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99" r:id="rId6"/>
    <p:sldId id="300" r:id="rId7"/>
    <p:sldId id="305" r:id="rId8"/>
    <p:sldId id="273" r:id="rId9"/>
    <p:sldId id="303" r:id="rId10"/>
    <p:sldId id="278" r:id="rId11"/>
    <p:sldId id="302" r:id="rId12"/>
    <p:sldId id="301" r:id="rId13"/>
    <p:sldId id="279" r:id="rId14"/>
    <p:sldId id="280" r:id="rId15"/>
    <p:sldId id="281" r:id="rId16"/>
    <p:sldId id="284" r:id="rId17"/>
    <p:sldId id="304" r:id="rId18"/>
    <p:sldId id="282" r:id="rId19"/>
    <p:sldId id="28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3-01-27T13:14:12.4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11709 6075 0</inkml:trace>
  <inkml:trace contextRef="#ctx0" brushRef="#br0" timeOffset="277.48">11768 5870 0,'30'0'47</inkml:trace>
  <inkml:trace contextRef="#ctx0" brushRef="#br0" timeOffset="2849.07">11416 6017 0,'-88'58'16,"29"-58"0,59 59-16,-117-59 0,29 59 15,29-59-15,0 58 16,-29-58-16,30 59 15,-1-59 1,-29 88-16,0-88 0,-29 88 16,58-88-16,-29 59 15,0-59-15,0 59 16,58-59-16,-58 88 16,30-88-16,28 0 15,30 58-15,-117-58 16,58 0-1,59 30 1,-29-30 15,29 58 47,0 1-62,0 59 15,0-30-15,0-30-16,0 1 0,0-30 16,0 30-16,0 0 15,0 0 1,0-1-16,0 1 15,0 0-15,0-1 0,0 1 16,0 29-16,0 59 16,0-59-1,0-29 1,0 29 0,0-30-16,0 1 15,0 29 1,0 0-1,0 0 1,0 30 0,0-89-1,0 30 1,59-59-16,-59 58 31,58-58-31,-58 59 31,59-59 1,-59 59-32,29-59 15,89 0-15,-118 88 16,176-88 0,-118 0-16,31 117 15,-1-117-15,29 59 16,-29-59-16,0 88 0,0-88 15,29 88-15,-29-88 16,1 88-16,-31-88 16,89 88-16,-88-88 15,29 0-15,29 88 16,-29-88-16,59 59 16,-88-59-1,29 88 1,0-88-1,-88 59-15,58-59 16,60 59 15,-89-59-31,88 0 16,-58 0 46,-59-30-62,30 30 16,-30-88 0,117 0-16,-58 29 15,-1 1-15,1-1 16,0-29-16,58-30 16,-58 30-16,58-29 15,1-88-15,-60 116 0,1-57 16,117-1-16,-117 30 15,58 28-15,-58 31 16,-59-30-16,88 0 16,-88 29-16,0 30 15,147 29-15,-147-118 16,58 30 0,-58 29-1,0 1 32,0-1-31,0 0-1,0 1 1,0-1 0,0 30-1,0-30 1,0 0-1,-29 0 1,29-58 0,-59 58-1,59 1 1,-88-1 0,88 0-1,-59 59-15,59-59 16,-29 59-16,-59-58 15,0 58 17,29 0-17,-58-59 1,0 59 0,29-59-1,29 59 1,0 0-16,0-88 15,1 88 1,-30-58 0,-30 58-1,118-59-15,-88 59 16,30-59 0,-1 59-16,59-59 15,-59 59 1,1 0-1,58-58 1,-59 58 0,29 0 15,30-59-31,-117 59 16,58 0-1,-29 0 1,88-59-16,-88 59 15,30 0-15,58-29 32,-59 29-17,0 0 1,1 0 15,-1 0-15,0 0-1,30 0 1,-30 0 0,0 0 15,59-59-31,-88 147 281</inkml:trace>
  <inkml:trace contextRef="#ctx0" brushRef="#br0" timeOffset="20999.42">11387 7044 0,'58'0'141,"30"88"-110,-58-88 0,-30 59-15,0 29 0,0-30 15,58-58-31,-58 59 31,0 29 0,0-29-15,-58-59 0,58 59-16,-88-1 15,-30 1 17,89-59-32,-59 59 15,29-1 1,1-58-1,58 59 1,-89-59 0,31 0-1,-30 88 1,29-88 0,0 0-1,1 59 1,-30-59-1,29 0 32,59 59-31,29-59 78,-29-30-63,59 30-31,29 0 16,0 0-1,-29 0 1,-59-58-16,88 58 15,0 0-15,29 0 16,-29 0 0,30 0-1,-60 0 1,-58 29 0,59-29-1,-59 59-15,59-1 16,-1 1-1,1 0 1,-59 58 0,0-58-1,0 0 1,0-1-16,0 30 16,0-29 15,0-118 78,0-29-93,0 30-16,0-1 15,88 0 1,-88 0 0,59 1-16,-59-1 15,88 59 1,-88-88-16,59 88 16,-59-88-16,58 88 15,-58-117 1,88 117-16,-29 0 15,0-59 1,29 59 0,-30 0-16,1-59 15,0 59-15,29 0 0,59 0 16,-59 0 0,0 0 15,-30 0-31,1 29 15,0-29 32,-59 59-15,-30-88 30,30-30-31,-58 59-15,58-59-16,-88 1 31,29-1 0,0 59-15,-29 0 0,30 0-1,-1 0 1,0 0 0,1 0-1,-31 0 1,31 0-1,-30 0 1,-30 0 0,60 0-1,28 0 1,30-59 0,-58 59-1,-1-58 1,59-1-1,0-29 1,0 29 0,0 0-1,0 1 17,0-1-1,-88 0 63,29 59-63,30 0-16,-30 0 17,0 0-1,1 0 0,-1 0 0</inkml:trace>
  <inkml:trace contextRef="#ctx0" brushRef="#br0" timeOffset="33143.31">22274 6046 0,'-29'0'109,"-30"0"-93,1 0 30,-1 0-30,30 0 15,-59 29-15,0-29 0,88 59-1,-59-59 1,0 0-1,59 59-15,-58-59 16,28 0 15,30 58-31,-59-58 16,-29 59 31,30 0-16,58 0-15,0-1-1,0 1 1,0 0 0,0-1-1,0 1 1,0-30-1,0 30-15,0 0 16,0 0 0,29-59-1,-29 58 1,0 1 0,0 0-1,0-1 1,59-58-16,-59 59 15,0 0 1,0-1 0,58 1-1,1 0 1,29 0 15,0-1 0,-29-58-15,29 0 0,0 0-1,-88-29 1,88 29-16,29 0 31,-117-88-31,59 88 16,0-88-1,0 88 1,-59-88 0,0 29-16,88 59 15,-88-59-15,58 1 16,-58-1 0,0-58-1,59 117 1,-59-30-16,0-29 15,0 1 1,0-1 0,0 0-1,0 1 1,0-1 15,0 0-15,0 1 15,0-1-15,0 0 15,-29 0 16,29 1-16,-59 58 0,0 0 32,59-59-48,-58 59 17,-1 0-1,0 0 31,0 0 95,59-59-142,0 30 110</inkml:trace>
  <inkml:trace contextRef="#ctx0" brushRef="#br0" timeOffset="36999.1">23478 4725 0,'-118'0'63,"60"29"-32,-1-29-16,59 59-15,-59-59 16,59 118-16,-58-118 16,58 58-1,-30-58-15,30 30 16,0 28 0,0 1-1,0 0 1,0-1-1,30 30 1,-30-29 0,88-59-1,-30 88 1,1-88-16,-59 30 0,117-30 16,-29 88-16,30-88 15,-30 58 1,29-58-16,-58 0 15,58 59-15,1-59 16,-30 0-16,0 0 16,0 59-16,29-59 15,-29 0-15,0 0 16,0 0-16,-29 0 16,0 0-16,-1 0 31,-116 0 16,-1 0-32,-29 0 1,29 0-16,-58 0 16,88 0-16,-30 0 15,-59 117-15,60-117 16,-1 0-16,0 59 15,1-59-15,-1 59 16,0-59-16,1 117 16,-30-58-16,-59 58 15,29-29 1,30-29-16,-29 88 16,117-89-1,0 1-15,-88 0 16,88 88-1,0-89-15,-59 1 16,59 58 0,-58-58-16,58 58 15,-88-28 1,88-1 0,0 0-1,0-30-15,0 1 16,-88-59 15,88 59 94,0-1-94,0 1-15,29 29 0,-29-29-16,0 0 15,0 29 1,0-30-1,0 1 17,-29-59-32,29-29 109,0-30-93,-59 0-1,0 59 17,59-58-32,-88 58 15,29 0 1,1 0-16,-30 0 15,29 0-15,0 0 16,-29 0-16,-29 0 16,-1 0-16,1 58 15,0-58-15,58 0 16,-29 59-16,29-59 16,-29 0-16,88 59 0,-59-59 15,-29 58 1,-29-58-1,117 59-15,-29-59 16,-30 0-16,59 59 16,-117-59-16,58 59 15,0-59 1,59 58 0,-58-58 30,-1-29 17,59-30-47,0-29-1,0 29-15,0 1 16,0-1-16,0-29 15,0 0-15,0-29 16,0-1-16,0-58 16,0 0-16,0-59 15,0 30-15,0 28 16,0 1-16,-59-29 0,59 87 16,-88 1-16,88 29 15,-59 88-15,59-117 16,0 29-1,-29 88-15,29-59 16,-59 59 47,59-59-48,0 0 63,-58 59-78,116 0 94,30 0-78,-88 30-1,147-30-15,-59 0 0,88 0 16,-88 0 0,30 0-1,-1 0-15,-29 0 16,0 0-16,0 0 0,-29 0 15,58-59-15,-87 59 16,58-59-16,29 1 16,30-30-1,-30 29 1,-29 0 0,0 59-1,-88-59-15,88 59 16,0-58-16,-29 58 47,-59-59-47,88 59 15,-88-59 1,88 1 0,-29 58 15,-59-59-16,59 0 17,-1 59-1,-58-58-15,59 58-1</inkml:trace>
  <inkml:trace contextRef="#ctx0" brushRef="#br0" timeOffset="103247.26">27850 6604 0,'59'0'141,"-59"29"-141,0 59 15,0-29 1,0-1-16,0 31 16,0-1-16,0 58 15,-29-58-15,29 89 16,0-89-16,-59 58 15,59-58-15,0 30 16,0-89-16,-59 59 16,59-29-1,0-88 32,0-118-31,0 88-16,30-29 15,-30 0-15,0-29 16,0-1-16,0 30 16,0 29-16,0-29 15,0 30-15,0-1 16,58 0-16,-58 1 16,0-60-1,0 89-15,0-30 47,88 59 62,-29 0-109,0 0 16,29 0-16,88-88 16,-59 88-1</inkml:trace>
  <inkml:trace contextRef="#ctx0" brushRef="#br0" timeOffset="103557.31">27938 7132 0,'118'0'16,"-59"0"-16,-1 0 16,1 0-16,0 0 15,-1 0-15,-28 0 16,28 0-16,1 0 15,-59-29 17,59 29-17</inkml:trace>
  <inkml:trace contextRef="#ctx0" brushRef="#br0" timeOffset="105108.88">28995 7514 0,'0'-30'16,"0"-58"0,0 29-1,0-29-15,-29 88 16,29-58 0,-88 58-1,29 88 1,59-59-16,-117 59 15,117 0-15,0 0 16,-59 30-16,59-89 16,0 30-16,0-1 15,29-58 1,30 0-16,0-58 16,-1-1-1,-58-29-15,59 0 16,-59-29-16,0-30 15,0 117 17,0 207-1,117-89-15,-117-30-16,0 1 15,59 0-15,0 29 16,-1-88-1,1-30 1,-59-28 0,59-30-16,-59-30 15,0 1-15,0-30 0,0 30 16,0-30-16,0 29 16,0 30-16,0 0 15,0-29-15,0 58 16,0 30-1,0 146 48,0-58-63,0 29 16,0 0-16,0 0 15,0 59 1,117-59-16,-117 0 0,0 29 15,0-28-15,59-89 16,29 0 15,0-59-15,-88-29 0,117 29-16,-117 0 15,88-87 1,-29 146 15,29 0-15,-88 29-16,88 30 15,-88 29-15,0-30 16,0 89-16,59-88 16,-59 0-16,-29-59 15,29 58-15,-59-58 16,0 59-16,0-59 15,1 0 1,58-59 0,0 1-1,29 58 32,30 0-47,29 0 16,-29 0-16,-1 0 15,1 0-15,0 0 16,-59-59 0,58 59-16,-58-88 15,30 88-15,-30-147 16,0 59 0,0 29-16,0 1 15,0-1 1,-59 59 15,59 29-15,-88 30-16,29 29 15,59 0-15,0 29 16,0-28-16,0 28 16,0-58-16,30 29 15,28-88 1,1 0-1,0-59 1,-59 0-16,88-29 16,-88 0-16,88 29 15,-30 1-15,-58-1 32,0 88-17</inkml:trace>
  <inkml:trace contextRef="#ctx0" brushRef="#br0" timeOffset="105731.78">28085 9040 0,'-58'0'0,"-1"0"31,235-59 1,0 59-17,88-176-15,88 176 16,88-176-16,-29 88 16,59 88-16,-30-206 15,30 118-15,-177 88 16,-87-88-16,-148 88 0,-87 0 62</inkml:trace>
  <inkml:trace contextRef="#ctx0" brushRef="#br0" timeOffset="115535.57">30638 14059 0,'0'-58'47,"-58"58"-31,58-59 77,29 59 64,-29 29-157,59-29 15,-1 59 16,1-59-31,-59 59 16,59-59 0,0 0 15,-59 58-15,58-58-1,1 0 32,-59 59-31,59-59-1,-30 0 63,-29-29 47,-59 29-109,59-59 15,0 0-15,0 1 15,-58 58-15,58-59 15,0 0 0,0 0 32,0 89 62,-88 87-94,88-87-15,0 28-16,0 1 15,-59 0-15,59-1 16,0 1 15,0-88 63,0-59-78,59 0-1,-59 0 1,29 88-16,-29-59 15,0 0 1,-29 89 78,29 87-79,0-58-15,-88-59 16,88 58-16,29-87 63,-29-59-48,117 29 1,-117-58-1,0 87 1,-29 30 62,29 118-78,-88-30 16,88-29-1,0-118 48,0 0-47,0 1-16,88-1 15,-88 0 1,0 118 31,-29 0-32,29-1-15,-59 1 16,59 0 0,0-1-1,-59-58-15,59-58 47,30 58-31,-30-59-16</inkml:trace>
  <inkml:trace contextRef="#ctx0" brushRef="#br0" timeOffset="116923.26">30668 14588 0,'0'-59'0,"0"0"15,-30 59 17,-28 0 15,58 30-16,29-30 0,30-30-15,-59-28 15,0-1-15,-30 59-1,-28 0 32,58 29-31,29-29 31,-29-29-16,0-30 0,-29 59-15,29 29 15,0 30-15,0 0-1,29-59 1,30 0 31,-59-29-47,0-30 15,0 0 1,-30 59 0,30 59 30,0 0-30,0-1 15,30-58-15,-30-29 0,0-30-1,0 0 1,-30 59-1,30 30 32,0 29-31,30-59 0,-30-30 30</inkml:trace>
  <inkml:trace contextRef="#ctx0" brushRef="#br0" timeOffset="140771.65">2201 13971 0,'0'-58'62,"0"-1"-46,59 59 31,-59 29-31,58 30-1,-58 29-15,59 59 0,-59-59 16,0 0-16,0 0 15,0 29-15,0-29 16,0-29-16,0 0 16,0-89 31,0-58-32,0-29-15,0 58 16,0-29-16,0 0 15,117 29-15,-117 1 16,0-1-16,59 59 16,0 0 15,0 29-15,-59 30-1,0 0-15,58-1 16,-58 1-16,0 0 15,0 0 1,59-59 0,-59-59 31,0 0-47,0-29 15,59-29-15,-59-1 16,0-28-16,58 57 15,-58 31-15,88 58 47,-88 29-31,0 59-16,0-29 16,0 58-16,0 1 15,88-1-15,-88 1 16,0-60-16,88 1 15,-88 0-15,59-59 0,-59 58 16,88-58-16,-29 0 16,88 0-1,-89-117 1,1 58-16,-59 1 0,88-60 16,-88 59-16,0-29 15,0 0-15,0 0 16,0 30-16,0-1 15,0 0-15,-29 59 16,-30 0 0,59 59-1,-59 0 1,59 87-16,0-58 0,0 59 16,0-59-16,0-29 15,30 0 1,-30-1-1,58-58-15,1 0 16,-59-58-16,0-1 16,0 0-16,0-29 15,0-29-15,0 58 16,0 30-16,29 29 31,-29 88-15,88-30-16,-88 1 15,0 0 1,59-59-16,-59 59 16,29-59-16,-29-59 31,89 0-31,-89-58 16,0 29-16,58 29 15,-58 0-15,59 1 16,29-1-1,0 59 1,29 0 0,-29 59-16,0-59 15,-88 88-15,147 0 16,-88-88-16,-59 58 16,59-58-16,-59 59 15,-30-59 32,30-29-47</inkml:trace>
  <inkml:trace contextRef="#ctx0" brushRef="#br0" timeOffset="140995.9">4725 13766 0,'-88'29'15,"88"30"1,-59 58-16,59-58 16,-88 0-16,88 29 0,0-30 15,-59 30 1,59-29 0,-58-59-1,58 59-15,-59-59 16</inkml:trace>
  <inkml:trace contextRef="#ctx0" brushRef="#br0" timeOffset="141498.16">6222 14059 0,'117'0'47,"-58"0"-31,58 0-16,-29 0 16,-29-58-16,-1 58 15</inkml:trace>
  <inkml:trace contextRef="#ctx0" brushRef="#br0" timeOffset="141981.1">6838 13766 0,'59'0'15,"-59"-59"-15,88 59 0,29 0 16,-58 0 0,-59 59-1,0 29 1,0 29-16,-88 1 0,29 28 16,59-58-16,-59-88 15,59 89-15,30-89 47,28-30-47,-58-29 16,147-87-16,-147 58 15,88 0-15,-88-30 16,0 30-16,0 29 0,0 89 62,0 58-62,0 29 0,0-29 16,0-29-16,0 0 16,59-1-16,29 1 15,0-59-15,-29 0 16,29 59-16,-30-59 16,1 0-16,-59-30 15,0-28-15,0-1 16</inkml:trace>
  <inkml:trace contextRef="#ctx0" brushRef="#br0" timeOffset="142248.03">7425 13590 0,'0'-59'16,"58"0"-16,-58 1 16,177-31-16,-60 89 15,30-58-15,-89 58 16,30 0-16,-88 29 15,0 59 1,-58 0-16,-1 30 16,-117 28-16,117-87 15,1 0-15,58 0 16,58-59 15,60 0-31,-1 0 16,30-118-16,0 30 0,-1 29 15</inkml:trace>
  <inkml:trace contextRef="#ctx0" brushRef="#br0" timeOffset="142497.56">8481 13913 0,'30'0'16,"28"0"-1,1 0 1,29 0 0,-29 0-16,29 0 15,29 0-15,-58 0 16,29 0-16,-29-30 15</inkml:trace>
  <inkml:trace contextRef="#ctx0" brushRef="#br0" timeOffset="143047.51">9303 13472 0,'0'59'47,"59"-59"-47,-59 59 15,88-59-15,-88 58 16,58-58-16,60 0 16,-118-58-1,147 58-15,-59-147 16,-88 88-16,117 0 15,-117-29 1,59 88-16,-59 59 31,0 29-31,0 88 16,0 0-16,0 59 16,0-29-16,0-30 15,0 0-15,0-59 16,-59 1-16,59-60 15,-88-58-15,88 59 16,-117-59-16,29 0 16,29 0-1,59-29-15,0-30 16,-88-58-16,88 29 16,0 0-16,88 0 0,-29-30 15,-1 30-15,60 88 16,-60-117-16,1 117 15,-59-30 1,117 30-16,-58 0 16</inkml:trace>
  <inkml:trace contextRef="#ctx0" brushRef="#br0" timeOffset="143330.38">10477 12885 0,'59'0'16,"-59"88"15,0-29-31,0 58 0,-30 30 16,-58-59-16,88 0 15,-58 0-15,58-58 16,88-30 15,-59 0-31,88-30 16,30-28-16,29-30 15,-29 29-15,-30 59 16,-117-118-16,88 118 16</inkml:trace>
  <inkml:trace contextRef="#ctx0" brushRef="#br0" timeOffset="143997.54">14175 14382 0,'-59'0'0,"0"0"31,177 0 32,-60 0-48,30 0-15,0-59 16,59 59-16,-59 0 16,59 0-16,-147-58 0,88 58 15,-147 0 63</inkml:trace>
  <inkml:trace contextRef="#ctx0" brushRef="#br0" timeOffset="144272.12">13911 14734 0,'58'0'47,"30"0"-32,0 0-15,0 0 16,-29 0-16,29 0 16,-88-29-16,147 29 15,-88 0 1,-89 0 15</inkml:trace>
  <inkml:trace contextRef="#ctx0" brushRef="#br0" timeOffset="144497.98">13764 14969 0,'0'59'0,"29"29"31,59-88-15,59 0-16,29 0 15,-59 0-15,30-59 16,-29 59-16,-30-58 16,29 58-16,-117-59 31</inkml:trace>
  <inkml:trace contextRef="#ctx0" brushRef="#br0" timeOffset="146133.46">16816 14294 0,'-59'-59'16,"59"1"-1,0-1 1,0 0 15,30 59 0,58 0 1,-88 59-32,0 0 15,88 29-15,-88 29 16,0-29-16,0 0 15,0-29-15,0 0 16,0 29 0,-30-88-16,89-118 47,-59 60-32,0-30-15,0 0 16,0-1-16,0 31 15,0-30-15,59 29 16,-1-29 0,-58 117 31,59 30-32,-59 58-15,0-29 0,0-29 16,0 29-16,0-29 15,0 29 1,59-88 0,-59-29 31,0-30-32,0-29-15,0 0 16,58 29-16,-58-29 15,59 0-15,-59 29 16,0 147 31,59-29-47,-59 0 16,0-1-16,59 1 15,-59 0-15,58-59 31,-58-118 16,88 30-47,-88 30 16,0-30-16,59 29 16,-59 0-1,0 89 16,59 28-15,-59 1-16,0 0 16,0-30-16,0 30 15,58-59-15,-58 117 16,0-58 0,59-59-1,-59-29 1,0-30-1,0 0-15</inkml:trace>
  <inkml:trace contextRef="#ctx0" brushRef="#br0" timeOffset="146260.04">17462 13179 0,'0'-59'15</inkml:trace>
  <inkml:trace contextRef="#ctx0" brushRef="#br0" timeOffset="146739.46">17784 13766 0,'59'0'31,"-59"58"-31,0 1 16,59 59-16,-59-60 15,0 1-15,0 29 16,0 0-1,0-117 32,58-59-47,-58-59 16,59 0-16,-59 59 16,118 0-16,-60 88 15,-58-88-15,59 88 16,0 0 15,-59 147-31,0-89 16,58 1-16,-58 0 15,0 0 1,0-1 0,59-58-1,-59 59 1</inkml:trace>
  <inkml:trace contextRef="#ctx0" brushRef="#br0" timeOffset="147955.7">19105 13648 0,'29'0'0,"59"-88"15,-29 88 1,0 0-16,29 0 15,-88 88 1,0-58 0,0 28-16,-30 60 0,30-30 15,-88-29 1,88-1-16,-58-58 0,58 59 16,29-59 30,30-117-46,-1 29 16,30-1-16,-88-28 16,89 29-16,-89-59 15,58 89-15,-58-1 16,0 0-16,-88 177 47,88-1-47,0 0 15,0-29-15,0 0 16,0 30-16,0-59 16,88 29-1,0-88 1,-29 0 0</inkml:trace>
  <inkml:trace contextRef="#ctx0" brushRef="#br0" timeOffset="148255.43">19692 12944 0,'59'-118'0,"-1"118"15,1-58-15,0 58 16,-1 0-1,-58 58-15,0 1 16,-29 59-16,29-30 16,-147 0-16,147-30 0,-58 1 15,58 0 1,0 0 0,58-59-1,30 0-15,88 0 0,1 0 16,-31-89-16,1 31 15,0 58-15</inkml:trace>
  <inkml:trace contextRef="#ctx0" brushRef="#br0" timeOffset="148471.51">20543 13443 0,'0'59'0,"117"-59"16,-58 0-16,0 0 16,29 58-16,0-58 0,-29 0 15,-1 0 1,-58-29 0</inkml:trace>
  <inkml:trace contextRef="#ctx0" brushRef="#br0" timeOffset="148704.56">20748 13267 0,'0'29'31,"-58"89"-16,58-60 1,0 89-16,0-88 16,0-1-16,0 1 15,0 29 1,29-29 0</inkml:trace>
  <inkml:trace contextRef="#ctx0" brushRef="#br0" timeOffset="149253.6">21541 13091 0,'0'117'0,"-59"-29"16,0-29-16,59 58 15,0 1 1,30-118 0,58 0-1,-30 0-15,1-59 16,0-58-16,-59 87 0,147-87 16,-59-1-1,-88 148 16,88 87-15,-88 1-16,0 28 16,0 30-16,-59 30 15,59-30-15,-117-29 16,117-30-16,-88 1 16,88-60-16,-88-58 15,88 59-15,-147-59 16,88 0-16,0 0 15,30 0-15,-30 0 16,59-29 0,0-30-16,88-147 31,0 148-31,-29-1 0,29 59 16,0-147-16,-29 147 15,0-58-15,-1 58 16,-58-59-16,88 59 15,-88-88-15</inkml:trace>
  <inkml:trace contextRef="#ctx0" brushRef="#br0" timeOffset="149560.17">22392 12621 0,'0'117'47,"0"1"-47,-29 29 15,-30-1-15,-29-87 16,88 0-16,-59-1 16,59 1-1,29-59 1,206 0-1,-59 0-15,-88-29 16,-29 29-16,0 0 16,-59-59-16</inkml:trace>
  <inkml:trace contextRef="#ctx0" brushRef="#br0" timeOffset="174067.29">18665 15879 0,'0'30'172,"-30"-30"-172,30 88 16,0 29-1,0-88-15,-58-29 16,58 118-16,0-60 16,0 1-16,-59 59 15,59-1-15,0-29 16,0 29-16,0 30 0,0 29 15,29-29-15,-29-59 16,88 0-16,-88 0 16,0-29-16,59-59 15,-59 59-15,0-1 32,59-58 14</inkml:trace>
  <inkml:trace contextRef="#ctx0" brushRef="#br0" timeOffset="174531.91">19310 16290 0,'59'0'78,"-59"88"-62,0-29-16,0 58 0,117-58 16,-117 29-16,0-29 15,0 29 1,59-88 0,-59 59-16</inkml:trace>
  <inkml:trace contextRef="#ctx0" brushRef="#br0" timeOffset="174841.59">19985 16760 0,'0'-59'0,"0"88"31,0 59-15,0-29-16,0 0 15,0 0-15,-58 58 0,58-29 16,-88-29 0,88-89 46</inkml:trace>
  <inkml:trace contextRef="#ctx0" brushRef="#br0" timeOffset="175192.56">20279 16085 0,'29'0'47,"-29"29"-31,88 30-16,-88-1 16,59 1-16,-59 0 15,0 0-15,59-59 16,-59 88-16,0-30 15,58-58 48</inkml:trace>
  <inkml:trace contextRef="#ctx0" brushRef="#br0" timeOffset="175560.54">20807 15674 0,'88'0'16,"-29"0"-16,0 0 15,29 29-15,29 30 16,-29 88-16,0-1 16,0 60-16,-88-30 15,0 0-15,0-29 16,-59-30-16,59 30 16,-146 0-16,87-89 15,0 60-15,1-30 16,58-29-16,-59-59 15,59 58-15</inkml:trace>
  <inkml:trace contextRef="#ctx0" brushRef="#br0" timeOffset="178400.72">7572 16995 0,'0'-59'0,"0"147"78,0 29-78,0-29 16,0 30-16,0-1 15,0 1-15,0 28 16,0-58-16,0 0 16,58-29-16,-58 0 15,0-88 32,0-60-47,-58-28 16,58 29-16,0-29 15,-59-30-15,59 59 16,0 0-16,-59-30 16,59 60-16,0-1 15,0-29 1,0 29-1,0 0 1,0-29-16,59 88 16,-59-58-1,88 58-15,-88-59 0,88 59 16,0-88-16,-59 88 16,-29-59-1,59 59-15,0 0 31,-59 118 1</inkml:trace>
  <inkml:trace contextRef="#ctx0" brushRef="#br0" timeOffset="178600.1">7513 17200 0,'29'0'32,"59"-29"-1,0 29-15,-88-59-1,88 59-15</inkml:trace>
  <inkml:trace contextRef="#ctx0" brushRef="#br0" timeOffset="179888.15">8452 17259 0,'0'-59'0,"0"-29"16,-59 88 0,59-88-16,-58 88 15,-1 0 1,0 0-16,0 0 16,59 59-16,-88 29 15,88 0 1,0-30-16,0 31 15,0 28-15,59-29 16,29-88 15,0-117-31,-88 58 16,59 0-16,-59-29 16,0 29-16,0 1 15,0-1 1,0 88 31,0 30-47,0 29 15,0-29-15,88 0 0,0 87 16,-29-146 0,-59 59-1,58-147 1,-58 29-1,0 1-15,59-31 16,-59 1-16,0 0 16,0 0-16,0-29 15,0 58-15,0 0 16,0 30 0,59 117 30,-59 0-46,88 59 16,-88-30-16,59 30 16,-59-29-16,0 28 15,58-87-15,-58 0 16,59-1 0,-59-204 15,88 58-16,-29-30-15,-59 1 16,58-1-16,1 30 16,88-29-16,-59 117 15,59 0 1,-59 0-16,-88 88 16,58 29-1,-58-58-15,0 0 16,-58 58-1,-30-58 1,29-59-16,0 0 31,88 0 16,30 0-47,0 0 0,0 0 16,-1-29-16,30 29 15,-29-118-15,0 59 16,-59 1 0,58-30-16,-58 29 0,0-29 15,0 0 1,-88 88 0,88-59-16,-88 59 15,88 30-15,-117 28 16,117 30-16,0 0 15,0 30-15,0-89 16,0 30-16,88-59 0,-88 117 16,117-117-16,-58 0 15,0 0 1,-59 30-16,58-30 16,1 0-1,0-30 1,29 30-1,-88-58-15,88 58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3-01-27T13:18:28.1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4285 7044 0,'0'29'78,"0"1"-62,0 87-1,58-58-15,-58 29 0,0 0 16,0 59-16,0-59 16,0 0-16,0 0 15,0-29-15,0 29 16,0-147 31,0 0-32,0 0-15,0-29 16,0-29-16,0 29 16,0-59-1,0 59-15,0-59 0,0 59 16,0 30-16,0-60 15,0 59 1,-29 59 15,29-58-15,59 58 31,-1 0-47,-58 29 15,118-29 1,-1 59-16,-58 0 16,29-1-16,-29 30 0,-59-58 15,117 87-15,-117-29 16,0 59-16,0-59 16,0 0-16,-88 0 15,0 0-15,29-29 16,1 0-16,-31-59 15,89 58-15,-58-58 16,-1 0 0,59-29-1,0-59-15,0 29 16,29 0 0</inkml:trace>
  <inkml:trace contextRef="#ctx0" brushRef="#br0" timeOffset="2199.19">5106 7778 0,'59'0'16,"0"0"-1,-59-30-15,0-28 16,58 58-16,-58-88 15,59 29-15,-59-58 16,0 58 0,0 0-1,-29 0 1,-30 59-16,0 0 31,59 30-15,-58 28-16,58 1 15,0 0-15,0 0 0,0-1 16,0 30-16,0 30 16,0-89-16,0 30 15,58 29-15,-58-29 16,118-1 0,-60-58-1,1-88 1,-59 0-1,88 0-15,0-29 0,-88-1 16,88 1-16,-88 29 16,59 88-1,-59-59-15,59 59 16,-1 29 0,-58 30-1,0 0 1,59-59-1,-59-29 17,-59-30-17,59-29 1,-117 88-16,117-59 16,-59 59-1,30 0 1,29 59-1,0-1-15,0 1 16,0 29-16,0-29 16,0 0-16,0-1 15,0 1-15,88-59 16,-88 88-16,88-88 31,-29-29-15,-59-30-1,88 0-15,-88 1 16,0-1-16,58 0 16,-58 1-16,0-1 15,59 88 32,-59 30-47,0 88 16,0-59-1,59-30-15,-59 1 16,0 29 0,59-88-1,-1-59 17,-58 1-32,0-1 0,59-29 15,-59 29-15,88-58 16,-59 117-16,-29-118 15,118 118-15,-60 0 16,1 0 0,-59 30-1,0 29-15,59-1 16,-59 1-16,0 0 16,0-1-16,-30-58 15,-28 88-15,-1-88 16,0 0 15,59-58-15,0-1-16,0 0 0,0 1 15,30 58 1,-30-59 0,58 59-16,30 29 15,-88 30 1,89-59-16,-1 59 15,0-89 1,-59 30 0,-29-88-16,0 30 15,0-31 1,88 31 0,-88 87 15,0 89-16,0-30 1,0-30-16,0 1 16,0 0-16,59-1 15,-1-87 17,-58-30-32,59 1 15,-59-1 1,59-88-1,-59 59 1,0 147 31,0 58-47,0-29 16,88 0-1,-30-88-15,31 59 16,-31-59-1,-58-59 1,0 1-16,0-1 16,0 0-16,-58 1 15,-31-1-15,1 0 16,30 0-16,87 59 47,30-58-32,29 58-15,-29 0 16,29 0 0,0 58-1,-88 1 1,0 29-16,0 0 16,0 0-16,-59 0 15,59 0 1,0-117-1,117-88 1,-29 29-16,0 29 16,0-59-16,-29 118 15,-59-58 1,59 58-16,-59 117 16,59-58-1,-59 0-15,0-1 16,0 1-16,58 0 15,1-59-15,0 0 16,-1 0-16</inkml:trace>
  <inkml:trace contextRef="#ctx0" brushRef="#br0" timeOffset="2767.32">9039 6486 0,'0'59'46,"0"29"-46,0 29 16,0 1-16,0-1 16,29 30-16,-29 0 15,0-59-15,0 0 16,0-29 0,0-89 15,-29-28-31,29-1 15,0-29-15,0 0 16,0-30-16,29 118 16,30-117-16,29 117 15,29 29 1,-117 30 0,59 88-16,-59-30 15,0-29-15,-29 30 0,29-1 16,-88-58-16,-30 29 15,60-88-15,-1 0 16,-58 0 0,58 0-16,59-88 31,29 88-31,30-88 16,0 29-16</inkml:trace>
  <inkml:trace contextRef="#ctx0" brushRef="#br0" timeOffset="4470.32">9508 7249 0,'59'0'15,"-59"59"17,0 0-17,0 0-15,0-1 16,59 1-16,0-59 15,-59 59-15,58-59 16,1 0-16,-59-30 16,0-28-16,0-1 15,0 0 1,0-29-16,0 0 16,-117-29-16,28 29 15,119 88 32,117 0-31,-59 0-1,-88 29 1,58 30 0,-58 58-1,0 30 1,-29-88-1,29-1-15,0 60 16,29-118-16,59 0 16,-29 0-1,-59-30 1,117-58-16,-117 30 16,0-31-16,59-28 15,-59 58-15,0 147 63,0 89-48,59-177-15,-59 176 16,59-88-16,-59-30 16,88-87-1,-88-30 1,0 1-16,0-30 15,88-30-15,-88 30 16,0-29-16,58 117 16,-58-118-16,88 118 15,-88 30 17,59 28-32,-59 60 15,0-30-15,0-29 16,0-1-1,59-116 1,29-1 0,-88 0-1,117 59 1,-88 0 0,118 0-1,-88-59-15,29 59 16,29-88-1,-58 30 1,-59-1-16,0 0 16,-59 59-1,-58 0-15,58 59 16,59 29-16,-58-29 16,-1 87-16,59-57 15,0 28 1,0-58-16,29-59 0,-29 29 15,59-29-15,-30 0 16,59-59-16,-88-29 16,88-59-16,-88-29 15,0 30-15,0-60 16,0 59-16,0 59 16,0 0-16,-29 88 15,29-58-15,0 146 31,0-30-15,0 60-16,59-30 0,-59 29 16,0 1-16,0-30 15,0 0-15,58-88 16,-58 88-16,59-147 31,-59-29-15,59 0-16,-59 59 15,0-30-15,-30 59 16,30 59 15,0-1-15,0 1-16,88 29 16,-58-88-1,-30 59 1,59-59 31,-59-30-32,58 30-15,-58-88 16,59 88-16,0-58 16,-1 58-1,-58 29 1,0 30-16,59-59 15,-59 58-15,59 1 16,58 0-16,30 88 16,-147-89-16,59 1 15,-59 29-15,0 0 16,0 59-16,-89 0 16,89-59-16,-146 29 15,146-29-15,-118-88 16,1 59-16,29-59 15,29 0-15,-29 0 16,29 0-16,-29 0 0,-58 0 16</inkml:trace>
  <inkml:trace contextRef="#ctx0" brushRef="#br0" timeOffset="4867.42">14321 6516 0,'30'0'93</inkml:trace>
  <inkml:trace contextRef="#ctx0" brushRef="#br0" timeOffset="5077.01">14380 7044 0,'0'59'0,"59"-59"46,-59-30-30,58 30-16</inkml:trace>
  <inkml:trace contextRef="#ctx0" brushRef="#br0" timeOffset="5293.81">14674 6574 0,'29'30'78,"30"-30"-78</inkml:trace>
  <inkml:trace contextRef="#ctx0" brushRef="#br0" timeOffset="6087.37">14204 6692 0,'0'29'47,"-59"118"-31,59-30-1,-88-117-15,88 118 16,-58-118 0,58-30 30,0-28-46,58-30 0,-58 58 16,88-58 0,-29 29-16,-59 1 0,59 58 15,-1 0 17,-58 29-17,88 30-15,-29 88 16,0-89-1,29 30 1,-176-88 31,0 0-31,0 59-16,29-59 0,-29 59 15,-29-59 1</inkml:trace>
  <inkml:trace contextRef="#ctx0" brushRef="#br0" timeOffset="6311.42">13940 7249 0,'59'0'31,"-1"0"-15,30 59-16,-29-59 15,29 0-15,-29 0 16,29 0-16,0 0 16,-29 0 15</inkml:trace>
  <inkml:trace contextRef="#ctx0" brushRef="#br0" timeOffset="6524.51">14028 7455 0,'0'59'15,"-59"-59"-15,59 58 31,88-58-31,-58 0 16,28 0-16,1 0 16,0 0-16,-1-58 15,1 58 1,-59-59 0,59 59-1</inkml:trace>
  <inkml:trace contextRef="#ctx0" brushRef="#br0" timeOffset="8022.29">16258 6604 0,'59'0'16,"0"0"62,-1 0-63,30 0 1,-88 29-16,0 30 16,0 29-16,59-30 15,-59 1-15,0 29 16,-59 0-16,1-29 16,-1-59-16,59 88 15,-88-88-15,117-29 47,30-30-31,-59-29-16,147 0 15,-89 0-15,1-30 16,-59 30-16,59 30 0,-59 87 62,0 30-62,-29-1 16,29 30-16,0 59 16,0-59-1,58-88 1,1 59 0</inkml:trace>
  <inkml:trace contextRef="#ctx0" brushRef="#br0" timeOffset="8352.51">17373 6750 0,'0'-58'62</inkml:trace>
  <inkml:trace contextRef="#ctx0" brushRef="#br0" timeOffset="8486.23">17344 7220 0</inkml:trace>
  <inkml:trace contextRef="#ctx0" brushRef="#br0" timeOffset="8992.26">18078 6604 0,'0'29'31,"0"30"-31,0 58 16,-59-29-1,59-29-15,0 58 16,88-117 0,0 0-1,-29 0 1,-59-29-16,59-30 16,-1-29-16,-58-29 0,0 29 15,0 117 32,59 30-47,-59-1 0,0 31 16,117 28-16,-58-58 15,-59-1-15,117-58 16,-58 59-16,59-88 16,-60-30-1,-58 0-15,0-58 16,0 88-16,0-89 15,-29 59-15,29 1 16,-59-1-16,59 0 0,-58 59 16,58-88-16,0 30 31,0-1-31</inkml:trace>
  <inkml:trace contextRef="#ctx0" brushRef="#br0" timeOffset="9190.14">19017 6134 0,'88'0'16,"-29"0"-1,29 0-15,29-59 16,-29 59-16,0 0 16,-88-58-1,59 58 1,-59-59-1,-59 59-15</inkml:trace>
  <inkml:trace contextRef="#ctx0" brushRef="#br0" timeOffset="9327.39">19369 6046 0,'0'59'0,"0"-1"16,-59-58-16,59 88 15,0-29-15,0 29 16,0-29-1,0 0 1</inkml:trace>
  <inkml:trace contextRef="#ctx0" brushRef="#br0" timeOffset="9599.31">19398 6339 0,'0'89'16,"147"-31"0,-147 1-1,59 0-15,29 87 16,0-58 0,-88 1-1,88-89 1,-88 58-16,59-58 15</inkml:trace>
  <inkml:trace contextRef="#ctx0" brushRef="#br0" timeOffset="10005.75">19868 6428 0,'-29'58'47,"29"-28"-32,-59 58-15,59 0 0,-88-30 16,88 1-1,0 0-15,-147-59 16,147 59-16,-59-59 16,59 58-16</inkml:trace>
  <inkml:trace contextRef="#ctx0" brushRef="#br0" timeOffset="10598.04">20338 6486 0,'0'30'16,"29"-30"-1,30 0 1,29 0-16,0 58 16,-30-58-16,-28 0 0,87 0 15,-58 0 1,-59-29 46</inkml:trace>
  <inkml:trace contextRef="#ctx0" brushRef="#br0" timeOffset="10842.12">20778 6310 0,'-118'88'63,"118"0"-63,0-29 16,0 29-16,0-29 15,0-1-15,0 30 16,0-29-1,0 0 1,30-59 0</inkml:trace>
  <inkml:trace contextRef="#ctx0" brushRef="#br0" timeOffset="11342.25">21159 6193 0,'0'58'0,"0"1"16,0 59-16,0-1 16,0 0-16,0-29 15,0-29-15,0 0 16,-29-59-16,29-59 47,88 0-32,-59 59-15,-29-146 16,118 146-16,-60 0 16,1 0-1,-59 29 1,59 30-16,-59-1 15,0 1-15,-30 0 16,-58 0-16,30-59 16,-30 88-16,29-88 15,-29 0-15,29 0 16,59-30 15,-58 30-15,58-58-16,29 58 31,-29-59-31,88 59 16</inkml:trace>
  <inkml:trace contextRef="#ctx0" brushRef="#br0" timeOffset="11582.44">21864 6574 0,'58'0'0,"1"0"15,0 0-15,-1 0 16,1 0-16,0 0 16,-1 0-16,1 0 15,-59-58-15,88 58 16,-29 0-1,-118 0 17</inkml:trace>
  <inkml:trace contextRef="#ctx0" brushRef="#br0" timeOffset="11742.61">21864 6780 0,'29'0'47,"30"0"-31,29 0-16,29 0 15,-58 0-15,88 0 16</inkml:trace>
  <inkml:trace contextRef="#ctx0" brushRef="#br0" timeOffset="12043.44">23038 6398 0,'-89'30'31,"89"28"-15,-58 30-16,58-29 16,0 0-16,0-1 15,58 1 1,89-59-1,-88 0-15,29-29 16,-29-30-16,-59 0 0,58-29 16,-58-29-16,0 58 15,-29 0 1,-30 59 0,1 0-16,-30 0 15,0 0-15,29 30 16</inkml:trace>
  <inkml:trace contextRef="#ctx0" brushRef="#br0" timeOffset="13026.39">15994 5840 0,'0'-29'32,"-29"29"-1,29-29-16,-59 29 1,0 0 0,1 29-1,-30-29-15,88 88 16,-59-88 0,59 59-16,0 0 31,29-1-16,30-58 1,-59 59-16,59-59 16,-59 59-16,0-1 15,0-28 1,-59 58-16,-29 0 16,88-29-16,-88-59 15,88 146-15,-59-87 16,59 0-16,0 58 15,0-29-15,0 0 16,0 30 0,0-30-16,-58 0 0,58 0 15,0-29 1,88-59 0,-30 0-1,89 0-15</inkml:trace>
  <inkml:trace contextRef="#ctx0" brushRef="#br0" timeOffset="14152.09">23771 5723 0,'30'0'31,"58"0"-15,-30 0-1,1 0 1,-59 29-1,0 30 1,0 0 0,-29 0-16,29-1 15,-88 30-15,88 0 16,0-29 0,0 0-1,117 29-15,-117 0 16,59-88-16,-59 88 0,0 0 15,0-29 1,0-1 0,-59 30 46</inkml:trace>
  <inkml:trace contextRef="#ctx0" brushRef="#br0" timeOffset="34281.75">20103 8394 0,'58'0'0,"-58"-59"0,0 1 47,0 87 203,0 147-235,0-88-15,0 30 0,-29-1 16,29-29-16,0 0 15,0 0 1,0-29-16,29-59 0,-29 59 16,89-59-1,28-118 17,-117 60-32,88-30 15,-88-1-15,0 31 16,0-1-16,0 0 15,59 59 1,-59 30 0,0 28-1,58 89 1,30-88-16,30-59 31,-1 0-31,-58 0 16,-59-29-1,0-30-15,0 0 16,0 0-16,0 1 16,0-1-16,-59 0 15,59 1-15,-59-30 16,59 29 0,0 0-1</inkml:trace>
  <inkml:trace contextRef="#ctx0" brushRef="#br0" timeOffset="34694.93">20895 7778 0,'59'0'47,"29"0"-47,0 0 16,59 0-16,-30 0 15,30-59-15,-59 59 16,-29 0-16,-59-59 31,-30 59-15,-29 0-16,-29 0 15,88 88 17,0-29-17,0 29-15,-58 30 16,58-30-16,0 0 16,0-30-16,0 1 15,0 0-15,0 0 16,0-1 15</inkml:trace>
  <inkml:trace contextRef="#ctx0" brushRef="#br0" timeOffset="35148.4">22069 8159 0,'-59'59'31,"-29"29"-31,88 30 15,-58-1-15,58 88 16,0-87-16,0 29 16,29-59-16,30 0 15,-59-30-15,176-58 0,-176 59 16,146-59 0,-87-29-16,0-30 15,0 0-15,-59-29 16,117-58-16,-117-1 0,0 29 15,-29-28-15,-59 28 16,29 59-16,-29 59 16,0-58-16,-30 58 15,89 0-15,-30 0 16,59 58 0</inkml:trace>
  <inkml:trace contextRef="#ctx0" brushRef="#br0" timeOffset="35593.6">22891 8541 0,'58'0'47,"119"0"-31,-89 0-16,58 0 15,-58 0-15,0 0 16,-29 0-16,0 0 16</inkml:trace>
  <inkml:trace contextRef="#ctx0" brushRef="#br0" timeOffset="36043.93">23302 8071 0,'0'88'15,"0"-29"1,0 88-16,0-59 0,0 29 16,0-29-16,29 30 15,-29-30 1,0-29-16,0-1 16,0 30-16</inkml:trace>
  <inkml:trace contextRef="#ctx0" brushRef="#br0" timeOffset="36449.94">24123 8218 0,'0'29'0,"0"59"31,0 30-31,0-1 16,0 1-16,0 28 15,59 1-15,-59-59 16,117 0-16,-29-88 15,-29 118-15,88-118 16,-147-30 0,88-58-16,-88 59 15,0-88-15,0 29 16,0-1-16,-117-57 0,58 28 16,-59 30-16,60 88 15,-1-88-15,0 88 16,1 0-1</inkml:trace>
  <inkml:trace contextRef="#ctx0" brushRef="#br0" timeOffset="36698.33">24710 8424 0,'30'0'0,"87"0"0,-58 0 15,-1 0-15,30 0 16,59 0-16,-59 0 16,30 0-16,-60 0 15,30 0-15,30 0 16,-60 0-1,-146 58 1</inkml:trace>
  <inkml:trace contextRef="#ctx0" brushRef="#br0" timeOffset="36852.36">25033 8923 0,'88'0'31,"-58"0"-31,87 0 16,-58-30-16,29 30 16,0-88-16,29 88 15</inkml:trace>
  <inkml:trace contextRef="#ctx0" brushRef="#br0" timeOffset="37151.33">26178 8335 0,'0'59'15,"-88"0"-15,88 29 16,0 0-16,58 29 16,1-58-16,29 0 15,88-59-15,-58 59 16,-1-59-16,-29 0 15,-29-30-15,-59-87 16,0 29-16,0 29 16,-30-58-16,-58 58 15,-29 0-15,-1-29 16,-28 88 0,58-59-16,29 59 0,0 0 15</inkml:trace>
  <inkml:trace contextRef="#ctx0" brushRef="#br0" timeOffset="37778.91">28115 7455 0,'58'0'16,"1"-59"-16,117 59 15,0 0-15,-29-88 16,0 88-16,-30 0 15,30 0-15,-89 0 16,-58-59-16,59 59 16,-88 0 15,-89 0-15,118 30-1,-58 28 1,58 31-16,0 57 15,0-58-15,0 0 0,0 30 16,0-1-16,0-29 16,-59 30-16,59-1 15,0-58 1,0 0 0,-59-59-1</inkml:trace>
  <inkml:trace contextRef="#ctx0" brushRef="#br0" timeOffset="38103.78">29318 7719 0,'0'29'15,"29"118"1,-29-59-16,0 59 15,59-59-15,-59-29 16,0 29-16,0-29 16,0-1-1,59-87 17,-59-30-32,0 0 15,0 1-15,117-30 16,-117 0-16,147-30 0,-89 60 15,30-1-15,30-29 32,-60 88-32,1 0 15</inkml:trace>
  <inkml:trace contextRef="#ctx0" brushRef="#br0" timeOffset="38840.99">30228 7895 0,'0'30'47,"0"28"-31,0 30-16,0 0 15,0 0-15,0-29 16,0 0-16,0 0 15,29-59-15,-29 58 16,59-58 0,29-29-1,-30 29-15,-58-147 16,0 59-16,88 0 16,-88-29-16,0 29 15,0-1-15,0 148 47,0 0-47,0 29 16,0-29-16,88 58 15,-29-117 1,29 0 0,-29-59-1,-59 30 1,88-59-16,-88 0 15,59 88-15,-59-59 16,58 59 15,-58 59-31,59 29 16,-59-59-16,88-29 0,-88 59 16,117-59-16,-58 0 15,58 0 1,-117-29-16,59-59 15,-59 29-15,0 0 16,0-29-16,-29 88 16,-30-59-16,0 59 15,59 30 1,-88 58-16,88-29 16,0 29-16,30 29 0,-30-58 15,88-59 1,0 58-16,-59-58 15,30 0-15,0 0 16,-1 0-16,-58-29 0,0-30 16</inkml:trace>
  <inkml:trace contextRef="#ctx0" brushRef="#br0" timeOffset="39114.89">27938 9451 0,'0'59'0,"118"-59"15,146 0 1,29 0-16,236 0 0,146-118 16,58 118-16,-146-117 15,-58 117-15,-119-147 16,-175 147-16,-147-59 15,-58 59 1,-89 0 15</inkml:trace>
  <inkml:trace contextRef="#ctx0" brushRef="#br0" timeOffset="72502.69">7483 13237 0,'-29'0'15,"29"-58"1,-59 58 31,59 29-32,0 59-15,0 30 16,0-30-16,0 88 16,0 0-16,0 0 15,0 0-15,59 30 16,-59-30-16,0 29 15,0-87-15,0 28 16,0-28-16,59-30 16,-59 29-16,0-29 15,-59-88 1,0 0 0</inkml:trace>
  <inkml:trace contextRef="#ctx0" brushRef="#br0" timeOffset="72938.75">8158 13237 0,'-58'0'16,"-30"88"0,88-29-16,0 29 15,-59 59-15,59-30 16,0 60-16,0-31 16,0-28-16,29-30 0,-29 29 15,88-58-15,-88 0 16,59-59-16,-59 58 15</inkml:trace>
  <inkml:trace contextRef="#ctx0" brushRef="#br0" timeOffset="73338.72">8364 13942 0,'88'0'31,"0"29"-31,-88 30 16,59 0-16,-59 87 16,0-87-1,0 0-15,0-30 32,58-117-1,-58-29-16,118 29-15,-118 0 16,0-30-16,0 89 16,0-30-16,0 88 47,0 1-47,58 58 15,-58 0-15,0-29 16,89-1-1,-89 30-15,58-88 16,1 0 0</inkml:trace>
  <inkml:trace contextRef="#ctx0" brushRef="#br0" timeOffset="73957.5">9215 13443 0,'29'0'16,"59"0"-1,-29 0 1,0 29 0,-1 59-16,-58 0 0,147 59 15,-147-29-15,176 28 16,-117 1-16,-59 0 16,0-59-16,0-29 15,0-1-15,-29 1 16</inkml:trace>
  <inkml:trace contextRef="#ctx0" brushRef="#br0" timeOffset="74200.77">10418 13795 0,'30'0'31,"58"0"-31,-30-59 16,60 59-16,-60 0 15,1-88-15,0 88 16,-1 0-1,-87 0 1</inkml:trace>
  <inkml:trace contextRef="#ctx0" brushRef="#br0" timeOffset="74355.11">10594 14001 0,'0'58'0,"0"1"15,88-59 16,-29 0-31,0-59 16,-1 59-16,60-88 16,-1 88-16,30-117 15,-59 117-15</inkml:trace>
  <inkml:trace contextRef="#ctx0" brushRef="#br0" timeOffset="74921.82">12150 13296 0,'0'-59'0,"0"-29"15,0 30-15,0-1 16,29-29 0,88 88-1,-87 0 1,87 0-1,-58 59-15,-59-1 16,59 89-16,-59 29 16,0-58-16,-30 87 15,-58-117-15,29 30 0,1-30 16,-30-88-16,-30 88 16,60-88-16,28 0 31,30-30-16,0-58 1,147 88 15,-88 0-31,29 88 16,29-29-16,-58 0 16,29-59-16,-88 146 15,88-146-15,-88 30 16</inkml:trace>
  <inkml:trace contextRef="#ctx0" brushRef="#br0" timeOffset="75373.28">12883 13736 0,'59'0'16,"0"0"-16,-1 0 15,1-58-15,0 58 16,58 29 0,-117 88-16,0-58 15,0 0-15,0 0 16,-117 29-16,58 0 16,147-118 30,-88-28-30,147-60-16,-147 60 16,117-31-16,-117-28 15,0 29-15,0 29 16,59 59-16,-88 0 31,29 147-31,-59-30 16,59 1-16,0-59 15,29 29 1,118 29 0,-59-117-16,0 0 0,59 0 15,-59-29-15,0 29 16</inkml:trace>
  <inkml:trace contextRef="#ctx0" brushRef="#br0" timeOffset="76231.36">6897 17288 0,'0'-59'16,"-30"1"0,-28 58 15,58 29 16,-89 30-47,89 58 15,0-29-15,30 0 16,-30 0-16,0 30 16,0-30-16,59 59 15,-59-30-15,0 59 16,88-29-16,-88-30 16,0 30-16,0-59 15,58 29-15,-58-87 16,0 29-1,-29-59 17,-30 0-32,-88-59 15</inkml:trace>
  <inkml:trace contextRef="#ctx0" brushRef="#br0" timeOffset="76407.64">6310 18492 0,'58'0'15,"1"-59"1,0 59-16,29-59 16,0 59-16,29-88 15,30 0 1,-88 88-16,-59-59 16,29 59-16,-29-58 15,88-1 1</inkml:trace>
  <inkml:trace contextRef="#ctx0" brushRef="#br0" timeOffset="76932.67">7718 16525 0,'0'59'16,"0"-1"-1,0 1-15,-58 0 16,58-1-16,0 1 16,-88 29-1,88-29 1</inkml:trace>
  <inkml:trace contextRef="#ctx0" brushRef="#br0" timeOffset="77107.14">7982 16672 0,'0'58'0,"-58"1"15,58 0-15,-88 0 16,88 58 0</inkml:trace>
  <inkml:trace contextRef="#ctx0" brushRef="#br0" timeOffset="77345.99">8922 16525 0,'0'29'0,"-59"30"0,-29 29 16,88 0-16,0 59 15,-88-59-15,88 0 16,0 29-16,0-29 15,29 59-15,30-147 16,-59 118-16,58-118 16,31 0-1</inkml:trace>
  <inkml:trace contextRef="#ctx0" brushRef="#br0" timeOffset="77742.45">9098 16848 0,'117'0'16,"-117"29"-16,59 30 15,-59 0-15,58 58 16,-58-88-16,0 118 16,-29 0-16,-59-59 15,88-29-15,-59-59 16,59 88-16,30-118 31,58-28-15,-30-1-16,1-88 0,29 0 15,-88 30-15,147 0 16,-88-30-16,-59 88 16,0 177 30,0-89-46,0 30 16,0 58-16,0-88 16,58-29-16,-58 59 15,59-59 1</inkml:trace>
  <inkml:trace contextRef="#ctx0" brushRef="#br0" timeOffset="77979.48">10389 16525 0,'0'59'0,"147"58"16,-147 0-16,146 30 15,-146 0-15,59-59 16,-59 0-16,-29 30 0,29-60 15,-59 1-15</inkml:trace>
  <inkml:trace contextRef="#ctx0" brushRef="#br0" timeOffset="78194.21">11152 16730 0,'59'0'16,"-1"0"-16,1 0 15,29 0-15,0 0 16,0 0-16,0 0 16,-29 0-1,-59-58 1,-30 58-1</inkml:trace>
  <inkml:trace contextRef="#ctx0" brushRef="#br0" timeOffset="78332.72">11269 16907 0,'0'146'16,"-58"-146"-16,58 59 16,29-59-1,59 0 1,-29 0-16,-1 0 15,1-88 1,0 88-16,-1-59 16,1 1-16</inkml:trace>
  <inkml:trace contextRef="#ctx0" brushRef="#br0" timeOffset="78711.32">12208 16466 0,'-29'0'0,"29"30"15,-59 116 1,59-87 0,0 0-16,0 29 0,0 0 15,0-29-15,118-59 16,-60 88-16,1-88 15,29 0-15,-29 0 16,88-30 0,-147-28-16,58-1 15,-58-29-15,0 29 16,-88 0-16,30-58 16,-1 58-16,0 1 15,-29 58-15,29-59 16,-58 59-1,58 0-15,-29 29 16,0 59-16</inkml:trace>
  <inkml:trace contextRef="#ctx0" brushRef="#br0" timeOffset="81836.62">16787 16554 0,'-30'59'16,"30"0"-16,0-1 16,0 30-16,-88-29 15,88 0-15,0 0 16,0-1-1,0-87 17</inkml:trace>
  <inkml:trace contextRef="#ctx0" brushRef="#br0" timeOffset="82300.3">18988 15615 0,'0'-88'16,"-30"88"-16,-28 0 15,-30 0-15,29 0 16,-29 0 0,29 0-16,59 29 15,0 30 1,0 0-16,0 29 15,0 0-15,0 59 16,0-30-16,59 118 16,-59-88-16,58-1 15,-58-28-15,89 58 0,-89-117 16,0 29-16,0-30 16,0 1-1,-89-59 1,31 0-1</inkml:trace>
  <inkml:trace contextRef="#ctx0" brushRef="#br0" timeOffset="82463.48">18489 16584 0,'88'0'15,"-88"-59"-15,88 59 16,-30-59-16,60 1 15,-59-1-15,-1 59 16,1-118-16,-59 89 16</inkml:trace>
  <inkml:trace contextRef="#ctx0" brushRef="#br0" timeOffset="82695.88">19809 15087 0,'0'29'31,"-58"30"-31,58-1 16,-59 1-16,59 0 16,0 0-1,0-1-15,0 1 0,0 0 16,-59 29-1</inkml:trace>
  <inkml:trace contextRef="#ctx0" brushRef="#br0" timeOffset="82947.2">20484 15087 0,'-58'58'0,"58"1"0,-118 29 15,118 30-15,-88 28 16,88-28-16,0-1 16,0 1-16,0-60 15,0 30-15,0-29 16,30-59-16,-30 88 15</inkml:trace>
  <inkml:trace contextRef="#ctx0" brushRef="#br0" timeOffset="83336.97">20484 15615 0,'118'0'16,"-89"0"-1,-29 29-15,59-29 16,-59 147-16,0-88 16,0 58-16,0-29 15,-30-29-15,-28 29 16,58-59 0,29-87 15,-29-1-31,117 0 15,-58 1-15,0-89 16,-59 59-16,59 29 0,-59 0 16,0 89 31,0 28-47,0-28 15,0 28-15,58-58 16,-58 147-16,0-88 15,59-59 1,-59-29 0</inkml:trace>
  <inkml:trace contextRef="#ctx0" brushRef="#br0" timeOffset="83584.59">21218 15292 0,'117'29'16,"-58"60"-1,-59-31-15,59 60 16,-59-30-16,0 0 16,0 59-16,0-59 15,-30-30-15,-58 30 16,88-29-16,-58-59 15,58 117-15</inkml:trace>
  <inkml:trace contextRef="#ctx0" brushRef="#br0" timeOffset="83831.47">21952 15586 0,'58'0'31,"89"0"-15,-88 0-16,-1 0 15,60 0 1,-59 0-16</inkml:trace>
  <inkml:trace contextRef="#ctx0" brushRef="#br0" timeOffset="83981.52">22010 15850 0,'0'59'15,"30"-59"16,58 0-31,0-30 16,0 30-16,0-117 16,-29 117-16,-1-88 15</inkml:trace>
  <inkml:trace contextRef="#ctx0" brushRef="#br0" timeOffset="84531.31">23214 15380 0,'0'-59'16,"-59"59"0,59-58-1,0-1 1,0 0 0,59 59-16,29 0 15,0 30 1,-88 58-1,58-30 1,-58 60-16,0-1 0,-58 30 16,58-59-16,-176 30 15,117-60-15,59 1 16,-117-59-16,58 59 16,59-89 15,0-28-16,29 58 1,30 0-16,117 0 16,-176 29-1,88-29 1,-29 0-16,-59 59 16,146-59-16,-58 0 15,-29 0-15</inkml:trace>
  <inkml:trace contextRef="#ctx0" brushRef="#br0" timeOffset="84805.44">24123 15468 0,'59'30'32,"29"-30"-32,-29 0 15,29 0-15,-29 0 16,58-30-16,-29 30 16,-29 0-16,-1 0 15,-87 0 16,-30 0-31</inkml:trace>
  <inkml:trace contextRef="#ctx0" brushRef="#br0" timeOffset="84982.57">24065 15820 0,'0'59'16,"29"-59"-16,30 0 15,29 0-15,0 0 16,29-29-16,-29 29 15,0 0-15,-88-59 16,59 59-16,-59-59 16,59 59-16,-59-58 15</inkml:trace>
  <inkml:trace contextRef="#ctx0" brushRef="#br0" timeOffset="85249.66">24740 15116 0,'-30'0'0,"30"29"31,-58 30-31,58 29 16,-59 30-16,59-1 15,-117 30-15,117-59 16,-118 29-16,118-29 15,-59 0-15,59-29 16,0 0 0,59-59-1,59-30 1</inkml:trace>
  <inkml:trace contextRef="#ctx0" brushRef="#br0" timeOffset="85520.24">25239 15351 0,'0'29'15,"-59"30"1,59 58-16,0-87 16,0 28-16,0 1 15,29-59-15,59 0 16,-88 59-16,118-59 15,-60-30-15,-58-28 16,0-1-16,59-29 16,-59 0-16,0 29 15,-29 0-15,-30 59 16,0-88-16,1 88 16,-1 0-16,-29 59 15</inkml:trace>
  <inkml:trace contextRef="#ctx0" brushRef="#br0" timeOffset="86165.44">27352 14294 0,'0'59'15,"0"29"-15,58 29 16,-58 1-16,0-30 16,0 29-16,59-29 15,-59-29-15,0 0 16,0-89 46,0-58-62,0-29 16,0-1-16,-29-28 16,29 28-16,0-29 0,0 30 15,0-30-15,0 89 16,0-1-16,58 59 15,-58-59-15,88 59 16,-29-59-16,0 59 16,29 0-16,58-58 15,-57 58-15,28 0 16,-29 0-16,-29 0 16,-59 29 15</inkml:trace>
  <inkml:trace contextRef="#ctx0" brushRef="#br0" timeOffset="86318.73">27322 14441 0,'0'59'16,"30"-59"0,28 0-1,30 0-15,0-30 16,30 30-16,-1 0 15,89-117-15,-177 117 16</inkml:trace>
  <inkml:trace contextRef="#ctx0" brushRef="#br0" timeOffset="87356.21">28437 14500 0,'0'-88'15,"0"-1"1,-58 89-16,-60 0 31,60 30-31,58 29 16,-59 29-16,59-30 16,-59 60-16,59-60 15,0 30 1,30-88-16,58 0 15,-88-117 1,58 29-16,-58 29 16,0-29-1,0 30-15,88 204 47,-88-58-47,0-29 16,59 29-16,-59-59 15,59-29-15,-59 59 16,58-59-16,1 0 16,0-59-1,-59-29-15,117-58 0,-117-1 16,0-29-16,59 29 16,-59-29-16,0 58 15,0 30 1,0 30-16,59 58 0,-59 146 47,0 31-32,0-60-15,0 59 16,0-29-16,0-59 16,0 29-16,0-58 15,0 0-15,58-118 47,-58 0-31,118 1-16,-60-60 0,-58 30 15,118 88-15,-30-88 16,-59 88 0,89 29-1,-118 30-15,0 0 16,0 29-16,0 59 15,-30-89 1,-29 1-16,1-59 16,58 59-16,-118-59 15,148 0 17,87-30-17,-29-58-15,0 88 16,30-88-16,-60 30 15,1-1-15,-59 0 16,88-29-16,-88 59 16,0-89-1,-29 118 1,-59 0 0,29 0-16,59 88 15,0 1-15,-59-31 16,59 30-16,30-29 0,87 0 31,-58-59-31,-1 0 0,30 0 16,-29 0-16</inkml:trace>
  <inkml:trace contextRef="#ctx0" brushRef="#br0" timeOffset="87619.55">26236 15762 0,'88'0'0,"235"0"16,147 0 0,58-59-16,-88-29 0,-29-29 15,0 29-15,-30-1 16,-175 1-16,-89 88 15,-58-58-15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3-01-27T13:20:59.5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26002 11917 0,'-59'0'0,"59"58"16,0 1 15,0-88 31,0-59-46,0-1 0,0 31-1,29-1 1,-29 0-16,59 59 16,-59 59 30,59-59-46,-59 88 16,0-29 0,58-59-16,-58 59 31</inkml:trace>
  <inkml:trace contextRef="#ctx0" brushRef="#br0" timeOffset="29528.29">26471 10243 0,'-59'0'93,"-58"0"-77,88 0 15,-30 0-15,-58 0-1,58 0 1,30 0 15,29 59-31,0 0 16,0 29 0,0-29-1,0-1 1,29 30-1,30-88 17,-59 59-32,58-59 15,1 0 1,-59-29 0,29 29-1,-29-88 1,0 0-1,0 29 1,0 0-16,0-29 16,0 29-16,-29-29 15,29 0-15,0-29 0,-59 58 16,59 0 0,0-29-1,-58 88-15,58-58 16,0 87 78,29 30-79,-29 88 1,59-89-16,-59 1 15,88 0-15,-88-1 16,58 30-16,60 59 16,-118-88-16,29-59 15,-29 88-15,59-88 16,0 0 0,-59-59 30,0 1-46,0-1 16,0 0-16,0-58 16,0 58-1,0 0 1,-30 1 0,60 87 46,-30 59-46,58-88-1,-58 88-15,59-88 16,-59 59 0,59-59-16,-59-30 15,58-58 1,-58-29-1,0 58 1,0-58-16,0 58 0,0 30 16,-29-89-16,29 60 15,0-1-15,-59 59 16,59-88-16,0 29 31,0 89 16,0 28-47,30 1 16,-30 29-16,58 0 15,-58 0-15,118 0 16,-118 0-16,88 30 16,0-30-16,-30 29 0,-58-88 15,89 89-15,-31-118 16,-58 117-16,59-117 15,0 118 1,-1-118-16,30 0 16,-88-30-1,0-28 1,0-1-16,0 0 16,-29 1-16,-30 58 15,59-59-15,-88 59 16,30 0-16,-1 0 15,59-59 1,0 0 15,0 1-31,0-1 16,0-29-16,0 0 0,-59 0 16,59 29-16,-88-58 15,29 58-15,59 0 16,-58 59-1,87 0 32,30 30-31,-1 28-16,1 30 16,-59-58-1,88 58-15,30 0 16,-60-29-16,1-1 15,-59 60-15,88-60 0,0 1 16,-88 0-16,29-59 16,30 0-1,-59-30 1,0-28 0,0-1-16,0-29 15,-29 29-15,-30 1 16,0 58-16,-29-88 15,30 88-15,-1 0 0,-29 0 32,88-30-17,29-87 1,118-30 0,-147 88-16,0 1 15,0-60 1,0 59-1,0 1-15,0-1 16,-29 59 0,29 59 31,0-1-32,58 1-15,-58 0 16,59-59-16,-59 117 0,117-117 15,-117 30-15,118-30 16,-60 0 0,-58-118 15,0 60-31,0-31 16,0 31-16,-58-30 15,-30-30-15,88 30 16,-59 0-16,59 0 15,-59-29 1,89 117 31,28 29-31,1 59-1,0 0-15,-59-29 0,117 0 16,-117-1-16,59 30 15,-59-29 1,0-118 31,0-29-31,59 30-1,-1 58-15,1 0 16,0 0-16,-1 0 15,-58 58 1,59-58 0,-59 118-16,-59 28 15,1-146-15,58 89 16,-59-89-16,59-59 47,0-59-32,0 30-15,0 30 16,0-30-16,0 29 0,0-29 16,0 0-16,0 29 15,-88-58 1,29 58 0,59 88 30,30 30-30,-30 58-16,58-29 16,60 1-16,-60-31 15,1-58-15,0 118 16,29-118-16,0 0 16,-88-59-16,59 0 15,-59-58 1,0 29-16,0 29 15,-30 0 1,-29 59 0,59 30-16,0 87 15,0-58 1,30-59-16,29 88 16,87-88-1,-87 0-15,0 0 16</inkml:trace>
  <inkml:trace contextRef="#ctx0" brushRef="#br0" timeOffset="29807.42">27087 11271 0,'0'58'16,"59"-116"-1,147-89 1,116-117-16,60-88 16,-1-30-16,30 0 15,-29-29-15,-59 89 16,-206 234-16,-117-30 0,59 118 16,-59-29 15</inkml:trace>
  <inkml:trace contextRef="#ctx0" brushRef="#br0" timeOffset="44164.86">21306 14441 0,'0'-29'110,"0"-30"-79,0 0-15,0 0-1,59 1 1,-59-1 15,0 0-15,0 1-1,58-1-15,-58 0 16,59 0 0,-59 1-1,59 58 16,-59-118-31,0 60 16,58 58 0,-58-59-1,89 0 1,-89 1 15,58 58-15,1 0 31,0 0-16,-1 29 0,1 30 0,0-59-15,-59 58 0,88 30-1,-30 30 1,1-60 0,-59 31-1,59-89 1,-59 58-1,59-58-15,-59 59 16,0 0 0,58-59-16,-58 58 15,0 1 1,59-59-16,-59 29 16,59-29-16,-59 59 15,0 0-15,29-59 16,-29 59-16,88-1 15,-88 60 1,59-118 0,-59 88-16,58-30 15,1-58 1,-59 59 0,59 0-1,-1-59 16,-58 59-15,59-59-16,0 58 16,0-58 15,-1 0-15,-28 0 15,28 0-16,-58-29-15,59-30 16,29 0 15,-88 1-15,59-1 0,-59 0-1,0 1 1,0-30-1,0-30 1,0 30 0,0 29-1,0-29 1,0 30 0,0-1-16,0 0 15,0 1 1,0 28-1,0-29 48,0 1-32</inkml:trace>
  <inkml:trace contextRef="#ctx0" brushRef="#br0" timeOffset="70960.27">28379 16730 0,'58'0'31,"-58"-58"0,0-1-15,0-29-16,0 0 15,-58-59-15,58 0 16,0 30-16,-147-89 16,147 89-16,-59-30 15,59 1-15,-117 57 16,117 1-16,-59 30 15,59-60 1,-59 118-16,59-29 16,30-59-1,29 29 1,58 59-16,-117-59 16,176 59-16,-59 0 15,-58 0 1,0-58-16,29 58 15,-29 0-15,-1 0 16,-58 29 15,0 30-15,0 0-16</inkml:trace>
  <inkml:trace contextRef="#ctx0" brushRef="#br0" timeOffset="71127.71">28379 15380 0,'0'88'0,"117"-88"47,-58-29-31,88-30 0,-89 0-1,1 59-15</inkml:trace>
  <inkml:trace contextRef="#ctx0" brushRef="#br0" timeOffset="72183.64">29230 15263 0,'-30'0'0,"-58"0"15,30 0 1,58 29 0,-59 30-16,59 88 15,0-59-15,0 0 16,0-30-16,0 1 16,29 0-1,-29-89 1,59-28-1,-59-30-15,0 0 16,88 0-16,-88 29 0,0 0 16,0 0-16,0 89 47,0 58-47,59-88 15,-59 176-15,58-176 16,-58 88-16,88-88 15,-29 59-15,0-59 16,-59-30-16,0-28 16,59 58-1,-59-176-15,0 88 16,0-30-16,0-29 16,0-29-16,0 0 0,-59 29 15,59 30-15,0 0 16,0 58-1,0 88 17,0 118-17,88 0 1,-88-59-16,59 88 0,29-29 16,-88-59-16,88 29 15,-88-58 1,88 0-16,-59-59 47,-29-89-47,0 31 15,0-60-15,0 30 16,0 0-16,88 30 16,-29-60-16,0 118 15,-1 0-15,30 0 16,0 0-16,-29 0 15,0 0-15,-59 118 16,58-60-16,-58 1 16,-29 0-16,29-1 15,-117 60-15,87-118 16,30 88-16,0-147 31,0 0-31,59-87 16,-59-1-16,147-29 15,-147-30-15,117 60 16,-29 57-16,-88 31 31,-88 58-31,29 117 16,59 1 0,-58-60-1,87 60 1,59-118-16,-29 58 15,58-58-15,-29 0 16,0 0 0</inkml:trace>
  <inkml:trace contextRef="#ctx0" brushRef="#br0" timeOffset="72452.03">28173 16965 0,'-205'118'0,"117"-1"15,117-117 1,30 0 0,176-147-16,146-29 15,59-59-15,30-29 0,29-29 16,58-1-16,-116 59 16,-119 0-16,-175 147 15,-147 30 16,-59 58-15,1 0 0,58 29-1</inkml:trace>
  <inkml:trace contextRef="#ctx0" brushRef="#br0" timeOffset="86822.6">11093 17229 0</inkml:trace>
  <inkml:trace contextRef="#ctx0" brushRef="#br0" timeOffset="87062.92">11181 16965 0</inkml:trace>
  <inkml:trace contextRef="#ctx0" brushRef="#br0" timeOffset="101615.58">6955 18315 0,'0'-29'47</inkml:trace>
  <inkml:trace contextRef="#ctx0" brushRef="#br0" timeOffset="113274.11">6192 14588 0,'30'0'171,"-30"29"-139,58-29-17,-58 59 17,59-59-32,0 0 31,-59 58-16,58-58 17,1 59-17,0-59 17,-59 59-17,58-59 1,-58 59-1,59-59 1,0 0 0,-59 58-1,88-58 1,-88 59 0,59-59-1,-59 59 1,58-59-1,1 58 17,0-58-17,-59 59-15,58-59 32,-58 59-17,59-59-15,-59 58 16,59-58-1,-59 59 1,58-59-16,1 0 16,-59 59-1,88-59 1,-88 29-16,59-29 16,-59 59-1,59-59 16,-59 59-15,29-59 0,-29 58-1,88 1 1,-29-59 0,-59 59-1,0-1 1,88-58-1,-88 59-15,58 0 32,-58 0-17,0-1 1,59-58 0,-59 59-16,59 0 15,-59 29 1,58-88-1,-58 58-15,59-58 16,-59 59 0,0 0-1,59-59-15,-59 59 16,0-1-16,59-58 16,-59 59-1,0 0 1,58-59-16,-58 58 15,0 1-15,30-59 16,-30 88 0,0-29-1,58-59-15,-58 59 16,88 29 0,-88 0 15,88-88-16,-88 58 1,59 1 0,-59 0 15,59-59-31,-59 59 0,58-59 16,-58 58-1,59-58 1,-59 59-1,59-59-15,-59 88 32,59-88-32,-59 59 31,88-59-15,-88 58-1,58-58 1,1 0-1,0 0 1,29 0 31,-88-29-31,58 29-16,1-59 31,-59-29 0,0 30-15,59 58-1,-59-59-15,0-29 16,0 29 0,58 59-16,-58-88 15,0 29 1,0-58 15,0 29-15,59 29-1,-59 0-15,0 1 16,88 58 0,-88-88-16,0 29 15,59 59-15,-59-88 16,0 0-1,0 29 17,59 59-32,-59-59 31,0 1-15,0-1 15,0 0-16,58 1 1,-58-1 0,0 0-16,59 59 15,-59-58-15,0-1 16,59 59 0,-59-59-1,58 59 1,-58-59-16,59-29 15,0 30 1,-1-30 0,-58 29-1,118 59 1,-118-118-16,59 60 16,-59-1-1,58 59-15,-58-29 16,59-59-16,29 29 15,-88 0 1,147 59 0,-147-88-16,29 88 15,-29-59-15,59 59 16,29-88-16,-30 88 16,-58-58-16,88-1 15,1-29-15,-31 29 16,1 59-16,58-147 15,-29 89 1,30-1-16,-30 0 16,29-58-1,-29 58 1,-29 59 0,0-117-1,-89 176 141,-28-59-156</inkml:trace>
  <inkml:trace contextRef="#ctx0" brushRef="#br0" timeOffset="120180.62">9861 17141 0,'29'0'125,"-29"-58"-78</inkml:trace>
  <inkml:trace contextRef="#ctx0" brushRef="#br0" timeOffset="120567.62">10213 16730 0,'0'-58'15,"0"-1"32</inkml:trace>
  <inkml:trace contextRef="#ctx0" brushRef="#br0" timeOffset="120765.12">10418 16437 0,'0'-59'16,"30"0"30</inkml:trace>
  <inkml:trace contextRef="#ctx0" brushRef="#br0" timeOffset="120958.14">10594 16143 0</inkml:trace>
  <inkml:trace contextRef="#ctx0" brushRef="#br0" timeOffset="121184.65">10712 15820 0,'0'-58'15,"58"-1"17</inkml:trace>
  <inkml:trace contextRef="#ctx0" brushRef="#br0" timeOffset="121397.65">10917 15439 0,'0'-59'32,"59"59"14</inkml:trace>
  <inkml:trace contextRef="#ctx0" brushRef="#br0" timeOffset="121605.45">11152 15116 0,'0'-59'47,"29"59"-31,-29-58 0</inkml:trace>
  <inkml:trace contextRef="#ctx0" brushRef="#br0" timeOffset="121775.98">11328 14852 0,'-29'0'15</inkml:trace>
  <inkml:trace contextRef="#ctx0" brushRef="#br0" timeOffset="201805.11">13940 14852 0,'-59'0'16,"59"-59"0,-59 59-1,1 0 16,58 59 16,0 0-31,0 29 0,0 0-1,0 0 1,0-30-16,0 30 15,0 30-15,88-30 0,-88 0 16,0-29-16,0-1 16,0 1-16,88 0 15,-88 58 1,0-87-16,0 28 16</inkml:trace>
  <inkml:trace contextRef="#ctx0" brushRef="#br0" timeOffset="202044">13500 15732 0,'29'0'0,"30"-58"15,58 58 1,-117-88 0,88 88-16,-29 0 15,0-88-15,-1 88 16,1-88-16,29 88 15,-88-30-15,59 30 16,-59-59-16</inkml:trace>
  <inkml:trace contextRef="#ctx0" brushRef="#br0" timeOffset="202361.45">14263 14822 0,'-59'0'0,"59"118"15,0-30 1,-59 0-16,59-29 15,0-1-15,0 1 16,0 29-16,0-29 16,30-59-16,-30 88 15,88 0 1,-30-88 0</inkml:trace>
  <inkml:trace contextRef="#ctx0" brushRef="#br0" timeOffset="202808.84">14497 15204 0,'59'0'0,"-59"88"16,0-29 0,59-89 46,-59-116-46,0 28-1,0 30 1,0 30 0,0 87 15,0 30-15,0-1-16,59-58 15,-59 88 1,58 0-1,1-88 1</inkml:trace>
  <inkml:trace contextRef="#ctx0" brushRef="#br0" timeOffset="203100.83">14908 14676 0,'59'29'15,"0"59"1,-59-29-16,0 0 15,0-1-15,0 1 16,0 0-16,0 29 16,0-30-1,58-58 17</inkml:trace>
  <inkml:trace contextRef="#ctx0" brushRef="#br0" timeOffset="203440.26">15407 14734 0,'30'0'32,"-1"0"-17,59-58-15,0 58 16,-29 0-1,-59-59-15</inkml:trace>
  <inkml:trace contextRef="#ctx0" brushRef="#br0" timeOffset="203595.2">15437 14999 0,'29'0'16,"88"0"15,-29 0-31,-88-30 16,88 30-16</inkml:trace>
  <inkml:trace contextRef="#ctx0" brushRef="#br0" timeOffset="204929.5">16610 14147 0,'0'-58'47,"-29"58"-16,-30 0-15,59 29 15,-58-29-31,-1 59 31,0-1-15,59 1 15,0 0 16,30-59-31,28 59-1,1-59 16,0 58-15,-1 1 0,-58 0-1,0-1 1,0 1 0,0 29-1,-29-29 1,29 58-1,-59-117-15,59 30 16,0 28 15,30 30 1,-30 0-17,88-29-15,-88 29 16,0 0-16,0 0 15,0 59-15,0-88 16,0-1-16,-59 1 16,59 0-1,29-59 17,30 0-17,0-29 16,88-60-15,-30 31 0</inkml:trace>
  <inkml:trace contextRef="#ctx0" brushRef="#br0" timeOffset="208027.35">17168 14323 0,'59'0'78,"-1"0"-62,89 0-1,-88-29-15,29 29 16,-29 0 0,-59-59-1</inkml:trace>
  <inkml:trace contextRef="#ctx0" brushRef="#br0" timeOffset="208552.83">17667 14089 0,'0'-59'15,"59"59"-15,-1 0 16,1 0 15,0 59-31,-59-1 16,0 30-1,0-29 1,0 0 0,0-89 46,0-28-62,0-60 16,0-28-1,58 146 1,-58-59 0,0 88 15,0 30-15,88 58-1,-29-58 1,0-59-1,0 0 1,-30 0 0</inkml:trace>
  <inkml:trace contextRef="#ctx0" brushRef="#br0" timeOffset="208932.08">18195 13472 0,'0'-58'16,"30"58"-1,28 58 1,-58 1-16,0 0 16,0 87-1,0-58 1,59-88 0,58 0 15,-87 0-31,58-29 15,0 29 1,-88-88-16</inkml:trace>
  <inkml:trace contextRef="#ctx0" brushRef="#br0" timeOffset="209782.57">18958 13971 0</inkml:trace>
  <inkml:trace contextRef="#ctx0" brushRef="#br0" timeOffset="209921.9">18958 14382 0,'0'-29'32</inkml:trace>
  <inkml:trace contextRef="#ctx0" brushRef="#br0" timeOffset="210475.06">19398 13824 0,'30'0'16,"28"0"-1,-58 30 1,59-30-16,-59 88 16,0 0-1,0-29 1,-29-1-16,58-87 62,-29-118-46,118 89-16,-118-1 16,0 0-1,0 0 1,0 147 31,58-88-47,-58 118 15,0-59-15,59-59 16,-59 88-16,29-88 16,-29 117-16,59-117 15,29 59 1,-59-59 0</inkml:trace>
  <inkml:trace contextRef="#ctx0" brushRef="#br0" timeOffset="210779.42">20602 13648 0,'-88'59'16,"29"-59"-16,0 88 15,1-88-15,58 59 16,-59-59-1,88 0 1,59 0 0,-29 59-1,0-59 1,-1 58 0,1-58 15</inkml:trace>
  <inkml:trace contextRef="#ctx0" brushRef="#br0" timeOffset="211104.89">20778 13502 0,'0'58'32,"0"60"-17,58-30 1,1-88 0,29 0-1,0 0 1,-88-30-16,0-28 15,-29-1 1,-88 0 0,28 59-1,31 0 1,58 30-16,-88-30 16,88 117-16</inkml:trace>
  <inkml:trace contextRef="#ctx0" brushRef="#br0" timeOffset="212725.34">17550 15498 0,'0'-59'16,"0"0"31,58 59-32,-58-59 1,59 59-16,0 0 31,-1 0-15,1 89-1,-59-1 1,0 0-16,0 58 16,0-87-1,0-30 1,0-175 46,0 87-62,0 0 16,0 1-16,0-1 16,0 0-1,0 147 48,0-29-63,59 0 15,-59-1-15,58 1 16,-58 0 0,59-59-1,0 0 1,-59-30 0</inkml:trace>
  <inkml:trace contextRef="#ctx0" brushRef="#br0" timeOffset="213044.52">18078 14881 0,'29'-59'15,"30"59"1,58 30-1,-58 58 17,-59 29-32,0-58 0,-29 29 15,29-29-15,-88-1 16,176-58 31,-30 0-32,-58-58-15,118 58 16,-60-118-16,1 118 0</inkml:trace>
  <inkml:trace contextRef="#ctx0" brushRef="#br0" timeOffset="213924.45">18988 15057 0,'29'59'31,"30"-59"-31,-1 0 16,1 0-16,29 0 15,-29 0-15,-1 0 16,1 0-16,0 0 15,-59-29 1,-30 29 15,-28 117-15,-30 30-16,29-59 16,59-29-16,-59 58 15,-29 0 1,88-58-1,-58-59 32,58-29 31,29 29-78,-29-30 16,59-58 0,-59 59-16,88-88 15,-88 58 1,88-29-16,-88 29 0,58 0 16,-58 1-1,0 87 32,-29 30-31,29-1-1,0 31-15,0-1 16,29-88 0,30 0-16,0 58 15,29-58 1,0 0-1,0-29 1</inkml:trace>
  <inkml:trace contextRef="#ctx0" brushRef="#br0" timeOffset="214672.07">20015 15087 0,'29'0'15,"88"0"1,-117 58-16,89-58 15,-31 0-15,30 0 16,-88-29-16,-29 88 63,-30 58-63,59-29 15,-58-88 1,58 59-1</inkml:trace>
  <inkml:trace contextRef="#ctx0" brushRef="#br0" timeOffset="-214458.54">20690 14911 0,'0'29'16,"0"59"0,0-29-16,0-1 15,58-58 1,30 0-1,1 0-15,28-88 32,-117 0-17,0 0 1,0 29-16,-117-29 16,58 88-16,0 0 15,0 0-15,1 0 16,-1 59-1,59-30-15</inkml:trace>
  <inkml:trace contextRef="#ctx0" brushRef="#br0" timeOffset="-213804.37">18459 15703 0,'0'-59'15,"59"59"32</inkml:trace>
  <inkml:trace contextRef="#ctx0" brushRef="#br0" timeOffset="-213637.4">18606 16173 0,'0'29'15,"0"30"17</inkml:trace>
  <inkml:trace contextRef="#ctx0" brushRef="#br0" timeOffset="-189436.74">20690 18961 0,'0'-59'46,"0"1"17,0-1-47,0 30 15,0-89 0,0 60 0,0-1-15,0-29 15,0 29-15,0 0-1,0 30 1,0-30 15,0-58 1,29 117-1,-29-88-16,0 29 1,59 0 15,-59 1-15,0-1 15,58 0-15,-58 1 31,0-1-16,0 0 0,0 1-15,59 58-1,-59-30 1,59 30 0,-59-58-1,59 58 1,-59-59 15,58 59-31,-58-59 16,30 59-1,-30-59 1,58 59-16,-58-58 31,59 58-31,0-59 32,29 0-1,-59 59 16,30 0-16,-59-58-15,58 58-1,1-59 32,0 59-31,0 0 15,-59-59-15,58 59 15,1 0 47,0 0 125,-1 0 719,1 0-781,0 0-48,-59-59-15,58 59-31,1 0-15,0 0 61,-59-58-77,58 58 15,-28 0 32,-30-59-32,59 59-15,-59-59-1,58 59 1,1 0-1,-59-58 17,59 58-32,-1 0 47,-58-59-32,59 59 1,-59-59-1,59 59 17,-59-58-17,58 58 17,-58-59-17,59 59 16,-59-30-31,0-28 32,59 58-32,-59-59 31,58 59-15,-58-59-1,30 59 16,-30-58-15,0-1 15,0 0-15,59 59 0,-59-58-1,0-1 16,0 0 16,0 0-31,0 1 15,0-1-15,0-29 31,0 29-16,0-29 0,-30 88-15,30-59-1,-29 59 1,29-58 0,0-1-1,0 0 17,0 30-1,-59 29-16,59-59 32,0 1-15,0-1 30,-88 88 79,29 30-141</inkml:trace>
  <inkml:trace contextRef="#ctx0" brushRef="#br0" timeOffset="-186642.58">21776 15057 0,'58'0'62,"-58"30"-62,0 28 47,59-58-31,-59 30 15,0 28 0,0 1 16,0 0-31,59 0 15,-59 58 0,0-88 0,0 30-15,0 0 0,0-1 15,0 1-15,58-59-1,-58 59 16,0 0 1,0-1-17,0 1 17,0 0-1,59-59-16,-59 88-15,0-30 32,0 1-17,0 0 17,0 0-17,59-59 1,-59 58-16,0-28 31,0 28 0,0 1-15,0 0 15,0-1-15,0 1 15,0 29 0,0-29-15,0 0 0,0-1 15,0 1-16,0 0 17,0-1-17,0 1 1,0 0 15,0 29-15,0-29 15,0-1-15,0 1 15,0-30-15,58 59-1,-58-29 16,0-30-15,0 30 0,59 29-1,-59-58 1,0 87 0,0-29-1,0-29 1,0-1 15,0 1 0,88 0-31,-88 0 32,0-1-1,0-28 16,0 28-32,0-87 142,0-59-157</inkml:trace>
  <inkml:trace contextRef="#ctx0" brushRef="#br0" timeOffset="-184124.91">19751 17200 0,'58'0'62,"30"0"-30,-29 0-17,0 0 1,-59-29 0,58 29 30,1 0-14,-59-59-32,59 59 15,0 0 1,-59-59 0,29 59-1,30 0 16,29-58-15,-59 58 15,30 0-15,-59-59 0,58 59-16,1 0 31,0 0-16,-59-59-15,58 59 16,1 0 0,-59-59-1,59 59 17,0 0-1,-1 0-16,1 0 1,-59-58 0,59 58-16,-30 0 31,59-59 0,-29 59 0,-30 0 1,30 0-17,-59-59 1,58 59 0,1 0-1,0-58 16,-1 58-15,1 0 15,-59-59-31,59 59 16,0 0 15,-1 0 16,1 0 0,0 0-31,-59-59-1,58 59 1,1 0-1,0 0 17,-30 0-17,59-58 1,-29 58-16,29 0 62,-29 0-30,-59-59-17,58 59 17,30 0-17,-29 0 32,0 0 0,-1 0-47,60-59 16,-60 59-1,1 0 1,0 0-16,-59-59 15,88 59-15,0 0 16,-29 0 0,-59-58-16,117 58 15,0 0 1,-29 0 0,-29 0-16,0-59 15,88 59 1,-1-88-1,-58 88-15,-29-59 16,29 59 0,-29 0-1,-1-58 1,-58 87 140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3-01-27T13:26:43.4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4930 5723 0,'-58'0'31,"-1"0"16,30 0-16,-30 0 1,0 0-1,0 0 31,59 29-46,0 30 0,0 0-1,0 0 1,0-1-1,0 1 1,0-30 0,0 30-1,0 0-15,0 29 16,0 29 0,30-117-1,-30 118-15,0 28 16,0-87-16,0 0 15,0-30-15,0 30 16,0 0-16,0-1 16,0 1-16,0 0 15,59-1-15,-59 1 16,0 0 0,0 29-1,0 0 1,0 29-1,0-58 1,-30-118 93,30-58-93</inkml:trace>
  <inkml:trace contextRef="#ctx0" brushRef="#br0" timeOffset="348.95">4021 6545 0,'29'0'16,"88"0"15,1 0-16,-30 0-15,0 0 16,29-88-16,-29 88 16,-29 0-16,0 0 0,29 0 15,-30 0 1</inkml:trace>
  <inkml:trace contextRef="#ctx0" brushRef="#br0" timeOffset="1156.2">5752 5664 0,'-29'0'78,"-1"0"-62,-58 30-1,88 28 1,-88 30-1,88-58-15,0 29 16,-58 58-16,58-29 16,0 0-16,0 0 15,0 30-15,0-30 16,0 0-16,0-30 0,29 30 16,30 30-1,-1-59 1,1-59-1,-59 58 1,59-58 15</inkml:trace>
  <inkml:trace contextRef="#ctx0" brushRef="#br0" timeOffset="1842.4">6280 5782 0,'0'58'62,"0"1"-62,0 59 16,0-89-16,0 88 16,0-58-16,0 58 15,0 60-15,59-119 16,-59 30-16,0-29 15,0 0-15,88-59 16,-88 58-16,88 1 16,0-59-1,0-59 17,-29-29-17,-59-29-15,0 88 16</inkml:trace>
  <inkml:trace contextRef="#ctx0" brushRef="#br0" timeOffset="2058.64">6222 6428 0,'0'-59'0,"29"59"46,30 0-46,29-59 16,-30 59-16,60-117 0,-30 117 16,29 0-1,-58 0 1,-59-30-16</inkml:trace>
  <inkml:trace contextRef="#ctx0" brushRef="#br0" timeOffset="2338.67">6955 5664 0,'30'0'0,"28"0"16,30 59-1,-88 29-15,88 59 16,-88 0-16,0-30 15,0 0-15,0 1 16,0-30-16,0 0 16,0-29-16,0-1 15,0 1-15,59-59 63</inkml:trace>
  <inkml:trace contextRef="#ctx0" brushRef="#br0" timeOffset="2598.92">7748 6163 0,'146'0'47,"-28"0"-47,58 0 16,-88-29-16,0 29 16,-29 0-1</inkml:trace>
  <inkml:trace contextRef="#ctx0" brushRef="#br0" timeOffset="2760.96">7924 6398 0,'0'88'0,"88"-88"31,29 0-15,-58 0-16,29-29 0,29-59 15,-58 88 1</inkml:trace>
  <inkml:trace contextRef="#ctx0" brushRef="#br0" timeOffset="4130.55">10536 5518 0,'-118'88'16,"60"-88"-16,-1 0 16,29 0-1,30 58 110,0 30-109,0 0-16,30 1 16,-30 57-16,0-58 15,0 30-15,0 58 16,0 88-16,0-29 15,0-118-15,0 30 16,0-59-16,0 0 16,0 0-16,0-29 0,0 0 15,0-1 1,-30-58 0,30 59-1,30-59 16,58 0 1,0 0-17,-29 0 17,-1 0-32,-58-29 31,59 29-16,-59-59 1,88 59-16,-88-59 0</inkml:trace>
  <inkml:trace contextRef="#ctx0" brushRef="#br0" timeOffset="4558.5">11152 6222 0,'0'176'31,"0"-58"-15,0 58-16,0-59 0,0 30 16,0-59-16,0 0 15,0-29-15,0 58 31,0-58-31,29-59 32,-29-30-17,0-58 17</inkml:trace>
  <inkml:trace contextRef="#ctx0" brushRef="#br0" timeOffset="4968.56">11798 6692 0,'29'0'31,"59"0"-31,29 29 16,1-29-16,-1 0 16,-29-59-16,-29 59 15</inkml:trace>
  <inkml:trace contextRef="#ctx0" brushRef="#br0" timeOffset="5569.64">13118 6193 0,'0'58'78,"0"1"-62,0 29-16,0 59 16,0-88-16,0 58 15,0 0-15,0-87 16,0 29-16,0 58 15,88-58 1,-29-1 0,0-58-1,-1 0 1,1-58 0</inkml:trace>
  <inkml:trace contextRef="#ctx0" brushRef="#br0" timeOffset="5797.36">13059 6780 0,'88'0'15,"89"-59"1,-119 59-1,30 0-15,0-59 16,-29 59-16,58-88 16,-58 88-1</inkml:trace>
  <inkml:trace contextRef="#ctx0" brushRef="#br0" timeOffset="6331.51">13940 5782 0,'29'0'16,"30"0"0,58 0-1,30 0-15,-30-88 16,-58 88 0,-59 58 30,0 60-46,0 58 16,0 0-16,0-59 0,0 118 16,88 59-16,-88-89 15,88-117 1,-88 0-16,0 0 0,0-29 16,0 0-16,0 0 15,0-1 1,-29-58-1,-89 0 1,60 0 0,28 0 15,30-29-15,0-30-1</inkml:trace>
  <inkml:trace contextRef="#ctx0" brushRef="#br0" timeOffset="10290.16">15114 7191 0,'29'0'140,"118"0"-124,-59 0 0,0 0-1,-29 0 17,-1 0 14</inkml:trace>
  <inkml:trace contextRef="#ctx0" brushRef="#br0" timeOffset="10907.4">15378 6868 0,'0'59'125,"0"29"-94,0 29-15,0-58-16,0 58 15,0-29 1,0 0-1,-59-88 1,59 59 0,0-88 109,0-30-110</inkml:trace>
  <inkml:trace contextRef="#ctx0" brushRef="#br0" timeOffset="11625.65">16229 5341 0,'29'0'31,"89"59"-15,-60 0 0,1 0-16,-59 29 15,88 29-15,-88-29 16,0 59-16,0 29 15,0 0-15,0 59 16,-29-30-16,-118 1 16,147-89-16,-147 30 15,147 0-15,-58-88 16,58-1-16,-59 1 16,59-118 46</inkml:trace>
  <inkml:trace contextRef="#ctx0" brushRef="#br0" timeOffset="12794">10330 5488 0,'0'-58'0,"-29"58"16,-30 0 15,0 0 0,1 0-15,-1 0 0,0 0-1,1 0 1,-30 58 0,-30 30-1,118-29-15,-88 0 16,88 29-16,-59-30 15,59 60-15,-88-1 16,88 30-16,0-59 16,0 59-16,0 29 15,0 0-15,0-58 16,0-1-16,0 0 16,0-58-16,0 29 15,59-29-15,-59 29 16</inkml:trace>
  <inkml:trace contextRef="#ctx0" brushRef="#br0" timeOffset="15285.36">17315 5371 0,'-59'0'15,"59"-30"1,-59 30 31,1 0 15,-1 0-15,118 0 0,-1 0-31,-58-88-1,88 88-15,-29 0 16,0 0-16,29 0 16,-29 0 15,-59 30-15,0 28-16,0 31 15,-30-89 1,30 146-16,-58-58 15,-1-29 1,59 0-16,-59-59 16,59 58-1,-59-58 1,89 0 46,58 0-46,0 0-16,147 0 0,-147 0 16,29-29-1,-58 29-15</inkml:trace>
  <inkml:trace contextRef="#ctx0" brushRef="#br0" timeOffset="47264.43">23331 6017 0,'0'29'125,"0"59"-109,0-29-1,0-1-15,29-58 16,-29 147-16,0-29 16,0-30-1,-58 29-15,58-29 16,0 59-16,0-118 15,0 89-15,-59-30 16,59 29-16,0 1 16,0-1-16,0 30 15,-59-30-15,59 30 0,0-30 16,0 59-16,0-58 16,0-1-16,0 30 15,-88-30-15,88 1 16,0-1-16,0 30 15,-58-59-15,58 29 16,0 1-16,0-30 16,0 29-16,0-58 0,-89 58 31,89-58-15,0-29-1,-58-30 32,58-59-31</inkml:trace>
  <inkml:trace contextRef="#ctx0" brushRef="#br0" timeOffset="48126.34">21101 9040 0,'58'0'31,"30"0"-31,30 0 16,-60 0-16,60 0 15,29 0-15,29 0 16,0 0-16,58 0 16,1 0-16,117 0 15,-175 0-15,116 0 16,0 0-16,30 0 0,-88 0 16,59 0-1,-60 0-15,60-88 16,-30 88-16,-88 0 15,-59 0-15,-29 0 0,-29 0 16,0 0-16,29 0 16,-29 0 15,-89 0 31</inkml:trace>
  <inkml:trace contextRef="#ctx0" brushRef="#br0" timeOffset="49866.46">21834 6516 0,'59'0'125,"-59"29"-109,59-29 0,-59 59-1,58-1 1,-58 1-1,59-59-15,-59 59 16,0-1 0,59-58-16,-59 59 0,0-29 31,88-30-31,-88 58 16,0 1-1,58-59-15,-58 59 0,59-1 16,-59 1-1,59-59 1,-59 59-16,59-1 16,-1 1 15,-58 0-15,59 0-1,-59-1 1,59-58-1,-59 59-15,58-59 16,-58 59-16,59-59 0,-59 58 16,59-58-16,-59 88 15,58-88 1,-58 59 0,59-59-16,-59 59 15,0 0 1,59-59-1,-59 58-15,59-58 16,-59 59-16,88 0 16,-30-1-1,1 1 17,0 29-17,-59-29 1,58-59-1,-58 29 1,59-29 0,-59 59-16,59 29 31,-59-59 0,0 30 125,58-59-140,-58 59 15,118 29 1,-60-88-17,-58 29 1</inkml:trace>
  <inkml:trace contextRef="#ctx0" brushRef="#br0" timeOffset="51364.66">23830 8893 0,'29'0'47,"30"0"31,29 0-62,0 0-1,0 0 1,59 0 0,-89 0-16,31 0 0,-1-59 15,-30 59-15,1 0 16,0 0-16,-1 0 15,1 0-15,29 0 16,59 0 0,-88 0-1,-1 0 1,30 0 0,0 0-16,-88-58 15,59 58 16,0 0-15,29 0 0,-30 0-1,-87 0 79,-59 0-78,29 0-1,1 0 1,-1 0 0,59-59-1,-88 59-15,0 0 16,-30 0 15,60 29-31,-30-29 16,0 0-1,29 0 1,-29 88-16,-29-88 16,58 0-1,30 0 1,-30 0-1,-59 0 1,60 0 0,28 0-1,-28 0-15,-1 0 16,-29 0 0,29 0 15,59 59-31,-58-59 94,-1 0-48,88 0 64</inkml:trace>
  <inkml:trace contextRef="#ctx0" brushRef="#br0" timeOffset="65597.07">22803 11388 0,'0'-59'16,"58"59"0,-58-58-16,0-1 31,0 88 47,0 30-78,59 0 16,-59 0-1,0-1-15,0 1 0,0 29 16,0 0-16,0 29 16,0-28-16,0-1 15,0 0-15,0 58 16,0-28-16,0 29 15,-29-59-15,29 58 16,0-58-16,0 1 16,-59 57-16,59-58 15,0 30-15,0 29 0,0-30 16,-88 88-16,88-87 16,0 58-1,0-29-15,0-30 16,0 30-16,-59-30 0,59 89 15,0-89-15,0 59 16,0 0-16,-58-58 16,58-1-16,0-29 15,0 30-15,0-30 16,0 0-16,0-29 16,0-1-16,0 1 15,0 0 1,0-1-1,0-28 17,0 28-1,0-87 0,0 0-31,0-30 16,0 0-16</inkml:trace>
  <inkml:trace contextRef="#ctx0" brushRef="#br0" timeOffset="67061.63">20895 15087 0,'30'0'94,"28"0"-79,1 0-15,-30 0 16,30 0-16,58 0 15,-58 0-15,29 0 0,-29 0 16,29 0-16,0 0 16,59 0-16,-118 0 15,88 0-15,-29 0 16,30 0-16,28 0 16,-28 0-16,29 0 15,-30 0-15,30 0 16,29-30-16,-29 30 15,-30 0-15,30 0 16,-30 0-16,30 0 16,29 0-16,0 0 15,-59 0-15,30 0 16,-59 0-16,30 0 16,-1 0-16,-58 0 15,58 0-15,-58 0 16,58 0-16,0 0 15,1 0-15,-30 0 0,29 0 16,-29 0-16,0 0 16,0 0-16,0 0 15,-29 0-15,0 0 16,29 0-16,-29 0 16,58 30-1,-58-30 1,29 0-1,-30 0 17,1 0-17,0 0 1,-59 58-16,29-58 16,30 0 30,0 0-14,-1 0-17,30 0-15,0 59 32,-58-59-17,28 0 32,60 0 16,-60 0-48,-58-29 63,-29 29-62</inkml:trace>
  <inkml:trace contextRef="#ctx0" brushRef="#br0" timeOffset="70373.42">24153 14969 0,'0'-29'31,"0"-30"32,0 89-1,0 28-46,0 1 15,0 0 0,0-89 32,29-28-63,-29-1 15,0 88 63,0 30-62,0-30 0,0-146 62,0 58-63,0 147 48,0 0-47,-29 0-1,29 0 1,0-29 15,0-88 0,0-30-15,0 30 0,0-30-1,0 88 63,0 59-62,0-29 0,0-88 30,0-59-30,0-30 0,0 148 46,0 28-31</inkml:trace>
  <inkml:trace contextRef="#ctx0" brushRef="#br0" timeOffset="71321.97">23771 15909 0,'0'58'15,"30"-58"32,-30-29-47,58 29 16,-58-59-16,30 59 15,-30-29-15,88-59 16,-88 58 15,0 148 63,0-30-78,0-29-1,0 29 1,0-30-1,0 1 1,-30-59 62,30 59-78,-58-59 16,-1 0-16,0 0 15,89 0 48,28 0-47,1 0-16,0 0 15,-1 0-15,-28 0 16,28 0-1,-58-30 79</inkml:trace>
  <inkml:trace contextRef="#ctx0" brushRef="#br0" timeOffset="72941.32">23889 8981 0,'0'-58'78,"0"87"-15,0 59-48,0 0 1,0-29 0,0 29-1,0-30-15,0-87 47,0-59-31,0 29-1,0-58 1,58 29-16,-58 0 16,0 117 62,0 30-63,0 0 32</inkml:trace>
  <inkml:trace contextRef="#ctx0" brushRef="#br0" timeOffset="73713.59">23624 10009 0,'88'-30'47,"-88"-87"-31,89 117-1,-89-88-15,58 88 16,-58-59-16,0 118 78,0-1-78,0 60 16,-29-59-16,29 58 15,0-29 1,0-29 0,-59-1 62,0-58-78,1 0 15,-60 89 1,60-89 0,87 0 15,118 0-15,-59 0-16,-29 0 15,29 0-15,0 0 16,29 0-16,-58 0 31,-30 0 32</inkml:trace>
  <inkml:trace contextRef="#ctx0" brushRef="#br0" timeOffset="104045.84">24387 14940 0,'-58'0'31,"87"0"235,30 0-204,-30 0 1,30 0-16,0 0-16,-1 0 31,1 0 1,0 0-16,-1 0 15,1 0-15,0 0 16,-1 0-1,1 0-15,0 0-16,-59 29-15,29-29-16,30 0 15,0 0 1,-1 0 0,1 0 62,0 0-47,-1 0 32,1 0-32,29 0 16,-29 0-47,29 0 15,-30 0 17,1 0 30,0 0-46,0 0 15,-1 0 0,1 0 16,0 0 0,-1 0-16,1 0 0,-30 0 63,-87 0 31,-1 0-78,0 0 0,1 0 0,-1 0-32,0 0 17,-29 0-1,29 0 0,1 0-15,-1 0 15,0 0 0,1 0 1,-1 0-17,0 0 1,1-29 15,-1 29-15,0 0 15,1 0-15,28 0-1,-28 0 1,-1 0 15,0 0-15,0-59-1,1 59 17,-1 0-1,0 0-16,1 0 1,-1 0 0,0 0-1,1 0 32,-1 0-16,0 0 32,59-59-47,-59 59 46,30 0 16,29 30 0,118-30-31,-60 0-31,-28 0-1,28 0 1,1 0 0,58 0-1,-87 0-15,28 0 16,1 0 0,29 0-1,-88 59-15,147-59 16,-59 0 15,-29 0-15,-1 0-1,1 0 1,0 0 15,-1 0-15,1 0 15,0 0-15,-1 58-1,1-58 1,0 0 15,0 0-15,-30 0 15,30 0-15,-1 0 15,-58 59 16,59-59-47,0 0 31,-1 0 47,-87 0 0,29-29-78,-59 29 16</inkml:trace>
  <inkml:trace contextRef="#ctx0" brushRef="#br0" timeOffset="134725.73">24123 14881 0,'30'0'218,"28"0"-186,1 0 30,-59-29 94,-29 29-140,-30 0 47,0 0-1,1 0-15,28 0-16,-28 0 0,-1 0 16,0 0-15,1 0-1,-1 0 16,0 0-16,0 0-15,1 0 15,58-59-31,-59 59 31,0 0 0,59-59-15,-58 59 0,28 0 30,30-58-46,-117 58 32,117-59-17,-59 59 1,59-59 0,-58 59-1,58-58 32,-30 58-31,-58-59 15,29 0-15,59 0 30,-58 59-14,58-58-17,-59 58 1,59-59 15,-29 59-15,29-59-16,0 1 15,-59 58 1,59-59-16,-88 0 31,88 1-15,0-1 15,-29 59-31,29-59 16,0 30 15,0-30-15,-59 59-16,59-59 15,0 1 1,-88-1-16,88 0 16,-29 59 15,29-117-31,-88 58 15,88 0 1,0 30 0,-30 29-1,30-59-15,0-58 16,-59 117 0,59-88-16,-88 29 15,88 0 1,0 1-1,-29 58-15,29-88 16,0 0 0,0 29-1,-88 0 1,88-29 0,0-29 15,0 29-16,0 29 1,-59 59-16,59-59 16,0 1-1,0-30 1,0-1-16,0 31 31,0-1-15,0 0-16,0 1 15,0-30 1,0 29 0,0 0-1,0-29 1,0 29 15,0 1 0,-29 58-31,29-59 32,0 0-17,-88 118 173</inkml:trace>
  <inkml:trace contextRef="#ctx0" brushRef="#br0" timeOffset="-211030.73">3434 10713 0,'0'59'0,"0"-1"16,29 1-1,-29 59 1,0-30 0,59-30-16,-59 1 15,0 0-15,0-1 16,0 31-16,0 28 16,58-58-16,-58 29 0,0 0 15,0 0 1,59 29-16,-59-29 15,0-29-15,0 0 16,0-1-16,59 30 16,-59-29 15,-59-59 0,-29-29-15</inkml:trace>
  <inkml:trace contextRef="#ctx0" brushRef="#br0" timeOffset="-210833.75">3434 11887 0,'58'-59'16,"30"-29"-1,-29 88-15,-59-58 16,59 58-16,-59-59 16,88 59-16,-30-59 15</inkml:trace>
  <inkml:trace contextRef="#ctx0" brushRef="#br0" timeOffset="-210502.24">4138 10420 0,'0'58'16,"0"60"0,0-60-16,-59-58 15,59 88-15,0-29 16</inkml:trace>
  <inkml:trace contextRef="#ctx0" brushRef="#br0" timeOffset="-210203.75">4725 10449 0,'-29'29'15,"29"30"-15,0 58 16,-118 1-16,118-1 16,0 30-16,0-30 15,0 30-15,59-59 16,-59 0-16,59-29 15,-59 58-15,146-58 16,-87-59 0,-30 0-1</inkml:trace>
  <inkml:trace contextRef="#ctx0" brushRef="#br0" timeOffset="-209966.82">5136 10860 0,'0'88'31,"0"-59"-31,0 89 0,0-60 16,0 30-16,0-29 15,88-59 1,-30 88-16,30-88 16,-88 59-16,147-59 15</inkml:trace>
  <inkml:trace contextRef="#ctx0" brushRef="#br0" timeOffset="-209814.05">4989 11065 0,'88'0'16,"59"0"-16,-30 0 15,30 0 1,0-88-16,-59 30 16</inkml:trace>
  <inkml:trace contextRef="#ctx0" brushRef="#br0" timeOffset="-209586.88">5811 10214 0,'58'88'0,"60"0"0,-60 30 15,1 28 1,29 1-16,-88-29 15,59 28-15,-59-28 16,0 28-16,-29-87 0,29 29 16,-147-88-16,147 147 15</inkml:trace>
  <inkml:trace contextRef="#ctx0" brushRef="#br0" timeOffset="-207817.73">822 12239 0,'0'-58'0,"0"-1"15,88 0-15,-88 1 16,0-1-16,0-29 0,58 0 16,-58 29-1,0-58-15,0 87 16,0-87-16,59 58 16,-59-29-16,0 29 0,0-29 15,0 0-15,0 30 16,-29-1-16,29-59 15,-59 118 1,-29 0 47,88 30-48,0 29-15,0-1 16,0 1-16,0 29 15,0 59-15,29 0 16,-29 29-16,0 0 0,88 29 16,-88-29-16,0-58 15,88 29-15,-88-30 16,88-58-16,-29 29 16,0-88-1,29 0 1,-88-30-1,59-28-15,-1-30 16,-58-30-16,0 1 16,0-30-16,88 59 15,-88 0-15,0 29 16,0 0-16,0 118 31,0 0-15,0 0-16,0 29 15,88 0-15,-29-88 16,-59 117-16,117-117 16,-58 0-1</inkml:trace>
  <inkml:trace contextRef="#ctx0" brushRef="#br0" timeOffset="-206915.59">1819 12034 0,'30'0'47,"-30"29"-31,88-29-16,-88 147 15,59-59 1,-59 0 0,0-29-1,0 0 1,0-89 31,0-28-47,0-60 31,0 59-31,88 1 16,-88-1-16,0 0 15,0 1-15,0-1 0,0 0 16,58 59-1,-58 30 1,59 28 0,-59 30-16,0-29 15,0 0-15,0-1 16,0 1-16,59-59 16,-30 0 15,-29-117-16,117 29-15,-58 29 16,0-29 0,58 88-1,-58 29 1,0-29 0,-59 59-16</inkml:trace>
  <inkml:trace contextRef="#ctx0" brushRef="#br0" timeOffset="-206779.91">2054 10948 0</inkml:trace>
  <inkml:trace contextRef="#ctx0" brushRef="#br0" timeOffset="-206183.82">528 13854 0,'0'-59'0,"0"118"63,0 0-63,0-1 15,59 30-15,-59 59 16,0-59-16,59 59 15,-59-118-15,0 30 0,58 29 16,-58-59-16,59-29 16,0 88-1,-1-146 1</inkml:trace>
  <inkml:trace contextRef="#ctx0" brushRef="#br0" timeOffset="-206014.04">470 14382 0,'29'0'31,"59"-88"-15,0 0-16,-29 88 15,29-88-15,-30 88 16,-58-59-16</inkml:trace>
  <inkml:trace contextRef="#ctx0" brushRef="#br0" timeOffset="-205467.27">1291 13824 0,'59'0'16,"117"0"-1,-88 0-15,29-58 16,-29 58-16,-29 0 16,0-59-16,0 59 15,-59-88 1,58 88-1,-58-59 1,-29 59 0,-59-58-16,29 58 31,147 0 63,-29 0-94,0 0 15,-1 0-15,1 0 16,0 0-16,-59 117 31,-30-58-31,-87 29 16,117-30-1,-88 1 1</inkml:trace>
  <inkml:trace contextRef="#ctx0" brushRef="#br0" timeOffset="-205097.52">2612 13120 0,'88'59'16,"-88"58"-16,0-58 15,59 29-15,-59-29 16,0 29-16,88-30 16,-88 1-16,0 0 15,58-59-15,-58 58 16,59-58 15,-59-29-15</inkml:trace>
  <inkml:trace contextRef="#ctx0" brushRef="#br0" timeOffset="-204071.28">3081 12709 0,'30'0'79,"28"0"-64,30 0 1,-29 0-16,29-88 15,-117 88 32,-89 0-31,30 0 0,30 59-1,58-30 16,58-29 1,89-29-17,-88 29 1,29-59 0,-176 59 30,-59 0-30,88 29 0,1-29-1</inkml:trace>
  <inkml:trace contextRef="#ctx0" brushRef="#br0" timeOffset="-198983.73">7395 10742 0,'30'0'15,"58"0"17,0 0-17,-29 0 1,-1 0 0,60 0-1,-30 0 16</inkml:trace>
  <inkml:trace contextRef="#ctx0" brushRef="#br0" timeOffset="-198770.7">7542 10977 0,'0'59'0,"59"-59"16,0 0-1,-1 0 1,1 0-16,29 0 16,-29 0-1</inkml:trace>
  <inkml:trace contextRef="#ctx0" brushRef="#br0" timeOffset="-195171.08">9156 10361 0,'-58'0'16,"28"0"0,30-59-1,-58 59 1,58-59 0,0 1-16,29 58 15,-29-59 1,29 59-16,-29-59 15,118 59-15,-1-58 16,0 58 0,-58 0-1,-59 29-15,117-29 16,-117 117-16,0 30 0,118-59 16,-118 0-16,0 59 15,-88 29-15,88-58 16,-118-1-16,1 59 15,58-117 1,1-59 0,-1-30-1,59-116 1,0 87 0,0-29-1,59 88 1,29 0-1,-30 0-15,1 29 16,58 89 0,-58-30-1,-59-30-15,59 1 16,0-59 0</inkml:trace>
  <inkml:trace contextRef="#ctx0" brushRef="#br0" timeOffset="-194835.4">10271 9774 0,'0'29'0,"-88"30"15,88 0-15,0-1 16,0 30-16,-88 118 16,88-118-16,0 0 15,0 0-15,59 29 16,0-58-16,-59 0 0,117-59 15,-58 88-15,88-88 16,-30 0 0,-117-30-1</inkml:trace>
  <inkml:trace contextRef="#ctx0" brushRef="#br0" timeOffset="-194563.22">10888 9686 0,'0'58'16,"0"1"0,0 0-16,0 29 15,0 0-15,0 29 16,0 59-16,0-87 15,0-1-15,0 0 16,0-30-16,58 60 16</inkml:trace>
  <inkml:trace contextRef="#ctx0" brushRef="#br0" timeOffset="-194254.86">11328 9950 0,'59'59'16,"-59"87"-16,0-87 16,0 29-16,0-29 15,0 29 1,88 0 0,-88-29-16,58-59 31,-28 0-31</inkml:trace>
  <inkml:trace contextRef="#ctx0" brushRef="#br0" timeOffset="-194068.27">11798 10214 0,'58'0'16,"1"-59"-1,29 59-15,88 0 16,-117 0-16,87 0 16,-146-58-1,59 58-15</inkml:trace>
  <inkml:trace contextRef="#ctx0" brushRef="#br0" timeOffset="-193804.57">12561 9744 0,'0'-58'15,"0"175"17,0-58-17,0 0-15,0-1 16,0 30-16,0 0 15,0 0-15,29-29 16,-29 0-16,59 58 16,29-58-1,-30-59 17,1-29-32</inkml:trace>
  <inkml:trace contextRef="#ctx0" brushRef="#br0" timeOffset="-193654.34">12649 10126 0,'29'0'47,"30"-88"-47,-1 88 16,60-59-1</inkml:trace>
  <inkml:trace contextRef="#ctx0" brushRef="#br0" timeOffset="-193414.68">13382 9510 0,'0'58'0,"88"1"16,-88 29-16,59 59 15,-59 0-15,0-59 16,0 0-16,0 0 16,0 29-16,0-87 15,0 28-15,-29 30 16,29-58 0</inkml:trace>
  <inkml:trace contextRef="#ctx0" brushRef="#br0" timeOffset="-192201.97">8599 10713 0,'-59'0'0,"0"0"31,59 59-15,-29-59 0,146 0 62,-29 0-63,0 0 1,0 0 0,-29 0-16,-59-30 15,-29 30 48,-59 0-48,29 30 1,0-30-16,1 0 16,-30 0-1,88 58 1,58-58 31,1 0-47,0 0 15,-1 0-15,1 0 16,-59-29-16,59 29 16,0 0 15</inkml:trace>
  <inkml:trace contextRef="#ctx0" brushRef="#br0" timeOffset="-183076.18">15260 10038 0,'-58'0'15,"87"0"32,30 0-47,29 0 16,-29 0 0,146-88-1,-176 88-15,30 0 16,58 0-16,-58-59 15,0 59-15,0 0 16,-30 0 0,-88 30 15</inkml:trace>
  <inkml:trace contextRef="#ctx0" brushRef="#br0" timeOffset="-182860.02">15437 10243 0,'29'118'31,"30"-118"-31,87 0 31,-58 0-15,30-59-1,-1 59-15,-58 0 16,58-59-16</inkml:trace>
  <inkml:trace contextRef="#ctx0" brushRef="#br0" timeOffset="-182448.27">17109 9568 0,'-29'0'16,"-30"59"15,59 88-16,-58-59-15,58 29 16,0-87-16,0 87 0,29-58 16,30-1-16,-1-58 15,1 0-15,29 0 16,-29 0-16,29 0 16,0 0-16,-88-58 15,117-89-15,-117 88 16,0 1-16,0-1 15,-29 0-15,-118 0 16,88 59 0,1 0-16,58 59 31</inkml:trace>
  <inkml:trace contextRef="#ctx0" brushRef="#br0" timeOffset="-169234.02">6045 13824 0,'-58'-58'15,"-30"58"1,29 0-16,-29 0 16,29 0-1,1 29-15,58 118 16,0-88-1,0 29-15,0 0 16,117 29-16,-29-58 16,0 0-16,29-1 0,-28 30 15,-89-29 1,0-30 0,0 89-1,-147-60-15,29-58 0,30 59 16,30-59-16,-1 0 15</inkml:trace>
  <inkml:trace contextRef="#ctx0" brushRef="#br0" timeOffset="-168536.41">6897 14206 0</inkml:trace>
  <inkml:trace contextRef="#ctx0" brushRef="#br0" timeOffset="-167978.29">7307 13267 0,'0'-59'0,"0"118"31,0 29-31,118 59 0,-30-1 16,-88 1-16,59 29 16,-59-88-16,0 59 15,0-88-15,0-1 16,88-58-1,-118-29 17,30-147-17,0 59-15,0 58 0,0 30 16,0-30 0,30-59-1,-30 60-15,88-1 16,-88 0-16,58 1 0,-58-1 15,0-29 1,0 147 31,0-1-47,0 30 16,0 30-16,59-60 15,-59 1-15,0 0 0,59 0 16,-59 29-1,0-30 1,0 1 0</inkml:trace>
  <inkml:trace contextRef="#ctx0" brushRef="#br0" timeOffset="-167245.74">7161 14177 0,'0'-59'0,"-59"0"15,-58-58 1,87 117-1,-28 0 1,-30 88-16,88 0 0,0 29 16,0-58-16,0 59 15,0-89-15,58 59 16,-28-88 15,-30-29-31,0-118 16,0 88-1,0 0-15,0 1 16,0-30 0,0 117 15,88 30-31,-88 87 16,58 31-16,-58 57 0,0 1 15,0 59-15,0-89 16,0-87-16,0-30 15,88-88-15,-88 58 16,88-204 15,-88-1-15,118-29-16,-118 29 16,58 30-16,-58 29 15,59-1-15,-59 31 16,59-1-1</inkml:trace>
  <inkml:trace contextRef="#ctx0" brushRef="#br0" timeOffset="-166593.18">8217 13149 0,'0'88'47,"30"59"-32,-30 29-15,88 30 16,-88-89-16,0 30 16,0-88-16,0 29 15,0-30-15,58-58 32,1-29-17,29-88 1,-29 117-16,-59-88 15,88 88-15,-88-59 16,58 59 0</inkml:trace>
  <inkml:trace contextRef="#ctx0" brushRef="#br0" timeOffset="-166108.33">9567 13237 0,'0'30'16,"0"58"0,88-29-16,-88-1 15,0 1-15,0 0 16,30-59-16,-30 58 16,117-58-1,-117-29-15,59-30 16,-1-29-16,-58-29 15,88 29-15,0 29 16,0 0 0,-29 59-1,-59 118 17,88-60-32,-88 1 15,0 29 1,-59-29-1,1-59-15,-30 0 16,29 0-16</inkml:trace>
  <inkml:trace contextRef="#ctx0" brushRef="#br0" timeOffset="-166015.08">9567 12650 0,'0'-117'0,"-59"29"15,118 88 16</inkml:trace>
  <inkml:trace contextRef="#ctx0" brushRef="#br0" timeOffset="-163723.73">11152 12327 0,'0'89'16,"0"-31"-1,0 1-15,0 29 16,0 29-16,0-29 15,0 1-15,0-1 0,88 29 16,-88-29-16,0-29 16,88-59-16,-88 58 15,0-87 157,0-30-141,-29 59-31,29-58 0,-118-60 16,60 60 0,-31-1-1,1 59 1,88 59 15,0-1-15,0 89-16,0-118 15,30 59-15,28-88 16,1 59-16,29-59 31,0 0-31,-88-29 0,118 29 16,-118-88-16,0 29 16,0-29-16,58 0 15,-58 0-15,0 0 16,0 0-1,59 88 32,-59 58-47,0 1 16,29-59-16,-29 118 16,0-60-1,59-58-15,-59 118 16,59-118-16,-1 0 15,60-59 1,-30-117 0,0 117-16,-88-58 15,59 29-15,-59-30 16,0 60-16,0-1 16,0 118 46,0-1-62,0 30 16,58 0-16,-58 30 0,118-30 15,-118 59-15,88-1 16,0-58-16,-29-29 16,-59 0-16,58-59 15,-58 59-15,59-89 31,-59-28-15,59-60-16,-59 1 16,0-30-16,0 0 0,88-117 15,-88 29 1,0 0-16,0 30 16,0 87-16,-88 1 15,88 88-15,0 146 31,0 1-15,88 87-16,-88 30 16,146 29-16,-146-88 15,118 30-15,-118-89 16,88 0-16,-88-29 16,58-29-16,31 0 15,-89-118 16,0-29-31,0 29 16,-89 1-16,31-60 0,-1 118 16,-29-88-16,88 0 15,-59 88 1,59-117-16,59 58 16,58-29-16,-58-59 15,29 30-15,0 29 16,-29 29-16,-59 88 47,0 59-32,0 30-15,0-1 16,59-29-16,-59 0 16,58 30-16,-58-89 0,118-29 15,-118 59-15,29-59 16,-29-29-1,0-1 1,0-29-16,0-58 16,-29 0-1,29-1 1,0 89-16,0-118 16,0 59-1,0 0 1,58 0-1,1 88-15,-59 88 32,59-29-32,-59 58 15,0 30-15,0-30 16,0-58-16,0 0 16,0-1-16,0-87 46,0-30-30,147 1-16,29-118 16,-118 176-1,1 0-15,-59 58 32,-88 30-32,88-29 15,-88 0 1,88-1-1,-59-58-15,89-88 16,-30 59 0,58-88-16,-58-1 15,88 1-15,-88-1 16,0-28-16,0 87 16,0 0-16,0 89 31,0 28-31,59 60 15,-59-30-15,59 0 16,-59 0-16,88 0 16,-88-29-16,58-59 15,60 0 1,-118-30 0,59-28 30,-59 87-30,58-29-16,30 59 16,-29-59-16</inkml:trace>
  <inkml:trace contextRef="#ctx0" brushRef="#br0" timeOffset="-163405.48">8188 15997 0,'0'58'0,"59"-58"16,205 0 0,205 0-16,59-205 15,235 29-15,353-235 16,116 0-16,-351 29 15,-118 89-15,-382 146 16,-146 0-16,-235 118 16,0-30 46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3-01-27T13:32:21.8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28115 3844 0,'0'30'110,"0"29"-95,0-1-15,0 30 16,0-29-1,0 0 1,0-1-16,0 1 16,0 0-16,0 29 0,0 59 15,0 29-15,0 0 16,58 29-16,-58-29 16,0 59-16,0 0 15,0 0-15,0 58 16,0-58-16,0-29 15,0-30-15,0 0 16,0-88-16,0 0 0,0-29 16,0 0-16,0-1 15,0 1 1,-29-59 31,29-59-32,0 1-15</inkml:trace>
  <inkml:trace contextRef="#ctx0" brushRef="#br0" timeOffset="697.23">26266 6662 0,'58'0'47,"1"0"-47,117 0 31,-58 0-31,28 0 15,60 0-15,175-176 0,30 88 16,29-59-16,30 30 16,87-30-16,-204 30 15,57 29-15,1 88 16,-88-118-16,59 30 16,-148 88-16,60-88 15,-206 88-15,29 0 16,-58-88-16,0 88 15,-1 0 1,-146 0 47</inkml:trace>
  <inkml:trace contextRef="#ctx0" brushRef="#br0" timeOffset="5282.25">26324 6516 0,'30'0'187,"28"0"-140,1 0-16,0 0-15,-59-59 15,59 59-15,-1 0-1,1 0 48,-59-29-63,59 29 62,-1 0-30,-58-59-17,30 59 1,87 0 31,-117-59-32,59 59 1,-1 0 15,30 0 1,-88-59-32,59 59 31,0 0-16,29-58 17,-29 58-17,-1 0 17,-58-59-17,59 59 1,0 0-1,-1 0 17,-58-59-32,30 59 15,28 0 17,-58-58 14,59 58-30,29 0 31,-88-59-31,59 59 15,-59-59-16,59 59 17,-1-59-1,1 59 0,-59-58-15,59 58-1,-1 0 1,-58-59-16,59 0 31,0 59 1,-59-58-17,58-1 16,30 0-15,-88 1 15,30 58-15,-30-59-16,88 0 16,-29 0-1,-59-58 16,58 117 1,-58-59-1,0 1-15,59 58 874,-59-30-780,0-28-95,59-60 32,-59 30-31,0 29-1,0 1 17,58 58-32,-58-59 15,0 0 1,0 1-1,59-1 1,-59 0 0,59-29-1,-59 0 1,0 29-16,58 59 16,-58-88-16,0 30 0,0-1 15,0 0 1,59 59-16,-59-59 15,0 1 1,0-1 0,59 59-16,-59-59 15,0 1 1,0-1 0,58 59-16,-58-88 15,0 0 1,59 0-1,-59 29 1,0 0 0,59 1-1,-59-1 17,0 0-1,59 59-16,-59-59-15,0 1 47,0-1-31,58 59 0,-58-59-1,0 1 16,0-1 16,59 59-31,-59-59-16,0 1 31,0 28 0,59-58-15,-59 59 31,0-30 0,58 59 31,-87 0 16,-30 29-94</inkml:trace>
  <inkml:trace contextRef="#ctx0" brushRef="#br0" timeOffset="55721.83">4373 8424 0,'0'-30'0,"0"89"94,0 58-78,0-29-16,58 59 15,-58 29-15,0 59 16,0-59-16,0 0 16,0-29-16,0-30 15,0 60-15,0-89 16,0 58-16,0-87 15,0 0-15,0 29 16,59-29 15,117-59-15,0 0-16,0 0 16,30-88-16,29 88 15,-30-118-15,-29 118 16,-29-88-16,-59 88 15,29 0-15,-58-59 16,-59 1 62,0-1-62,0 0 15,-29 59-31,-30 0 16,59-58-1,-59 58-15,0 0 16,1 0 0,-1 0-1,147 0 48,0 0-48,-29 58-15,58-58 16,1 0-16,-60 88 16,1-88-16,-59 88 15,59-88-15,-59 88 16,0 30-1,-59-59-15,0-1 16,1 1 0,-1 0-1,88-59 32</inkml:trace>
  <inkml:trace contextRef="#ctx0" brushRef="#br0" timeOffset="57504.74">9626 10889 0,'29'0'47,"30"0"-47,0 0 16,29 0-1,-88-59-15,58 59 16,-58-58-16,0-30 15,59 88 1,-59-88-16,0 29 16,0 0-1,-59 59 1,59-58 0,-88 58-16,0 29 15,30 30 1,58-1-1,0 60-15,-89-30 16,89 29-16,0 30 0,0-59 16,0 0-1,0 29-15,30-58 16,29 0-16,58 0 16,-29-59-1,29 0 1,-117-59-16,118 0 15,-118 0-15,58-58 16</inkml:trace>
  <inkml:trace contextRef="#ctx0" brushRef="#br0" timeOffset="57904.6">10213 9862 0,'0'-59'16,"117"59"-1,-87 0 1,28 0-1,-58 88-15,0-29 16,0 29-16,0-29 0,-29 29 16,-30 58-1,59-87 1,59-59 0,0 0-1,29 0-15,-30 0 16,30-88-16,30 88 15,-30-59-15,0 1 16</inkml:trace>
  <inkml:trace contextRef="#ctx0" brushRef="#br0" timeOffset="58322.52">11416 10537 0,'0'59'0,"29"-59"47,30 0-31,29 0-16,-29 0 15,29 0-15,0-59 16,-88 0 31</inkml:trace>
  <inkml:trace contextRef="#ctx0" brushRef="#br0" timeOffset="58522.31">11416 10860 0,'0'59'15,"88"-59"1,-29 0 0,-1 0-1,1 0-15,0 0 16,0-59-16,-1 59 15,1 0 1,-59-59-16,59 59 16</inkml:trace>
  <inkml:trace contextRef="#ctx0" brushRef="#br0" timeOffset="59963.36">13324 10273 0,'-59'0'16,"59"-30"-16,0 1 31,0-30-15,0 1 0,29 58-1,-29-59 1,88 59-16,30 29 31,-30 59-15,-88-29-16,0 0 15,0 29-15,58 0 0,-58-29 16,0-30-16,0 30 16,0-1-1,0-87 32,0-88-31,0 29-1,0-30-15,0 89 16,0-30-16,88 0 16,-88 1-16,59-30 15,29 29 1,-29 59-1,0 0 1,-1 88 0,1 0-1,-59 0-15,0-29 16,0-1-16,0 1 16,0 0-1,0-88 32,0-30-47,88 0 16,-88 0-16,88-58 15,-88 88-15,88-89 16,-29 118 15,-59 59-15,88 58-16,-88-58 15,0 29-15,59-29 16,-59 29-16,0-29 16,0-1-1,58-58-15,-58 59 16</inkml:trace>
  <inkml:trace contextRef="#ctx0" brushRef="#br0" timeOffset="60418.58">14908 9921 0,'30'0'78</inkml:trace>
  <inkml:trace contextRef="#ctx0" brushRef="#br0" timeOffset="60841.24">15378 9627 0,'0'-59'16,"59"59"-16,-1-58 15,1 58-15,0 0 16,29 0-16,-30 0 16,1 29-1,-59 118 1,0-59-16,-117 29 16,117-58-16,-88 0 15,88-1-15,-59 1 16,59 0-1,59-59 17,29 0-32,0 0 15,58 0 1,-87-30-16,29 30 16,-29-58-1</inkml:trace>
  <inkml:trace contextRef="#ctx0" brushRef="#br0" timeOffset="61092.27">16552 9832 0,'58'0'0,"1"0"15,29 0-15,59 0 16,29 0-16,0 0 16,59 0-16,-59 0 15,-29-58-15,-1 58 16,-116 0-16</inkml:trace>
  <inkml:trace contextRef="#ctx0" brushRef="#br0" timeOffset="61341.28">17403 9510 0,'0'29'46,"0"30"-30,0-30-16,0 30 16,0 58-16,0-29 15,29-29-15,-29 0 16,0-1-16,0 1 16,59-59-16,-59 59 15</inkml:trace>
  <inkml:trace contextRef="#ctx0" brushRef="#br0" timeOffset="61814.4">18195 9011 0,'30'0'16,"-30"29"-16,0 30 15,0 29-15,58 0 16,-58 59-16,0-59 16,0-30-16,0 30 0,0 0 15,0-146 48,0-1-48,59-29-15,58 0 16,-58 88 0,-30 0-16,89-88 15,-1 88 1,-117 88-16,59-88 16,-59 88-16,0-29 0,0-1 15,-118 1-15,30 0 16,0-59-16,0 58 15,-29-58 1,58 89-16,1-89 16,-1-59 15</inkml:trace>
  <inkml:trace contextRef="#ctx0" brushRef="#br0" timeOffset="96146.5">9831 8013 0,'0'-59'109</inkml:trace>
  <inkml:trace contextRef="#ctx0" brushRef="#br0" timeOffset="97148.83">9919 8071 0,'0'59'16,"-58"0"-1,58-1-15,0 89 16,-118 29-16,30 88 15,0 30-15,-88 88 16,29-1-16,-29-29 16,30 89-16,-1-89 0,-29 30 15,176-30 1,-235 29-16,147 1 0,-59 29 16,0-88-16,147 29 15,-88-58-15,88-1 16,-88-29-16,88-29 15,0-59-15,0-29 16,0-30-16,0-58 16,30 0-16,-30-1 15,146 31-15,-87-31 16,88 1 0,-88-59-16,-1 117 0,1-58 15,58 29 1,-58-88-16,0 118 15,-1-118-15,1 58 16,0-58-16,88 0 16,-59 0-16,29 0 15,30 0-15,-30-58 16,30 58-16,0-89 16,-59 89-16,-30-117 15,1 117-15,-59-59 16,59 1-16,-59-1 15,0 0-15,0-29 16,0 29 0,-30 59-1,-58 0 1,88-58 31,30 58-32,116 0 1,-87 0 0,0 0-16,-59 29 15,0 59 1,0-29-16,0 0 0,-88 58 16,29-58-16,0-1 15,1 30 1,58-29 15,29-59-15</inkml:trace>
  <inkml:trace contextRef="#ctx0" brushRef="#br0" timeOffset="98520.75">9743 15380 0,'0'-59'46,"88"59"-14,-29 0-17,0 0-15,-1 0 16,-58 59-16,88-59 16,-29 59-16,0-59 15,-59 59 63,0 29-62,0-30-16,-30 30 16,30 30-16,-88-30 15,88 0-15,-58-29 16,-30 58-16,88-29 15,-118-29-15,118 29 16,-58-88-16,58 59 16,0-89 109</inkml:trace>
  <inkml:trace contextRef="#ctx0" brushRef="#br0" timeOffset="104639.1">12355 14822 0,'88'0'63,"-88"-29"-48,118-59 1,-60 29 0,-58-87-1,59 87-15,-59 0 0,0 0 16,0 1-1,0-1-15,-29 0 32,-30 59-17,0 0 1,1 88 0,-1 30-1,59-59 1,0 58-16,-88-29 15,88 29-15,0 1 16,0-30-16,88-29 0,-88-1 16,88 1-16,-29-59 15,-1 59-15,30-59 16,0 0 0,-29 0-1,-59-30 1,88-28-1,-88-30 1</inkml:trace>
  <inkml:trace contextRef="#ctx0" brushRef="#br0" timeOffset="105110.54">13059 13061 0,'0'-88'16,"30"88"-1,28 0 1,-58 59 0,59 0-16,-59 58 15,0-29-15,-29 0 16,29 0-16,0 30 15,0-60 1,0-28-16,59-30 31,-1 0-15,1 0-16,0 0 16,29 0-1,-88-59-15,88 59 16,-30 0-16</inkml:trace>
  <inkml:trace contextRef="#ctx0" brushRef="#br0" timeOffset="105560.89">14145 13854 0,'-58'0'16,"58"59"-1,29-59 1,59 0 0,-29 0-1,29-59-15,-30 59 16,30 0-16,1-59 15,-148 59 48</inkml:trace>
  <inkml:trace contextRef="#ctx0" brushRef="#br0" timeOffset="105776.43">14145 14118 0,'0'59'16,"59"-59"15,29 0-31,-29 0 16,-1-30-16,1 30 15,-59-58 1,59 58-16</inkml:trace>
  <inkml:trace contextRef="#ctx0" brushRef="#br0" timeOffset="117766.53">15114 13942 0,'0'-29'32,"0"-30"-17,0 0-15,29 59 16,-29-59-16,117 59 15,-117-58 1,30 58-16,29 0 16,-59 29-1,58-29-15,-58 147 16,0-118-16,0 89 16,0-30-16,88 0 15,-88-30-15,0 1 0,0 0 16,0 0-1,0-89 17,0-29-17,0 1-15,0-1 16,0 0-16,0 1 16,0-1-16,59 0 15,-59 1-15,59 58 16,-59-89-16,58 89 15,-28 0 1,28 0 0,-58 118-16,0-59 15,59-1-15,-59 1 16,0 0 0,0-89 15,0-28-16,0-1-15,88-58 16,-88 28-16,88 31 16,-29-1-16,58 0 15,-29 59 1,-29 0 0,0 59-16,-59 0 0,88-1 15,-88 1-15,58 0 16,30 88-1,1-147 1,-31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3-01-27T13:35:16.4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6398 8893 0,'0'30'46,"29"-30"1,59 0-31,0 0 0,0 0-16,-29 0 15,88 0-15,-1-59 16,30 59-16,0 0 15,89-88-15,-89 29 16,88 59-16,-88-88 16,-29 88-16,-30 0 15,-29-59-15,-59 59 16</inkml:trace>
  <inkml:trace contextRef="#ctx0" brushRef="#br0" timeOffset="722.22">10506 8512 0,'30'0'78,"28"0"-78,30 0 16,30 0-16,28 0 16,60 0-16,58 0 15,-29 0-15,58-59 16,-117 59-16,88 0 15,-117-59-15,-59 59 16,0 0 0,0 0 93</inkml:trace>
  <inkml:trace contextRef="#ctx0" brushRef="#br0" timeOffset="1398.85">14233 8335 0,'30'0'47,"58"0"-47,0 0 15,147 0-15,-59 0 16,58 0 0,31-58-16,-31 58 15,30-118-15,-146 118 16,29-88-16,-59 88 0,58 0 16,-87 0-16,-59-58 15,59 58 48,-1 29-48,1-29-15</inkml:trace>
  <inkml:trace contextRef="#ctx0" brushRef="#br0" timeOffset="2049.92">17726 8159 0,'29'0'47,"59"0"-47,117 0 16,30 0-16,29 0 16,30 0-16,-59-58 15,29 58-15,-88 0 16,59 0-16,-147 0 15,-30-59-15,1 59 63,29 0-32,0 0-31</inkml:trace>
  <inkml:trace contextRef="#ctx0" brushRef="#br0" timeOffset="2697.48">21746 6780 0,'118'0'16,"-1"-59"-16,-29 59 15,-29 0-15,-1 0 0,-58-59 16,0 89 31,0 28-31,0 30-16,0 1 15,0 57-15,59 30 16,-59 1-16,88 28 15,-88-29-15,88 30 16,-88-30-16,0-88 16,88 29-16,-88-58 15,0 0-15,0-1 32,0 1 14,-58 29-46,-30-88 16,-59 59-16,0-59 16,59 117-16,29-117 15,1 0-15,58-59 63,0 1-63</inkml:trace>
  <inkml:trace contextRef="#ctx0" brushRef="#br0" timeOffset="3900.88">5723 7220 0,'-59'0'0,"0"0"16,-58 0-16,29 0 0,-30 0 16,30 29-1,30-29 1,58 59 78,0 0-94,0 29 15,0 29-15,58 30 16,-58 88-16,0-30 16,88 89-16,-88-59 0,0-59 15,59 29-15,-59-29 16,0-29-16,88-59 15,-88-29-15,0 0 16,0 29 0,0-30-1,59 1 17,0-59-17,117 0 1,-147 0-16,30 0 15,-1 0-15</inkml:trace>
  <inkml:trace contextRef="#ctx0" brushRef="#br0" timeOffset="26197.37">6809 7631 0,'-59'0'47,"59"29"31,-59-29-62,118 0 125,29 0-126,-29 0 1,-1 0 46,1 0 251,0 0-297,-1 0-1,1 0 63</inkml:trace>
  <inkml:trace contextRef="#ctx0" brushRef="#br0" timeOffset="26692.47">7660 6809 0,'0'29'78,"0"60"-78,0-1 16,58 0-16,-58-30 15,0 30-15,0-29 16,0 88-1,0-88 1,0-1 0</inkml:trace>
  <inkml:trace contextRef="#ctx0" brushRef="#br0" timeOffset="26932.74">7572 7866 0,'29'0'31,"30"0"-31,29-59 16,29 0-1,-29 59 1,-88-58-16</inkml:trace>
  <inkml:trace contextRef="#ctx0" brushRef="#br0" timeOffset="27295.96">7748 8071 0,'29'0'31,"30"0"-15,-59 59-1,0 0 1,0 58-16,0 59 16,0-29-16,-59-30 15,59 1-15,0-59 16,0-30-1,29-29 17,30-29-17,0 29-15,-59-59 16,117 59-16,-117-59 0,88 59 16,0-59-16,-29 59 15</inkml:trace>
  <inkml:trace contextRef="#ctx0" brushRef="#br0" timeOffset="28014.2">10858 6339 0,'0'30'47,"59"29"-31,-59-1-16,0 1 15,0 0-15,0 58 16,0-29-16,0-29 16,0 29-16,0 29 15,59-117 1,-59 59-1,0-88 48</inkml:trace>
  <inkml:trace contextRef="#ctx0" brushRef="#br0" timeOffset="28584.04">10624 7572 0,'29'0'46,"118"0"-30,-59-58-16,0 58 16,0-59-16,0 59 15,-29 0-15,-1-88 16,1 88-16,-59-30 31,59 30-15</inkml:trace>
  <inkml:trace contextRef="#ctx0" brushRef="#br0" timeOffset="29174.49">10917 7925 0,'0'-59'31,"29"59"-15,59 0-1,-29-59 1,59 59 0,-60 59-1,-58 0 1,0 117 0,-29-59-16,29-58 15,0 29 1,88-88 31,0 0-32,-29-30-15,58 30 0,-58-58 16,29-60 0,-29 118-16,58-88 15</inkml:trace>
  <inkml:trace contextRef="#ctx0" brushRef="#br0" timeOffset="30069.26">15055 7103 0,'0'-59'16,"-29"59"31,29 88-32,0-59 1,0 30-16,-59 0 16,59-1-16,0 60 15,0-30-15,0 0 16,0 0-16,0-29 15,59 58 1,29-58-16,58-59 31,-57 0-31,-1 0 16,-30-88-16,1 88 16,-59-118-16,88 60 0,-88-1 15,0-29-15,0 29 16,-59-58-16,59 87 15,-58-58-15,-30 30 16,29 58-16,59-59 16,-88 59-16,29 0 15,59 29 48</inkml:trace>
  <inkml:trace contextRef="#ctx0" brushRef="#br0" timeOffset="30860.73">19281 6633 0,'0'-59'63,"0"89"-32,0 28-31,0 1 16,0 88-16,0-30 15,0-29-15,0 0 16,0 30-16,0-60 16,0 1-16,0 29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3-01-27T13:38:06.3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11064 5606 0,'-30'-88'16,"-28"88"-16,-1 0 31,0 58-15,59 30-1,0 0-15,-58 59 16,58-29-16,0 28 15,0-58-15,29 0 16,-29 1-16,88-1 16,29 0-1,-58-88-15,0 0 16,58 0 0,-117-59-16,59 0 15,-59-29-15,0-29 0,0 29 16,0 0-16,-29 0 15,29-30-15,-147 59 16,88 1-16,0-1 16,1 0-1,58 1 1,58 58 0</inkml:trace>
  <inkml:trace contextRef="#ctx0" brushRef="#br0" timeOffset="428.76">14527 5840 0,'-59'0'16,"0"0"0,1 0-16,-1 0 15,0 30-15,59 58 16,0 0-16,-58 29 16,58 1-16,0 29 0,0-30 15,0-58-15,58-1 16,60-58-1,-30 0 1,-30 0-16,-58-88 16,0 30-16,59-60 15,-59 30-15,-29 0 16,-30 0-16,59-29 16,-147 58-16,89 59 15,58-88-15,58 88 31</inkml:trace>
  <inkml:trace contextRef="#ctx0" brushRef="#br0" timeOffset="778.58">15789 5664 0,'-59'0'16,"59"30"0,-59 58-16,59 0 15,0 59-15,0-30 16,0 30-16,0-59 0,59 0 16,58 0-16,-58-88 15,29 0-15,0 0 16,-29-88-1,-59 0-15,59 0 16,-59-30-16,-59 30 16,59 0-16,-206-59 15,60 30-15,28 117 16,-28-88-16,87 88 16,0 0-16,59 59 15</inkml:trace>
  <inkml:trace contextRef="#ctx0" brushRef="#br0" timeOffset="1114.92">17931 5488 0,'-59'0'15,"-87"0"1,87 30-16,59 58 16,-88 29-16,88 0 15,0 1-15,29-1 0,89-29 16,-60-29-16,60-59 31,-60 0-15,-58-59-16,0-58 15,-58 29-15,-60-59 16,-58-29-16,-29 59 16,58-30-16,88 88 15,59 0 1,147-29-16</inkml:trace>
  <inkml:trace contextRef="#ctx0" brushRef="#br0" timeOffset="1414.81">18988 4696 0,'58'0'0,"1"0"32,29 0-1,-88 29-15,117 30-16,-29 88 15,59 58-15,0 30 16,0 0-16,-30-1 15,0-28-15,-29-30 16,-88-88-16,0 30 16,0-60-16,0 1 15,-29-59 1,-30 0-16,-87 0 16,116 0-1,-87 0-15,29 0 0,0 0 16,-147-59-16</inkml:trace>
  <inkml:trace contextRef="#ctx0" brushRef="#br0" timeOffset="2031.31">10712 4666 0,'-176'0'0,"-59"0"15,0 0 1,30 59-16,117-59 0,29 59 16,59 58-1,0-29 1,0 59-16,0 117 16,0 147-16,0 0 15,0 0-15,0 0 16,0-59-16,0-58 15,0-59-15,0-30 0,29-58 16,-29 29-16,0-117 16,88-59-16,-88 58 15,59-58-15,88-58 16,-89-1 0,60-29-16,-30-30 15,59 60-15,-30-60 16</inkml:trace>
  <inkml:trace contextRef="#ctx0" brushRef="#br0" timeOffset="70315.02">15613 10772 0,'0'-59'0,"0"0"32,-30 59 15,-87 0-32,0 0-15,-30 0 16,-29 30-16,58-30 15,-28 88-15,58-88 16,29 0-16,59 117 78,0-29-62,0 30-16,0 58 15,59 59-15,-59 58 16,0 118-16,-88 29 16,88-87-16,-89-1 15,1-29-15,88-88 16,-58-30-16,58-88 16,-88-58-16,88 0 0,0 0 15,88-59 1,-30 0-1,30 0 1,-29 0-16,0 0 16,0 0-16,-30 0 15,88 0 1,-29 0 0,-29 0-16,29 0 15,-29-59 1,87-59-1,-87 118-15</inkml:trace>
  <inkml:trace contextRef="#ctx0" brushRef="#br0" timeOffset="71530.37">14586 13707 0,'0'59'15,"-59"-59"-15,88 0 31,59 0-15,-29 0-16,29-59 16,-29 59-16,29-59 15,-30 59 17</inkml:trace>
  <inkml:trace contextRef="#ctx0" brushRef="#br0" timeOffset="72175.92">16581 11858 0,'0'-30'16,"-29"-58"-16,-30 88 16,59-88-16,-88 88 15,29 0-15,-87 0 16,116 0 0,30 59-16,-117 58 15,117 1-15,-59-1 16,59-29-16,0-29 15,0 0-15,30 29 16,58-88 0,29-59 15,-117 0-31,88 1 16,-88-1-16,0 0 15,0 1-15,0-1 16,0 0-16,59 59 15,-59-59-15,0 118 32,117 59-17,-117-60-15,0 30 0,0 0 16,59-29-16,-59 0 16,0 0-16,58-59 15,-58 58-15,30-58 31</inkml:trace>
  <inkml:trace contextRef="#ctx0" brushRef="#br0" timeOffset="72453.64">17520 12005 0,'0'58'15,"0"1"1,0 29-16,0-29 0,-29 58 15,29-58-15,0 0 16,-118-1-16</inkml:trace>
  <inkml:trace contextRef="#ctx0" brushRef="#br0" timeOffset="73076.39">19164 10860 0,'-59'0'15,"0"0"1,59 29-16,0 30 16,-88 29-16,88 59 15,-88 29-15,88-59 16,0 30-16,88-59 15,-29 29-15,0-117 16,-1 89-16,30-89 0,30 0 31,-60-59-31,-58-29 0,59-59 16,-59 0 0,0 30-16,0-30 0,-59 59 15,1 0-15,58 29 16,-147-29-16,30 29 15,117 89 17</inkml:trace>
  <inkml:trace contextRef="#ctx0" brushRef="#br0" timeOffset="73302.17">20220 11447 0,'0'59'15,"30"-59"-15,-30 88 16,0 0-16,0 0 16,-59 29-16,59-58 15,0 29-15,-59-29 16,59-1-16,0 1 15</inkml:trace>
  <inkml:trace contextRef="#ctx0" brushRef="#br0" timeOffset="73639.13">21042 10449 0,'0'-59'0,"0"147"16,0 88-1,-88 59 1,88-59-16,0-29 0,59-59 16,-1-29-16,30-59 15,30 0 1,-60 0-1,-58-59-15,118-29 0,-118-59 16,0 30-16,0 29 16,-59-30-16,0 30 15,-29 88-15,30-88 16,-30 88-16,-30 30 16,118 28-1</inkml:trace>
  <inkml:trace contextRef="#ctx0" brushRef="#br0" timeOffset="73801.78">22245 11153 0,'0'59'0,"0"0"16,0 29-1,-29 0-15,29 29 0,-88-117 16,88 147-16,-59-88 15</inkml:trace>
  <inkml:trace contextRef="#ctx0" brushRef="#br0" timeOffset="74118.42">23184 10214 0,'0'323'16,"0"-294"0,0 30-16,0 58 15,30-58 1,28-59-16,1 0 16,0-29-16,-59-30 15,117-58-15,-117 29 16,59 0-16,-59-30 15,0 59-15,-30 59 16,-28-88-16,-1 88 16,-58 0-16,29 59 15</inkml:trace>
  <inkml:trace contextRef="#ctx0" brushRef="#br0" timeOffset="74754.21">23801 10009 0,'0'58'31,"0"30"-15,0 0-16,0-29 15,0 0-15,0 0 16,0-1-16,58-58 15,-58-29 32,0-30-31,0 0 0,0 1 15,-58 58 0,-1-59-15,59 0-1,0 1 17,0-1-32,29 59 31,30 0-16,0 0 1,87 117 0,-87-58-16,0 58 15,-1 30-15,89 59 16,-88 29-16,29-30 16,88 0-16,-117-58 0,29 59 15,-88-148-15,0 30 16,-30-29-16,30 0 15,-176 29 1,30-29-16,-60-59 0,1 117 16,87-29-16,60-88 15,-30 59 1</inkml:trace>
  <inkml:trace contextRef="#ctx0" brushRef="#br0" timeOffset="89535.18">29611 8013 0,'0'29'359,"0"0"-296,59-29-47,-59 59-1,59-59 1,-59 117-1,0-58 17,0-30-17,0 30 1,58-59-16,-58 59 16,0 29-1,0 29 1,0-29-1,0-29-15,0 29 16,59 59 0,-59-30-1,0-58-15,0 29 16,0-29 0,0 88-1,0-30 1,0-58-16,0 87 15,59-87 1,-59 29-16,0 59 16,0-59-1,0-29-15,0 58 16,0-58 0,0 29-1,0 0 1,0 59-1,58-147-15,-58 117 16,0-58-16,0 0 16,0-1-16,0 1 15,0 0-15,0 87 16,0-116 0,0 29-16,0 58 15,0-88-15,0 118 31,0-59-15,0-29-16,0 0 16,0 29-16,0 0 15,0-30 1,0 1 0,0 0-16,59-59 15,-59 58-15,0 31 16,0-31-1,0 1 1,0 29 0,0-29-16,0-1 15,0 1 1,0 0 0,0 0-16,0-1 15,0 1 16,59 0 1,-59-118 46</inkml:trace>
  <inkml:trace contextRef="#ctx0" brushRef="#br0" timeOffset="91303.61">26706 10830 0,'0'59'31,"29"-59"16,59 0-31,59 0-1,-88 0-15,-1 0 16,-28 0-16,28 0 15,1 0-15,59 0 16,-60-29-16,1 29 16,0 0-16,-1-59 15,30 59-15,-29 0 16,0 0-16,29 0 16,-30-59-16,31 59 15,-31 0-15,1-58 0,29 58 16,-29 0-16,29-59 15,-59 59 1,88 0-16,1-88 16,-1 88-16,-29 0 15,-29 0-15,0 0 16,-1 0-16,1-59 16,29 59-1,0 0-15,0 0 0,-29-58 16,58 58-16,-29 0 15,-29 0-15,29 0 16,-29-59-16,29 59 0,-30 0 16,30 0-1,-29 0-15,59 0 16,-30 0-16,-30-59 16,30 59-16,-29 0 0,29 0 15,-29 0-15,58-88 16,-29 88-16,-29 0 15,29 0-15,0 0 16,0-59-16,29 59 16,-58 0-16,29 0 15,-29 0-15,29 0 16,-88-58-16,117 58 16,-58 0-16,0 0 15,-1-59-15,60 59 16,-30 0-1,-88-59 1,88 59-16,0 0 16,-29 0-1,29-58 1,-30 58 0,1 0-1,0 0 63,-1-59-78,1 59 16</inkml:trace>
  <inkml:trace contextRef="#ctx0" brushRef="#br0" timeOffset="111863.05">29934 8629 0,'0'-59'62,"-59"59"32,1 0-16,-1 0-31,0 0 0,1 0-16,58 30-15,-59-30 15,59 58 16,-29-58-31,29 59 15,-59-59-16,0 0 17,59 59-1,-59-59 0,1 0 0,58 58-15,-59-58 15,59 59 1,-59-59-17,1 59 16,-1-59 1,59 59-17,-88-59 1,88 88 0,-59-88-1,59 58 16,-58-58 1,58 59-17,-59-59 17,59 59-32,-88-1 15,88 1 16,-59-59-31,0 0 32,59 59-1,0 0 0,0-1-15,-88-58-1,88 59-15,0-30 16,-88 59 0,88-29 15,0-30-15,-29-29-1,29 59 1,0 0-1,0 0 1,0-1 0,-59-58-1,59 59-15,0 29 16,0-29 15,-88-1 0,88 1 1,0 0-1,0 0 0,0-1-15,0 1 15,0 0-15,0-1-1,0 1 1,0 0 15,0 0-15,0-30-1,0 30 1,0 58 0,0-88-1,0 30-15,0 0 16,30-59 0,-30 58-16,0 1 15,58-59 1,-58 59-1,88 29 1,-88-29 0,59 29-1,-59-59 1,59 59 0,-59-59-1,58 60 1,1-31-1,0 1 17,-59 0-17,59-59 1,-59 58-16,117 1 16,-29 0 15,-29-59-16,-59 58-15,58-58 16,-58 59 0,59-59-16,0 59 31,-1-59-31,-58 59 16,59-59-1,0 0-15,-59 58 16,88-58-16,0 59 15,-29-59 1,29 0 0,-30 0-1,30 0 1,30 0 0,-89 0-1,89 0 1,-30 0-1,-30 0 1,1-29 0,29 29-1,29-59 1,-87 59 0,87 0-1,-117-59-15,59 59 16,-59-58-16,88 58 15,0-59 1,-29 59-16,-59-59 16,88 59-1,-88-59-15,88 59 16,-88-58-16,117 58 16,-117-59-16,88 59 15,-88-88-15,59 88 16,-59-59-1,88 1-15,-88-1 16,88 59 0,-88-88-16,117-30 15,-117 60 1,59-1-16,0 0 16,-59-29 15,58 88-31,-58-59 15,0 1-15,59-30 16,-59-30 0,59 118-16,-59-117 15,0 29 1,0 29-16,0-29 16,88 88-1,-88-117-15,0 29 16,0 0-1,0-1 1,0 31 0,-59 58-1,59-88-15,-59 0 16,59 0 0,0 29-16,-58 59 15,58-59-15,-59 59 16,59-88-16,-88 29 15,29 1 1,-29-30 15,30-30-15,-1 60 15,0-1-15,59 0-1,-59 59 1,59-59-16,-58 59 16,58-58-1,-59 58-15,59-59 16,-59 59 0,59-59-1,-88 59-15,30-58 31,-1 58-15,-29 0 0,88-59-1,-59 59-15,1 0 32,58-59-32,-89 59 31,-28-59-16,58 59 17,30 0-1,29-58-15,-59 58 15,1 0-16,-60-59 17,60 59-17,58-59 63,-59 59-78,30 0 47,-89-58 16,59 58-32,1 0 47,-30 0-15,29 0-1,59 29 16,0 30-62</inkml:trace>
  <inkml:trace contextRef="#ctx0" brushRef="#br0" timeOffset="137941.51">29729 8541 0,'0'29'406,"0"30"-281,0 0-63,0-1 17,-59-58-48,59 59-16,0 0 48,-59-59-32,59 59 0,0-1 32,-58-58-63,58 59 62,-59-59-46,59 59 15,-59-59 16,59 58-47,0-28 47,-59 58-16,59-30 16,-58-58-16,58 30-15,-59 58 15,59-29 16,-59-59-47,59 29 16,0 30 15,-58-59 0,58 58-31,-59-58 32,59 88-17,-59-88 1,59 59-1,-58-59 1,58 59-16,-59-59 16,59 59-1,0-1 1,-59-58 0,59 59-1,-58-59 1,58 59-1,-59-59 1,59 58 15,-29-58-31,29 59 32,-59-59-32,59 59 15,-59-59 1,59 58-1,-59-58 17,59 59-17,-58-59 17,58 88-17,-59-88 1,59 59 15,-59-59-15,1 59 31,87-59 156,30 0-141,-1 0-46,1 0 31,-59 58-32,59-58-15,-30 0 32,-29 59-1,59-59-31,0 0 47,-59 59-32,88-59 1,-88 58 15,58-58 16,-58 30-47,0 29 31,59-59-15,0 88 15,-59-59 0,58-29 1,-58 59-32,59-59 15,-59 58 1,59-58 15,-59 59-31,58-59 16,-58 59-1,59-1 1,-59 1 15,59-59-15,-59 59 0,0 0-1,58-1 1,1-58-1,-59 59 1,59-59 0,-59 59-1,0 29 1,59-88-16,-59 58 31,58 1 0,-58 0-15,0 0 0,59-59-16,-59 58 15,59 1 32,-59 0-16,0-1 1,58-58-17,-58 59-15,0 0 32,59-59-17,-59 59 1,59-59 15,-59 58 32,58-87 358,-58-30-374,59 59-47,-59-59 16,59 59 0,-59-58-16,0-1 15,88 0 1,-88 1-1,59-1 1,-59 0 0,88-29-1,-88 59 1,88-59 0,-30 29-1,1 0-15,0 59 16,-59-88-16,58 30 15,60-60 1,-118 30 15,59 88-31,-59-59 16,0 1 0,88 58-16,-88-59 15,88 59-15,-88-88 0,58 88 16,1-59-1,0 1 1,-1-1 0,1 59-16,-59-118 15,59 118 1,-1-58 0,-58-1-1,118 59-15,-118-29 16,59 29-1,-59-59 1,29 59 0,-29-59-1,59 59 1,-1-58 0,60 58-16,-118-59 15,58 59-15,-58-59 16,59 59 78,-59-59-94,0 1 171,0-1-77,0 0-16,-29 59-46,29-58-17,-118 58-15,118-59 16,-58 59-1,28 0-15,30-59 16,-117 59 0,117-59-1,-59 59 1,59-58 0,-88 58-16,29-88 15,1 29 1,-30 59-1,88-59 1,-118 59-16,30 0 16,88-88-1,-88 88-15,30-58 16,-1 58 0,59-59-1,-59 59 1,59-59-16,-59 59 0,59-59 15,-88 59 1,30-58 0,-1-1 15,0 59-15,59-59-1,-58 59 1,-1-58-1,59-1 17,-59 59-1,59-59 16,-58 0-16,-1 59-15,59-58-1,-59 58 1,0-59 109,1 59-47,58-59 63,0 89-32</inkml:trace>
  <inkml:trace contextRef="#ctx0" brushRef="#br0" timeOffset="169497.12">18665 15263 0,'0'-59'47,"-30"59"-31,-58 0 15,30 0-31,-1 0 16,-29 0 15,88 29 16,0 30-31,-59 0-16,59 29 15,0 29-15,-117 89 16,117 29-16,0-59 15,0 59-15,-59-89 16,59 1-16,0-59 16,0 0-16,30-29 15,-30 0 1,58-59-16,1 0 16,29 0-1,0 0 1,0 0-1,-88-59-15,59 59 16,-59-59-16,0 0 16,0 1-1,0-30 1</inkml:trace>
  <inkml:trace contextRef="#ctx0" brushRef="#br0" timeOffset="169800.89">18870 15732 0,'0'30'0,"0"-1"15,59-29-15,-59 147 16,0-88-16,0-1 16,0 1-16,0 0 15,0-1 1,59-58-16,-59 30 16,58-30-1,1 0 1</inkml:trace>
  <inkml:trace contextRef="#ctx0" brushRef="#br0" timeOffset="169998.64">19663 16437 0,'0'59'16,"-59"-59"-16,59 88 16,-29-88-16,29 88 15</inkml:trace>
  <inkml:trace contextRef="#ctx0" brushRef="#br0" timeOffset="170248.67">20044 15527 0,'0'29'31,"0"30"-31,59 0 16,-59 58 0,0-58-1,58 0 1,-58-1 0</inkml:trace>
  <inkml:trace contextRef="#ctx0" brushRef="#br0" timeOffset="170467.55">20455 16143 0,'0'59'0,"0"29"15,0 0 1</inkml:trace>
  <inkml:trace contextRef="#ctx0" brushRef="#br0" timeOffset="170767.26">20895 15498 0,'88'117'16,"-88"-88"0,0 30-16,0 0 15,0-1-15,0 1 0,0 29 16,59-29 0</inkml:trace>
  <inkml:trace contextRef="#ctx0" brushRef="#br0" timeOffset="170983.1">21453 16085 0,'0'58'0,"58"-58"16,-58 59-16,59 0 31</inkml:trace>
  <inkml:trace contextRef="#ctx0" brushRef="#br0" timeOffset="171487.41">21629 15145 0,'59'0'16,"-1"0"-16,-58-58 15,118 58-15,-60 0 16,-58-59-16,59 59 16,0 88 15,-59-29-31,88 29 16,-88 0-16,58 59 15,-58-1-15,118-28 0,-118 29 16,59 29-1,58-59-15,-117-29 16,59 0 0,-59-29-1,-30-59 1,30 59 0,-88-59-16,30 0 15,-31 58 1,31-58-16,-1 0 15,0 0 1,59-29 31</inkml:trace>
  <inkml:trace contextRef="#ctx0" brushRef="#br0" timeOffset="171854.21">21717 15791 0,'29'29'62,"-29"60"-46,0-31-16,88-58 15,-88 118-15,59-60 0,0 1 32,-59 0-17</inkml:trace>
  <inkml:trace contextRef="#ctx0" brushRef="#br0" timeOffset="213859.02">8687 13237 0,'-30'0'94,"-28"0"-79,-30 0 1,29 0 0,0 0-1,1 0 1,-1 0 0,0 0 30,59 30 17,-59 58-47,59-29-16,0-1 15,-88-58-15,88 88 16,0-29-1,-58-59-15,87 0 94,30 0-78,29 0-1,0 0 17,29 0-17,-87 0 1,-30 59-16,117-59 16,-117 58-1,59-58 1,-59 59-1,0 0 17,0 0-17,-30-59 1,30 58 0,-117-58-1,117 59-15,-88-59 0,29 59 16,1-59 31,-1 0-16,59-30-15,0-28 15,-59 58 0,59 29 32,59 30-48,0-1 16,-1-58-15,-28 0 0,28 0-1,1 0 1,-59-29-16,59 29 16,-59-59-16,0 1 31,0-30-16,-30 88 1,-28-59 0,-1 59-1,59-59 1,-88 59-16,29 0 16,0 0 15,1 0 0,-1 0 0,59-59-15,-59 59 0,59-58-1,0-1 16,0 30 1,0-30-17,88-29 1,-29 29 0,29-29-1,0 29 1,-58 59-16,58-58 15,-30 58 1,-58-59 0,30 59-16,-89 0 125,-29 29-110,29-29 1,59 88-16,-88-29 16,88 0-16,-59-59 15,59 147-15,0-89 16,-58-58-1,58 59 1,29-59 47,59 0-32,0 0-16,-29 0-15,88 59 16,-89-59 0,1 58-16,29 60 15,-29-59 1,-59-1-16,58-58 16,-58 88-16,-29-29 15,29 0-15,-88-59 16,29 0-16,59 58 15,-58-58-15,-1 0 16,0 0 0,1 0-1</inkml:trace>
  <inkml:trace contextRef="#ctx0" brushRef="#br0" timeOffset="-202573.53">5341 16349 0,'-147'0'15,"89"0"-15,58 29 16,-88-29-16,29 0 16,59-29-1,0 58 63,0 59-78,0 30 16,0 58-16,0 59 16,0-30-16,0-29 15,0 0-15,0-58 16,0 28-16,-59-58 0,59 1 16,0 28-1,30-117 1,-30 59-1,58-59-15,1 0 16,0 0 0,-1 0 15,1 0 16,0-59-47</inkml:trace>
  <inkml:trace contextRef="#ctx0" brushRef="#br0" timeOffset="-202196.73">5459 16730 0,'29'30'31,"-29"28"-31,0 31 16,59-1-16,-59 0 16,0 29-16,0 0 15,58-58 1,-58 0 0,0 0 15</inkml:trace>
  <inkml:trace contextRef="#ctx0" brushRef="#br0" timeOffset="-201889.34">6339 17053 0,'0'59'15,"0"0"-15,0-1 0,0 30 16,0 59-1,0-88 1</inkml:trace>
  <inkml:trace contextRef="#ctx0" brushRef="#br0" timeOffset="-201612.27">6720 16466 0,'59'147'31,"-59"-88"-31,0 29 15,0 29-15,59-29 16,-59 0-16,0-29 0,59-59 16,-59 88-1,0 29 1,0-87 0</inkml:trace>
  <inkml:trace contextRef="#ctx0" brushRef="#br0" timeOffset="-201372.74">7425 16965 0,'0'59'16,"0"29"-1,58-88-15,-58 88 16,0 0-16,0-29 16,0 0 31</inkml:trace>
  <inkml:trace contextRef="#ctx0" brushRef="#br0" timeOffset="-201026.57">8158 16613 0,'59'0'16,"-59"29"-16,59-29 16,-59 59-16,0-30 15,0 30 1,0 0-1,0 0 1</inkml:trace>
  <inkml:trace contextRef="#ctx0" brushRef="#br0" timeOffset="-200477.55">8188 16143 0,'0'30'47,"59"116"-31,-59-57-16,58-31 15,-58 89-15,59 29 16,-59-29-16,0-59 15,0 29-15,0-58 16,88 88 0</inkml:trace>
  <inkml:trace contextRef="#ctx0" brushRef="#br0" timeOffset="-200261.08">9127 16995 0,'0'29'0,"0"30"15,0 29 1,0-30 0,0 1-16,0 0 31</inkml:trace>
  <inkml:trace contextRef="#ctx0" brushRef="#br0" timeOffset="-199938.15">9596 15938 0,'0'59'32,"0"-1"-32,0 1 15,118 88-15,-118-59 16,0 29-16,59-29 16,-59 0-16,0-29 15,0 29 1,58-88-16,-58 59 15</inkml:trace>
  <inkml:trace contextRef="#ctx0" brushRef="#br0" timeOffset="-199771.89">10360 16818 0,'0'59'0,"0"0"15,0 29 1,0 0 0,-30 0-1</inkml:trace>
  <inkml:trace contextRef="#ctx0" brushRef="#br0" timeOffset="-199437.84">11034 16055 0,'-29'0'0,"29"30"16,-88 58-1,88 29-15,0-29 16,0-29-16,29 0 15,30-1-15,59-58 16,-30 0-16,0-29 16,-88-88-1,0 87 1,-59-87 0,-147 117-1,89 0-15,58 0 16,1 0-1</inkml:trace>
  <inkml:trace contextRef="#ctx0" brushRef="#br0" timeOffset="-199087.65">11123 15615 0,'0'-59'16,"88"59"-1,-88-117-15,117 117 16,59-59 0,-59 59-1,-29 30-15,1-30 16,57 146-16,-87 1 16,58 0-1,1 58-15,28 1 0,-146-30 16,118 0-16,-118-59 0,0-29 15,59 30 1,-59-30 0,-30-88-16,-28 59 15,-1-59-15,-59 117 0,30-58 16,30-59-16,-1 58 16,0-58-16,59 59 15,-88-59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3-01-27T13:48:45.4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7982 12738 0,'0'-58'16,"0"-1"-1,-29 59-15,29-59 32,-88 1-17,29 58 17,59-59-17,-29 59 1,-30 0 15,-29 29-15,30 89 15,58-60-15,0 60-16,0-60 15,0 89 1,0-117-16,0 87 15,29-29-15,-29 0 16,0 0-16,0-29 16,0 58-16,88-29 15,-88 0-15,0 0 16,0 59-16,0-88 16,0 0-16,0 29 15,0-30-15,0 1 16,0 59-1,0-60 1,0 1 0,-29-88 46,29-30-46</inkml:trace>
  <inkml:trace contextRef="#ctx0" brushRef="#br0" timeOffset="314.89">7043 13590 0,'147'-59'31,"-30"59"-15,-29 0-16,30 0 16,29-88-16,-59 88 15,0 0-15,-30 0 16,1 0-16,58-59 15,-58 59 1,-30 0 0</inkml:trace>
  <inkml:trace contextRef="#ctx0" brushRef="#br0" timeOffset="730.24">8745 12416 0,'0'-59'0,"-29"59"15,29 29 17,-117 59-17,117 0-15,0 59 16,-118 29-16,118-29 16,-58 29-16,58 0 15,0-29-15,0-30 16,0-29-16,0 30 15,0-89-15,0 30 0,58-59 16,-58 117 0,59-117-16,0 0 15,-59 30-15,58-30 0,1 0 16,0 0 0</inkml:trace>
  <inkml:trace contextRef="#ctx0" brushRef="#br0" timeOffset="1238.08">9303 12915 0,'-29'0'15,"-59"0"17,88 58-17,-59 1 1,59 29-16,0 29 16,-59-29-16,59 59 15,0-59-15,0 0 16,0-29-16,0 0 15,88 29 1,0-88 0,-29 0-16,29 0 0,-29 0 15,-1 0-15,-58-30 16,88 30-16,-88-117 16,59 58-16,-59 1 15,0-1-15,-29-58 16,29 58-16,-88 0 15,88 0-15,-118 1 16,118-1-16,-58 59 0,58-88 16,-59 29-1,59 1 17,0-31-17</inkml:trace>
  <inkml:trace contextRef="#ctx0" brushRef="#br0" timeOffset="1611.97">9949 12533 0,'205'264'16,"1"59"-16,-30 0 0,-30-30 15,-87-28-15,-59-89 16,0-30-16,0-28 15,-59-1-15,59-29 16,-88-29-16,0 0 16,88-1-1,-29-58 1</inkml:trace>
  <inkml:trace contextRef="#ctx0" brushRef="#br0" timeOffset="8120.76">11592 13619 0,'29'0'31,"59"0"-16,-29 0-15,0 0 16,0 0-16,-1 0 16,60 0-1,-60 0 1,30 0 0</inkml:trace>
  <inkml:trace contextRef="#ctx0" brushRef="#br0" timeOffset="8352.2">11709 13942 0,'89'0'47,"-1"0"-47,0 0 16,0 0 15,58 0-31,-28 0 16</inkml:trace>
  <inkml:trace contextRef="#ctx0" brushRef="#br0" timeOffset="8588.86">13324 13648 0,'88'0'31,"58"0"-15,-58 0-16,-88-29 15,176 29-15,-117 0 16,59 0-16</inkml:trace>
  <inkml:trace contextRef="#ctx0" brushRef="#br0" timeOffset="8904.31">14967 13237 0,'-59'0'16,"1"0"-1,-1 0-15,0 0 16,1 59-16,58 29 15,-147 30-15,147 28 16,0-28-16,0-30 16,0 0-16,59 0 15,-1-88-15,60 59 16,-30-59-16,-30 0 0,30 0 16,0 0-1,-88-30 1,59 30-1,-59-88-15</inkml:trace>
  <inkml:trace contextRef="#ctx0" brushRef="#br0" timeOffset="36827.98">7806 15732 0,'0'-58'16,"-88"58"-1,88-59-15,-58-29 16,58 29-1,-88 59 1,-1 0 0,89-58-16,-58 58 15,-1 0 1,59 29 0,0 30-16,-59-1 15,59 1-15,0 0 16,0-1-16,0 30 15,0 1-15,0 57 0,0-28 16,0 58-16,0 59 16,0-1-16,0 31 15,0-31 1,59 1-16,-59-29 0,0-30 16,0 0-16,0-59 15,0 30-15,0-29 16,0-60-16,0 1 15,0 0 1,-29-59 15,29-88-15</inkml:trace>
  <inkml:trace contextRef="#ctx0" brushRef="#br0" timeOffset="37030.64">6720 17582 0,'59'0'0,"0"-59"0,58 59 16,1-88-16,-60 88 15,89 0-15,-88-59 16,29 59-16,59-59 15,-59 59-15,0-88 16</inkml:trace>
  <inkml:trace contextRef="#ctx0" brushRef="#br0" timeOffset="38151.39">8804 15263 0,'0'-59'16,"0"118"15,-88 29-16,88 29-15,-88 89 16,88 29-16,0 175 0,-88-175 16,88 0-16,0 29 15,0-29-15,88-29 16,-88-89-16,147 30 16,-59-59-16,29-88 15,-58 58-15,0-58 16,-30 0-16,88 0 15,-58-29-15</inkml:trace>
  <inkml:trace contextRef="#ctx0" brushRef="#br0" timeOffset="42882.07">10125 15586 0,'-118'0'16,"60"0"-16,-30 0 15,88 29 16,29-29 63,-29 88-94,0 0 16,0 0-16,0 0 15,0 59-15,0 29 0,0 0 16,0 59 0,0-59-16,0-29 15,0-30-15,0 30 16,0-59-16,0-29 0,0 0 16,59-59-1,29 0 1,-30 58-16,1-58 15,0 0-15,29-29 16,-29 29 0,-1-59-1,30 59 1,-29-58 15,0 58-15</inkml:trace>
  <inkml:trace contextRef="#ctx0" brushRef="#br0" timeOffset="44063.93">11211 16055 0,'0'-58'0,"0"116"78,0 30-62,29 30-16,-29-30 15,0 0-15,0-29 16,0-1-16,0 1 16,0 29-1,59-88 1,-59 59-16,58-59 47,1 0-32</inkml:trace>
  <inkml:trace contextRef="#ctx0" brushRef="#br0" timeOffset="44340">12062 16613 0,'0'29'31,"58"118"-15,-58-88-16,0 58 15,-29-117 1,29 147-16,0-59 31,-29-88-31,29 88 16</inkml:trace>
  <inkml:trace contextRef="#ctx0" brushRef="#br0" timeOffset="45606.7">12766 16114 0,'0'-29'16,"0"-1"15,59-58 16,29 88-31,-30 0-16,60 0 15,-60 0 1,-58 88-1,-58 0 1,58-29 0,-88-59-16,88 88 15,0-29 1,0 0 0,58-59-1,30 88-15,-58-88 16,-30 88-16,0-30 15,-30 60 1,-58-60-16,0-58 16,0 89-16,30-89 15,28 0 1</inkml:trace>
  <inkml:trace contextRef="#ctx0" brushRef="#br0" timeOffset="45805.54">13822 16642 0,'0'59'0,"0"58"16,-58-28-1,58-31-15,-59-58 16,59 30-16,-59-30 15,59 117-15</inkml:trace>
  <inkml:trace contextRef="#ctx0" brushRef="#br0" timeOffset="46397.99">14732 15909 0,'0'-59'0,"0"0"15,-29 59-15,-59-59 16,-30 59 0,60 30-1,58 28-15,-88 60 16,88-59-16,-59-1 15,59 30 1,29-29 0,30-59-16,29 0 15,-29 0 1,0-117-16,-1 58 16,30-29-16,-88 29 15,118-29-15,-118 59 16,0 87 15,0 1-31,0 29 16,0-29-16,0 58 15,0-58-15,0 29 16,0 30-16,0-89 16,0 30-1,88 29 1,-30-147-1</inkml:trace>
  <inkml:trace contextRef="#ctx0" brushRef="#br0" timeOffset="46575.41">15525 16202 0,'0'59'0,"-30"29"16,30-29-1,0-1-15,-58-58 16,58 88-16,-59-88 16,59 59-16,0 0 15</inkml:trace>
  <inkml:trace contextRef="#ctx0" brushRef="#br0" timeOffset="46980.19">16288 15703 0,'-59'0'31,"0"117"-15,59-87-16,-58 87 0,58 1 16,0-1-16,0-29 15,0-29-15,58-59 16,1 88 0,88-29-16,-89-59 15,-58-30-15,59 30 16,-59-88-16,0 0 15,-117 29 1,29 59 0,29 0-16,-29 0 15,29 0 1,59 59-16,0 29 16</inkml:trace>
  <inkml:trace contextRef="#ctx0" brushRef="#br0" timeOffset="47878.75">16845 15292 0,'0'-59'15,"30"59"1,-1 0-16,118 0 16,-89-58-1,1 58 1,0 58-1,-59 1 1,0 29-16,88 59 16,-88 0-16,0 29 15,58 0-15,-58-29 16,89-1-16,-89-28 16,0 29-16,58-89 15,-58 1-15,0 0 0,-29-1 31,-30-58-31,0 0 16,-29 59-16,30-59 16,-89 59-1,176-59 32,30-29-31</inkml:trace>
  <inkml:trace contextRef="#ctx0" brushRef="#br0" timeOffset="48247.48">18048 14911 0,'30'-89'15,"175"31"1,-117 58 0,30 0-16,-60 0 0,30 58 15,0 148-15,1-30 16,-89 147-1,0 29-15,0 0 0,0 59 16,0-58-16,-59-60 16,-29-29-16,29-117 15,59-59-15,-147-29 16,89 29-16,-1-88 16,-29 0-16,88 29 15,-88-29-15</inkml:trace>
  <inkml:trace contextRef="#ctx0" brushRef="#br0" timeOffset="51929.95">24769 13091 0,'-88'117'16,"88"-88"-16,-147 89 15,147-30-15,-58 29 0,58-29 16,-59 59 0,59-29-16,-88 28 15,88-87-15,88 29 16,-88 29-16,88-58 0,-88 0 15,205 0-15,-175-59 16,116 0-16,-28 0 16</inkml:trace>
  <inkml:trace contextRef="#ctx0" brushRef="#br0" timeOffset="52232.45">26119 13149 0,'-59'0'16,"-58"0"-1,117 59-15,-59 58 16,59-87-16,0 87 15,0-29 1,30 0 0,28-88-16,89 88 15,-88-88 1,-1 0-16,30 0 16,-88-29-1</inkml:trace>
  <inkml:trace contextRef="#ctx0" brushRef="#br0" timeOffset="52448.49">26471 13414 0,'59'0'16,"0"0"-1,29 0 1,-30 0-16,30-59 15,-29 59-15,0 0 16,-1 0-16,-87 59 31</inkml:trace>
  <inkml:trace contextRef="#ctx0" brushRef="#br0" timeOffset="52630.35">26647 13766 0,'88'0'47,"0"0"-31,-88-30-16,88 30 16,-29 0-16,0 0 0,29-58 15</inkml:trace>
  <inkml:trace contextRef="#ctx0" brushRef="#br0" timeOffset="54369.28">28056 12915 0,'-59'0'31,"0"0"-31,1 0 15,-30 0-15,29 0 16,59 29 62,0 30-78,-59-1 16,59 30-1,-88-29 1,118-59 15,28 0-15,60 0-16,-30 0 16,29 0-16,-29 0 15,30 88-15,-30-29 16,-88 0-1,0 29-15,-30-30 16,-28 1 0,-30-59-16,0 117 15,-1-117-15,1 59 16,30-59-16</inkml:trace>
  <inkml:trace contextRef="#ctx0" brushRef="#br0" timeOffset="54634.74">29259 12533 0,'147'0'15,"29"147"-15,-176-59 0,59-30 16,-59 31-16,0 28 16,117-29-16,-117 0 15,0-29-15,-59 29 16,59-29-16,-58 29 16,-1-30-16,-29 30 15,-30-29-15,-28 58 16,-1 30-16</inkml:trace>
  <inkml:trace contextRef="#ctx0" brushRef="#br0" timeOffset="56016.77">20132 16818 0,'29'0'16,"30"0"15,0 0-31,29 0 16,-88-58-16,147 58 15,-59 0-15,-30 0 0,30-88 16,-29 88-16,0 0 16</inkml:trace>
  <inkml:trace contextRef="#ctx0" brushRef="#br0" timeOffset="56220.37">20161 17200 0,'89'0'0,"28"0"15,-58 0-15,87-88 32,-58 88-32,88 0 15,-176-59-15,59 59 16</inkml:trace>
  <inkml:trace contextRef="#ctx0" brushRef="#br0" timeOffset="61507.7">22715 16026 0,'0'-59'0,"58"59"16,1 0 15,-147 118 16,29-60-47,1 1 15,-60 0-15,118-1 16,-88-58-16,88 59 16,0 0-1,30-59 17,28 0-32,1 59 15,29-59-15,-29 0 16,29 0-1,-88 58-15,117-58 16,-58 0-16,-59-29 63,0-30-32,0 1-16,0-1 1,-30 59 15,30 88 1,0 0-17,0-29-15,0 29 16,0-30-16,0 1 15,0 0-15,0 0 16,0-1-16,-58-58 94</inkml:trace>
  <inkml:trace contextRef="#ctx0" brushRef="#br0" timeOffset="95699.23">26266 15116 0,'0'-59'15,"58"59"-15,-58-58 32,0-1-1,-29 59 0,-59 0 0,29 29-31,59 30 16,-88 0-16,0 58 0,88 0 16,-58 30-16,58 29 15,-89 89-15,89 87 16,-88-59-16,88 60 16,0-89-16,0-29 15,88-147-15,-29 58 16,0-87-16,-59 0 15,88-59-15,-88 88 16,59-88-16,-59 58 16,58-58 15</inkml:trace>
  <inkml:trace contextRef="#ctx0" brushRef="#br0" timeOffset="97207.17">13705 18051 0,'0'-58'15,"29"58"17,-29-59-32,88 59 15,1 0 1,-89 88-16,146-88 16,-87 88-16,0-29 15,-1-1-15,1-58 16,0 118-16,29-60 15,-59-58 1,-29 59-16</inkml:trace>
  <inkml:trace contextRef="#ctx0" brushRef="#br0" timeOffset="97500.52">14468 17699 0,'0'29'31,"-59"118"-31,1 0 16,58-59-16,-88 0 15,88-29-15,0 58 16,-59-117-16,59 29 31</inkml:trace>
  <inkml:trace contextRef="#ctx0" brushRef="#br0" timeOffset="99249.03">26970 15351 0,'-59'59'32,"59"87"-17,0-28-15,59 28 16,-59-57-16,0 57 16,59-58-16,-59-29 15,58 0-15,-58-1 16,0-87 31,0-30-47,0 1 15,0-30-15,-29-59 16,29 29-16,-88-28 0,88 58 16,0 0-16,0 0 15,0 29 1,0-59-16,29 118 31,-29-88-31,147 88 16,-88-58-16,0 58 15,-1 0-15,1-59 16,0 59-16,-118 59 47</inkml:trace>
  <inkml:trace contextRef="#ctx0" brushRef="#br0" timeOffset="99411.15">27117 15556 0,'58'0'32,"1"0"-17,0 0-15,-59-29 16,117 29-16,-58-59 15,0 59 1</inkml:trace>
  <inkml:trace contextRef="#ctx0" brushRef="#br0" timeOffset="99577.36">27557 15468 0,'0'30'0,"0"28"0,0 1 16,0 0-16,0-1 15,0 1-15,0 0 16,59-59-16,-59 59 16,58-59-16</inkml:trace>
  <inkml:trace contextRef="#ctx0" brushRef="#br0" timeOffset="99694.24">27645 14969 0</inkml:trace>
  <inkml:trace contextRef="#ctx0" brushRef="#br0" timeOffset="100527.78">28056 15292 0,'0'59'31,"0"0"-15,0 29-16,0 29 16,0-29-16,0-29 15,0-1-15,0 1 16,0-147 15,29 29-15,-29-58-1,0-30-15,88 59 16,-88 29-16,30 59 16,28 0-1,1 0 1,-59 30-16,59-30 16,-59 59-16,88-59 15,29 0 1,-58 0-16,-59-30 15,29 30-15,-29-88 16,88 29-16,-88 1 16,0-60-16,0 30 15,0 30-15,-29 58 16,-89 0 0,118 88-16,0 0 15,-58 0-15,58 0 16,0 29-16,0-87 15,0 28-15,29-58 16,30 0 0,29-147-1,-88 59 1,0-58-16,0 28 16,0-29-16,0 30 15,-59 29-15,59-29 16,-88 29-1,88 176 1,0-30 0,0 89-16,0-30 15,0-28-15,29 57 16,60-28-16,-89-30 16,58 0-16,30-29 31,0-59-16,0-30 1</inkml:trace>
  <inkml:trace contextRef="#ctx0" brushRef="#br0" timeOffset="100829.25">29729 14911 0,'58'-59'16,"-58"147"0,88-29-16,-88 29 15,59 29-15,-59-29 16,0 59-16,117-59 16,-117 0-16,0 0 15,0-29-15,0-1 16,-29-58-16,29 59 0,-59-59 15,1 59-15,-89-59 32,147-29-32,-117 29 15,117-89-15,-59 1 16</inkml:trace>
  <inkml:trace contextRef="#ctx0" brushRef="#br0" timeOffset="100965.82">29905 14294 0,'0'-59'16,"58"89"15</inkml:trace>
  <inkml:trace contextRef="#ctx0" brushRef="#br0" timeOffset="101358.26">30991 14294 0</inkml:trace>
  <inkml:trace contextRef="#ctx0" brushRef="#br0" timeOffset="101520.32">31167 14822 0,'0'-29'15</inkml:trace>
  <inkml:trace contextRef="#ctx0" brushRef="#br0" timeOffset="101901.18">31108 14294 0,'-88'0'15,"29"0"1,1 0 0,-30 88-1,88-29 1,0 0-16,29-59 15,30 88-15,-1 0 16,30-88-16,30 117 16,-30-29-1,-88-29 1,-59-59-16,0 59 16,1-59-1,-30 0-15,29 0 16,59 58-16,0-87 15</inkml:trace>
  <inkml:trace contextRef="#ctx0" brushRef="#br0" timeOffset="102007.71">31548 14705 0,'0'-59'31</inkml:trace>
  <inkml:trace contextRef="#ctx0" brushRef="#br0" timeOffset="102264.35">32047 13619 0,'-117'29'0,"117"30"16,0 29-16,0 0 16,0 59-16,0-30 15,0-29 1,88 0-16,-30-88 16,-58 89-16,118-89 15,-59 0-15,-1 0 16</inkml:trace>
  <inkml:trace contextRef="#ctx0" brushRef="#br0" timeOffset="102447.22">32076 14118 0,'-58'0'0,"58"-59"16,29 59 0,0 0-1,89-58-15,-30 58 16,0-88-16,29 88 15,-117-59-15</inkml:trace>
  <inkml:trace contextRef="#ctx0" brushRef="#br0" timeOffset="103271.53">26148 17846 0,'0'-30'15,"0"-28"1,0-1-16,0 0 16,-29 59-1,29 30 79,0 28-94,29 1 16,-29 0-1,59-59-15,-59 88 16,88-88-16,-88 59 16,59-1-16,-1-58 46</inkml:trace>
  <inkml:trace contextRef="#ctx0" brushRef="#br0" timeOffset="103682.35">26706 17229 0,'-59'0'0,"1"0"31,28 0-15,-58 30 15,88 117-16,0-59 1,0-30-16,0 30 16,0-29-16,88 0 15,-88-1-15,88 1 0,-88 59 16,59-30-16,-59-30 16,117 1-1,-117 88 1,59-147-16,-59 88 0,0-29 15,-29-59 1,-30 58 0</inkml:trace>
  <inkml:trace contextRef="#ctx0" brushRef="#br0" timeOffset="103832.9">26618 18169 0,'0'-59'0,"88"59"0,-88-88 0,88 88 15,-29-59-15,-1 59 16,30-59-16,-29 59 16,-59-117-16,88 117 15,-88-29-15,147 29 16</inkml:trace>
  <inkml:trace contextRef="#ctx0" brushRef="#br0" timeOffset="104134.51">27528 17053 0,'-88'0'15,"-30"88"1,118-29-16,0 0 15,-58 29-15,58 0 16,0-29-16,0-1 16,29 1-16,30-59 15,-59 88-15,88-88 16,0 59-16,0-59 16,29 0-1,-58-30-15,-1 30 16</inkml:trace>
  <inkml:trace contextRef="#ctx0" brushRef="#br0" timeOffset="104426.12">27909 17200 0,'0'-59'0,"29"89"32,30-30-32,-59 58 15,88-58-15,-29 118 16,-59-59 0,147-59-16,-147 58 15,88-58-15,-30 88 0,-58-29 31,59-59-31</inkml:trace>
  <inkml:trace contextRef="#ctx0" brushRef="#br0" timeOffset="104659.97">28555 16995 0,'-59'0'16,"0"117"-1,59-29 1,-117 0-16,117 0 16,-88 30-16,88-60 15,0 1-15,0 29 16,0-29 15</inkml:trace>
  <inkml:trace contextRef="#ctx0" brushRef="#br0" timeOffset="105731.19">28731 16584 0,'29'0'78,"118"29"-62,-147 30-16,117 29 15,-117-59-15,88 89 0,-88-30 16,0 0-16,0 0 15,-58 29-15,58-58 16,-59 0 0,59-1-16</inkml:trace>
  <inkml:trace contextRef="#ctx0" brushRef="#br0" timeOffset="105952.45">29435 16907 0,'88'-59'15,"0"59"1,-29-88-1,0 88-15,-1-59 16,60 59-16,-60 0 16,-58-59-1</inkml:trace>
  <inkml:trace contextRef="#ctx0" brushRef="#br0" timeOffset="106212.41">29817 16408 0,'-59'58'47,"59"30"-47,0 0 16,0-29-16,0 29 15,0 0-15,0-29 0,0 0 16,0 29 0</inkml:trace>
  <inkml:trace contextRef="#ctx0" brushRef="#br0" timeOffset="107203.03">30697 16143 0,'0'-58'32,"-29"58"-1,-1 0 63,30-59-79,-58 59 63,58 29-31,-118-29-47,60 59 16,58 0-1,-59-59-15,59 88 16,-59-30-16,59 1 16,0 29-16,0 30 15,0-89-15,0 30 16,59-59-16,-59 117 16,59-117-16,-1 0 15,30 0-15,0-59 16,-29-29-1,-59 30 1,59 58 0,-59-59-1</inkml:trace>
  <inkml:trace contextRef="#ctx0" brushRef="#br0" timeOffset="107555.38">31372 15879 0,'59'0'32,"-59"-59"-32,58 59 0,1 0 15,0-58-15,58 58 16,-87 0-1,87-88-15,-29 88 16,-88-59-16</inkml:trace>
  <inkml:trace contextRef="#ctx0" brushRef="#br0" timeOffset="107736.29">31578 16173 0,'29'0'0,"59"0"47,59 0-31,-89-59-16,1 59 0,-59-29 16,88 29-16,-88-59 15</inkml:trace>
  <inkml:trace contextRef="#ctx0" brushRef="#br0" timeOffset="108370.4">32370 15380 0,'0'-59'15,"29"59"1,30 0 0,0 0-16,-59 59 15,58 88-15,-58-88 16,0 29-16,-29 0 16,29-30-16,-59 60 15,59-59 1,-58-59-16,87-88 47,-29-1-47,88 1 15,-88-29-15,59 29 16,-59 0-16,0-59 16,58 88-16,-58 1 15,0 146 16,0-59-15,59 89-16,-59-30 16,0-30-16,117 1 15,-117 0-15,89-1 16,-1 30 0,-30-88-1</inkml:trace>
  <inkml:trace contextRef="#ctx0" brushRef="#br0" timeOffset="108620.97">33250 15556 0,'0'30'15,"0"87"1,59-58-16,-59 58 15,0-58 1,0 88 0,0-118-1,-59-29 1,1 0 0,-1 0-1,0-29-15</inkml:trace>
  <inkml:trace contextRef="#ctx0" brushRef="#br0" timeOffset="108749.2">33221 15292 0,'0'-59'15,"0"89"48</inkml:trace>
  <inkml:trace contextRef="#ctx0" brushRef="#br0" timeOffset="110023.47">32839 13590 0,'0'-59'16,"59"59"31,-59-59-47,59 1 15,0 58 1,-1 0-1,1 0-15,0 0 16,-1 29-16,60 30 16,-30 58-16,58 59 15,-57 88-15,-1 0 16,29 30-16,-117 0 16,147-30-1,-89 147 1,-58-323-16,0-30 15,0 1-15,0 0 16,0 0 0,59-59 31,-59 58-32,59 1 1,-59 0-1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20FDF4C-96B6-4CB5-BD3C-1847BA941E43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A798222A-E905-49D3-9208-C6CF724D0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30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92BA360-9028-CAFD-7CC9-7324784D2F72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rgbClr val="181818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20FDF4C-96B6-4CB5-BD3C-1847BA941E43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798222A-E905-49D3-9208-C6CF724D0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262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554426D-A57D-2872-1A9B-D0880F57D575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FDF4C-96B6-4CB5-BD3C-1847BA941E43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222A-E905-49D3-9208-C6CF724D0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117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067CA42-BE57-73B7-7104-58F79FB47D27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FDF4C-96B6-4CB5-BD3C-1847BA941E43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222A-E905-49D3-9208-C6CF724D0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632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3008D5E-0784-C123-828D-9F77964573E8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FDF4C-96B6-4CB5-BD3C-1847BA941E43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222A-E905-49D3-9208-C6CF724D0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6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7AA87C3-328D-727B-F67B-1E92C26B11D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q"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i="0">
                <a:solidFill>
                  <a:schemeClr val="bg1"/>
                </a:solidFill>
              </a:defRPr>
            </a:lvl2pPr>
            <a:lvl3pPr marL="1257300" marR="0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FDF4C-96B6-4CB5-BD3C-1847BA941E43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222A-E905-49D3-9208-C6CF724D040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138BE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5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F07FC2-A655-A2A7-54E6-0A7D9258F47B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FDF4C-96B6-4CB5-BD3C-1847BA941E43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222A-E905-49D3-9208-C6CF724D0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67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F4C456E-7040-95FE-B22F-C17CC21C8A6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FDF4C-96B6-4CB5-BD3C-1847BA941E43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222A-E905-49D3-9208-C6CF724D0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74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u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4424515"/>
            <a:ext cx="10782300" cy="89473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54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4850" y="5319252"/>
            <a:ext cx="10782300" cy="533544"/>
          </a:xfrm>
        </p:spPr>
        <p:txBody>
          <a:bodyPr>
            <a:normAutofit/>
          </a:bodyPr>
          <a:lstStyle>
            <a:lvl1pPr marL="0" indent="0" algn="ctr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20FDF4C-96B6-4CB5-BD3C-1847BA941E43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A798222A-E905-49D3-9208-C6CF724D040C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E5A13E-6B39-5EB9-018F-9DA365B4DF33}"/>
              </a:ext>
            </a:extLst>
          </p:cNvPr>
          <p:cNvSpPr>
            <a:spLocks noChangeAspect="1"/>
          </p:cNvSpPr>
          <p:nvPr/>
        </p:nvSpPr>
        <p:spPr>
          <a:xfrm>
            <a:off x="5181601" y="1446182"/>
            <a:ext cx="1828799" cy="18288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8EEE6-8976-851D-F510-207FC6D4CF21}"/>
              </a:ext>
            </a:extLst>
          </p:cNvPr>
          <p:cNvSpPr>
            <a:spLocks noChangeAspect="1"/>
          </p:cNvSpPr>
          <p:nvPr/>
        </p:nvSpPr>
        <p:spPr>
          <a:xfrm>
            <a:off x="778573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848510-2F64-4D88-22C1-3FF7F2533D22}"/>
              </a:ext>
            </a:extLst>
          </p:cNvPr>
          <p:cNvSpPr>
            <a:spLocks noChangeAspect="1"/>
          </p:cNvSpPr>
          <p:nvPr/>
        </p:nvSpPr>
        <p:spPr>
          <a:xfrm>
            <a:off x="118758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578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26F2899-BB1A-C8A9-12B0-A07F6B33176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FDF4C-96B6-4CB5-BD3C-1847BA941E43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222A-E905-49D3-9208-C6CF724D0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06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D07AB90-9728-28A7-0C31-273BFC645DF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FDF4C-96B6-4CB5-BD3C-1847BA941E43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222A-E905-49D3-9208-C6CF724D0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18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FDF4C-96B6-4CB5-BD3C-1847BA941E43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798222A-E905-49D3-9208-C6CF724D040C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906DB1-8C12-010E-62DB-3FD29C5810E0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50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10217797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71150" y="6412447"/>
            <a:ext cx="1382532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020FDF4C-96B6-4CB5-BD3C-1847BA941E43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A798222A-E905-49D3-9208-C6CF724D0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51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5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7Kr67d48ahSKefnJ6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eb.cse.iitk.ac.in/users/purushot/tmp/cs771/cs771_registration_270123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e.iitk.ac.in/users/purushot/courses/ml/2022-23-w/discussion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8D237-B382-D83F-201E-ADA460AE2F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Practice Session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16EFC-E681-7EFE-7B73-CCDB7EF24B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949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19366C-229A-B876-6050-2F9D3CA85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Questions (True/False)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EF5DE94-A6BA-7E36-FC1E-7BF9D90B5D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For any dimension </a:t>
                </a:r>
                <a14:m>
                  <m:oMath xmlns:m="http://schemas.openxmlformats.org/officeDocument/2006/math">
                    <m:r>
                      <a:rPr lang="en-IN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𝑑</m:t>
                    </m:r>
                    <m:r>
                      <a:rPr lang="en-IN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IN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ℕ</m:t>
                    </m:r>
                  </m:oMath>
                </a14:m>
                <a:r>
                  <a:rPr lang="en-IN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, t</a:t>
                </a:r>
                <a:r>
                  <a:rPr lang="en-IN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he dot product of two </a:t>
                </a:r>
                <a14:m>
                  <m:oMath xmlns:m="http://schemas.openxmlformats.org/officeDocument/2006/math">
                    <m:r>
                      <a:rPr lang="en-IN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𝑑</m:t>
                    </m:r>
                  </m:oMath>
                </a14:m>
                <a:r>
                  <a:rPr lang="en-IN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-dimensional vectors is always another </a:t>
                </a:r>
                <a14:m>
                  <m:oMath xmlns:m="http://schemas.openxmlformats.org/officeDocument/2006/math">
                    <m:r>
                      <a:rPr lang="en-IN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𝑑</m:t>
                    </m:r>
                  </m:oMath>
                </a14:m>
                <a:r>
                  <a:rPr lang="en-IN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-dimensional vector.</a:t>
                </a:r>
              </a:p>
              <a:p>
                <a:endParaRPr lang="en-IN" sz="2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  <a:p>
                <a:r>
                  <a:rPr lang="en-IN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If a set </a:t>
                </a:r>
                <a14:m>
                  <m:oMath xmlns:m="http://schemas.openxmlformats.org/officeDocument/2006/math">
                    <m:r>
                      <a:rPr lang="en-IN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𝒞</m:t>
                    </m:r>
                    <m:r>
                      <a:rPr lang="en-IN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⊂</m:t>
                    </m:r>
                    <m:sSup>
                      <m:sSupPr>
                        <m:ctrlPr>
                          <a:rPr lang="en-IN" sz="28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ℝ</m:t>
                        </m:r>
                      </m:e>
                      <m:sup>
                        <m:r>
                          <a:rPr lang="en-IN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is convex, then its translation</a:t>
                </a:r>
                <a:r>
                  <a:rPr lang="en-IN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𝒞</m:t>
                        </m:r>
                      </m:e>
                      <m:sup>
                        <m: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en-IN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IN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𝒞</m:t>
                    </m:r>
                    <m:r>
                      <a:rPr lang="en-IN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IN" sz="2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𝐚</m:t>
                    </m:r>
                  </m:oMath>
                </a14:m>
                <a:r>
                  <a:rPr lang="en-IN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must be convex too for any vector </a:t>
                </a:r>
                <a14:m>
                  <m:oMath xmlns:m="http://schemas.openxmlformats.org/officeDocument/2006/math">
                    <m:r>
                      <a:rPr lang="en-IN" sz="2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𝐚</m:t>
                    </m:r>
                    <m:r>
                      <a:rPr lang="en-IN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ℝ</m:t>
                        </m:r>
                      </m:e>
                      <m:sup>
                        <m: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where we define the translation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𝒞</m:t>
                        </m:r>
                      </m:e>
                      <m:sup>
                        <m: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≝</m:t>
                    </m:r>
                    <m:d>
                      <m:dPr>
                        <m:begChr m:val="{"/>
                        <m:endChr m:val="}"/>
                        <m:ctrlPr>
                          <a:rPr lang="en-IN" sz="28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𝐯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𝐚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:</m:t>
                        </m:r>
                        <m: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𝐯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∈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𝒞</m:t>
                        </m:r>
                      </m:e>
                    </m:d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EF5DE94-A6BA-7E36-FC1E-7BF9D90B5D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5" t="-21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6927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1F9FD-EC65-B929-959E-81560CF30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Questions (Calculus)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8A2639-327A-49CD-623C-38F3F051DF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2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Melbo</a:t>
                </a:r>
                <a:r>
                  <a:rPr lang="en-IN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claims that for some values of </a:t>
                </a:r>
                <a14:m>
                  <m:oMath xmlns:m="http://schemas.openxmlformats.org/officeDocument/2006/math">
                    <m:r>
                      <a:rPr lang="en-IN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IN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IN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n-IN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IN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ℝ</m:t>
                    </m:r>
                  </m:oMath>
                </a14:m>
                <a:r>
                  <a:rPr lang="en-IN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, the function</a:t>
                </a:r>
                <a:br>
                  <a:rPr lang="en-IN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≤2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&gt;2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IN" sz="2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  <a:p>
                <a:r>
                  <a:rPr lang="en-IN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is continuous and differentiable for all </a:t>
                </a:r>
                <a14:m>
                  <m:oMath xmlns:m="http://schemas.openxmlformats.org/officeDocument/2006/math">
                    <m:r>
                      <a:rPr lang="en-IN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IN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IN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ℝ</m:t>
                    </m:r>
                  </m:oMath>
                </a14:m>
                <a:r>
                  <a:rPr lang="en-IN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. Find these values of </a:t>
                </a:r>
                <a14:m>
                  <m:oMath xmlns:m="http://schemas.openxmlformats.org/officeDocument/2006/math">
                    <m:r>
                      <a:rPr lang="en-IN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IN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IN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𝑏</m:t>
                    </m:r>
                  </m:oMath>
                </a14:m>
                <a:r>
                  <a:rPr lang="en-IN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.</a:t>
                </a:r>
                <a:endParaRPr lang="en-IN" sz="4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8A2639-327A-49CD-623C-38F3F051DF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5" t="-21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A883DA-D008-1597-5A4D-C53081F22A96}"/>
                  </a:ext>
                </a:extLst>
              </p14:cNvPr>
              <p14:cNvContentPartPr/>
              <p14:nvPr/>
            </p14:nvContentPartPr>
            <p14:xfrm>
              <a:off x="1574280" y="802800"/>
              <a:ext cx="9973440" cy="5136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A883DA-D008-1597-5A4D-C53081F22A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64920" y="793440"/>
                <a:ext cx="9992160" cy="515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9987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AE0AA-22AE-48D7-6CCE-826FD270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Questions (Geometry)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4E59C7-8856-12B2-72DE-DDC9F7B858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IN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Give examples of 4D vectors such that</a:t>
                </a:r>
              </a:p>
              <a:p>
                <a:pPr lvl="1"/>
                <a:r>
                  <a:rPr lang="en-IN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A vector </a:t>
                </a:r>
                <a14:m>
                  <m:oMath xmlns:m="http://schemas.openxmlformats.org/officeDocument/2006/math">
                    <m:r>
                      <a:rPr lang="en-IN" sz="2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𝐯</m:t>
                    </m:r>
                    <m:r>
                      <a:rPr lang="en-IN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ℝ</m:t>
                        </m:r>
                      </m:e>
                      <m:sup>
                        <m: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4</m:t>
                        </m:r>
                      </m:sup>
                    </m:sSup>
                    <m:r>
                      <a:rPr lang="en-IN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IN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norm of two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IN" sz="2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𝐯</m:t>
                            </m:r>
                          </m:e>
                        </m:d>
                      </m:e>
                      <m:sub>
                        <m: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IN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=2</m:t>
                    </m:r>
                  </m:oMath>
                </a14:m>
                <a:endParaRPr lang="en-IN" sz="2800" dirty="0"/>
              </a:p>
              <a:p>
                <a:endParaRPr lang="en-IN" sz="2800" dirty="0"/>
              </a:p>
              <a:p>
                <a:pPr lvl="1"/>
                <a:endParaRPr lang="en-IN" sz="2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  <a:p>
                <a:pPr lvl="1"/>
                <a:endParaRPr lang="en-IN" sz="2800" dirty="0"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  <a:p>
                <a:pPr lvl="1"/>
                <a:endParaRPr lang="en-IN" sz="2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  <a:p>
                <a:pPr lvl="1"/>
                <a:r>
                  <a:rPr lang="en-IN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A vector </a:t>
                </a:r>
                <a14:m>
                  <m:oMath xmlns:m="http://schemas.openxmlformats.org/officeDocument/2006/math">
                    <m:r>
                      <a:rPr lang="en-IN" sz="2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𝐯</m:t>
                    </m:r>
                    <m:r>
                      <a:rPr lang="en-IN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ℝ</m:t>
                        </m:r>
                      </m:e>
                      <m:sup>
                        <m: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IN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with unit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norm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IN" sz="2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𝐯</m:t>
                            </m:r>
                          </m:e>
                        </m:d>
                      </m:e>
                      <m:sub>
                        <m: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IN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IN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.</a:t>
                </a:r>
              </a:p>
              <a:p>
                <a:endParaRPr lang="en-IN" sz="2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  <a:p>
                <a:pPr lvl="1"/>
                <a:endParaRPr lang="en-IN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4E59C7-8856-12B2-72DE-DDC9F7B858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315" t="-20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7CF62C-BFD7-77BD-62D8-CEFD16E324CE}"/>
                  </a:ext>
                </a:extLst>
              </p14:cNvPr>
              <p14:cNvContentPartPr/>
              <p14:nvPr/>
            </p14:nvContentPartPr>
            <p14:xfrm>
              <a:off x="1848960" y="2282040"/>
              <a:ext cx="6254640" cy="1247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7CF62C-BFD7-77BD-62D8-CEFD16E324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39600" y="2272680"/>
                <a:ext cx="6273360" cy="126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5432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AE0AA-22AE-48D7-6CCE-826FD270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Questions (Geometry)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4E59C7-8856-12B2-72DE-DDC9F7B858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IN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A vector </a:t>
                </a:r>
                <a14:m>
                  <m:oMath xmlns:m="http://schemas.openxmlformats.org/officeDocument/2006/math">
                    <m:r>
                      <a:rPr lang="en-IN" sz="2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𝐯</m:t>
                    </m:r>
                    <m:r>
                      <a:rPr lang="en-IN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ℝ</m:t>
                        </m:r>
                      </m:e>
                      <m:sup>
                        <m: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IN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equal to its own negative i.e., </a:t>
                </a:r>
                <a14:m>
                  <m:oMath xmlns:m="http://schemas.openxmlformats.org/officeDocument/2006/math">
                    <m:r>
                      <a:rPr lang="en-IN" sz="2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𝐯</m:t>
                    </m:r>
                    <m:r>
                      <a:rPr lang="en-IN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=−</m:t>
                    </m:r>
                    <m:r>
                      <a:rPr lang="en-IN" sz="2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𝐯</m:t>
                    </m:r>
                  </m:oMath>
                </a14:m>
                <a:r>
                  <a:rPr lang="en-IN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.</a:t>
                </a:r>
              </a:p>
              <a:p>
                <a:endParaRPr lang="en-IN" sz="2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  <a:p>
                <a:pPr lvl="1"/>
                <a:endParaRPr lang="en-IN" sz="2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  <a:p>
                <a:pPr lvl="1"/>
                <a:endParaRPr lang="en-IN" sz="2800" dirty="0"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  <a:p>
                <a:pPr lvl="1"/>
                <a:r>
                  <a:rPr lang="en-IN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A vector </a:t>
                </a:r>
                <a14:m>
                  <m:oMath xmlns:m="http://schemas.openxmlformats.org/officeDocument/2006/math">
                    <m:r>
                      <a:rPr lang="en-IN" sz="2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𝐯</m:t>
                    </m:r>
                    <m:r>
                      <a:rPr lang="en-IN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ℝ</m:t>
                        </m:r>
                      </m:e>
                      <m:sup>
                        <m: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IN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with same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norm </a:t>
                </a:r>
                <a:r>
                  <a:rPr lang="en-IN" sz="2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i.e</a:t>
                </a:r>
                <a:r>
                  <a:rPr lang="en-IN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IN" sz="2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𝐯</m:t>
                            </m:r>
                          </m:e>
                        </m:d>
                      </m:e>
                      <m:sub>
                        <m: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IN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IN" sz="2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𝐯</m:t>
                            </m:r>
                          </m:e>
                        </m:d>
                      </m:e>
                      <m:sub>
                        <m: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.</a:t>
                </a:r>
              </a:p>
              <a:p>
                <a:endParaRPr lang="en-IN" sz="2800" dirty="0"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  <a:p>
                <a:pPr lvl="1"/>
                <a:endParaRPr lang="en-IN" sz="2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  <a:p>
                <a:pPr lvl="1"/>
                <a:endParaRPr lang="en-IN" sz="2800" dirty="0"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  <a:p>
                <a:pPr lvl="1"/>
                <a:r>
                  <a:rPr lang="en-IN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A vector </a:t>
                </a:r>
                <a14:m>
                  <m:oMath xmlns:m="http://schemas.openxmlformats.org/officeDocument/2006/math">
                    <m:r>
                      <a:rPr lang="en-IN" sz="2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𝐯</m:t>
                    </m:r>
                    <m:r>
                      <a:rPr lang="en-IN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ℝ</m:t>
                        </m:r>
                      </m:e>
                      <m:sup>
                        <m: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IN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whose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norm is half 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norm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IN" sz="2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𝐯</m:t>
                            </m:r>
                          </m:e>
                        </m:d>
                      </m:e>
                      <m:sub>
                        <m: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IN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IN" sz="2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𝐯</m:t>
                            </m:r>
                          </m:e>
                        </m:d>
                      </m:e>
                      <m:sub>
                        <m: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4E59C7-8856-12B2-72DE-DDC9F7B858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t="-20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4F5CCE-6734-FB20-4469-8F503E5A0F48}"/>
                  </a:ext>
                </a:extLst>
              </p14:cNvPr>
              <p14:cNvContentPartPr/>
              <p14:nvPr/>
            </p14:nvContentPartPr>
            <p14:xfrm>
              <a:off x="1774800" y="1679760"/>
              <a:ext cx="10005480" cy="4861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4F5CCE-6734-FB20-4469-8F503E5A0F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65440" y="1670400"/>
                <a:ext cx="10024200" cy="488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7737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9492-85E5-8BE8-BC5A-63C97AD01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Questions (Geometry)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1358C8-8FD3-67FE-C317-D287A86EBA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Melbo has a secret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/>
                  <a:t>. It is known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/>
                  <a:t> calculates its output by biasing one of the input coordinates 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/>
                  <a:t>. I want to steal </a:t>
                </a:r>
                <a:r>
                  <a:rPr lang="en-IN" dirty="0" err="1"/>
                  <a:t>Melbo’s</a:t>
                </a:r>
                <a:r>
                  <a:rPr lang="en-IN" dirty="0"/>
                  <a:t> model by finding out what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dirty="0"/>
                  <a:t> are being used. I can send </a:t>
                </a:r>
                <a:r>
                  <a:rPr lang="en-IN" dirty="0" err="1"/>
                  <a:t>Melbo</a:t>
                </a:r>
                <a:r>
                  <a:rPr lang="en-IN" dirty="0"/>
                  <a:t> any number of inputs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…∈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IN" dirty="0"/>
                  <a:t> and get model outputs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IN" dirty="0"/>
                  <a:t>. Design an algorithm to steal </a:t>
                </a:r>
                <a:r>
                  <a:rPr lang="en-IN" dirty="0" err="1"/>
                  <a:t>Melbo’s</a:t>
                </a:r>
                <a:r>
                  <a:rPr lang="en-IN" dirty="0"/>
                  <a:t> model using as few queries as possible.</a:t>
                </a:r>
              </a:p>
              <a:p>
                <a:r>
                  <a:rPr lang="en-IN" dirty="0"/>
                  <a:t>Such attacks are known as </a:t>
                </a:r>
                <a:r>
                  <a:rPr lang="en-IN" i="1" dirty="0"/>
                  <a:t>model exfiltration</a:t>
                </a:r>
                <a:r>
                  <a:rPr lang="en-IN" dirty="0"/>
                  <a:t> attacks.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1358C8-8FD3-67FE-C317-D287A86EBA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 r="-17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75A92A9-E6B0-9868-FA2C-B079B9261835}"/>
                  </a:ext>
                </a:extLst>
              </p14:cNvPr>
              <p14:cNvContentPartPr/>
              <p14:nvPr/>
            </p14:nvContentPartPr>
            <p14:xfrm>
              <a:off x="2419200" y="4448520"/>
              <a:ext cx="9900000" cy="2272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75A92A9-E6B0-9868-FA2C-B079B92618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09840" y="4439160"/>
                <a:ext cx="9918720" cy="229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2049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5C5EE-5E9A-4A27-7FCE-B902DF13C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Questions (Calculus)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54CA20-0F0D-3E6A-D2E7-5C2C912B5C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IN" sz="2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Melbo</a:t>
                </a:r>
                <a:r>
                  <a:rPr lang="en-IN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likes to play volleyball. </a:t>
                </a:r>
                <a:r>
                  <a:rPr lang="en-IN" sz="2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Melbo</a:t>
                </a:r>
                <a:r>
                  <a:rPr lang="en-IN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finds that if thrown straight up from a height of 1 metre (assuming </a:t>
                </a:r>
                <a14:m>
                  <m:oMath xmlns:m="http://schemas.openxmlformats.org/officeDocument/2006/math">
                    <m:r>
                      <a:rPr lang="en-IN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IN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=10 </m:t>
                    </m:r>
                    <m:r>
                      <a:rPr lang="en-IN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IN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/</m:t>
                    </m:r>
                    <m:sSup>
                      <m:sSupPr>
                        <m:ctrlPr>
                          <a:rPr lang="en-IN" sz="28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p>
                        <m:r>
                          <a:rPr lang="en-IN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), the height of the ball </a:t>
                </a:r>
                <a14:m>
                  <m:oMath xmlns:m="http://schemas.openxmlformats.org/officeDocument/2006/math">
                    <m:r>
                      <a:rPr lang="en-IN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r>
                  <a:rPr lang="en-IN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seconds after being launched is </a:t>
                </a:r>
                <a14:m>
                  <m:oMath xmlns:m="http://schemas.openxmlformats.org/officeDocument/2006/math">
                    <m:r>
                      <a:rPr lang="en-IN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en-IN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=1+5</m:t>
                    </m:r>
                    <m:r>
                      <a:rPr lang="en-IN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IN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−5</m:t>
                    </m:r>
                    <m:sSup>
                      <m:sSupPr>
                        <m:ctrlP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p>
                        <m: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4400" dirty="0"/>
              </a:p>
              <a:p>
                <a:pPr lvl="1"/>
                <a:r>
                  <a:rPr lang="en-IN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The maximum height attained by the ball</a:t>
                </a:r>
              </a:p>
              <a:p>
                <a:pPr lvl="1"/>
                <a:endParaRPr lang="en-IN" sz="2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  <a:p>
                <a:pPr lvl="1"/>
                <a:endParaRPr lang="en-IN" sz="2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 lvl="1"/>
                <a:endParaRPr lang="en-IN" sz="2800" dirty="0"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 lvl="1"/>
                <a:endParaRPr lang="en-IN" sz="2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IN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Time taken to reach the highest point</a:t>
                </a:r>
                <a:endParaRPr lang="en-IN" sz="2800" dirty="0">
                  <a:latin typeface="Calibri" panose="020F0502020204030204" pitchFamily="34" charset="0"/>
                  <a:ea typeface="Times New Roman" panose="02020603050405020304" pitchFamily="18" charset="0"/>
                  <a:cs typeface="Mangal" panose="02040503050203030202" pitchFamily="18" charset="0"/>
                </a:endParaRPr>
              </a:p>
              <a:p>
                <a:pPr lvl="1"/>
                <a:endParaRPr lang="en-IN" sz="2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54CA20-0F0D-3E6A-D2E7-5C2C912B5C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315" t="-20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9107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5C5EE-5E9A-4A27-7FCE-B902DF13C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Questions (Calculus)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4CA20-0F0D-3E6A-D2E7-5C2C912B5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>
            <a:normAutofit/>
          </a:bodyPr>
          <a:lstStyle/>
          <a:p>
            <a:pPr lvl="1"/>
            <a:r>
              <a:rPr lang="en-IN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Time taken for the ball to hit the ground initially</a:t>
            </a:r>
            <a:endParaRPr lang="en-IN" sz="2800" dirty="0"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lvl="1"/>
            <a:endParaRPr lang="en-IN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1"/>
            <a:endParaRPr lang="en-IN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1"/>
            <a:endParaRPr lang="en-IN" sz="28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1"/>
            <a:r>
              <a:rPr lang="en-IN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velocity with which </a:t>
            </a:r>
            <a:r>
              <a:rPr lang="en-IN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Melbo</a:t>
            </a:r>
            <a:r>
              <a:rPr lang="en-IN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threw the ball</a:t>
            </a:r>
            <a:endParaRPr lang="en-IN" sz="2800" dirty="0"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lvl="1"/>
            <a:endParaRPr lang="en-IN" sz="2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/>
            <a:endParaRPr lang="en-IN" sz="2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/>
            <a:endParaRPr lang="en-IN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/>
            <a:r>
              <a:rPr lang="en-IN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velocity of the ball at its highest point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44073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794D8A-79C8-CE22-9F64-6F31831D0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</p:spPr>
        <p:txBody>
          <a:bodyPr anchor="ctr">
            <a:normAutofit/>
          </a:bodyPr>
          <a:lstStyle/>
          <a:p>
            <a:r>
              <a:rPr lang="en-US" dirty="0"/>
              <a:t>Assignment groups</a:t>
            </a:r>
            <a:endParaRPr lang="en-IN" dirty="0"/>
          </a:p>
        </p:txBody>
      </p:sp>
      <p:pic>
        <p:nvPicPr>
          <p:cNvPr id="8" name="Picture 6" descr="Large skydiving group mid-air">
            <a:extLst>
              <a:ext uri="{FF2B5EF4-FFF2-40B4-BE49-F238E27FC236}">
                <a16:creationId xmlns:a16="http://schemas.microsoft.com/office/drawing/2014/main" id="{9A2298FE-55CB-62CF-3BED-6A247674CC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66" r="13299"/>
          <a:stretch/>
        </p:blipFill>
        <p:spPr>
          <a:xfrm>
            <a:off x="253352" y="1111623"/>
            <a:ext cx="5757977" cy="5300823"/>
          </a:xfrm>
          <a:prstGeom prst="rect">
            <a:avLst/>
          </a:prstGeom>
          <a:noFill/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5187D9-67D5-A7C6-E226-FE942D062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/>
          <a:p>
            <a:r>
              <a:rPr lang="en-US" dirty="0"/>
              <a:t>Register your assignment groups today</a:t>
            </a:r>
          </a:p>
          <a:p>
            <a:r>
              <a:rPr lang="en-US" dirty="0">
                <a:hlinkClick r:id="rId3"/>
              </a:rPr>
              <a:t>https://forms.gle/7Kr67d48ahSKefnJ6</a:t>
            </a:r>
            <a:endParaRPr lang="en-US" dirty="0"/>
          </a:p>
          <a:p>
            <a:r>
              <a:rPr lang="en-US" b="1" dirty="0"/>
              <a:t>Deadline</a:t>
            </a:r>
            <a:r>
              <a:rPr lang="en-US" dirty="0"/>
              <a:t>: Sunday 29 Jan, 8PM, IST</a:t>
            </a:r>
          </a:p>
          <a:p>
            <a:r>
              <a:rPr lang="en-US" dirty="0"/>
              <a:t>Fill in this form even if you have not been able to find a group yet</a:t>
            </a:r>
          </a:p>
          <a:p>
            <a:r>
              <a:rPr lang="en-US" dirty="0"/>
              <a:t>Each group should fill-in this form once</a:t>
            </a:r>
          </a:p>
          <a:p>
            <a:r>
              <a:rPr lang="en-US" dirty="0"/>
              <a:t>Auditors are not allowed in groups</a:t>
            </a:r>
          </a:p>
          <a:p>
            <a:r>
              <a:rPr lang="en-US" dirty="0"/>
              <a:t>Updated list of students</a:t>
            </a:r>
            <a:br>
              <a:rPr lang="en-US" dirty="0"/>
            </a:br>
            <a:r>
              <a:rPr lang="en-US" dirty="0">
                <a:hlinkClick r:id="rId4"/>
              </a:rPr>
              <a:t>https://web.cse.iitk.ac.in/users/purushot/tmp/cs771/cs771_registration_270123.pdf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33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2016C3-99B3-7B6E-2F6A-5EBF35F92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</p:spPr>
        <p:txBody>
          <a:bodyPr anchor="ctr">
            <a:normAutofit/>
          </a:bodyPr>
          <a:lstStyle/>
          <a:p>
            <a:r>
              <a:rPr lang="en-US" dirty="0"/>
              <a:t>Quiz 1</a:t>
            </a:r>
            <a:endParaRPr lang="en-IN" dirty="0"/>
          </a:p>
        </p:txBody>
      </p:sp>
      <p:pic>
        <p:nvPicPr>
          <p:cNvPr id="8" name="Picture 7" descr="Hand holding a pen shading number on a sheet">
            <a:extLst>
              <a:ext uri="{FF2B5EF4-FFF2-40B4-BE49-F238E27FC236}">
                <a16:creationId xmlns:a16="http://schemas.microsoft.com/office/drawing/2014/main" id="{7AFE89F7-9C90-3CEB-C4E3-93486BE1D6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94" r="-1" b="-1"/>
          <a:stretch/>
        </p:blipFill>
        <p:spPr>
          <a:xfrm>
            <a:off x="253352" y="1111623"/>
            <a:ext cx="5757977" cy="5300823"/>
          </a:xfrm>
          <a:prstGeom prst="rect">
            <a:avLst/>
          </a:prstGeo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3202BA10-88EE-5F1D-ED4D-4051992C2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1329" y="1111624"/>
            <a:ext cx="5842353" cy="57463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Feb 01 (Wed)</a:t>
            </a:r>
            <a:r>
              <a:rPr lang="en-IN" dirty="0">
                <a:solidFill>
                  <a:schemeClr val="accent5"/>
                </a:solidFill>
              </a:rPr>
              <a:t>, </a:t>
            </a:r>
            <a:r>
              <a:rPr lang="en-IN" dirty="0">
                <a:solidFill>
                  <a:srgbClr val="FF0000"/>
                </a:solidFill>
              </a:rPr>
              <a:t>6:30PM</a:t>
            </a:r>
            <a:r>
              <a:rPr lang="en-IN" dirty="0">
                <a:solidFill>
                  <a:schemeClr val="accent5"/>
                </a:solidFill>
              </a:rPr>
              <a:t>, L18, L19, L20</a:t>
            </a:r>
          </a:p>
          <a:p>
            <a:pPr lvl="2"/>
            <a:r>
              <a:rPr lang="en-IN" dirty="0"/>
              <a:t>Only for registered students (regular + audit)</a:t>
            </a:r>
          </a:p>
          <a:p>
            <a:pPr lvl="2"/>
            <a:r>
              <a:rPr lang="en-IN" dirty="0"/>
              <a:t>Assigned seating – will be announced soon</a:t>
            </a:r>
          </a:p>
          <a:p>
            <a:r>
              <a:rPr lang="en-US" dirty="0"/>
              <a:t>Open notes (handwritten only)</a:t>
            </a:r>
          </a:p>
          <a:p>
            <a:r>
              <a:rPr lang="en-US" dirty="0"/>
              <a:t>No mobile phones, tablets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Bring your institute ID card</a:t>
            </a:r>
          </a:p>
          <a:p>
            <a:pPr lvl="2"/>
            <a:r>
              <a:rPr lang="en-US" dirty="0"/>
              <a:t>If you don’t bring it you will have to spend precious time waiting to get verified</a:t>
            </a:r>
          </a:p>
          <a:p>
            <a:r>
              <a:rPr lang="en-US" dirty="0"/>
              <a:t>Syllabus:</a:t>
            </a:r>
          </a:p>
          <a:p>
            <a:pPr lvl="2"/>
            <a:r>
              <a:rPr lang="en-US" dirty="0"/>
              <a:t>All videos, slides, code linked on the course discussion page (link below) till 28 Jan, 2023</a:t>
            </a:r>
            <a:br>
              <a:rPr lang="en-US" dirty="0"/>
            </a:br>
            <a:r>
              <a:rPr lang="en-US" dirty="0">
                <a:hlinkClick r:id="rId3"/>
              </a:rPr>
              <a:t>https://www.cse.iitk.ac.in/users/purushot/courses/ml/2022-23-w/discussion.html</a:t>
            </a:r>
            <a:r>
              <a:rPr lang="en-US" dirty="0"/>
              <a:t> </a:t>
            </a:r>
          </a:p>
          <a:p>
            <a:r>
              <a:rPr lang="en-US" dirty="0"/>
              <a:t>See GitHub for practice questions</a:t>
            </a:r>
          </a:p>
        </p:txBody>
      </p:sp>
    </p:spTree>
    <p:extLst>
      <p:ext uri="{BB962C8B-B14F-4D97-AF65-F5344CB8AC3E}">
        <p14:creationId xmlns:p14="http://schemas.microsoft.com/office/powerpoint/2010/main" val="400302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2016C3-99B3-7B6E-2F6A-5EBF35F92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</p:spPr>
        <p:txBody>
          <a:bodyPr anchor="ctr">
            <a:normAutofit/>
          </a:bodyPr>
          <a:lstStyle/>
          <a:p>
            <a:r>
              <a:rPr lang="en-US" dirty="0" err="1"/>
              <a:t>Midsem</a:t>
            </a:r>
            <a:r>
              <a:rPr lang="en-US" dirty="0"/>
              <a:t> Exam</a:t>
            </a:r>
            <a:endParaRPr lang="en-IN" dirty="0"/>
          </a:p>
        </p:txBody>
      </p:sp>
      <p:pic>
        <p:nvPicPr>
          <p:cNvPr id="14" name="Picture 13" descr="Glasses on top of a book">
            <a:extLst>
              <a:ext uri="{FF2B5EF4-FFF2-40B4-BE49-F238E27FC236}">
                <a16:creationId xmlns:a16="http://schemas.microsoft.com/office/drawing/2014/main" id="{E415EA67-6399-B6C5-57F1-11B6F65077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2" r="26684" b="-1"/>
          <a:stretch/>
        </p:blipFill>
        <p:spPr>
          <a:xfrm>
            <a:off x="253352" y="1111623"/>
            <a:ext cx="5757977" cy="5300823"/>
          </a:xfrm>
          <a:prstGeom prst="rect">
            <a:avLst/>
          </a:prstGeo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3202BA10-88EE-5F1D-ED4D-4051992C2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/>
          <a:p>
            <a:r>
              <a:rPr lang="en-US" sz="2200" dirty="0"/>
              <a:t>Feb 26 (Sun)</a:t>
            </a:r>
            <a:r>
              <a:rPr lang="en-IN" sz="2200" dirty="0"/>
              <a:t>, 8AM, Venue TBD</a:t>
            </a:r>
          </a:p>
          <a:p>
            <a:pPr lvl="2"/>
            <a:r>
              <a:rPr lang="en-IN" sz="2200" dirty="0"/>
              <a:t>Only for registered students (regular + audit)</a:t>
            </a:r>
          </a:p>
          <a:p>
            <a:r>
              <a:rPr lang="en-US" sz="2200" dirty="0"/>
              <a:t>More details as we get closer to the date!</a:t>
            </a:r>
          </a:p>
        </p:txBody>
      </p:sp>
    </p:spTree>
    <p:extLst>
      <p:ext uri="{BB962C8B-B14F-4D97-AF65-F5344CB8AC3E}">
        <p14:creationId xmlns:p14="http://schemas.microsoft.com/office/powerpoint/2010/main" val="217338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8C407-D962-4A85-6BCA-618888723A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have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IN" i="1" dirty="0"/>
              </a:p>
              <a:p>
                <a:r>
                  <a:rPr lang="en-IN" dirty="0"/>
                  <a:t>where</a:t>
                </a:r>
                <a:br>
                  <a:rPr lang="en-I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…⋅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for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, upper signal wins and answer is 0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lower signal wins and answer is 1</a:t>
                </a:r>
              </a:p>
              <a:p>
                <a:r>
                  <a:rPr lang="en-US" dirty="0"/>
                  <a:t>Thus, answer is simply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</a:rPr>
                          <m:t>sign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sz="40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8C407-D962-4A85-6BCA-618888723A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860417A-BC10-D43E-82F2-A273D268E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9E5E32-87CA-CA22-5D57-2FE6E27156FC}"/>
              </a:ext>
            </a:extLst>
          </p:cNvPr>
          <p:cNvGrpSpPr>
            <a:grpSpLocks noChangeAspect="1"/>
          </p:cNvGrpSpPr>
          <p:nvPr/>
        </p:nvGrpSpPr>
        <p:grpSpPr>
          <a:xfrm>
            <a:off x="7105774" y="5616598"/>
            <a:ext cx="1143000" cy="1143000"/>
            <a:chOff x="7020470" y="457533"/>
            <a:chExt cx="4572000" cy="457200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FFB2AFC-98C7-6002-C20E-69D4F9C9E4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3CC478F-3343-0D2A-CFE7-8E23957C9525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0C12E7B1-B64C-122D-B5C0-CA087124A467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670EC73A-E864-8124-4692-F9DBF241123F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AA1A38D2-4ACF-93AA-B150-FFE573DEDC4F}"/>
              </a:ext>
            </a:extLst>
          </p:cNvPr>
          <p:cNvSpPr/>
          <p:nvPr/>
        </p:nvSpPr>
        <p:spPr>
          <a:xfrm>
            <a:off x="8249307" y="5476782"/>
            <a:ext cx="1947174" cy="883433"/>
          </a:xfrm>
          <a:prstGeom prst="wedgeRectCallout">
            <a:avLst>
              <a:gd name="adj1" fmla="val -65060"/>
              <a:gd name="adj2" fmla="val 60479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This is nothing but a linear classifier!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8BC90E6-9906-A923-13CA-96D3BBB6AFB1}"/>
              </a:ext>
            </a:extLst>
          </p:cNvPr>
          <p:cNvGrpSpPr/>
          <p:nvPr/>
        </p:nvGrpSpPr>
        <p:grpSpPr>
          <a:xfrm>
            <a:off x="8865040" y="2046898"/>
            <a:ext cx="3091055" cy="3095011"/>
            <a:chOff x="9016729" y="2085499"/>
            <a:chExt cx="3091055" cy="3095011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EB2E1B-2D79-97E3-FE00-32CC07592833}"/>
                </a:ext>
              </a:extLst>
            </p:cNvPr>
            <p:cNvCxnSpPr/>
            <p:nvPr/>
          </p:nvCxnSpPr>
          <p:spPr>
            <a:xfrm flipV="1">
              <a:off x="9952005" y="2085499"/>
              <a:ext cx="0" cy="2159737"/>
            </a:xfrm>
            <a:prstGeom prst="line">
              <a:avLst/>
            </a:prstGeom>
            <a:ln w="3810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B703B01-8DE8-1219-B147-3B9E72405AEA}"/>
                </a:ext>
              </a:extLst>
            </p:cNvPr>
            <p:cNvCxnSpPr/>
            <p:nvPr/>
          </p:nvCxnSpPr>
          <p:spPr>
            <a:xfrm>
              <a:off x="9952005" y="4245234"/>
              <a:ext cx="2155779" cy="0"/>
            </a:xfrm>
            <a:prstGeom prst="line">
              <a:avLst/>
            </a:prstGeom>
            <a:ln w="3810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28B03D-C741-66E9-129A-A3CADDAD12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16729" y="4245234"/>
              <a:ext cx="935276" cy="935276"/>
            </a:xfrm>
            <a:prstGeom prst="line">
              <a:avLst/>
            </a:prstGeom>
            <a:ln w="3810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rapezoid 13">
            <a:extLst>
              <a:ext uri="{FF2B5EF4-FFF2-40B4-BE49-F238E27FC236}">
                <a16:creationId xmlns:a16="http://schemas.microsoft.com/office/drawing/2014/main" id="{AE96C78E-3F21-E1D2-6594-CD2B17867304}"/>
              </a:ext>
            </a:extLst>
          </p:cNvPr>
          <p:cNvSpPr/>
          <p:nvPr/>
        </p:nvSpPr>
        <p:spPr>
          <a:xfrm rot="2700000">
            <a:off x="8669757" y="3065928"/>
            <a:ext cx="2932100" cy="1610428"/>
          </a:xfrm>
          <a:prstGeom prst="trapezoid">
            <a:avLst>
              <a:gd name="adj" fmla="val 43699"/>
            </a:avLst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1CCCE0-9E7D-0EDC-52BC-072C73BCD0DD}"/>
              </a:ext>
            </a:extLst>
          </p:cNvPr>
          <p:cNvCxnSpPr/>
          <p:nvPr/>
        </p:nvCxnSpPr>
        <p:spPr>
          <a:xfrm flipV="1">
            <a:off x="10252379" y="2864403"/>
            <a:ext cx="979698" cy="932662"/>
          </a:xfrm>
          <a:prstGeom prst="line">
            <a:avLst/>
          </a:prstGeom>
          <a:ln w="38100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8D270204-7057-E999-AFAB-A38892D0A4D9}"/>
              </a:ext>
            </a:extLst>
          </p:cNvPr>
          <p:cNvSpPr/>
          <p:nvPr/>
        </p:nvSpPr>
        <p:spPr>
          <a:xfrm>
            <a:off x="10062517" y="4390398"/>
            <a:ext cx="215758" cy="215758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7C0CB16-B927-EEE7-5F46-9A24E05AC814}"/>
              </a:ext>
            </a:extLst>
          </p:cNvPr>
          <p:cNvSpPr/>
          <p:nvPr/>
        </p:nvSpPr>
        <p:spPr>
          <a:xfrm>
            <a:off x="10736191" y="3660862"/>
            <a:ext cx="215758" cy="215758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C861F52-4922-655E-C48E-CC79A1B4693B}"/>
              </a:ext>
            </a:extLst>
          </p:cNvPr>
          <p:cNvCxnSpPr>
            <a:stCxn id="16" idx="7"/>
            <a:endCxn id="19" idx="3"/>
          </p:cNvCxnSpPr>
          <p:nvPr/>
        </p:nvCxnSpPr>
        <p:spPr>
          <a:xfrm flipV="1">
            <a:off x="10246678" y="3845023"/>
            <a:ext cx="521110" cy="576972"/>
          </a:xfrm>
          <a:prstGeom prst="line">
            <a:avLst/>
          </a:prstGeom>
          <a:ln w="2857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-Shape 22">
            <a:extLst>
              <a:ext uri="{FF2B5EF4-FFF2-40B4-BE49-F238E27FC236}">
                <a16:creationId xmlns:a16="http://schemas.microsoft.com/office/drawing/2014/main" id="{82B11D3F-297B-4CAD-4F3B-AC4A40908899}"/>
              </a:ext>
            </a:extLst>
          </p:cNvPr>
          <p:cNvSpPr/>
          <p:nvPr/>
        </p:nvSpPr>
        <p:spPr>
          <a:xfrm rot="13500000">
            <a:off x="10311009" y="3684125"/>
            <a:ext cx="255183" cy="255183"/>
          </a:xfrm>
          <a:prstGeom prst="corner">
            <a:avLst>
              <a:gd name="adj1" fmla="val 9353"/>
              <a:gd name="adj2" fmla="val 88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3F86CEE-86C2-C2DC-B430-87038F19927D}"/>
                  </a:ext>
                </a:extLst>
              </p:cNvPr>
              <p:cNvSpPr/>
              <p:nvPr/>
            </p:nvSpPr>
            <p:spPr>
              <a:xfrm>
                <a:off x="11127576" y="2554835"/>
                <a:ext cx="556563" cy="52322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en-IN" sz="28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3F86CEE-86C2-C2DC-B430-87038F1992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7576" y="2554835"/>
                <a:ext cx="55656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743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11111E-6 L 0.05964 -0.06644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2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64 -0.06644 L -0.03919 0.04305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8" y="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4" grpId="0" animBg="1"/>
      <p:bldP spid="14" grpId="1" animBg="1"/>
      <p:bldP spid="14" grpId="2" animBg="1"/>
      <p:bldP spid="16" grpId="0" animBg="1"/>
      <p:bldP spid="16" grpId="1" animBg="1"/>
      <p:bldP spid="19" grpId="0" animBg="1"/>
      <p:bldP spid="19" grpId="1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19366C-229A-B876-6050-2F9D3CA85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Questions (True/False)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EF5DE94-A6BA-7E36-FC1E-7BF9D90B5D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If a set </a:t>
                </a:r>
                <a14:m>
                  <m:oMath xmlns:m="http://schemas.openxmlformats.org/officeDocument/2006/math">
                    <m:r>
                      <a:rPr lang="en-IN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𝒞</m:t>
                    </m:r>
                    <m:r>
                      <a:rPr lang="en-IN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⊂</m:t>
                    </m:r>
                    <m:sSup>
                      <m:sSupPr>
                        <m:ctrlPr>
                          <a:rPr lang="en-IN" sz="28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ℝ</m:t>
                        </m:r>
                      </m:e>
                      <m:sup>
                        <m:r>
                          <a:rPr lang="en-IN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is convex, then all its subsets must be convex too i.e., if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𝒞</m:t>
                        </m:r>
                      </m:e>
                      <m:sup>
                        <m: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⊂</m:t>
                    </m:r>
                    <m:r>
                      <a:rPr lang="en-IN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𝒞</m:t>
                    </m:r>
                  </m:oMath>
                </a14:m>
                <a:r>
                  <a:rPr lang="en-IN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IN" sz="28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IN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must be convex.</a:t>
                </a:r>
              </a:p>
              <a:p>
                <a:endParaRPr lang="en-IN" sz="2800" dirty="0">
                  <a:latin typeface="Calibri" panose="020F0502020204030204" pitchFamily="34" charset="0"/>
                </a:endParaRPr>
              </a:p>
              <a:p>
                <a:endParaRPr lang="en-IN" sz="2800" dirty="0">
                  <a:latin typeface="Calibri" panose="020F0502020204030204" pitchFamily="34" charset="0"/>
                </a:endParaRPr>
              </a:p>
              <a:p>
                <a:endParaRPr lang="en-IN" sz="2800" dirty="0">
                  <a:latin typeface="Calibri" panose="020F0502020204030204" pitchFamily="34" charset="0"/>
                </a:endParaRPr>
              </a:p>
              <a:p>
                <a:r>
                  <a:rPr lang="en-IN" sz="2800" dirty="0">
                    <a:latin typeface="Calibri" panose="020F0502020204030204" pitchFamily="34" charset="0"/>
                  </a:rPr>
                  <a:t>Consider the optimization problem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IN" sz="2800" dirty="0"/>
                  <a:t> s.t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1,3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IN" sz="2800" dirty="0"/>
                  <a:t>. </a:t>
                </a:r>
                <a:r>
                  <a:rPr lang="en-IN" sz="2800" dirty="0">
                    <a:latin typeface="+mn-lt"/>
                  </a:rPr>
                  <a:t>The solution to this problem is achieved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</m:oMath>
                </a14:m>
                <a:r>
                  <a:rPr lang="en-IN" sz="2800" dirty="0"/>
                  <a:t>.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EF5DE94-A6BA-7E36-FC1E-7BF9D90B5D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5" t="-21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181826F9-85C1-E5D9-EC43-2D4A2142ED0F}"/>
              </a:ext>
            </a:extLst>
          </p:cNvPr>
          <p:cNvGrpSpPr/>
          <p:nvPr/>
        </p:nvGrpSpPr>
        <p:grpSpPr>
          <a:xfrm>
            <a:off x="8816009" y="4273826"/>
            <a:ext cx="2827351" cy="2419375"/>
            <a:chOff x="8816009" y="4273826"/>
            <a:chExt cx="2827351" cy="2419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000FC05-533D-9B0D-A2C9-3BA8F54088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38593" y="6322994"/>
              <a:ext cx="2760373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CD57C34-B49E-5787-2742-1B8C33A34363}"/>
                </a:ext>
              </a:extLst>
            </p:cNvPr>
            <p:cNvCxnSpPr/>
            <p:nvPr/>
          </p:nvCxnSpPr>
          <p:spPr>
            <a:xfrm>
              <a:off x="8816009" y="5772459"/>
              <a:ext cx="2733261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258128E-0B12-7280-6F5D-23DF920E0EF2}"/>
                </a:ext>
              </a:extLst>
            </p:cNvPr>
            <p:cNvCxnSpPr/>
            <p:nvPr/>
          </p:nvCxnSpPr>
          <p:spPr>
            <a:xfrm>
              <a:off x="8816009" y="5221925"/>
              <a:ext cx="2733261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9E2A5B3-8960-22BA-4412-2D04B72FB9CC}"/>
                </a:ext>
              </a:extLst>
            </p:cNvPr>
            <p:cNvCxnSpPr/>
            <p:nvPr/>
          </p:nvCxnSpPr>
          <p:spPr>
            <a:xfrm>
              <a:off x="8816009" y="4671391"/>
              <a:ext cx="2733261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A893589-FC39-13B1-9132-C23B352B9617}"/>
                </a:ext>
              </a:extLst>
            </p:cNvPr>
            <p:cNvGrpSpPr/>
            <p:nvPr/>
          </p:nvGrpSpPr>
          <p:grpSpPr>
            <a:xfrm rot="5400000">
              <a:off x="8972950" y="4657712"/>
              <a:ext cx="2419375" cy="1651603"/>
              <a:chOff x="8968409" y="4823791"/>
              <a:chExt cx="2782957" cy="1651603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29B77D0-287B-8590-EBB2-1BDBBAE19F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90993" y="6475394"/>
                <a:ext cx="2760373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31BF29E-2AAD-094F-750B-AAF229F939D0}"/>
                  </a:ext>
                </a:extLst>
              </p:cNvPr>
              <p:cNvCxnSpPr/>
              <p:nvPr/>
            </p:nvCxnSpPr>
            <p:spPr>
              <a:xfrm>
                <a:off x="8968409" y="5924859"/>
                <a:ext cx="2733261" cy="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9BB768A-BE0C-C409-6943-00CDBE9E7AE5}"/>
                  </a:ext>
                </a:extLst>
              </p:cNvPr>
              <p:cNvCxnSpPr/>
              <p:nvPr/>
            </p:nvCxnSpPr>
            <p:spPr>
              <a:xfrm>
                <a:off x="8968409" y="5374325"/>
                <a:ext cx="2733261" cy="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509BB15-C301-84EF-296A-64FC7D513E8D}"/>
                  </a:ext>
                </a:extLst>
              </p:cNvPr>
              <p:cNvCxnSpPr/>
              <p:nvPr/>
            </p:nvCxnSpPr>
            <p:spPr>
              <a:xfrm>
                <a:off x="8968409" y="4823791"/>
                <a:ext cx="2733261" cy="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339FD4F-8B83-097D-8D79-3518249B0FB4}"/>
                </a:ext>
              </a:extLst>
            </p:cNvPr>
            <p:cNvSpPr txBox="1"/>
            <p:nvPr/>
          </p:nvSpPr>
          <p:spPr>
            <a:xfrm>
              <a:off x="9066820" y="4342075"/>
              <a:ext cx="30054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B43DE8-E388-029A-7BB4-325C0176682E}"/>
                </a:ext>
              </a:extLst>
            </p:cNvPr>
            <p:cNvSpPr txBox="1"/>
            <p:nvPr/>
          </p:nvSpPr>
          <p:spPr>
            <a:xfrm>
              <a:off x="9657384" y="6280666"/>
              <a:ext cx="1985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1        2        3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235A37-A551-CD9A-C071-4C9C6ECCD30F}"/>
                </a:ext>
              </a:extLst>
            </p:cNvPr>
            <p:cNvSpPr/>
            <p:nvPr/>
          </p:nvSpPr>
          <p:spPr>
            <a:xfrm>
              <a:off x="9907371" y="5221925"/>
              <a:ext cx="1101063" cy="550530"/>
            </a:xfrm>
            <a:prstGeom prst="rect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4C5CDD3-FB44-58CA-10DB-A2023342AF4C}"/>
                  </a:ext>
                </a:extLst>
              </p14:cNvPr>
              <p14:cNvContentPartPr/>
              <p14:nvPr/>
            </p14:nvContentPartPr>
            <p14:xfrm>
              <a:off x="792360" y="1701000"/>
              <a:ext cx="10628640" cy="47872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4C5CDD3-FB44-58CA-10DB-A2023342AF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3000" y="1691640"/>
                <a:ext cx="10647360" cy="480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8835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19366C-229A-B876-6050-2F9D3CA85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Questions (True/False)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EF5DE94-A6BA-7E36-FC1E-7BF9D90B5D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For a linear classifier with model parameters: vector </a:t>
                </a:r>
                <a14:m>
                  <m:oMath xmlns:m="http://schemas.openxmlformats.org/officeDocument/2006/math">
                    <m:r>
                      <a:rPr lang="en-IN" sz="2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𝐰</m:t>
                    </m:r>
                    <m:r>
                      <a:rPr lang="en-IN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IN" sz="28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ℝ</m:t>
                        </m:r>
                      </m:e>
                      <m:sup>
                        <m:r>
                          <a:rPr lang="en-IN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and bias </a:t>
                </a:r>
                <a14:m>
                  <m:oMath xmlns:m="http://schemas.openxmlformats.org/officeDocument/2006/math">
                    <m:r>
                      <a:rPr lang="en-IN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n-IN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=0</m:t>
                    </m:r>
                  </m:oMath>
                </a14:m>
                <a:r>
                  <a:rPr lang="en-IN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, the origin point (i.e., the vector </a:t>
                </a:r>
                <a14:m>
                  <m:oMath xmlns:m="http://schemas.openxmlformats.org/officeDocument/2006/math">
                    <m:r>
                      <a:rPr lang="en-IN" sz="2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𝟎</m:t>
                    </m:r>
                    <m:r>
                      <a:rPr lang="en-IN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ℝ</m:t>
                        </m:r>
                      </m:e>
                      <m:sup>
                        <m: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) must always lie on the decision boundary.</a:t>
                </a:r>
              </a:p>
              <a:p>
                <a:endParaRPr lang="en-IN" sz="2800" dirty="0"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  <a:p>
                <a:endParaRPr lang="en-IN" sz="2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  <a:p>
                <a:r>
                  <a:rPr lang="en-IN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IN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IN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:</m:t>
                    </m:r>
                    <m:r>
                      <a:rPr lang="en-IN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ℝ</m:t>
                    </m:r>
                    <m:r>
                      <a:rPr lang="en-IN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→</m:t>
                    </m:r>
                    <m:r>
                      <a:rPr lang="en-IN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ℝ</m:t>
                    </m:r>
                  </m:oMath>
                </a14:m>
                <a:r>
                  <a:rPr lang="en-IN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be a doubly differentiable function (i.e., first and second derivatives exist).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p>
                        <m: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IN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=0</m:t>
                    </m:r>
                  </m:oMath>
                </a14:m>
                <a:r>
                  <a:rPr lang="en-IN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p>
                    </m:sSup>
                    <m:r>
                      <a:rPr lang="en-IN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IN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ℝ</m:t>
                    </m:r>
                  </m:oMath>
                </a14:m>
                <a:r>
                  <a:rPr lang="en-IN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, then it is always the case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p>
                        <m: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IN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=0</m:t>
                    </m:r>
                  </m:oMath>
                </a14:m>
                <a:r>
                  <a:rPr lang="en-IN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too.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EF5DE94-A6BA-7E36-FC1E-7BF9D90B5D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5" t="-20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8EA9745-06DE-8FAB-E02E-7FA35ED22EA0}"/>
                  </a:ext>
                </a:extLst>
              </p14:cNvPr>
              <p14:cNvContentPartPr/>
              <p14:nvPr/>
            </p14:nvContentPartPr>
            <p14:xfrm>
              <a:off x="1542600" y="2060280"/>
              <a:ext cx="10132200" cy="4776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8EA9745-06DE-8FAB-E02E-7FA35ED22E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3240" y="2050920"/>
                <a:ext cx="10150920" cy="479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6223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19366C-229A-B876-6050-2F9D3CA85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Questions (True/False)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EF5DE94-A6BA-7E36-FC1E-7BF9D90B5D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IN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IN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IN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:</m:t>
                    </m:r>
                    <m:r>
                      <a:rPr lang="en-IN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ℝ</m:t>
                    </m:r>
                    <m:r>
                      <a:rPr lang="en-IN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→</m:t>
                    </m:r>
                    <m:r>
                      <a:rPr lang="en-IN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ℝ</m:t>
                    </m:r>
                  </m:oMath>
                </a14:m>
                <a:r>
                  <a:rPr lang="en-IN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be a doubly differentiable function (i.e., first and second derivatives exist).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p>
                        <m: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IN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&gt;0</m:t>
                    </m:r>
                  </m:oMath>
                </a14:m>
                <a:r>
                  <a:rPr lang="en-IN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p>
                    </m:sSup>
                    <m:r>
                      <a:rPr lang="en-IN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IN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ℝ</m:t>
                    </m:r>
                  </m:oMath>
                </a14:m>
                <a:r>
                  <a:rPr lang="en-IN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, then it may be possible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p>
                        <m: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′</m:t>
                        </m:r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IN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&lt;0</m:t>
                    </m:r>
                  </m:oMath>
                </a14:m>
                <a:r>
                  <a:rPr lang="en-IN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.</a:t>
                </a:r>
              </a:p>
              <a:p>
                <a:endParaRPr lang="en-IN" sz="2800" dirty="0"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  <a:p>
                <a:endParaRPr lang="en-IN" sz="2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  <a:p>
                <a:endParaRPr lang="en-IN" sz="2800" dirty="0"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  <a:p>
                <a:r>
                  <a:rPr lang="en-IN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IN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:</m:t>
                    </m:r>
                    <m:r>
                      <a:rPr lang="en-IN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ℝ</m:t>
                    </m:r>
                    <m:r>
                      <a:rPr lang="en-IN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→</m:t>
                    </m:r>
                    <m:r>
                      <a:rPr lang="en-IN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ℝ</m:t>
                    </m:r>
                  </m:oMath>
                </a14:m>
                <a:r>
                  <a:rPr lang="en-IN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be a function that is neither convex nor concave. Then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IN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must have at least 2 stationary points (e.g., 2 local minima or 1 local min + 1 loca</a:t>
                </a:r>
                <a:r>
                  <a:rPr lang="en-IN" sz="2800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l max or 1 local max + 1 saddle point etc)</a:t>
                </a:r>
                <a:endParaRPr lang="en-IN" sz="2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EF5DE94-A6BA-7E36-FC1E-7BF9D90B5D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315" t="-20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D4232A3-E76E-6A5E-8688-E9168827D0FF}"/>
                  </a:ext>
                </a:extLst>
              </p14:cNvPr>
              <p14:cNvContentPartPr/>
              <p14:nvPr/>
            </p14:nvContentPartPr>
            <p14:xfrm>
              <a:off x="2229120" y="3074760"/>
              <a:ext cx="9096840" cy="3751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D4232A3-E76E-6A5E-8688-E9168827D0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19760" y="3065400"/>
                <a:ext cx="9115560" cy="377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4097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1F9FD-EC65-B929-959E-81560CF30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Questions (Calculus)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8A2639-327A-49CD-623C-38F3F051DF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Consider the squared hinge loss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ℓ</m:t>
                    </m:r>
                    <m:d>
                      <m:dPr>
                        <m:ctrlP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b="1" i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𝐰</m:t>
                        </m:r>
                      </m:e>
                    </m:d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≝</m:t>
                    </m:r>
                    <m:sSup>
                      <m:sSupPr>
                        <m:ctrlP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8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8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8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1" i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p>
                                    <m:r>
                                      <a:rPr lang="en-US" sz="2800" b="1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28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800" dirty="0"/>
                  <a:t>. </a:t>
                </a:r>
                <a:r>
                  <a:rPr lang="en-IN" sz="2800" dirty="0">
                    <a:latin typeface="+mn-lt"/>
                  </a:rPr>
                  <a:t>Is this function differentiable? Find its gradient or subdifferential at all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endParaRPr lang="en-IN" sz="28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8A2639-327A-49CD-623C-38F3F051DF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5" t="-21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F01AB5-6175-E622-27C8-78BFCD3B6B99}"/>
                  </a:ext>
                </a:extLst>
              </p14:cNvPr>
              <p14:cNvContentPartPr/>
              <p14:nvPr/>
            </p14:nvContentPartPr>
            <p14:xfrm>
              <a:off x="169200" y="1891080"/>
              <a:ext cx="9582480" cy="3963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F01AB5-6175-E622-27C8-78BFCD3B6B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9840" y="1881720"/>
                <a:ext cx="9601200" cy="398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4494762"/>
      </p:ext>
    </p:extLst>
  </p:cSld>
  <p:clrMapOvr>
    <a:masterClrMapping/>
  </p:clrMapOvr>
</p:sld>
</file>

<file path=ppt/theme/theme1.xml><?xml version="1.0" encoding="utf-8"?>
<a:theme xmlns:a="http://schemas.openxmlformats.org/drawingml/2006/main" name="MLC-gold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60B1F2"/>
      </a:hlink>
      <a:folHlink>
        <a:srgbClr val="F03B5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LC-gold" id="{4FF31FDD-A76D-4C33-A8C5-42D161437C73}" vid="{9166691C-7564-4C8C-B6F7-130833D3B11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b068744-f854-4914-ba7b-326d0c43ec7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2FF8370111AA49963FE51FADDDB9FC" ma:contentTypeVersion="6" ma:contentTypeDescription="Create a new document." ma:contentTypeScope="" ma:versionID="50801d3a0b580da4a3f4e1d54f255c82">
  <xsd:schema xmlns:xsd="http://www.w3.org/2001/XMLSchema" xmlns:xs="http://www.w3.org/2001/XMLSchema" xmlns:p="http://schemas.microsoft.com/office/2006/metadata/properties" xmlns:ns3="8b068744-f854-4914-ba7b-326d0c43ec7b" targetNamespace="http://schemas.microsoft.com/office/2006/metadata/properties" ma:root="true" ma:fieldsID="08a796ca85de98a585c1de4b38cdb234" ns3:_="">
    <xsd:import namespace="8b068744-f854-4914-ba7b-326d0c43ec7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068744-f854-4914-ba7b-326d0c43ec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AD1E47-F6A4-4482-84EB-C6FD7D5A51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920D0A-7532-4B24-8903-8AFD5592ACAA}">
  <ds:schemaRefs>
    <ds:schemaRef ds:uri="http://purl.org/dc/dcmitype/"/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8b068744-f854-4914-ba7b-326d0c43ec7b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BE07B627-0A4D-4D92-9F57-1B7855CAD0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068744-f854-4914-ba7b-326d0c43ec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MLC-gold</Template>
  <TotalTime>269</TotalTime>
  <Words>1050</Words>
  <Application>Microsoft Office PowerPoint</Application>
  <PresentationFormat>Widescreen</PresentationFormat>
  <Paragraphs>107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Courier New</vt:lpstr>
      <vt:lpstr>Wingdings</vt:lpstr>
      <vt:lpstr>MLC-gold</vt:lpstr>
      <vt:lpstr>Practice Session</vt:lpstr>
      <vt:lpstr>Assignment groups</vt:lpstr>
      <vt:lpstr>Quiz 1</vt:lpstr>
      <vt:lpstr>Midsem Exam</vt:lpstr>
      <vt:lpstr>Linear Models</vt:lpstr>
      <vt:lpstr>Practice Questions (True/False)</vt:lpstr>
      <vt:lpstr>Practice Questions (True/False)</vt:lpstr>
      <vt:lpstr>Practice Questions (True/False)</vt:lpstr>
      <vt:lpstr>Practice Questions (Calculus)</vt:lpstr>
      <vt:lpstr>Practice Questions (True/False)</vt:lpstr>
      <vt:lpstr>Practice Questions (Calculus)</vt:lpstr>
      <vt:lpstr>Practice Questions (Geometry)</vt:lpstr>
      <vt:lpstr>Practice Questions (Geometry)</vt:lpstr>
      <vt:lpstr>Practice Questions (Geometry)</vt:lpstr>
      <vt:lpstr>Practice Questions (Calculus)</vt:lpstr>
      <vt:lpstr>Practice Questions (Calculus)</vt:lpstr>
    </vt:vector>
  </TitlesOfParts>
  <Company>Indian Institute of Technology Kanpur, Kanpur, U.P.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Purushottam Kar</dc:creator>
  <cp:lastModifiedBy>Purushottam Kar</cp:lastModifiedBy>
  <cp:revision>44</cp:revision>
  <dcterms:created xsi:type="dcterms:W3CDTF">2023-01-20T14:09:29Z</dcterms:created>
  <dcterms:modified xsi:type="dcterms:W3CDTF">2023-01-27T15:13:53Z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0x010100D92FF8370111AA49963FE51FADDDB9FC</vt:lpwstr>
  </property>
</Properties>
</file>