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67" r:id="rId3"/>
    <p:sldId id="264" r:id="rId4"/>
    <p:sldId id="265" r:id="rId5"/>
    <p:sldId id="266" r:id="rId6"/>
    <p:sldId id="268" r:id="rId7"/>
    <p:sldId id="258" r:id="rId8"/>
    <p:sldId id="269" r:id="rId9"/>
    <p:sldId id="260"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67C73-9186-44AF-BEB0-D92B93ED6FC2}" v="11" dt="2022-06-14T23:14:43.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94291" autoAdjust="0"/>
  </p:normalViewPr>
  <p:slideViewPr>
    <p:cSldViewPr snapToGrid="0">
      <p:cViewPr varScale="1">
        <p:scale>
          <a:sx n="70" d="100"/>
          <a:sy n="70" d="100"/>
        </p:scale>
        <p:origin x="9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saan Bain" userId="4c2a583d3421a7f8" providerId="LiveId" clId="{06967C73-9186-44AF-BEB0-D92B93ED6FC2}"/>
    <pc:docChg chg="undo custSel addSld delSld modSld sldOrd">
      <pc:chgData name="Nahsaan Bain" userId="4c2a583d3421a7f8" providerId="LiveId" clId="{06967C73-9186-44AF-BEB0-D92B93ED6FC2}" dt="2022-06-15T01:12:24.872" v="2419"/>
      <pc:docMkLst>
        <pc:docMk/>
      </pc:docMkLst>
      <pc:sldChg chg="modSp mod">
        <pc:chgData name="Nahsaan Bain" userId="4c2a583d3421a7f8" providerId="LiveId" clId="{06967C73-9186-44AF-BEB0-D92B93ED6FC2}" dt="2022-06-14T18:28:41.157" v="1325" actId="14100"/>
        <pc:sldMkLst>
          <pc:docMk/>
          <pc:sldMk cId="3698025586" sldId="256"/>
        </pc:sldMkLst>
        <pc:spChg chg="mod">
          <ac:chgData name="Nahsaan Bain" userId="4c2a583d3421a7f8" providerId="LiveId" clId="{06967C73-9186-44AF-BEB0-D92B93ED6FC2}" dt="2022-06-14T13:41:48.681" v="37" actId="207"/>
          <ac:spMkLst>
            <pc:docMk/>
            <pc:sldMk cId="3698025586" sldId="256"/>
            <ac:spMk id="2" creationId="{B9A634CB-DFA4-FB83-CC6C-71ED12C2C61C}"/>
          </ac:spMkLst>
        </pc:spChg>
        <pc:spChg chg="mod">
          <ac:chgData name="Nahsaan Bain" userId="4c2a583d3421a7f8" providerId="LiveId" clId="{06967C73-9186-44AF-BEB0-D92B93ED6FC2}" dt="2022-06-14T18:28:32.303" v="1324" actId="27636"/>
          <ac:spMkLst>
            <pc:docMk/>
            <pc:sldMk cId="3698025586" sldId="256"/>
            <ac:spMk id="19" creationId="{4C3A1E7E-1D30-409B-9C93-667C3421BA08}"/>
          </ac:spMkLst>
        </pc:spChg>
        <pc:spChg chg="mod">
          <ac:chgData name="Nahsaan Bain" userId="4c2a583d3421a7f8" providerId="LiveId" clId="{06967C73-9186-44AF-BEB0-D92B93ED6FC2}" dt="2022-06-14T18:28:41.157" v="1325" actId="14100"/>
          <ac:spMkLst>
            <pc:docMk/>
            <pc:sldMk cId="3698025586" sldId="256"/>
            <ac:spMk id="23" creationId="{7A775BEF-9E69-4255-B0C0-9CF3A91628BA}"/>
          </ac:spMkLst>
        </pc:spChg>
      </pc:sldChg>
      <pc:sldChg chg="modSp mod ord">
        <pc:chgData name="Nahsaan Bain" userId="4c2a583d3421a7f8" providerId="LiveId" clId="{06967C73-9186-44AF-BEB0-D92B93ED6FC2}" dt="2022-06-15T01:12:24.872" v="2419"/>
        <pc:sldMkLst>
          <pc:docMk/>
          <pc:sldMk cId="1406656012" sldId="258"/>
        </pc:sldMkLst>
        <pc:spChg chg="mod">
          <ac:chgData name="Nahsaan Bain" userId="4c2a583d3421a7f8" providerId="LiveId" clId="{06967C73-9186-44AF-BEB0-D92B93ED6FC2}" dt="2022-06-14T23:16:15.373" v="2415" actId="255"/>
          <ac:spMkLst>
            <pc:docMk/>
            <pc:sldMk cId="1406656012" sldId="258"/>
            <ac:spMk id="14" creationId="{7791C88B-5277-4F47-AC58-C7582C4458F5}"/>
          </ac:spMkLst>
        </pc:spChg>
        <pc:spChg chg="mod">
          <ac:chgData name="Nahsaan Bain" userId="4c2a583d3421a7f8" providerId="LiveId" clId="{06967C73-9186-44AF-BEB0-D92B93ED6FC2}" dt="2022-06-14T23:15:52.302" v="2414" actId="207"/>
          <ac:spMkLst>
            <pc:docMk/>
            <pc:sldMk cId="1406656012" sldId="258"/>
            <ac:spMk id="15" creationId="{0B6AEFFF-2085-4BDA-B664-44B1D9B6BB33}"/>
          </ac:spMkLst>
        </pc:spChg>
      </pc:sldChg>
      <pc:sldChg chg="addSp delSp modSp mod">
        <pc:chgData name="Nahsaan Bain" userId="4c2a583d3421a7f8" providerId="LiveId" clId="{06967C73-9186-44AF-BEB0-D92B93ED6FC2}" dt="2022-06-14T23:11:36.752" v="2352" actId="27636"/>
        <pc:sldMkLst>
          <pc:docMk/>
          <pc:sldMk cId="57030874" sldId="260"/>
        </pc:sldMkLst>
        <pc:spChg chg="mod">
          <ac:chgData name="Nahsaan Bain" userId="4c2a583d3421a7f8" providerId="LiveId" clId="{06967C73-9186-44AF-BEB0-D92B93ED6FC2}" dt="2022-06-14T19:00:16.664" v="1352" actId="478"/>
          <ac:spMkLst>
            <pc:docMk/>
            <pc:sldMk cId="57030874" sldId="260"/>
            <ac:spMk id="4" creationId="{0C5B87BC-0EC6-F9A3-1E5B-A19F3D12543E}"/>
          </ac:spMkLst>
        </pc:spChg>
        <pc:spChg chg="del">
          <ac:chgData name="Nahsaan Bain" userId="4c2a583d3421a7f8" providerId="LiveId" clId="{06967C73-9186-44AF-BEB0-D92B93ED6FC2}" dt="2022-06-14T19:00:16.664" v="1352" actId="478"/>
          <ac:spMkLst>
            <pc:docMk/>
            <pc:sldMk cId="57030874" sldId="260"/>
            <ac:spMk id="5" creationId="{B1BA507F-32D9-CE36-A446-E56359BD937D}"/>
          </ac:spMkLst>
        </pc:spChg>
        <pc:spChg chg="mod">
          <ac:chgData name="Nahsaan Bain" userId="4c2a583d3421a7f8" providerId="LiveId" clId="{06967C73-9186-44AF-BEB0-D92B93ED6FC2}" dt="2022-06-14T19:00:16.664" v="1352" actId="478"/>
          <ac:spMkLst>
            <pc:docMk/>
            <pc:sldMk cId="57030874" sldId="260"/>
            <ac:spMk id="6" creationId="{347E5129-81D4-4E15-A5ED-507E7F65217D}"/>
          </ac:spMkLst>
        </pc:spChg>
        <pc:spChg chg="mod">
          <ac:chgData name="Nahsaan Bain" userId="4c2a583d3421a7f8" providerId="LiveId" clId="{06967C73-9186-44AF-BEB0-D92B93ED6FC2}" dt="2022-06-14T19:00:16.664" v="1352" actId="478"/>
          <ac:spMkLst>
            <pc:docMk/>
            <pc:sldMk cId="57030874" sldId="260"/>
            <ac:spMk id="7" creationId="{E14C7FE8-2CCF-75D1-24B9-01D469B6164A}"/>
          </ac:spMkLst>
        </pc:spChg>
        <pc:spChg chg="mod">
          <ac:chgData name="Nahsaan Bain" userId="4c2a583d3421a7f8" providerId="LiveId" clId="{06967C73-9186-44AF-BEB0-D92B93ED6FC2}" dt="2022-06-14T19:00:16.664" v="1352" actId="478"/>
          <ac:spMkLst>
            <pc:docMk/>
            <pc:sldMk cId="57030874" sldId="260"/>
            <ac:spMk id="8" creationId="{DB852A7B-DEF6-AF7E-1FC4-5BAAAEBD7EA0}"/>
          </ac:spMkLst>
        </pc:spChg>
        <pc:spChg chg="mod">
          <ac:chgData name="Nahsaan Bain" userId="4c2a583d3421a7f8" providerId="LiveId" clId="{06967C73-9186-44AF-BEB0-D92B93ED6FC2}" dt="2022-06-14T19:00:16.664" v="1352" actId="478"/>
          <ac:spMkLst>
            <pc:docMk/>
            <pc:sldMk cId="57030874" sldId="260"/>
            <ac:spMk id="9" creationId="{7C7B4232-F8E4-4A7A-25A1-2DCD4276FA44}"/>
          </ac:spMkLst>
        </pc:spChg>
        <pc:spChg chg="mod">
          <ac:chgData name="Nahsaan Bain" userId="4c2a583d3421a7f8" providerId="LiveId" clId="{06967C73-9186-44AF-BEB0-D92B93ED6FC2}" dt="2022-06-14T19:00:16.664" v="1352" actId="478"/>
          <ac:spMkLst>
            <pc:docMk/>
            <pc:sldMk cId="57030874" sldId="260"/>
            <ac:spMk id="10" creationId="{2BB17ADE-7783-327A-C06D-12204A159BAA}"/>
          </ac:spMkLst>
        </pc:spChg>
        <pc:spChg chg="mod">
          <ac:chgData name="Nahsaan Bain" userId="4c2a583d3421a7f8" providerId="LiveId" clId="{06967C73-9186-44AF-BEB0-D92B93ED6FC2}" dt="2022-06-14T19:00:16.664" v="1352" actId="478"/>
          <ac:spMkLst>
            <pc:docMk/>
            <pc:sldMk cId="57030874" sldId="260"/>
            <ac:spMk id="11" creationId="{8A3370D9-BDC2-F60B-2162-E063A434741E}"/>
          </ac:spMkLst>
        </pc:spChg>
        <pc:spChg chg="mod">
          <ac:chgData name="Nahsaan Bain" userId="4c2a583d3421a7f8" providerId="LiveId" clId="{06967C73-9186-44AF-BEB0-D92B93ED6FC2}" dt="2022-06-14T19:00:16.664" v="1352" actId="478"/>
          <ac:spMkLst>
            <pc:docMk/>
            <pc:sldMk cId="57030874" sldId="260"/>
            <ac:spMk id="12" creationId="{328224DA-BE6D-51DC-C85D-69DF9B8FFB28}"/>
          </ac:spMkLst>
        </pc:spChg>
        <pc:spChg chg="mod">
          <ac:chgData name="Nahsaan Bain" userId="4c2a583d3421a7f8" providerId="LiveId" clId="{06967C73-9186-44AF-BEB0-D92B93ED6FC2}" dt="2022-06-14T19:00:16.664" v="1352" actId="478"/>
          <ac:spMkLst>
            <pc:docMk/>
            <pc:sldMk cId="57030874" sldId="260"/>
            <ac:spMk id="13" creationId="{6076E320-3D47-80E9-C0EE-8AB6A556B8F9}"/>
          </ac:spMkLst>
        </pc:spChg>
        <pc:spChg chg="mod">
          <ac:chgData name="Nahsaan Bain" userId="4c2a583d3421a7f8" providerId="LiveId" clId="{06967C73-9186-44AF-BEB0-D92B93ED6FC2}" dt="2022-06-14T19:00:16.664" v="1352" actId="478"/>
          <ac:spMkLst>
            <pc:docMk/>
            <pc:sldMk cId="57030874" sldId="260"/>
            <ac:spMk id="14" creationId="{4909E290-58A6-50D6-55E7-5809E8AA38FA}"/>
          </ac:spMkLst>
        </pc:spChg>
        <pc:spChg chg="mod">
          <ac:chgData name="Nahsaan Bain" userId="4c2a583d3421a7f8" providerId="LiveId" clId="{06967C73-9186-44AF-BEB0-D92B93ED6FC2}" dt="2022-06-14T19:00:16.664" v="1352" actId="478"/>
          <ac:spMkLst>
            <pc:docMk/>
            <pc:sldMk cId="57030874" sldId="260"/>
            <ac:spMk id="15" creationId="{A7846770-0040-A24D-504F-34B66CC3AA48}"/>
          </ac:spMkLst>
        </pc:spChg>
        <pc:spChg chg="mod">
          <ac:chgData name="Nahsaan Bain" userId="4c2a583d3421a7f8" providerId="LiveId" clId="{06967C73-9186-44AF-BEB0-D92B93ED6FC2}" dt="2022-06-14T19:00:16.664" v="1352" actId="478"/>
          <ac:spMkLst>
            <pc:docMk/>
            <pc:sldMk cId="57030874" sldId="260"/>
            <ac:spMk id="16" creationId="{4DFAEBDA-0AF5-13C3-88F2-4A29F4CE9F83}"/>
          </ac:spMkLst>
        </pc:spChg>
        <pc:spChg chg="mod">
          <ac:chgData name="Nahsaan Bain" userId="4c2a583d3421a7f8" providerId="LiveId" clId="{06967C73-9186-44AF-BEB0-D92B93ED6FC2}" dt="2022-06-14T19:00:16.664" v="1352" actId="478"/>
          <ac:spMkLst>
            <pc:docMk/>
            <pc:sldMk cId="57030874" sldId="260"/>
            <ac:spMk id="17" creationId="{3F722204-F38C-B867-FFD0-6597686BD235}"/>
          </ac:spMkLst>
        </pc:spChg>
        <pc:spChg chg="mod">
          <ac:chgData name="Nahsaan Bain" userId="4c2a583d3421a7f8" providerId="LiveId" clId="{06967C73-9186-44AF-BEB0-D92B93ED6FC2}" dt="2022-06-14T19:00:16.664" v="1352" actId="478"/>
          <ac:spMkLst>
            <pc:docMk/>
            <pc:sldMk cId="57030874" sldId="260"/>
            <ac:spMk id="18" creationId="{13488322-16DF-4D45-D2DC-B61E5FE529ED}"/>
          </ac:spMkLst>
        </pc:spChg>
        <pc:spChg chg="mod">
          <ac:chgData name="Nahsaan Bain" userId="4c2a583d3421a7f8" providerId="LiveId" clId="{06967C73-9186-44AF-BEB0-D92B93ED6FC2}" dt="2022-06-14T19:00:16.664" v="1352" actId="478"/>
          <ac:spMkLst>
            <pc:docMk/>
            <pc:sldMk cId="57030874" sldId="260"/>
            <ac:spMk id="19" creationId="{AFCE7FF3-17E6-B79D-A05C-7FDE2FF16BCC}"/>
          </ac:spMkLst>
        </pc:spChg>
        <pc:spChg chg="mod">
          <ac:chgData name="Nahsaan Bain" userId="4c2a583d3421a7f8" providerId="LiveId" clId="{06967C73-9186-44AF-BEB0-D92B93ED6FC2}" dt="2022-06-14T19:00:16.664" v="1352" actId="478"/>
          <ac:spMkLst>
            <pc:docMk/>
            <pc:sldMk cId="57030874" sldId="260"/>
            <ac:spMk id="22" creationId="{AA236CDF-7A93-BEDC-6DA4-9112AD59C919}"/>
          </ac:spMkLst>
        </pc:spChg>
        <pc:spChg chg="mod">
          <ac:chgData name="Nahsaan Bain" userId="4c2a583d3421a7f8" providerId="LiveId" clId="{06967C73-9186-44AF-BEB0-D92B93ED6FC2}" dt="2022-06-14T19:00:16.664" v="1352" actId="478"/>
          <ac:spMkLst>
            <pc:docMk/>
            <pc:sldMk cId="57030874" sldId="260"/>
            <ac:spMk id="23" creationId="{A2FB9F24-89C9-3FDC-88D8-D0BA1D68E1EB}"/>
          </ac:spMkLst>
        </pc:spChg>
        <pc:spChg chg="mod">
          <ac:chgData name="Nahsaan Bain" userId="4c2a583d3421a7f8" providerId="LiveId" clId="{06967C73-9186-44AF-BEB0-D92B93ED6FC2}" dt="2022-06-14T19:00:16.664" v="1352" actId="478"/>
          <ac:spMkLst>
            <pc:docMk/>
            <pc:sldMk cId="57030874" sldId="260"/>
            <ac:spMk id="24" creationId="{DA78070B-5F19-41DE-8FC8-454FEAA715D3}"/>
          </ac:spMkLst>
        </pc:spChg>
        <pc:spChg chg="mod">
          <ac:chgData name="Nahsaan Bain" userId="4c2a583d3421a7f8" providerId="LiveId" clId="{06967C73-9186-44AF-BEB0-D92B93ED6FC2}" dt="2022-06-14T19:00:16.664" v="1352" actId="478"/>
          <ac:spMkLst>
            <pc:docMk/>
            <pc:sldMk cId="57030874" sldId="260"/>
            <ac:spMk id="25" creationId="{FCC0F2D2-0608-4CBB-5EA3-BF7E0E91F3D6}"/>
          </ac:spMkLst>
        </pc:spChg>
        <pc:spChg chg="mod">
          <ac:chgData name="Nahsaan Bain" userId="4c2a583d3421a7f8" providerId="LiveId" clId="{06967C73-9186-44AF-BEB0-D92B93ED6FC2}" dt="2022-06-14T19:00:16.664" v="1352" actId="478"/>
          <ac:spMkLst>
            <pc:docMk/>
            <pc:sldMk cId="57030874" sldId="260"/>
            <ac:spMk id="26" creationId="{6208529C-0884-3163-CFA8-8999E08D4521}"/>
          </ac:spMkLst>
        </pc:spChg>
        <pc:spChg chg="mod">
          <ac:chgData name="Nahsaan Bain" userId="4c2a583d3421a7f8" providerId="LiveId" clId="{06967C73-9186-44AF-BEB0-D92B93ED6FC2}" dt="2022-06-14T19:00:16.664" v="1352" actId="478"/>
          <ac:spMkLst>
            <pc:docMk/>
            <pc:sldMk cId="57030874" sldId="260"/>
            <ac:spMk id="27" creationId="{AA0EA316-8A52-711D-8DE5-52A8534C96CF}"/>
          </ac:spMkLst>
        </pc:spChg>
        <pc:spChg chg="mod">
          <ac:chgData name="Nahsaan Bain" userId="4c2a583d3421a7f8" providerId="LiveId" clId="{06967C73-9186-44AF-BEB0-D92B93ED6FC2}" dt="2022-06-14T19:00:16.664" v="1352" actId="478"/>
          <ac:spMkLst>
            <pc:docMk/>
            <pc:sldMk cId="57030874" sldId="260"/>
            <ac:spMk id="28" creationId="{9F3ADEB3-1F28-36AC-6804-3B500B93C5B5}"/>
          </ac:spMkLst>
        </pc:spChg>
        <pc:spChg chg="mod">
          <ac:chgData name="Nahsaan Bain" userId="4c2a583d3421a7f8" providerId="LiveId" clId="{06967C73-9186-44AF-BEB0-D92B93ED6FC2}" dt="2022-06-14T19:00:16.664" v="1352" actId="478"/>
          <ac:spMkLst>
            <pc:docMk/>
            <pc:sldMk cId="57030874" sldId="260"/>
            <ac:spMk id="29" creationId="{28C18F63-E29D-8E54-AE8F-80BADB556C19}"/>
          </ac:spMkLst>
        </pc:spChg>
        <pc:spChg chg="mod">
          <ac:chgData name="Nahsaan Bain" userId="4c2a583d3421a7f8" providerId="LiveId" clId="{06967C73-9186-44AF-BEB0-D92B93ED6FC2}" dt="2022-06-14T19:00:16.664" v="1352" actId="478"/>
          <ac:spMkLst>
            <pc:docMk/>
            <pc:sldMk cId="57030874" sldId="260"/>
            <ac:spMk id="30" creationId="{ED00EC6B-B9D5-771C-8128-B40822DF64C2}"/>
          </ac:spMkLst>
        </pc:spChg>
        <pc:spChg chg="mod">
          <ac:chgData name="Nahsaan Bain" userId="4c2a583d3421a7f8" providerId="LiveId" clId="{06967C73-9186-44AF-BEB0-D92B93ED6FC2}" dt="2022-06-14T19:00:16.664" v="1352" actId="478"/>
          <ac:spMkLst>
            <pc:docMk/>
            <pc:sldMk cId="57030874" sldId="260"/>
            <ac:spMk id="31" creationId="{5590E113-C464-6E9B-17F9-C691DF86B79B}"/>
          </ac:spMkLst>
        </pc:spChg>
        <pc:spChg chg="mod">
          <ac:chgData name="Nahsaan Bain" userId="4c2a583d3421a7f8" providerId="LiveId" clId="{06967C73-9186-44AF-BEB0-D92B93ED6FC2}" dt="2022-06-14T19:00:16.664" v="1352" actId="478"/>
          <ac:spMkLst>
            <pc:docMk/>
            <pc:sldMk cId="57030874" sldId="260"/>
            <ac:spMk id="32" creationId="{EA1EB01A-F50B-FC7D-9858-21F68464E2CA}"/>
          </ac:spMkLst>
        </pc:spChg>
        <pc:spChg chg="mod">
          <ac:chgData name="Nahsaan Bain" userId="4c2a583d3421a7f8" providerId="LiveId" clId="{06967C73-9186-44AF-BEB0-D92B93ED6FC2}" dt="2022-06-14T19:00:16.664" v="1352" actId="478"/>
          <ac:spMkLst>
            <pc:docMk/>
            <pc:sldMk cId="57030874" sldId="260"/>
            <ac:spMk id="33" creationId="{2B6D720F-D5F6-CCA7-A25F-B3C3AB2513EF}"/>
          </ac:spMkLst>
        </pc:spChg>
        <pc:spChg chg="mod">
          <ac:chgData name="Nahsaan Bain" userId="4c2a583d3421a7f8" providerId="LiveId" clId="{06967C73-9186-44AF-BEB0-D92B93ED6FC2}" dt="2022-06-14T19:00:16.664" v="1352" actId="478"/>
          <ac:spMkLst>
            <pc:docMk/>
            <pc:sldMk cId="57030874" sldId="260"/>
            <ac:spMk id="34" creationId="{C5DB7AD1-7BFE-5681-8D3D-D34525F49C63}"/>
          </ac:spMkLst>
        </pc:spChg>
        <pc:spChg chg="mod">
          <ac:chgData name="Nahsaan Bain" userId="4c2a583d3421a7f8" providerId="LiveId" clId="{06967C73-9186-44AF-BEB0-D92B93ED6FC2}" dt="2022-06-14T19:00:16.664" v="1352" actId="478"/>
          <ac:spMkLst>
            <pc:docMk/>
            <pc:sldMk cId="57030874" sldId="260"/>
            <ac:spMk id="35" creationId="{31725A25-84C3-AC7D-08A4-B0B24F1E2F4F}"/>
          </ac:spMkLst>
        </pc:spChg>
        <pc:spChg chg="mod">
          <ac:chgData name="Nahsaan Bain" userId="4c2a583d3421a7f8" providerId="LiveId" clId="{06967C73-9186-44AF-BEB0-D92B93ED6FC2}" dt="2022-06-14T19:00:16.664" v="1352" actId="478"/>
          <ac:spMkLst>
            <pc:docMk/>
            <pc:sldMk cId="57030874" sldId="260"/>
            <ac:spMk id="36" creationId="{99B8C461-B104-6310-AF7C-B5D4672B9E99}"/>
          </ac:spMkLst>
        </pc:spChg>
        <pc:spChg chg="mod">
          <ac:chgData name="Nahsaan Bain" userId="4c2a583d3421a7f8" providerId="LiveId" clId="{06967C73-9186-44AF-BEB0-D92B93ED6FC2}" dt="2022-06-14T19:00:16.664" v="1352" actId="478"/>
          <ac:spMkLst>
            <pc:docMk/>
            <pc:sldMk cId="57030874" sldId="260"/>
            <ac:spMk id="37" creationId="{26D571FE-A42B-3D01-B66B-1D783E1976FB}"/>
          </ac:spMkLst>
        </pc:spChg>
        <pc:spChg chg="mod">
          <ac:chgData name="Nahsaan Bain" userId="4c2a583d3421a7f8" providerId="LiveId" clId="{06967C73-9186-44AF-BEB0-D92B93ED6FC2}" dt="2022-06-14T19:00:16.664" v="1352" actId="478"/>
          <ac:spMkLst>
            <pc:docMk/>
            <pc:sldMk cId="57030874" sldId="260"/>
            <ac:spMk id="38" creationId="{C7F272F2-0078-36CF-4838-FBCA2032E653}"/>
          </ac:spMkLst>
        </pc:spChg>
        <pc:spChg chg="mod">
          <ac:chgData name="Nahsaan Bain" userId="4c2a583d3421a7f8" providerId="LiveId" clId="{06967C73-9186-44AF-BEB0-D92B93ED6FC2}" dt="2022-06-14T19:00:16.664" v="1352" actId="478"/>
          <ac:spMkLst>
            <pc:docMk/>
            <pc:sldMk cId="57030874" sldId="260"/>
            <ac:spMk id="39" creationId="{BB101D20-B693-FEF0-8258-0AC30FAD1DDC}"/>
          </ac:spMkLst>
        </pc:spChg>
        <pc:spChg chg="mod">
          <ac:chgData name="Nahsaan Bain" userId="4c2a583d3421a7f8" providerId="LiveId" clId="{06967C73-9186-44AF-BEB0-D92B93ED6FC2}" dt="2022-06-14T19:00:16.664" v="1352" actId="478"/>
          <ac:spMkLst>
            <pc:docMk/>
            <pc:sldMk cId="57030874" sldId="260"/>
            <ac:spMk id="40" creationId="{84CCD53C-1539-28E5-9068-997E53DD0DB0}"/>
          </ac:spMkLst>
        </pc:spChg>
        <pc:spChg chg="mod">
          <ac:chgData name="Nahsaan Bain" userId="4c2a583d3421a7f8" providerId="LiveId" clId="{06967C73-9186-44AF-BEB0-D92B93ED6FC2}" dt="2022-06-14T19:00:16.664" v="1352" actId="478"/>
          <ac:spMkLst>
            <pc:docMk/>
            <pc:sldMk cId="57030874" sldId="260"/>
            <ac:spMk id="41" creationId="{DD17375B-EDF8-EFB0-1ACC-AD9BA26DAE78}"/>
          </ac:spMkLst>
        </pc:spChg>
        <pc:spChg chg="mod">
          <ac:chgData name="Nahsaan Bain" userId="4c2a583d3421a7f8" providerId="LiveId" clId="{06967C73-9186-44AF-BEB0-D92B93ED6FC2}" dt="2022-06-14T19:00:16.664" v="1352" actId="478"/>
          <ac:spMkLst>
            <pc:docMk/>
            <pc:sldMk cId="57030874" sldId="260"/>
            <ac:spMk id="42" creationId="{531A1C69-BAF7-A49A-0CA2-B44B811A3A61}"/>
          </ac:spMkLst>
        </pc:spChg>
        <pc:spChg chg="mod">
          <ac:chgData name="Nahsaan Bain" userId="4c2a583d3421a7f8" providerId="LiveId" clId="{06967C73-9186-44AF-BEB0-D92B93ED6FC2}" dt="2022-06-14T19:00:16.664" v="1352" actId="478"/>
          <ac:spMkLst>
            <pc:docMk/>
            <pc:sldMk cId="57030874" sldId="260"/>
            <ac:spMk id="43" creationId="{D2F344DB-EDAC-0FBE-A47F-659DBB164776}"/>
          </ac:spMkLst>
        </pc:spChg>
        <pc:spChg chg="mod">
          <ac:chgData name="Nahsaan Bain" userId="4c2a583d3421a7f8" providerId="LiveId" clId="{06967C73-9186-44AF-BEB0-D92B93ED6FC2}" dt="2022-06-14T19:00:16.664" v="1352" actId="478"/>
          <ac:spMkLst>
            <pc:docMk/>
            <pc:sldMk cId="57030874" sldId="260"/>
            <ac:spMk id="44" creationId="{A6C1ADE4-8454-8AD5-0C10-A3E44534A242}"/>
          </ac:spMkLst>
        </pc:spChg>
        <pc:spChg chg="mod">
          <ac:chgData name="Nahsaan Bain" userId="4c2a583d3421a7f8" providerId="LiveId" clId="{06967C73-9186-44AF-BEB0-D92B93ED6FC2}" dt="2022-06-14T19:00:16.664" v="1352" actId="478"/>
          <ac:spMkLst>
            <pc:docMk/>
            <pc:sldMk cId="57030874" sldId="260"/>
            <ac:spMk id="45" creationId="{697F89F2-709E-DC18-0813-798201CB4E1C}"/>
          </ac:spMkLst>
        </pc:spChg>
        <pc:spChg chg="mod">
          <ac:chgData name="Nahsaan Bain" userId="4c2a583d3421a7f8" providerId="LiveId" clId="{06967C73-9186-44AF-BEB0-D92B93ED6FC2}" dt="2022-06-14T19:00:16.664" v="1352" actId="478"/>
          <ac:spMkLst>
            <pc:docMk/>
            <pc:sldMk cId="57030874" sldId="260"/>
            <ac:spMk id="46" creationId="{5CA8D1D6-FB4F-4EEB-64A4-D8EE09610AF8}"/>
          </ac:spMkLst>
        </pc:spChg>
        <pc:spChg chg="mod">
          <ac:chgData name="Nahsaan Bain" userId="4c2a583d3421a7f8" providerId="LiveId" clId="{06967C73-9186-44AF-BEB0-D92B93ED6FC2}" dt="2022-06-14T19:00:16.664" v="1352" actId="478"/>
          <ac:spMkLst>
            <pc:docMk/>
            <pc:sldMk cId="57030874" sldId="260"/>
            <ac:spMk id="47" creationId="{48D0BBDB-3CEB-829C-236E-A0201D0B8E34}"/>
          </ac:spMkLst>
        </pc:spChg>
        <pc:spChg chg="mod">
          <ac:chgData name="Nahsaan Bain" userId="4c2a583d3421a7f8" providerId="LiveId" clId="{06967C73-9186-44AF-BEB0-D92B93ED6FC2}" dt="2022-06-14T19:00:16.664" v="1352" actId="478"/>
          <ac:spMkLst>
            <pc:docMk/>
            <pc:sldMk cId="57030874" sldId="260"/>
            <ac:spMk id="48" creationId="{E5B100A4-CE89-6CCD-3261-100750ED30CC}"/>
          </ac:spMkLst>
        </pc:spChg>
        <pc:spChg chg="mod">
          <ac:chgData name="Nahsaan Bain" userId="4c2a583d3421a7f8" providerId="LiveId" clId="{06967C73-9186-44AF-BEB0-D92B93ED6FC2}" dt="2022-06-14T19:00:16.664" v="1352" actId="478"/>
          <ac:spMkLst>
            <pc:docMk/>
            <pc:sldMk cId="57030874" sldId="260"/>
            <ac:spMk id="49" creationId="{8F59D334-0444-6F8C-EB9B-B9B47CE098B9}"/>
          </ac:spMkLst>
        </pc:spChg>
        <pc:spChg chg="mod">
          <ac:chgData name="Nahsaan Bain" userId="4c2a583d3421a7f8" providerId="LiveId" clId="{06967C73-9186-44AF-BEB0-D92B93ED6FC2}" dt="2022-06-14T19:00:16.664" v="1352" actId="478"/>
          <ac:spMkLst>
            <pc:docMk/>
            <pc:sldMk cId="57030874" sldId="260"/>
            <ac:spMk id="50" creationId="{D21B8CCE-2332-55AC-C51F-C608358C48EA}"/>
          </ac:spMkLst>
        </pc:spChg>
        <pc:spChg chg="mod">
          <ac:chgData name="Nahsaan Bain" userId="4c2a583d3421a7f8" providerId="LiveId" clId="{06967C73-9186-44AF-BEB0-D92B93ED6FC2}" dt="2022-06-14T19:00:16.664" v="1352" actId="478"/>
          <ac:spMkLst>
            <pc:docMk/>
            <pc:sldMk cId="57030874" sldId="260"/>
            <ac:spMk id="51" creationId="{CF4DD1D8-EB49-49F5-D7D5-CBAD518D3F2D}"/>
          </ac:spMkLst>
        </pc:spChg>
        <pc:spChg chg="mod">
          <ac:chgData name="Nahsaan Bain" userId="4c2a583d3421a7f8" providerId="LiveId" clId="{06967C73-9186-44AF-BEB0-D92B93ED6FC2}" dt="2022-06-14T19:00:16.664" v="1352" actId="478"/>
          <ac:spMkLst>
            <pc:docMk/>
            <pc:sldMk cId="57030874" sldId="260"/>
            <ac:spMk id="52" creationId="{AF5C1647-33A8-A992-C324-A71BAD784D30}"/>
          </ac:spMkLst>
        </pc:spChg>
        <pc:spChg chg="mod">
          <ac:chgData name="Nahsaan Bain" userId="4c2a583d3421a7f8" providerId="LiveId" clId="{06967C73-9186-44AF-BEB0-D92B93ED6FC2}" dt="2022-06-14T19:00:16.664" v="1352" actId="478"/>
          <ac:spMkLst>
            <pc:docMk/>
            <pc:sldMk cId="57030874" sldId="260"/>
            <ac:spMk id="53" creationId="{81EC0DA2-1950-A5DD-9CFA-4C69663F4416}"/>
          </ac:spMkLst>
        </pc:spChg>
        <pc:spChg chg="mod">
          <ac:chgData name="Nahsaan Bain" userId="4c2a583d3421a7f8" providerId="LiveId" clId="{06967C73-9186-44AF-BEB0-D92B93ED6FC2}" dt="2022-06-14T19:00:16.664" v="1352" actId="478"/>
          <ac:spMkLst>
            <pc:docMk/>
            <pc:sldMk cId="57030874" sldId="260"/>
            <ac:spMk id="54" creationId="{39E47F88-F377-D2BD-B638-BE32D985932B}"/>
          </ac:spMkLst>
        </pc:spChg>
        <pc:spChg chg="mod">
          <ac:chgData name="Nahsaan Bain" userId="4c2a583d3421a7f8" providerId="LiveId" clId="{06967C73-9186-44AF-BEB0-D92B93ED6FC2}" dt="2022-06-14T19:00:16.664" v="1352" actId="478"/>
          <ac:spMkLst>
            <pc:docMk/>
            <pc:sldMk cId="57030874" sldId="260"/>
            <ac:spMk id="55" creationId="{0AC5EF1E-16E0-3237-8E20-46CE70769571}"/>
          </ac:spMkLst>
        </pc:spChg>
        <pc:spChg chg="mod">
          <ac:chgData name="Nahsaan Bain" userId="4c2a583d3421a7f8" providerId="LiveId" clId="{06967C73-9186-44AF-BEB0-D92B93ED6FC2}" dt="2022-06-14T19:00:16.664" v="1352" actId="478"/>
          <ac:spMkLst>
            <pc:docMk/>
            <pc:sldMk cId="57030874" sldId="260"/>
            <ac:spMk id="56" creationId="{E9E543DE-42FD-BCDA-BC29-4BE4A250D3D4}"/>
          </ac:spMkLst>
        </pc:spChg>
        <pc:spChg chg="mod">
          <ac:chgData name="Nahsaan Bain" userId="4c2a583d3421a7f8" providerId="LiveId" clId="{06967C73-9186-44AF-BEB0-D92B93ED6FC2}" dt="2022-06-14T19:00:16.664" v="1352" actId="478"/>
          <ac:spMkLst>
            <pc:docMk/>
            <pc:sldMk cId="57030874" sldId="260"/>
            <ac:spMk id="57" creationId="{B893B482-997E-E06B-2C8C-9840D55C20B0}"/>
          </ac:spMkLst>
        </pc:spChg>
        <pc:spChg chg="mod">
          <ac:chgData name="Nahsaan Bain" userId="4c2a583d3421a7f8" providerId="LiveId" clId="{06967C73-9186-44AF-BEB0-D92B93ED6FC2}" dt="2022-06-14T19:00:16.664" v="1352" actId="478"/>
          <ac:spMkLst>
            <pc:docMk/>
            <pc:sldMk cId="57030874" sldId="260"/>
            <ac:spMk id="58" creationId="{2B5E46FF-FC0B-1891-6825-31B0810BDAA1}"/>
          </ac:spMkLst>
        </pc:spChg>
        <pc:spChg chg="mod">
          <ac:chgData name="Nahsaan Bain" userId="4c2a583d3421a7f8" providerId="LiveId" clId="{06967C73-9186-44AF-BEB0-D92B93ED6FC2}" dt="2022-06-14T19:00:16.664" v="1352" actId="478"/>
          <ac:spMkLst>
            <pc:docMk/>
            <pc:sldMk cId="57030874" sldId="260"/>
            <ac:spMk id="59" creationId="{0D6BA69B-C1E7-2661-49E6-C929E548FD8C}"/>
          </ac:spMkLst>
        </pc:spChg>
        <pc:spChg chg="mod">
          <ac:chgData name="Nahsaan Bain" userId="4c2a583d3421a7f8" providerId="LiveId" clId="{06967C73-9186-44AF-BEB0-D92B93ED6FC2}" dt="2022-06-14T19:00:16.664" v="1352" actId="478"/>
          <ac:spMkLst>
            <pc:docMk/>
            <pc:sldMk cId="57030874" sldId="260"/>
            <ac:spMk id="60" creationId="{27046F86-D53C-E1E3-ED98-1E5564C12DC1}"/>
          </ac:spMkLst>
        </pc:spChg>
        <pc:spChg chg="mod">
          <ac:chgData name="Nahsaan Bain" userId="4c2a583d3421a7f8" providerId="LiveId" clId="{06967C73-9186-44AF-BEB0-D92B93ED6FC2}" dt="2022-06-14T19:00:16.664" v="1352" actId="478"/>
          <ac:spMkLst>
            <pc:docMk/>
            <pc:sldMk cId="57030874" sldId="260"/>
            <ac:spMk id="61" creationId="{BF3FC502-CB12-27C8-9F30-0F3FC5C08BAB}"/>
          </ac:spMkLst>
        </pc:spChg>
        <pc:spChg chg="mod">
          <ac:chgData name="Nahsaan Bain" userId="4c2a583d3421a7f8" providerId="LiveId" clId="{06967C73-9186-44AF-BEB0-D92B93ED6FC2}" dt="2022-06-14T19:00:16.664" v="1352" actId="478"/>
          <ac:spMkLst>
            <pc:docMk/>
            <pc:sldMk cId="57030874" sldId="260"/>
            <ac:spMk id="62" creationId="{C67784D5-29FE-6F00-3924-CA7B07B86941}"/>
          </ac:spMkLst>
        </pc:spChg>
        <pc:spChg chg="mod">
          <ac:chgData name="Nahsaan Bain" userId="4c2a583d3421a7f8" providerId="LiveId" clId="{06967C73-9186-44AF-BEB0-D92B93ED6FC2}" dt="2022-06-14T19:00:16.664" v="1352" actId="478"/>
          <ac:spMkLst>
            <pc:docMk/>
            <pc:sldMk cId="57030874" sldId="260"/>
            <ac:spMk id="63" creationId="{484F6061-4EC7-39FC-56A5-B34CFF4EBBD2}"/>
          </ac:spMkLst>
        </pc:spChg>
        <pc:spChg chg="mod">
          <ac:chgData name="Nahsaan Bain" userId="4c2a583d3421a7f8" providerId="LiveId" clId="{06967C73-9186-44AF-BEB0-D92B93ED6FC2}" dt="2022-06-14T19:00:16.664" v="1352" actId="478"/>
          <ac:spMkLst>
            <pc:docMk/>
            <pc:sldMk cId="57030874" sldId="260"/>
            <ac:spMk id="64" creationId="{3C5E204A-8D11-252E-D903-C8BD4B55FD85}"/>
          </ac:spMkLst>
        </pc:spChg>
        <pc:spChg chg="mod">
          <ac:chgData name="Nahsaan Bain" userId="4c2a583d3421a7f8" providerId="LiveId" clId="{06967C73-9186-44AF-BEB0-D92B93ED6FC2}" dt="2022-06-14T19:00:16.664" v="1352" actId="478"/>
          <ac:spMkLst>
            <pc:docMk/>
            <pc:sldMk cId="57030874" sldId="260"/>
            <ac:spMk id="65" creationId="{C65F1DDE-5E11-47FE-097C-35B48D718AD9}"/>
          </ac:spMkLst>
        </pc:spChg>
        <pc:spChg chg="mod">
          <ac:chgData name="Nahsaan Bain" userId="4c2a583d3421a7f8" providerId="LiveId" clId="{06967C73-9186-44AF-BEB0-D92B93ED6FC2}" dt="2022-06-14T19:00:16.664" v="1352" actId="478"/>
          <ac:spMkLst>
            <pc:docMk/>
            <pc:sldMk cId="57030874" sldId="260"/>
            <ac:spMk id="66" creationId="{942258EB-D8A3-C15C-F3C8-95DA4F4255E8}"/>
          </ac:spMkLst>
        </pc:spChg>
        <pc:spChg chg="mod">
          <ac:chgData name="Nahsaan Bain" userId="4c2a583d3421a7f8" providerId="LiveId" clId="{06967C73-9186-44AF-BEB0-D92B93ED6FC2}" dt="2022-06-14T19:00:16.664" v="1352" actId="478"/>
          <ac:spMkLst>
            <pc:docMk/>
            <pc:sldMk cId="57030874" sldId="260"/>
            <ac:spMk id="67" creationId="{219A308C-71F8-1D60-F708-94B65D76CCC1}"/>
          </ac:spMkLst>
        </pc:spChg>
        <pc:spChg chg="mod">
          <ac:chgData name="Nahsaan Bain" userId="4c2a583d3421a7f8" providerId="LiveId" clId="{06967C73-9186-44AF-BEB0-D92B93ED6FC2}" dt="2022-06-14T19:00:16.664" v="1352" actId="478"/>
          <ac:spMkLst>
            <pc:docMk/>
            <pc:sldMk cId="57030874" sldId="260"/>
            <ac:spMk id="68" creationId="{6656E10E-A1EA-CDB6-0FF7-159FE771EB44}"/>
          </ac:spMkLst>
        </pc:spChg>
        <pc:spChg chg="mod">
          <ac:chgData name="Nahsaan Bain" userId="4c2a583d3421a7f8" providerId="LiveId" clId="{06967C73-9186-44AF-BEB0-D92B93ED6FC2}" dt="2022-06-14T19:00:16.664" v="1352" actId="478"/>
          <ac:spMkLst>
            <pc:docMk/>
            <pc:sldMk cId="57030874" sldId="260"/>
            <ac:spMk id="69" creationId="{6AC8F16F-B1CE-EB8A-B07D-EF162E458E91}"/>
          </ac:spMkLst>
        </pc:spChg>
        <pc:spChg chg="mod">
          <ac:chgData name="Nahsaan Bain" userId="4c2a583d3421a7f8" providerId="LiveId" clId="{06967C73-9186-44AF-BEB0-D92B93ED6FC2}" dt="2022-06-14T19:00:16.664" v="1352" actId="478"/>
          <ac:spMkLst>
            <pc:docMk/>
            <pc:sldMk cId="57030874" sldId="260"/>
            <ac:spMk id="70" creationId="{61CB6280-C4DC-47C0-C2E6-BA997FB4DFAC}"/>
          </ac:spMkLst>
        </pc:spChg>
        <pc:spChg chg="mod">
          <ac:chgData name="Nahsaan Bain" userId="4c2a583d3421a7f8" providerId="LiveId" clId="{06967C73-9186-44AF-BEB0-D92B93ED6FC2}" dt="2022-06-14T19:00:16.664" v="1352" actId="478"/>
          <ac:spMkLst>
            <pc:docMk/>
            <pc:sldMk cId="57030874" sldId="260"/>
            <ac:spMk id="71" creationId="{F4938C16-FBA9-281F-161F-F9603A09BA46}"/>
          </ac:spMkLst>
        </pc:spChg>
        <pc:spChg chg="mod">
          <ac:chgData name="Nahsaan Bain" userId="4c2a583d3421a7f8" providerId="LiveId" clId="{06967C73-9186-44AF-BEB0-D92B93ED6FC2}" dt="2022-06-14T19:00:16.664" v="1352" actId="478"/>
          <ac:spMkLst>
            <pc:docMk/>
            <pc:sldMk cId="57030874" sldId="260"/>
            <ac:spMk id="72" creationId="{68903294-4D7F-8EA7-56E3-AF7AA3C76564}"/>
          </ac:spMkLst>
        </pc:spChg>
        <pc:spChg chg="mod">
          <ac:chgData name="Nahsaan Bain" userId="4c2a583d3421a7f8" providerId="LiveId" clId="{06967C73-9186-44AF-BEB0-D92B93ED6FC2}" dt="2022-06-14T19:00:16.664" v="1352" actId="478"/>
          <ac:spMkLst>
            <pc:docMk/>
            <pc:sldMk cId="57030874" sldId="260"/>
            <ac:spMk id="73" creationId="{15B233ED-39E7-BE27-6D8B-54B22C92BFF3}"/>
          </ac:spMkLst>
        </pc:spChg>
        <pc:spChg chg="mod">
          <ac:chgData name="Nahsaan Bain" userId="4c2a583d3421a7f8" providerId="LiveId" clId="{06967C73-9186-44AF-BEB0-D92B93ED6FC2}" dt="2022-06-14T19:00:16.664" v="1352" actId="478"/>
          <ac:spMkLst>
            <pc:docMk/>
            <pc:sldMk cId="57030874" sldId="260"/>
            <ac:spMk id="74" creationId="{52B65D4C-6B26-32A5-C834-9E6DCB539636}"/>
          </ac:spMkLst>
        </pc:spChg>
        <pc:spChg chg="mod">
          <ac:chgData name="Nahsaan Bain" userId="4c2a583d3421a7f8" providerId="LiveId" clId="{06967C73-9186-44AF-BEB0-D92B93ED6FC2}" dt="2022-06-14T19:00:16.664" v="1352" actId="478"/>
          <ac:spMkLst>
            <pc:docMk/>
            <pc:sldMk cId="57030874" sldId="260"/>
            <ac:spMk id="76" creationId="{0FEB89D5-1104-B6EF-86A1-C5001EC439AC}"/>
          </ac:spMkLst>
        </pc:spChg>
        <pc:spChg chg="mod">
          <ac:chgData name="Nahsaan Bain" userId="4c2a583d3421a7f8" providerId="LiveId" clId="{06967C73-9186-44AF-BEB0-D92B93ED6FC2}" dt="2022-06-14T19:00:16.664" v="1352" actId="478"/>
          <ac:spMkLst>
            <pc:docMk/>
            <pc:sldMk cId="57030874" sldId="260"/>
            <ac:spMk id="77" creationId="{7A3ACEFE-ACFA-6E18-A997-2BF6A10C77F2}"/>
          </ac:spMkLst>
        </pc:spChg>
        <pc:spChg chg="mod">
          <ac:chgData name="Nahsaan Bain" userId="4c2a583d3421a7f8" providerId="LiveId" clId="{06967C73-9186-44AF-BEB0-D92B93ED6FC2}" dt="2022-06-14T19:00:16.664" v="1352" actId="478"/>
          <ac:spMkLst>
            <pc:docMk/>
            <pc:sldMk cId="57030874" sldId="260"/>
            <ac:spMk id="78" creationId="{ECE5587A-79F7-A0AA-21CE-85B0AD5166A2}"/>
          </ac:spMkLst>
        </pc:spChg>
        <pc:spChg chg="mod">
          <ac:chgData name="Nahsaan Bain" userId="4c2a583d3421a7f8" providerId="LiveId" clId="{06967C73-9186-44AF-BEB0-D92B93ED6FC2}" dt="2022-06-14T19:00:16.664" v="1352" actId="478"/>
          <ac:spMkLst>
            <pc:docMk/>
            <pc:sldMk cId="57030874" sldId="260"/>
            <ac:spMk id="79" creationId="{918D061B-FCF6-87C0-EDC2-0DFB07BE5A36}"/>
          </ac:spMkLst>
        </pc:spChg>
        <pc:spChg chg="mod">
          <ac:chgData name="Nahsaan Bain" userId="4c2a583d3421a7f8" providerId="LiveId" clId="{06967C73-9186-44AF-BEB0-D92B93ED6FC2}" dt="2022-06-14T19:00:16.664" v="1352" actId="478"/>
          <ac:spMkLst>
            <pc:docMk/>
            <pc:sldMk cId="57030874" sldId="260"/>
            <ac:spMk id="80" creationId="{91517184-71F0-2209-8A52-FD265E607BDD}"/>
          </ac:spMkLst>
        </pc:spChg>
        <pc:spChg chg="del">
          <ac:chgData name="Nahsaan Bain" userId="4c2a583d3421a7f8" providerId="LiveId" clId="{06967C73-9186-44AF-BEB0-D92B93ED6FC2}" dt="2022-06-14T19:00:28.843" v="1355" actId="478"/>
          <ac:spMkLst>
            <pc:docMk/>
            <pc:sldMk cId="57030874" sldId="260"/>
            <ac:spMk id="81" creationId="{8356BEB4-D950-4B73-B60E-AC02ECE3356B}"/>
          </ac:spMkLst>
        </pc:spChg>
        <pc:spChg chg="del">
          <ac:chgData name="Nahsaan Bain" userId="4c2a583d3421a7f8" providerId="LiveId" clId="{06967C73-9186-44AF-BEB0-D92B93ED6FC2}" dt="2022-06-14T19:00:33.767" v="1356" actId="478"/>
          <ac:spMkLst>
            <pc:docMk/>
            <pc:sldMk cId="57030874" sldId="260"/>
            <ac:spMk id="82" creationId="{6D7E545F-FD63-4D3D-93D5-852CAD864E13}"/>
          </ac:spMkLst>
        </pc:spChg>
        <pc:spChg chg="mod">
          <ac:chgData name="Nahsaan Bain" userId="4c2a583d3421a7f8" providerId="LiveId" clId="{06967C73-9186-44AF-BEB0-D92B93ED6FC2}" dt="2022-06-14T19:00:16.664" v="1352" actId="478"/>
          <ac:spMkLst>
            <pc:docMk/>
            <pc:sldMk cId="57030874" sldId="260"/>
            <ac:spMk id="83" creationId="{6A9456EA-9D69-3EDF-3846-EDFDC8666FA9}"/>
          </ac:spMkLst>
        </pc:spChg>
        <pc:spChg chg="mod">
          <ac:chgData name="Nahsaan Bain" userId="4c2a583d3421a7f8" providerId="LiveId" clId="{06967C73-9186-44AF-BEB0-D92B93ED6FC2}" dt="2022-06-14T19:00:16.664" v="1352" actId="478"/>
          <ac:spMkLst>
            <pc:docMk/>
            <pc:sldMk cId="57030874" sldId="260"/>
            <ac:spMk id="84" creationId="{BD1595F1-607C-744D-2B1B-AC14D123B603}"/>
          </ac:spMkLst>
        </pc:spChg>
        <pc:spChg chg="mod">
          <ac:chgData name="Nahsaan Bain" userId="4c2a583d3421a7f8" providerId="LiveId" clId="{06967C73-9186-44AF-BEB0-D92B93ED6FC2}" dt="2022-06-14T19:00:16.664" v="1352" actId="478"/>
          <ac:spMkLst>
            <pc:docMk/>
            <pc:sldMk cId="57030874" sldId="260"/>
            <ac:spMk id="85" creationId="{AB2A81D1-1508-9101-EB3B-1FF8A6506775}"/>
          </ac:spMkLst>
        </pc:spChg>
        <pc:spChg chg="mod">
          <ac:chgData name="Nahsaan Bain" userId="4c2a583d3421a7f8" providerId="LiveId" clId="{06967C73-9186-44AF-BEB0-D92B93ED6FC2}" dt="2022-06-14T19:00:16.664" v="1352" actId="478"/>
          <ac:spMkLst>
            <pc:docMk/>
            <pc:sldMk cId="57030874" sldId="260"/>
            <ac:spMk id="86" creationId="{0AC63DBF-DCE4-3B5D-71EF-7FF555ED66FF}"/>
          </ac:spMkLst>
        </pc:spChg>
        <pc:spChg chg="mod">
          <ac:chgData name="Nahsaan Bain" userId="4c2a583d3421a7f8" providerId="LiveId" clId="{06967C73-9186-44AF-BEB0-D92B93ED6FC2}" dt="2022-06-14T19:00:16.664" v="1352" actId="478"/>
          <ac:spMkLst>
            <pc:docMk/>
            <pc:sldMk cId="57030874" sldId="260"/>
            <ac:spMk id="87" creationId="{434EC33E-920B-5CBA-3C50-061C5A3F50AE}"/>
          </ac:spMkLst>
        </pc:spChg>
        <pc:spChg chg="mod">
          <ac:chgData name="Nahsaan Bain" userId="4c2a583d3421a7f8" providerId="LiveId" clId="{06967C73-9186-44AF-BEB0-D92B93ED6FC2}" dt="2022-06-14T19:00:16.664" v="1352" actId="478"/>
          <ac:spMkLst>
            <pc:docMk/>
            <pc:sldMk cId="57030874" sldId="260"/>
            <ac:spMk id="88" creationId="{FB28E8D3-0282-2A33-5A3B-320879A4CCD8}"/>
          </ac:spMkLst>
        </pc:spChg>
        <pc:spChg chg="mod">
          <ac:chgData name="Nahsaan Bain" userId="4c2a583d3421a7f8" providerId="LiveId" clId="{06967C73-9186-44AF-BEB0-D92B93ED6FC2}" dt="2022-06-14T19:00:16.664" v="1352" actId="478"/>
          <ac:spMkLst>
            <pc:docMk/>
            <pc:sldMk cId="57030874" sldId="260"/>
            <ac:spMk id="89" creationId="{E799A01E-B2F6-EF49-30A7-B94772B2358B}"/>
          </ac:spMkLst>
        </pc:spChg>
        <pc:spChg chg="mod">
          <ac:chgData name="Nahsaan Bain" userId="4c2a583d3421a7f8" providerId="LiveId" clId="{06967C73-9186-44AF-BEB0-D92B93ED6FC2}" dt="2022-06-14T19:00:16.664" v="1352" actId="478"/>
          <ac:spMkLst>
            <pc:docMk/>
            <pc:sldMk cId="57030874" sldId="260"/>
            <ac:spMk id="90" creationId="{70AEF524-F674-07AF-7F57-7BD811A05335}"/>
          </ac:spMkLst>
        </pc:spChg>
        <pc:spChg chg="mod">
          <ac:chgData name="Nahsaan Bain" userId="4c2a583d3421a7f8" providerId="LiveId" clId="{06967C73-9186-44AF-BEB0-D92B93ED6FC2}" dt="2022-06-14T19:00:16.664" v="1352" actId="478"/>
          <ac:spMkLst>
            <pc:docMk/>
            <pc:sldMk cId="57030874" sldId="260"/>
            <ac:spMk id="91" creationId="{64720789-828C-EB06-2355-8C96A7A47240}"/>
          </ac:spMkLst>
        </pc:spChg>
        <pc:spChg chg="mod">
          <ac:chgData name="Nahsaan Bain" userId="4c2a583d3421a7f8" providerId="LiveId" clId="{06967C73-9186-44AF-BEB0-D92B93ED6FC2}" dt="2022-06-14T19:00:16.664" v="1352" actId="478"/>
          <ac:spMkLst>
            <pc:docMk/>
            <pc:sldMk cId="57030874" sldId="260"/>
            <ac:spMk id="92" creationId="{E76D08DE-D119-80BF-B3E1-6E55C79CCB34}"/>
          </ac:spMkLst>
        </pc:spChg>
        <pc:spChg chg="mod">
          <ac:chgData name="Nahsaan Bain" userId="4c2a583d3421a7f8" providerId="LiveId" clId="{06967C73-9186-44AF-BEB0-D92B93ED6FC2}" dt="2022-06-14T19:00:16.664" v="1352" actId="478"/>
          <ac:spMkLst>
            <pc:docMk/>
            <pc:sldMk cId="57030874" sldId="260"/>
            <ac:spMk id="93" creationId="{F3C5A44C-E37E-C190-5087-05165960D006}"/>
          </ac:spMkLst>
        </pc:spChg>
        <pc:spChg chg="mod">
          <ac:chgData name="Nahsaan Bain" userId="4c2a583d3421a7f8" providerId="LiveId" clId="{06967C73-9186-44AF-BEB0-D92B93ED6FC2}" dt="2022-06-14T19:00:16.664" v="1352" actId="478"/>
          <ac:spMkLst>
            <pc:docMk/>
            <pc:sldMk cId="57030874" sldId="260"/>
            <ac:spMk id="94" creationId="{AA085A7E-9698-B43C-19A6-AA8BC96D9267}"/>
          </ac:spMkLst>
        </pc:spChg>
        <pc:spChg chg="mod">
          <ac:chgData name="Nahsaan Bain" userId="4c2a583d3421a7f8" providerId="LiveId" clId="{06967C73-9186-44AF-BEB0-D92B93ED6FC2}" dt="2022-06-14T19:00:16.664" v="1352" actId="478"/>
          <ac:spMkLst>
            <pc:docMk/>
            <pc:sldMk cId="57030874" sldId="260"/>
            <ac:spMk id="95" creationId="{F1FA183F-A703-8F90-B586-05CD9E14B3AF}"/>
          </ac:spMkLst>
        </pc:spChg>
        <pc:spChg chg="mod">
          <ac:chgData name="Nahsaan Bain" userId="4c2a583d3421a7f8" providerId="LiveId" clId="{06967C73-9186-44AF-BEB0-D92B93ED6FC2}" dt="2022-06-14T19:00:16.664" v="1352" actId="478"/>
          <ac:spMkLst>
            <pc:docMk/>
            <pc:sldMk cId="57030874" sldId="260"/>
            <ac:spMk id="96" creationId="{C4D348EC-8A06-5E67-DD1D-624EE41089A1}"/>
          </ac:spMkLst>
        </pc:spChg>
        <pc:spChg chg="mod">
          <ac:chgData name="Nahsaan Bain" userId="4c2a583d3421a7f8" providerId="LiveId" clId="{06967C73-9186-44AF-BEB0-D92B93ED6FC2}" dt="2022-06-14T19:00:16.664" v="1352" actId="478"/>
          <ac:spMkLst>
            <pc:docMk/>
            <pc:sldMk cId="57030874" sldId="260"/>
            <ac:spMk id="97" creationId="{BFFCC22D-5AE0-7F45-6560-9F9D2FD4FF9D}"/>
          </ac:spMkLst>
        </pc:spChg>
        <pc:spChg chg="mod">
          <ac:chgData name="Nahsaan Bain" userId="4c2a583d3421a7f8" providerId="LiveId" clId="{06967C73-9186-44AF-BEB0-D92B93ED6FC2}" dt="2022-06-14T19:00:16.664" v="1352" actId="478"/>
          <ac:spMkLst>
            <pc:docMk/>
            <pc:sldMk cId="57030874" sldId="260"/>
            <ac:spMk id="98" creationId="{FB860B77-D2DE-5C6F-F394-3DD311715755}"/>
          </ac:spMkLst>
        </pc:spChg>
        <pc:spChg chg="mod">
          <ac:chgData name="Nahsaan Bain" userId="4c2a583d3421a7f8" providerId="LiveId" clId="{06967C73-9186-44AF-BEB0-D92B93ED6FC2}" dt="2022-06-14T19:00:16.664" v="1352" actId="478"/>
          <ac:spMkLst>
            <pc:docMk/>
            <pc:sldMk cId="57030874" sldId="260"/>
            <ac:spMk id="99" creationId="{C425E6E2-7A4D-B0F5-9680-D99DDC4A1E54}"/>
          </ac:spMkLst>
        </pc:spChg>
        <pc:spChg chg="mod">
          <ac:chgData name="Nahsaan Bain" userId="4c2a583d3421a7f8" providerId="LiveId" clId="{06967C73-9186-44AF-BEB0-D92B93ED6FC2}" dt="2022-06-14T19:00:16.664" v="1352" actId="478"/>
          <ac:spMkLst>
            <pc:docMk/>
            <pc:sldMk cId="57030874" sldId="260"/>
            <ac:spMk id="100" creationId="{B4AF4C7D-FEAD-2338-1779-055AEB686DB0}"/>
          </ac:spMkLst>
        </pc:spChg>
        <pc:spChg chg="mod">
          <ac:chgData name="Nahsaan Bain" userId="4c2a583d3421a7f8" providerId="LiveId" clId="{06967C73-9186-44AF-BEB0-D92B93ED6FC2}" dt="2022-06-14T19:00:16.664" v="1352" actId="478"/>
          <ac:spMkLst>
            <pc:docMk/>
            <pc:sldMk cId="57030874" sldId="260"/>
            <ac:spMk id="101" creationId="{BCE6B9EF-2B83-7DEC-590A-1EF94F332E58}"/>
          </ac:spMkLst>
        </pc:spChg>
        <pc:spChg chg="add mod">
          <ac:chgData name="Nahsaan Bain" userId="4c2a583d3421a7f8" providerId="LiveId" clId="{06967C73-9186-44AF-BEB0-D92B93ED6FC2}" dt="2022-06-14T23:11:36.752" v="2352" actId="27636"/>
          <ac:spMkLst>
            <pc:docMk/>
            <pc:sldMk cId="57030874" sldId="260"/>
            <ac:spMk id="103" creationId="{D25B0268-F295-D905-3118-044A921877FB}"/>
          </ac:spMkLst>
        </pc:spChg>
        <pc:spChg chg="add mod">
          <ac:chgData name="Nahsaan Bain" userId="4c2a583d3421a7f8" providerId="LiveId" clId="{06967C73-9186-44AF-BEB0-D92B93ED6FC2}" dt="2022-06-14T22:47:50.142" v="1676" actId="14100"/>
          <ac:spMkLst>
            <pc:docMk/>
            <pc:sldMk cId="57030874" sldId="260"/>
            <ac:spMk id="104" creationId="{0B98E339-D29C-9E2A-8F85-DFF7FAB7CF21}"/>
          </ac:spMkLst>
        </pc:spChg>
        <pc:grpChg chg="del mod">
          <ac:chgData name="Nahsaan Bain" userId="4c2a583d3421a7f8" providerId="LiveId" clId="{06967C73-9186-44AF-BEB0-D92B93ED6FC2}" dt="2022-06-14T19:00:20.462" v="1353" actId="478"/>
          <ac:grpSpMkLst>
            <pc:docMk/>
            <pc:sldMk cId="57030874" sldId="260"/>
            <ac:grpSpMk id="2" creationId="{2B317037-0AFA-9271-41C1-72488D26A790}"/>
          </ac:grpSpMkLst>
        </pc:grpChg>
        <pc:picChg chg="mod">
          <ac:chgData name="Nahsaan Bain" userId="4c2a583d3421a7f8" providerId="LiveId" clId="{06967C73-9186-44AF-BEB0-D92B93ED6FC2}" dt="2022-06-14T19:03:00.370" v="1367" actId="14100"/>
          <ac:picMkLst>
            <pc:docMk/>
            <pc:sldMk cId="57030874" sldId="260"/>
            <ac:picMk id="3" creationId="{DE55BF18-3B44-4D62-B5AF-89100913FE7D}"/>
          </ac:picMkLst>
        </pc:picChg>
        <pc:picChg chg="del">
          <ac:chgData name="Nahsaan Bain" userId="4c2a583d3421a7f8" providerId="LiveId" clId="{06967C73-9186-44AF-BEB0-D92B93ED6FC2}" dt="2022-06-14T19:00:24.275" v="1354" actId="478"/>
          <ac:picMkLst>
            <pc:docMk/>
            <pc:sldMk cId="57030874" sldId="260"/>
            <ac:picMk id="20" creationId="{5F895CBB-8472-4B74-A712-4318D50141E3}"/>
          </ac:picMkLst>
        </pc:picChg>
        <pc:picChg chg="mod">
          <ac:chgData name="Nahsaan Bain" userId="4c2a583d3421a7f8" providerId="LiveId" clId="{06967C73-9186-44AF-BEB0-D92B93ED6FC2}" dt="2022-06-14T19:03:04.718" v="1368" actId="1076"/>
          <ac:picMkLst>
            <pc:docMk/>
            <pc:sldMk cId="57030874" sldId="260"/>
            <ac:picMk id="21" creationId="{74E5A082-2481-4996-A93C-6DDE6F21F629}"/>
          </ac:picMkLst>
        </pc:picChg>
        <pc:picChg chg="add del mod">
          <ac:chgData name="Nahsaan Bain" userId="4c2a583d3421a7f8" providerId="LiveId" clId="{06967C73-9186-44AF-BEB0-D92B93ED6FC2}" dt="2022-06-14T19:04:42.976" v="1371" actId="478"/>
          <ac:picMkLst>
            <pc:docMk/>
            <pc:sldMk cId="57030874" sldId="260"/>
            <ac:picMk id="102" creationId="{7DE6A50D-7141-39C6-98E1-3151DC08DF48}"/>
          </ac:picMkLst>
        </pc:picChg>
      </pc:sldChg>
      <pc:sldChg chg="modSp del mod">
        <pc:chgData name="Nahsaan Bain" userId="4c2a583d3421a7f8" providerId="LiveId" clId="{06967C73-9186-44AF-BEB0-D92B93ED6FC2}" dt="2022-06-14T18:28:04.391" v="1318" actId="2696"/>
        <pc:sldMkLst>
          <pc:docMk/>
          <pc:sldMk cId="1605401768" sldId="261"/>
        </pc:sldMkLst>
        <pc:spChg chg="mod">
          <ac:chgData name="Nahsaan Bain" userId="4c2a583d3421a7f8" providerId="LiveId" clId="{06967C73-9186-44AF-BEB0-D92B93ED6FC2}" dt="2022-06-14T13:40:24.283" v="31" actId="27636"/>
          <ac:spMkLst>
            <pc:docMk/>
            <pc:sldMk cId="1605401768" sldId="261"/>
            <ac:spMk id="2" creationId="{5F154386-A08C-4685-BB7F-D83D347B6346}"/>
          </ac:spMkLst>
        </pc:spChg>
        <pc:spChg chg="mod">
          <ac:chgData name="Nahsaan Bain" userId="4c2a583d3421a7f8" providerId="LiveId" clId="{06967C73-9186-44AF-BEB0-D92B93ED6FC2}" dt="2022-06-14T16:22:13.900" v="1092" actId="21"/>
          <ac:spMkLst>
            <pc:docMk/>
            <pc:sldMk cId="1605401768" sldId="261"/>
            <ac:spMk id="4" creationId="{2AC3D684-499B-42B4-87CC-624086507870}"/>
          </ac:spMkLst>
        </pc:spChg>
      </pc:sldChg>
      <pc:sldChg chg="addSp delSp modSp del mod chgLayout">
        <pc:chgData name="Nahsaan Bain" userId="4c2a583d3421a7f8" providerId="LiveId" clId="{06967C73-9186-44AF-BEB0-D92B93ED6FC2}" dt="2022-06-14T23:16:30.884" v="2416" actId="2696"/>
        <pc:sldMkLst>
          <pc:docMk/>
          <pc:sldMk cId="1059474734" sldId="263"/>
        </pc:sldMkLst>
        <pc:spChg chg="del mod ord">
          <ac:chgData name="Nahsaan Bain" userId="4c2a583d3421a7f8" providerId="LiveId" clId="{06967C73-9186-44AF-BEB0-D92B93ED6FC2}" dt="2022-06-14T23:03:42.991" v="2050" actId="21"/>
          <ac:spMkLst>
            <pc:docMk/>
            <pc:sldMk cId="1059474734" sldId="263"/>
            <ac:spMk id="2" creationId="{38A4A985-1B5A-4100-8680-64A9FCA06296}"/>
          </ac:spMkLst>
        </pc:spChg>
        <pc:spChg chg="add del mod ord">
          <ac:chgData name="Nahsaan Bain" userId="4c2a583d3421a7f8" providerId="LiveId" clId="{06967C73-9186-44AF-BEB0-D92B93ED6FC2}" dt="2022-06-14T22:51:55.324" v="1759" actId="700"/>
          <ac:spMkLst>
            <pc:docMk/>
            <pc:sldMk cId="1059474734" sldId="263"/>
            <ac:spMk id="3" creationId="{A55D6C34-8D6F-268F-6AC1-AECCA5459AD8}"/>
          </ac:spMkLst>
        </pc:spChg>
        <pc:spChg chg="add del mod ord">
          <ac:chgData name="Nahsaan Bain" userId="4c2a583d3421a7f8" providerId="LiveId" clId="{06967C73-9186-44AF-BEB0-D92B93ED6FC2}" dt="2022-06-14T22:51:55.324" v="1759" actId="700"/>
          <ac:spMkLst>
            <pc:docMk/>
            <pc:sldMk cId="1059474734" sldId="263"/>
            <ac:spMk id="4" creationId="{AFEC21CD-2D75-DD4C-97C0-A4F6EC169C9E}"/>
          </ac:spMkLst>
        </pc:spChg>
        <pc:spChg chg="add del mod ord">
          <ac:chgData name="Nahsaan Bain" userId="4c2a583d3421a7f8" providerId="LiveId" clId="{06967C73-9186-44AF-BEB0-D92B93ED6FC2}" dt="2022-06-14T22:51:55.324" v="1759" actId="700"/>
          <ac:spMkLst>
            <pc:docMk/>
            <pc:sldMk cId="1059474734" sldId="263"/>
            <ac:spMk id="5" creationId="{92B7CACB-D8DF-9C45-9B01-E790D0251566}"/>
          </ac:spMkLst>
        </pc:spChg>
        <pc:spChg chg="add del mod ord">
          <ac:chgData name="Nahsaan Bain" userId="4c2a583d3421a7f8" providerId="LiveId" clId="{06967C73-9186-44AF-BEB0-D92B93ED6FC2}" dt="2022-06-14T22:51:55.324" v="1759" actId="700"/>
          <ac:spMkLst>
            <pc:docMk/>
            <pc:sldMk cId="1059474734" sldId="263"/>
            <ac:spMk id="6" creationId="{C6D03FFB-0334-404D-12CF-0878438611A6}"/>
          </ac:spMkLst>
        </pc:spChg>
        <pc:spChg chg="del mod">
          <ac:chgData name="Nahsaan Bain" userId="4c2a583d3421a7f8" providerId="LiveId" clId="{06967C73-9186-44AF-BEB0-D92B93ED6FC2}" dt="2022-06-14T23:01:36.543" v="2026"/>
          <ac:spMkLst>
            <pc:docMk/>
            <pc:sldMk cId="1059474734" sldId="263"/>
            <ac:spMk id="7" creationId="{D0B618B7-364E-4AD3-AAD8-6E51352B1010}"/>
          </ac:spMkLst>
        </pc:spChg>
        <pc:spChg chg="add mod">
          <ac:chgData name="Nahsaan Bain" userId="4c2a583d3421a7f8" providerId="LiveId" clId="{06967C73-9186-44AF-BEB0-D92B93ED6FC2}" dt="2022-06-14T23:03:42.991" v="2050" actId="21"/>
          <ac:spMkLst>
            <pc:docMk/>
            <pc:sldMk cId="1059474734" sldId="263"/>
            <ac:spMk id="9" creationId="{38786777-292A-1759-8ECD-22A309E67E74}"/>
          </ac:spMkLst>
        </pc:spChg>
      </pc:sldChg>
      <pc:sldChg chg="modSp mod">
        <pc:chgData name="Nahsaan Bain" userId="4c2a583d3421a7f8" providerId="LiveId" clId="{06967C73-9186-44AF-BEB0-D92B93ED6FC2}" dt="2022-06-14T15:52:42.475" v="939" actId="20577"/>
        <pc:sldMkLst>
          <pc:docMk/>
          <pc:sldMk cId="2943107675" sldId="264"/>
        </pc:sldMkLst>
        <pc:spChg chg="mod">
          <ac:chgData name="Nahsaan Bain" userId="4c2a583d3421a7f8" providerId="LiveId" clId="{06967C73-9186-44AF-BEB0-D92B93ED6FC2}" dt="2022-06-14T15:52:42.475" v="939" actId="20577"/>
          <ac:spMkLst>
            <pc:docMk/>
            <pc:sldMk cId="2943107675" sldId="264"/>
            <ac:spMk id="8" creationId="{3836F0FF-EA5C-89F4-378B-F0A46314D046}"/>
          </ac:spMkLst>
        </pc:spChg>
      </pc:sldChg>
      <pc:sldChg chg="modSp mod">
        <pc:chgData name="Nahsaan Bain" userId="4c2a583d3421a7f8" providerId="LiveId" clId="{06967C73-9186-44AF-BEB0-D92B93ED6FC2}" dt="2022-06-14T16:21:31.374" v="1091" actId="20577"/>
        <pc:sldMkLst>
          <pc:docMk/>
          <pc:sldMk cId="2624401295" sldId="265"/>
        </pc:sldMkLst>
        <pc:spChg chg="mod">
          <ac:chgData name="Nahsaan Bain" userId="4c2a583d3421a7f8" providerId="LiveId" clId="{06967C73-9186-44AF-BEB0-D92B93ED6FC2}" dt="2022-06-14T16:21:31.374" v="1091" actId="20577"/>
          <ac:spMkLst>
            <pc:docMk/>
            <pc:sldMk cId="2624401295" sldId="265"/>
            <ac:spMk id="4" creationId="{A32F7912-2C29-3F5F-47FE-D8B270C0BD96}"/>
          </ac:spMkLst>
        </pc:spChg>
      </pc:sldChg>
      <pc:sldChg chg="modSp mod">
        <pc:chgData name="Nahsaan Bain" userId="4c2a583d3421a7f8" providerId="LiveId" clId="{06967C73-9186-44AF-BEB0-D92B93ED6FC2}" dt="2022-06-14T23:09:32.111" v="2322" actId="14100"/>
        <pc:sldMkLst>
          <pc:docMk/>
          <pc:sldMk cId="811120711" sldId="266"/>
        </pc:sldMkLst>
        <pc:spChg chg="mod">
          <ac:chgData name="Nahsaan Bain" userId="4c2a583d3421a7f8" providerId="LiveId" clId="{06967C73-9186-44AF-BEB0-D92B93ED6FC2}" dt="2022-06-14T23:09:32.111" v="2322" actId="14100"/>
          <ac:spMkLst>
            <pc:docMk/>
            <pc:sldMk cId="811120711" sldId="266"/>
            <ac:spMk id="4" creationId="{39D378B5-E6B3-ED06-E56B-925AE0910524}"/>
          </ac:spMkLst>
        </pc:spChg>
      </pc:sldChg>
      <pc:sldChg chg="modSp mod">
        <pc:chgData name="Nahsaan Bain" userId="4c2a583d3421a7f8" providerId="LiveId" clId="{06967C73-9186-44AF-BEB0-D92B93ED6FC2}" dt="2022-06-14T13:47:46.081" v="373" actId="2710"/>
        <pc:sldMkLst>
          <pc:docMk/>
          <pc:sldMk cId="3420924575" sldId="267"/>
        </pc:sldMkLst>
        <pc:spChg chg="mod">
          <ac:chgData name="Nahsaan Bain" userId="4c2a583d3421a7f8" providerId="LiveId" clId="{06967C73-9186-44AF-BEB0-D92B93ED6FC2}" dt="2022-06-14T13:47:46.081" v="373" actId="2710"/>
          <ac:spMkLst>
            <pc:docMk/>
            <pc:sldMk cId="3420924575" sldId="267"/>
            <ac:spMk id="6" creationId="{B84BE5CE-0F57-6A9E-8C00-9000F3A7473B}"/>
          </ac:spMkLst>
        </pc:spChg>
      </pc:sldChg>
      <pc:sldChg chg="modSp mod">
        <pc:chgData name="Nahsaan Bain" userId="4c2a583d3421a7f8" providerId="LiveId" clId="{06967C73-9186-44AF-BEB0-D92B93ED6FC2}" dt="2022-06-14T23:10:45.687" v="2348" actId="2710"/>
        <pc:sldMkLst>
          <pc:docMk/>
          <pc:sldMk cId="1421980953" sldId="268"/>
        </pc:sldMkLst>
        <pc:spChg chg="mod">
          <ac:chgData name="Nahsaan Bain" userId="4c2a583d3421a7f8" providerId="LiveId" clId="{06967C73-9186-44AF-BEB0-D92B93ED6FC2}" dt="2022-06-14T23:10:45.687" v="2348" actId="2710"/>
          <ac:spMkLst>
            <pc:docMk/>
            <pc:sldMk cId="1421980953" sldId="268"/>
            <ac:spMk id="4" creationId="{993C4F05-2DC1-490A-070F-B9613F2AE56D}"/>
          </ac:spMkLst>
        </pc:spChg>
      </pc:sldChg>
      <pc:sldChg chg="addSp delSp modSp mod">
        <pc:chgData name="Nahsaan Bain" userId="4c2a583d3421a7f8" providerId="LiveId" clId="{06967C73-9186-44AF-BEB0-D92B93ED6FC2}" dt="2022-06-14T23:16:52.352" v="2417" actId="14100"/>
        <pc:sldMkLst>
          <pc:docMk/>
          <pc:sldMk cId="2879847468" sldId="269"/>
        </pc:sldMkLst>
        <pc:spChg chg="mod">
          <ac:chgData name="Nahsaan Bain" userId="4c2a583d3421a7f8" providerId="LiveId" clId="{06967C73-9186-44AF-BEB0-D92B93ED6FC2}" dt="2022-06-14T22:20:14.180" v="1407" actId="14100"/>
          <ac:spMkLst>
            <pc:docMk/>
            <pc:sldMk cId="2879847468" sldId="269"/>
            <ac:spMk id="2" creationId="{BB281450-6F62-4712-7087-96675558377D}"/>
          </ac:spMkLst>
        </pc:spChg>
        <pc:spChg chg="del mod">
          <ac:chgData name="Nahsaan Bain" userId="4c2a583d3421a7f8" providerId="LiveId" clId="{06967C73-9186-44AF-BEB0-D92B93ED6FC2}" dt="2022-06-14T18:29:24.278" v="1327"/>
          <ac:spMkLst>
            <pc:docMk/>
            <pc:sldMk cId="2879847468" sldId="269"/>
            <ac:spMk id="3" creationId="{8268F79A-4A58-4656-4E61-76807E8AB4A4}"/>
          </ac:spMkLst>
        </pc:spChg>
        <pc:spChg chg="mod">
          <ac:chgData name="Nahsaan Bain" userId="4c2a583d3421a7f8" providerId="LiveId" clId="{06967C73-9186-44AF-BEB0-D92B93ED6FC2}" dt="2022-06-14T23:11:10.080" v="2350" actId="27636"/>
          <ac:spMkLst>
            <pc:docMk/>
            <pc:sldMk cId="2879847468" sldId="269"/>
            <ac:spMk id="4" creationId="{FBD8D1BD-D4CF-8CEB-4F1F-3DC2031E7FF8}"/>
          </ac:spMkLst>
        </pc:spChg>
        <pc:picChg chg="mod">
          <ac:chgData name="Nahsaan Bain" userId="4c2a583d3421a7f8" providerId="LiveId" clId="{06967C73-9186-44AF-BEB0-D92B93ED6FC2}" dt="2022-06-14T23:16:52.352" v="2417" actId="14100"/>
          <ac:picMkLst>
            <pc:docMk/>
            <pc:sldMk cId="2879847468" sldId="269"/>
            <ac:picMk id="5" creationId="{F2A59D95-2838-AF15-A2DB-7342002D2D66}"/>
          </ac:picMkLst>
        </pc:picChg>
        <pc:picChg chg="add mod">
          <ac:chgData name="Nahsaan Bain" userId="4c2a583d3421a7f8" providerId="LiveId" clId="{06967C73-9186-44AF-BEB0-D92B93ED6FC2}" dt="2022-06-14T22:29:26.476" v="1590" actId="14100"/>
          <ac:picMkLst>
            <pc:docMk/>
            <pc:sldMk cId="2879847468" sldId="269"/>
            <ac:picMk id="6" creationId="{10BC26CD-9608-50D1-494C-BCE22C9F9F2B}"/>
          </ac:picMkLst>
        </pc:picChg>
      </pc:sldChg>
      <pc:sldChg chg="addSp modSp new mod ord">
        <pc:chgData name="Nahsaan Bain" userId="4c2a583d3421a7f8" providerId="LiveId" clId="{06967C73-9186-44AF-BEB0-D92B93ED6FC2}" dt="2022-06-14T23:13:10.926" v="2363" actId="255"/>
        <pc:sldMkLst>
          <pc:docMk/>
          <pc:sldMk cId="2948638543" sldId="270"/>
        </pc:sldMkLst>
        <pc:spChg chg="mod">
          <ac:chgData name="Nahsaan Bain" userId="4c2a583d3421a7f8" providerId="LiveId" clId="{06967C73-9186-44AF-BEB0-D92B93ED6FC2}" dt="2022-06-14T23:13:10.926" v="2363" actId="255"/>
          <ac:spMkLst>
            <pc:docMk/>
            <pc:sldMk cId="2948638543" sldId="270"/>
            <ac:spMk id="2" creationId="{9CB061A9-14CB-4BCD-D7AC-99833BBFB591}"/>
          </ac:spMkLst>
        </pc:spChg>
        <pc:spChg chg="mod">
          <ac:chgData name="Nahsaan Bain" userId="4c2a583d3421a7f8" providerId="LiveId" clId="{06967C73-9186-44AF-BEB0-D92B93ED6FC2}" dt="2022-06-14T23:12:49.659" v="2362" actId="27636"/>
          <ac:spMkLst>
            <pc:docMk/>
            <pc:sldMk cId="2948638543" sldId="270"/>
            <ac:spMk id="3" creationId="{1D4FC78B-9750-9EEE-0490-3E4552E4EAB8}"/>
          </ac:spMkLst>
        </pc:spChg>
        <pc:spChg chg="mod">
          <ac:chgData name="Nahsaan Bain" userId="4c2a583d3421a7f8" providerId="LiveId" clId="{06967C73-9186-44AF-BEB0-D92B93ED6FC2}" dt="2022-06-14T23:12:49.643" v="2361" actId="27636"/>
          <ac:spMkLst>
            <pc:docMk/>
            <pc:sldMk cId="2948638543" sldId="270"/>
            <ac:spMk id="4" creationId="{ED70128F-EA1E-9EFA-144C-C121A508D97F}"/>
          </ac:spMkLst>
        </pc:spChg>
        <pc:spChg chg="add mod">
          <ac:chgData name="Nahsaan Bain" userId="4c2a583d3421a7f8" providerId="LiveId" clId="{06967C73-9186-44AF-BEB0-D92B93ED6FC2}" dt="2022-06-14T23:04:51.668" v="2056"/>
          <ac:spMkLst>
            <pc:docMk/>
            <pc:sldMk cId="2948638543" sldId="270"/>
            <ac:spMk id="5" creationId="{D5DA5944-9D48-6854-FE6C-F7663B625D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44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4" name="Footer Placeholder 3"/>
          <p:cNvSpPr>
            <a:spLocks noGrp="1"/>
          </p:cNvSpPr>
          <p:nvPr>
            <p:ph type="ftr" sz="quarter" idx="11"/>
          </p:nvPr>
        </p:nvSpPr>
        <p:spPr/>
        <p:txBody>
          <a:bodyPr/>
          <a:lstStyle/>
          <a:p>
            <a:endParaRPr lang="en-BS" dirty="0"/>
          </a:p>
        </p:txBody>
      </p:sp>
      <p:sp>
        <p:nvSpPr>
          <p:cNvPr id="5" name="Slide Number Placeholder 4"/>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207945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53587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3710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378953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5412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206128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2828853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1978217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4" name="Footer Placeholder 3"/>
          <p:cNvSpPr>
            <a:spLocks noGrp="1"/>
          </p:cNvSpPr>
          <p:nvPr>
            <p:ph type="ftr" sz="quarter" idx="11"/>
          </p:nvPr>
        </p:nvSpPr>
        <p:spPr/>
        <p:txBody>
          <a:bodyPr/>
          <a:lstStyle/>
          <a:p>
            <a:endParaRPr lang="en-BS" dirty="0"/>
          </a:p>
        </p:txBody>
      </p:sp>
      <p:sp>
        <p:nvSpPr>
          <p:cNvPr id="5" name="Slide Number Placeholder 4"/>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253430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82924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5" name="Footer Placeholder 4"/>
          <p:cNvSpPr>
            <a:spLocks noGrp="1"/>
          </p:cNvSpPr>
          <p:nvPr>
            <p:ph type="ftr" sz="quarter" idx="11"/>
          </p:nvPr>
        </p:nvSpPr>
        <p:spPr/>
        <p:txBody>
          <a:bodyPr/>
          <a:lstStyle/>
          <a:p>
            <a:endParaRPr lang="en-BS" dirty="0"/>
          </a:p>
        </p:txBody>
      </p:sp>
      <p:sp>
        <p:nvSpPr>
          <p:cNvPr id="6" name="Slide Number Placeholder 5"/>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321951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6" name="Footer Placeholder 5"/>
          <p:cNvSpPr>
            <a:spLocks noGrp="1"/>
          </p:cNvSpPr>
          <p:nvPr>
            <p:ph type="ftr" sz="quarter" idx="11"/>
          </p:nvPr>
        </p:nvSpPr>
        <p:spPr/>
        <p:txBody>
          <a:bodyPr/>
          <a:lstStyle/>
          <a:p>
            <a:endParaRPr lang="en-BS" dirty="0"/>
          </a:p>
        </p:txBody>
      </p:sp>
      <p:sp>
        <p:nvSpPr>
          <p:cNvPr id="7" name="Slide Number Placeholder 6"/>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21465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8" name="Footer Placeholder 7"/>
          <p:cNvSpPr>
            <a:spLocks noGrp="1"/>
          </p:cNvSpPr>
          <p:nvPr>
            <p:ph type="ftr" sz="quarter" idx="11"/>
          </p:nvPr>
        </p:nvSpPr>
        <p:spPr/>
        <p:txBody>
          <a:bodyPr/>
          <a:lstStyle/>
          <a:p>
            <a:endParaRPr lang="en-BS" dirty="0"/>
          </a:p>
        </p:txBody>
      </p:sp>
      <p:sp>
        <p:nvSpPr>
          <p:cNvPr id="9" name="Slide Number Placeholder 8"/>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412950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4" name="Footer Placeholder 3"/>
          <p:cNvSpPr>
            <a:spLocks noGrp="1"/>
          </p:cNvSpPr>
          <p:nvPr>
            <p:ph type="ftr" sz="quarter" idx="11"/>
          </p:nvPr>
        </p:nvSpPr>
        <p:spPr/>
        <p:txBody>
          <a:bodyPr/>
          <a:lstStyle/>
          <a:p>
            <a:endParaRPr lang="en-BS" dirty="0"/>
          </a:p>
        </p:txBody>
      </p:sp>
      <p:sp>
        <p:nvSpPr>
          <p:cNvPr id="5" name="Slide Number Placeholder 4"/>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235007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3" name="Footer Placeholder 2"/>
          <p:cNvSpPr>
            <a:spLocks noGrp="1"/>
          </p:cNvSpPr>
          <p:nvPr>
            <p:ph type="ftr" sz="quarter" idx="11"/>
          </p:nvPr>
        </p:nvSpPr>
        <p:spPr/>
        <p:txBody>
          <a:bodyPr/>
          <a:lstStyle/>
          <a:p>
            <a:endParaRPr lang="en-BS" dirty="0"/>
          </a:p>
        </p:txBody>
      </p:sp>
      <p:sp>
        <p:nvSpPr>
          <p:cNvPr id="4" name="Slide Number Placeholder 3"/>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33884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6" name="Footer Placeholder 5"/>
          <p:cNvSpPr>
            <a:spLocks noGrp="1"/>
          </p:cNvSpPr>
          <p:nvPr>
            <p:ph type="ftr" sz="quarter" idx="11"/>
          </p:nvPr>
        </p:nvSpPr>
        <p:spPr/>
        <p:txBody>
          <a:bodyPr/>
          <a:lstStyle/>
          <a:p>
            <a:endParaRPr lang="en-BS" dirty="0"/>
          </a:p>
        </p:txBody>
      </p:sp>
      <p:sp>
        <p:nvSpPr>
          <p:cNvPr id="7" name="Slide Number Placeholder 6"/>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378808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C11BD-3124-455C-98CA-2D9F2363C941}" type="datetimeFigureOut">
              <a:rPr lang="en-BS" smtClean="0"/>
              <a:t>14/06/2022</a:t>
            </a:fld>
            <a:endParaRPr lang="en-BS" dirty="0"/>
          </a:p>
        </p:txBody>
      </p:sp>
      <p:sp>
        <p:nvSpPr>
          <p:cNvPr id="6" name="Footer Placeholder 5"/>
          <p:cNvSpPr>
            <a:spLocks noGrp="1"/>
          </p:cNvSpPr>
          <p:nvPr>
            <p:ph type="ftr" sz="quarter" idx="11"/>
          </p:nvPr>
        </p:nvSpPr>
        <p:spPr/>
        <p:txBody>
          <a:bodyPr/>
          <a:lstStyle/>
          <a:p>
            <a:endParaRPr lang="en-BS" dirty="0"/>
          </a:p>
        </p:txBody>
      </p:sp>
      <p:sp>
        <p:nvSpPr>
          <p:cNvPr id="7" name="Slide Number Placeholder 6"/>
          <p:cNvSpPr>
            <a:spLocks noGrp="1"/>
          </p:cNvSpPr>
          <p:nvPr>
            <p:ph type="sldNum" sz="quarter" idx="12"/>
          </p:nvPr>
        </p:nvSpPr>
        <p:spPr/>
        <p:txBody>
          <a:bodyPr/>
          <a:lstStyle/>
          <a:p>
            <a:fld id="{484E4640-CCE5-4F36-9FF8-6DAEE735177E}" type="slidenum">
              <a:rPr lang="en-BS" smtClean="0"/>
              <a:t>‹#›</a:t>
            </a:fld>
            <a:endParaRPr lang="en-BS" dirty="0"/>
          </a:p>
        </p:txBody>
      </p:sp>
    </p:spTree>
    <p:extLst>
      <p:ext uri="{BB962C8B-B14F-4D97-AF65-F5344CB8AC3E}">
        <p14:creationId xmlns:p14="http://schemas.microsoft.com/office/powerpoint/2010/main" val="32281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20C11BD-3124-455C-98CA-2D9F2363C941}" type="datetimeFigureOut">
              <a:rPr lang="en-BS" smtClean="0"/>
              <a:t>14/06/2022</a:t>
            </a:fld>
            <a:endParaRPr lang="en-B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B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84E4640-CCE5-4F36-9FF8-6DAEE735177E}" type="slidenum">
              <a:rPr lang="en-BS" smtClean="0"/>
              <a:t>‹#›</a:t>
            </a:fld>
            <a:endParaRPr lang="en-BS" dirty="0"/>
          </a:p>
        </p:txBody>
      </p:sp>
    </p:spTree>
    <p:extLst>
      <p:ext uri="{BB962C8B-B14F-4D97-AF65-F5344CB8AC3E}">
        <p14:creationId xmlns:p14="http://schemas.microsoft.com/office/powerpoint/2010/main" val="1729353303"/>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34CB-DFA4-FB83-CC6C-71ED12C2C61C}"/>
              </a:ext>
            </a:extLst>
          </p:cNvPr>
          <p:cNvSpPr>
            <a:spLocks noGrp="1"/>
          </p:cNvSpPr>
          <p:nvPr>
            <p:ph type="title"/>
          </p:nvPr>
        </p:nvSpPr>
        <p:spPr>
          <a:xfrm>
            <a:off x="838200" y="365126"/>
            <a:ext cx="10515600" cy="945060"/>
          </a:xfrm>
        </p:spPr>
        <p:txBody>
          <a:bodyPr>
            <a:normAutofit fontScale="90000"/>
          </a:bodyPr>
          <a:lstStyle/>
          <a:p>
            <a:r>
              <a:rPr lang="en-029" dirty="0"/>
              <a:t>Executive Summary</a:t>
            </a:r>
            <a:br>
              <a:rPr lang="en-BS" dirty="0"/>
            </a:br>
            <a:endParaRPr lang="en-BS" dirty="0"/>
          </a:p>
        </p:txBody>
      </p:sp>
      <p:sp>
        <p:nvSpPr>
          <p:cNvPr id="19" name="Text Placeholder 18">
            <a:extLst>
              <a:ext uri="{FF2B5EF4-FFF2-40B4-BE49-F238E27FC236}">
                <a16:creationId xmlns:a16="http://schemas.microsoft.com/office/drawing/2014/main" id="{4C3A1E7E-1D30-409B-9C93-667C3421BA08}"/>
              </a:ext>
            </a:extLst>
          </p:cNvPr>
          <p:cNvSpPr>
            <a:spLocks noGrp="1"/>
          </p:cNvSpPr>
          <p:nvPr>
            <p:ph sz="half" idx="1"/>
          </p:nvPr>
        </p:nvSpPr>
        <p:spPr>
          <a:xfrm>
            <a:off x="838200" y="955343"/>
            <a:ext cx="5181600" cy="5537531"/>
          </a:xfrm>
        </p:spPr>
        <p:txBody>
          <a:bodyPr>
            <a:normAutofit fontScale="92500" lnSpcReduction="10000"/>
          </a:bodyPr>
          <a:lstStyle/>
          <a:p>
            <a:pPr marL="0" indent="0" algn="just">
              <a:lnSpc>
                <a:spcPct val="150000"/>
              </a:lnSpc>
              <a:buNone/>
            </a:pPr>
            <a:r>
              <a:rPr lang="en-029" sz="1300" dirty="0">
                <a:solidFill>
                  <a:schemeClr val="tx1"/>
                </a:solidFill>
                <a:ea typeface="Times New Roman" panose="02020603050405020304" pitchFamily="18" charset="0"/>
                <a:cs typeface="Times New Roman" panose="02020603050405020304" pitchFamily="18" charset="0"/>
              </a:rPr>
              <a:t>In recent years, an increase in diversity and inclusion has been seen throughout the fashion industry. Having a diverse workforce enables a company to progress forward with fresh perspectives and increased productivity. Diversity in the working environment adds value and helps to improve innovation. It welcomes communication between internal stakeholders, encourages creativity to increase consumer spending, expand the market share and increase profit margins. Diversity in this report refers to age, gender, marital status, geographic location, professional/cultural experience and race. This report has been written to determine how diverse Fashion Producer XYZ is and to identify any pay disparity between gender and race with its active employees. </a:t>
            </a:r>
          </a:p>
          <a:p>
            <a:pPr marL="0" indent="0" algn="just">
              <a:lnSpc>
                <a:spcPct val="150000"/>
              </a:lnSpc>
              <a:buNone/>
            </a:pPr>
            <a:r>
              <a:rPr lang="en-029" sz="1300" cap="none" dirty="0">
                <a:solidFill>
                  <a:schemeClr val="tx1"/>
                </a:solidFill>
                <a:ea typeface="Times New Roman" panose="02020603050405020304" pitchFamily="18" charset="0"/>
                <a:cs typeface="Times New Roman" panose="02020603050405020304" pitchFamily="18" charset="0"/>
              </a:rPr>
              <a:t>The findings of the diversity analysis conducted revealed that 62% of workers identify as White, 20% Black, 10% Asian and 8% as other under represented races. Similarly, the company workforce is made up of 55% female and 45% male. The information gathered identified no other known gender. The company’s labour force consists of 52% employees under the age of forty, 34% between ages 41-51 and less than 15% over the age of 52.</a:t>
            </a:r>
            <a:endParaRPr lang="en-029" sz="1300" dirty="0">
              <a:solidFill>
                <a:schemeClr val="tx1"/>
              </a:solidFill>
              <a:ea typeface="Times New Roman" panose="02020603050405020304" pitchFamily="18" charset="0"/>
              <a:cs typeface="Times New Roman" panose="02020603050405020304" pitchFamily="18" charset="0"/>
            </a:endParaRPr>
          </a:p>
          <a:p>
            <a:pPr>
              <a:lnSpc>
                <a:spcPct val="150000"/>
              </a:lnSpc>
            </a:pPr>
            <a:endParaRPr lang="en-BS" sz="1300" dirty="0">
              <a:solidFill>
                <a:schemeClr val="tx1"/>
              </a:solidFill>
            </a:endParaRPr>
          </a:p>
        </p:txBody>
      </p:sp>
      <p:sp>
        <p:nvSpPr>
          <p:cNvPr id="23" name="Text Placeholder 22">
            <a:extLst>
              <a:ext uri="{FF2B5EF4-FFF2-40B4-BE49-F238E27FC236}">
                <a16:creationId xmlns:a16="http://schemas.microsoft.com/office/drawing/2014/main" id="{7A775BEF-9E69-4255-B0C0-9CF3A91628BA}"/>
              </a:ext>
            </a:extLst>
          </p:cNvPr>
          <p:cNvSpPr>
            <a:spLocks noGrp="1"/>
          </p:cNvSpPr>
          <p:nvPr>
            <p:ph sz="half" idx="2"/>
          </p:nvPr>
        </p:nvSpPr>
        <p:spPr>
          <a:xfrm>
            <a:off x="6172200" y="805219"/>
            <a:ext cx="5181600" cy="5687656"/>
          </a:xfrm>
        </p:spPr>
        <p:txBody>
          <a:bodyPr>
            <a:normAutofit fontScale="92500" lnSpcReduction="10000"/>
          </a:bodyPr>
          <a:lstStyle/>
          <a:p>
            <a:pPr marL="0" indent="0" algn="just">
              <a:lnSpc>
                <a:spcPct val="170000"/>
              </a:lnSpc>
              <a:spcBef>
                <a:spcPts val="600"/>
              </a:spcBef>
              <a:buNone/>
            </a:pPr>
            <a:r>
              <a:rPr lang="en-029" sz="1300" cap="none" dirty="0">
                <a:solidFill>
                  <a:schemeClr val="tx1"/>
                </a:solidFill>
                <a:ea typeface="Times New Roman" panose="02020603050405020304" pitchFamily="18" charset="0"/>
                <a:cs typeface="Times New Roman" panose="02020603050405020304" pitchFamily="18" charset="0"/>
              </a:rPr>
              <a:t>Analysis also highlighted marital status of employees, noting approximately 49% as single, 34% married and 13% either separated, widowed or divorced</a:t>
            </a:r>
            <a:r>
              <a:rPr lang="en-029" sz="1300" cap="none" dirty="0">
                <a:solidFill>
                  <a:schemeClr val="tx1"/>
                </a:solidFill>
                <a:effectLst/>
                <a:ea typeface="Times New Roman" panose="02020603050405020304" pitchFamily="18" charset="0"/>
                <a:cs typeface="Times New Roman" panose="02020603050405020304" pitchFamily="18" charset="0"/>
              </a:rPr>
              <a:t>. Additionally, some pay disparity was noted throughout the organization with male colleagues receiving on average 11% more pay than female counterparts. </a:t>
            </a:r>
            <a:r>
              <a:rPr lang="en-029" sz="1300" cap="none" dirty="0">
                <a:solidFill>
                  <a:schemeClr val="tx1"/>
                </a:solidFill>
                <a:ea typeface="Times New Roman" panose="02020603050405020304" pitchFamily="18" charset="0"/>
                <a:cs typeface="Times New Roman" panose="02020603050405020304" pitchFamily="18" charset="0"/>
              </a:rPr>
              <a:t>The analysis of pay vs race revealed on average </a:t>
            </a:r>
            <a:r>
              <a:rPr lang="en-029" sz="1300" dirty="0">
                <a:solidFill>
                  <a:schemeClr val="tx1"/>
                </a:solidFill>
                <a:ea typeface="Times New Roman" panose="02020603050405020304" pitchFamily="18" charset="0"/>
                <a:cs typeface="Times New Roman" panose="02020603050405020304" pitchFamily="18" charset="0"/>
              </a:rPr>
              <a:t>white employees, both male and female received higher hourly rates throughout the company. D</a:t>
            </a:r>
            <a:r>
              <a:rPr lang="en-029" sz="1300" cap="none" dirty="0">
                <a:solidFill>
                  <a:schemeClr val="tx1"/>
                </a:solidFill>
                <a:ea typeface="Times New Roman" panose="02020603050405020304" pitchFamily="18" charset="0"/>
                <a:cs typeface="Times New Roman" panose="02020603050405020304" pitchFamily="18" charset="0"/>
              </a:rPr>
              <a:t>isparity among gender of different races were also highlighted. </a:t>
            </a:r>
          </a:p>
          <a:p>
            <a:pPr marL="0" indent="0" algn="just">
              <a:lnSpc>
                <a:spcPct val="170000"/>
              </a:lnSpc>
              <a:spcBef>
                <a:spcPts val="600"/>
              </a:spcBef>
              <a:buNone/>
            </a:pPr>
            <a:r>
              <a:rPr lang="en-029" sz="1300" cap="none" dirty="0">
                <a:solidFill>
                  <a:schemeClr val="tx1"/>
                </a:solidFill>
                <a:effectLst/>
                <a:ea typeface="Times New Roman" panose="02020603050405020304" pitchFamily="18" charset="0"/>
                <a:cs typeface="Times New Roman" panose="02020603050405020304" pitchFamily="18" charset="0"/>
              </a:rPr>
              <a:t>To increase diversity within Fashion Producer XYZ, it is recommended  that HR managers consider in future hiring to increase Hispanic and Native American representation in both genders from 3%, increase male presence by 5% throughout the organization, diversify administrative offices by decreasing from 60% females,</a:t>
            </a:r>
            <a:r>
              <a:rPr lang="en-029" sz="1300" cap="none" dirty="0">
                <a:solidFill>
                  <a:schemeClr val="tx1"/>
                </a:solidFill>
                <a:ea typeface="Times New Roman" panose="02020603050405020304" pitchFamily="18" charset="0"/>
                <a:cs typeface="Times New Roman" panose="02020603050405020304" pitchFamily="18" charset="0"/>
              </a:rPr>
              <a:t> by reviewing pay rates of females within the company and </a:t>
            </a:r>
            <a:r>
              <a:rPr lang="en-029" sz="1300" dirty="0">
                <a:solidFill>
                  <a:schemeClr val="tx1"/>
                </a:solidFill>
                <a:ea typeface="Times New Roman" panose="02020603050405020304" pitchFamily="18" charset="0"/>
                <a:cs typeface="Times New Roman" panose="02020603050405020304" pitchFamily="18" charset="0"/>
              </a:rPr>
              <a:t>bringing American </a:t>
            </a:r>
            <a:r>
              <a:rPr lang="en-029" sz="1300" cap="none" dirty="0">
                <a:solidFill>
                  <a:schemeClr val="tx1"/>
                </a:solidFill>
                <a:ea typeface="Times New Roman" panose="02020603050405020304" pitchFamily="18" charset="0"/>
                <a:cs typeface="Times New Roman" panose="02020603050405020304" pitchFamily="18" charset="0"/>
              </a:rPr>
              <a:t>Indian/Native Alaska female pay on par with counterparts and also seeking to increase representation of eligible non US citizens.</a:t>
            </a:r>
            <a:endParaRPr lang="en-BS" sz="1200" cap="none"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6980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61A9-14CB-4BCD-D7AC-99833BBFB591}"/>
              </a:ext>
            </a:extLst>
          </p:cNvPr>
          <p:cNvSpPr>
            <a:spLocks noGrp="1"/>
          </p:cNvSpPr>
          <p:nvPr>
            <p:ph type="title"/>
          </p:nvPr>
        </p:nvSpPr>
        <p:spPr>
          <a:xfrm>
            <a:off x="793394" y="1187355"/>
            <a:ext cx="8534400" cy="1367808"/>
          </a:xfrm>
        </p:spPr>
        <p:txBody>
          <a:bodyPr>
            <a:normAutofit/>
          </a:bodyPr>
          <a:lstStyle/>
          <a:p>
            <a:pPr>
              <a:lnSpc>
                <a:spcPct val="150000"/>
              </a:lnSpc>
            </a:pPr>
            <a:r>
              <a:rPr lang="en-029" sz="1500" cap="none" dirty="0">
                <a:effectLst/>
                <a:ea typeface="Times New Roman" panose="02020603050405020304" pitchFamily="18" charset="0"/>
                <a:cs typeface="Times New Roman" panose="02020603050405020304" pitchFamily="18" charset="0"/>
              </a:rPr>
              <a:t>While fashion producer XYZ shows some form of diversity, more can be done to increase representation of race, age, </a:t>
            </a:r>
            <a:r>
              <a:rPr lang="en-029" sz="1500" cap="none" dirty="0">
                <a:ea typeface="Times New Roman" panose="02020603050405020304" pitchFamily="18" charset="0"/>
                <a:cs typeface="Times New Roman" panose="02020603050405020304" pitchFamily="18" charset="0"/>
              </a:rPr>
              <a:t>gender and disparity in pay rates among colleagues. </a:t>
            </a:r>
            <a:r>
              <a:rPr lang="en-029" sz="1500" cap="none" dirty="0">
                <a:effectLst/>
                <a:ea typeface="Times New Roman" panose="02020603050405020304" pitchFamily="18" charset="0"/>
                <a:cs typeface="Times New Roman" panose="02020603050405020304" pitchFamily="18" charset="0"/>
              </a:rPr>
              <a:t>To further diversify fashion producer XYZ, the following is recommended:</a:t>
            </a:r>
            <a:endParaRPr lang="en-BS" sz="1500" dirty="0"/>
          </a:p>
        </p:txBody>
      </p:sp>
      <p:sp>
        <p:nvSpPr>
          <p:cNvPr id="3" name="Content Placeholder 2">
            <a:extLst>
              <a:ext uri="{FF2B5EF4-FFF2-40B4-BE49-F238E27FC236}">
                <a16:creationId xmlns:a16="http://schemas.microsoft.com/office/drawing/2014/main" id="{1D4FC78B-9750-9EEE-0490-3E4552E4EAB8}"/>
              </a:ext>
            </a:extLst>
          </p:cNvPr>
          <p:cNvSpPr>
            <a:spLocks noGrp="1"/>
          </p:cNvSpPr>
          <p:nvPr>
            <p:ph sz="half" idx="1"/>
          </p:nvPr>
        </p:nvSpPr>
        <p:spPr>
          <a:xfrm>
            <a:off x="793394" y="2440547"/>
            <a:ext cx="4937655" cy="3615267"/>
          </a:xfrm>
        </p:spPr>
        <p:txBody>
          <a:bodyPr>
            <a:normAutofit fontScale="85000" lnSpcReduction="20000"/>
          </a:bodyPr>
          <a:lstStyle/>
          <a:p>
            <a:pPr marL="285750" indent="-285750">
              <a:lnSpc>
                <a:spcPct val="170000"/>
              </a:lnSpc>
              <a:spcBef>
                <a:spcPts val="600"/>
              </a:spcBef>
              <a:spcAft>
                <a:spcPts val="600"/>
              </a:spcAft>
              <a:buFont typeface="Arial" panose="020B0604020202020204" pitchFamily="34" charset="0"/>
              <a:buChar char="•"/>
            </a:pPr>
            <a:r>
              <a:rPr lang="en-029" sz="1600" dirty="0">
                <a:solidFill>
                  <a:schemeClr val="tx1"/>
                </a:solidFill>
                <a:ea typeface="Times New Roman" panose="02020603050405020304" pitchFamily="18" charset="0"/>
                <a:cs typeface="Times New Roman" panose="02020603050405020304" pitchFamily="18" charset="0"/>
              </a:rPr>
              <a:t>F</a:t>
            </a:r>
            <a:r>
              <a:rPr lang="en-029" sz="1600" cap="none" dirty="0">
                <a:solidFill>
                  <a:schemeClr val="tx1"/>
                </a:solidFill>
                <a:effectLst/>
                <a:ea typeface="Times New Roman" panose="02020603050405020304" pitchFamily="18" charset="0"/>
                <a:cs typeface="Times New Roman" panose="02020603050405020304" pitchFamily="18" charset="0"/>
              </a:rPr>
              <a:t>uture hiring to increase Hispanic and American Indian/Native Alaska representation in both genders from 3% to 7% over the course of one fiscal year.</a:t>
            </a:r>
          </a:p>
          <a:p>
            <a:pPr marL="285750" indent="-285750">
              <a:lnSpc>
                <a:spcPct val="150000"/>
              </a:lnSpc>
              <a:spcBef>
                <a:spcPts val="600"/>
              </a:spcBef>
              <a:spcAft>
                <a:spcPts val="600"/>
              </a:spcAft>
              <a:buFont typeface="Arial" panose="020B0604020202020204" pitchFamily="34" charset="0"/>
              <a:buChar char="•"/>
            </a:pPr>
            <a:r>
              <a:rPr lang="en-029" sz="1600" cap="none" dirty="0">
                <a:solidFill>
                  <a:schemeClr val="tx1"/>
                </a:solidFill>
                <a:effectLst/>
                <a:ea typeface="Times New Roman" panose="02020603050405020304" pitchFamily="18" charset="0"/>
                <a:cs typeface="Times New Roman" panose="02020603050405020304" pitchFamily="18" charset="0"/>
              </a:rPr>
              <a:t>Increase male presence by 5% throughout the organization from 45% to 50%. </a:t>
            </a:r>
          </a:p>
          <a:p>
            <a:pPr marL="285750" indent="-285750">
              <a:lnSpc>
                <a:spcPct val="150000"/>
              </a:lnSpc>
              <a:spcBef>
                <a:spcPts val="600"/>
              </a:spcBef>
              <a:spcAft>
                <a:spcPts val="600"/>
              </a:spcAft>
              <a:buFont typeface="Arial" panose="020B0604020202020204" pitchFamily="34" charset="0"/>
              <a:buChar char="•"/>
            </a:pPr>
            <a:r>
              <a:rPr lang="en-029" sz="1600" dirty="0">
                <a:solidFill>
                  <a:schemeClr val="tx1"/>
                </a:solidFill>
                <a:ea typeface="Times New Roman" panose="02020603050405020304" pitchFamily="18" charset="0"/>
                <a:cs typeface="Times New Roman" panose="02020603050405020304" pitchFamily="18" charset="0"/>
              </a:rPr>
              <a:t>Expand employee workforce by 7% to include eligible non US citizen workers.</a:t>
            </a:r>
          </a:p>
          <a:p>
            <a:pPr>
              <a:lnSpc>
                <a:spcPct val="150000"/>
              </a:lnSpc>
              <a:spcBef>
                <a:spcPts val="600"/>
              </a:spcBef>
              <a:buFont typeface="Arial" panose="020B0604020202020204" pitchFamily="34" charset="0"/>
              <a:buChar char="•"/>
            </a:pPr>
            <a:r>
              <a:rPr lang="en-029" sz="1600" cap="none" dirty="0">
                <a:solidFill>
                  <a:schemeClr val="tx1"/>
                </a:solidFill>
                <a:effectLst/>
                <a:ea typeface="Times New Roman" panose="02020603050405020304" pitchFamily="18" charset="0"/>
                <a:cs typeface="Times New Roman" panose="02020603050405020304" pitchFamily="18" charset="0"/>
              </a:rPr>
              <a:t>Diversify hiring to include </a:t>
            </a:r>
            <a:r>
              <a:rPr lang="en-029" sz="1600" dirty="0">
                <a:solidFill>
                  <a:schemeClr val="tx1"/>
                </a:solidFill>
                <a:ea typeface="Times New Roman" panose="02020603050405020304" pitchFamily="18" charset="0"/>
                <a:cs typeface="Times New Roman" panose="02020603050405020304" pitchFamily="18" charset="0"/>
              </a:rPr>
              <a:t>workers who identify as other in gender.</a:t>
            </a:r>
            <a:endParaRPr lang="en-029" sz="1600" cap="none" dirty="0">
              <a:solidFill>
                <a:schemeClr val="tx1"/>
              </a:solidFill>
              <a:effectLst/>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70128F-EA1E-9EFA-144C-C121A508D97F}"/>
              </a:ext>
            </a:extLst>
          </p:cNvPr>
          <p:cNvSpPr>
            <a:spLocks noGrp="1"/>
          </p:cNvSpPr>
          <p:nvPr>
            <p:ph sz="half" idx="2"/>
          </p:nvPr>
        </p:nvSpPr>
        <p:spPr>
          <a:xfrm>
            <a:off x="6096000" y="2396572"/>
            <a:ext cx="4934479" cy="3615267"/>
          </a:xfrm>
        </p:spPr>
        <p:txBody>
          <a:bodyPr>
            <a:normAutofit fontScale="85000" lnSpcReduction="20000"/>
          </a:bodyPr>
          <a:lstStyle/>
          <a:p>
            <a:pPr marL="285750" indent="-285750">
              <a:lnSpc>
                <a:spcPct val="170000"/>
              </a:lnSpc>
              <a:spcBef>
                <a:spcPts val="600"/>
              </a:spcBef>
              <a:spcAft>
                <a:spcPts val="600"/>
              </a:spcAft>
              <a:buFont typeface="Arial" panose="020B0604020202020204" pitchFamily="34" charset="0"/>
              <a:buChar char="•"/>
            </a:pPr>
            <a:r>
              <a:rPr lang="en-029" sz="1600" dirty="0">
                <a:solidFill>
                  <a:schemeClr val="tx1"/>
                </a:solidFill>
                <a:ea typeface="Times New Roman" panose="02020603050405020304" pitchFamily="18" charset="0"/>
                <a:cs typeface="Times New Roman" panose="02020603050405020304" pitchFamily="18" charset="0"/>
              </a:rPr>
              <a:t>D</a:t>
            </a:r>
            <a:r>
              <a:rPr lang="en-029" sz="1600" cap="none" dirty="0">
                <a:solidFill>
                  <a:schemeClr val="tx1"/>
                </a:solidFill>
                <a:effectLst/>
                <a:ea typeface="Times New Roman" panose="02020603050405020304" pitchFamily="18" charset="0"/>
                <a:cs typeface="Times New Roman" panose="02020603050405020304" pitchFamily="18" charset="0"/>
              </a:rPr>
              <a:t>iversify administrative offices by including minority representation and male counterparts.</a:t>
            </a:r>
          </a:p>
          <a:p>
            <a:pPr marL="285750" indent="-285750">
              <a:lnSpc>
                <a:spcPct val="170000"/>
              </a:lnSpc>
              <a:spcBef>
                <a:spcPts val="600"/>
              </a:spcBef>
              <a:spcAft>
                <a:spcPts val="600"/>
              </a:spcAft>
              <a:buFont typeface="Arial" panose="020B0604020202020204" pitchFamily="34" charset="0"/>
              <a:buChar char="•"/>
            </a:pPr>
            <a:r>
              <a:rPr lang="en-029" sz="1600" dirty="0">
                <a:solidFill>
                  <a:schemeClr val="tx1"/>
                </a:solidFill>
                <a:ea typeface="Times New Roman" panose="02020603050405020304" pitchFamily="18" charset="0"/>
                <a:cs typeface="Times New Roman" panose="02020603050405020304" pitchFamily="18" charset="0"/>
              </a:rPr>
              <a:t>Increase female hourly rates to match male counterparts with same job position working in the same department.</a:t>
            </a:r>
            <a:endParaRPr lang="en-029" sz="1600" cap="none" dirty="0">
              <a:solidFill>
                <a:schemeClr val="tx1"/>
              </a:solidFill>
              <a:ea typeface="Times New Roman" panose="02020603050405020304" pitchFamily="18" charset="0"/>
              <a:cs typeface="Times New Roman" panose="02020603050405020304" pitchFamily="18" charset="0"/>
            </a:endParaRPr>
          </a:p>
          <a:p>
            <a:pPr marL="285750" indent="-285750">
              <a:lnSpc>
                <a:spcPct val="170000"/>
              </a:lnSpc>
              <a:spcBef>
                <a:spcPts val="600"/>
              </a:spcBef>
              <a:spcAft>
                <a:spcPts val="600"/>
              </a:spcAft>
              <a:buFont typeface="Arial" panose="020B0604020202020204" pitchFamily="34" charset="0"/>
              <a:buChar char="•"/>
            </a:pPr>
            <a:r>
              <a:rPr lang="en-029" sz="1600" dirty="0">
                <a:solidFill>
                  <a:schemeClr val="tx1"/>
                </a:solidFill>
                <a:ea typeface="Times New Roman" panose="02020603050405020304" pitchFamily="18" charset="0"/>
                <a:cs typeface="Times New Roman" panose="02020603050405020304" pitchFamily="18" charset="0"/>
              </a:rPr>
              <a:t>R</a:t>
            </a:r>
            <a:r>
              <a:rPr lang="en-029" sz="1600" cap="none" dirty="0">
                <a:solidFill>
                  <a:schemeClr val="tx1"/>
                </a:solidFill>
                <a:ea typeface="Times New Roman" panose="02020603050405020304" pitchFamily="18" charset="0"/>
                <a:cs typeface="Times New Roman" panose="02020603050405020304" pitchFamily="18" charset="0"/>
              </a:rPr>
              <a:t>eview pay rates of American Indian females to increase from 30% less than other female counterparts to being on par.</a:t>
            </a:r>
            <a:endParaRPr lang="en-BS" sz="1600" dirty="0">
              <a:solidFill>
                <a:schemeClr val="tx1"/>
              </a:solidFill>
            </a:endParaRPr>
          </a:p>
          <a:p>
            <a:pPr marL="0" indent="0">
              <a:lnSpc>
                <a:spcPct val="170000"/>
              </a:lnSpc>
              <a:buNone/>
            </a:pPr>
            <a:endParaRPr lang="en-BS" sz="1300" dirty="0">
              <a:solidFill>
                <a:schemeClr val="tx1"/>
              </a:solidFill>
            </a:endParaRPr>
          </a:p>
        </p:txBody>
      </p:sp>
      <p:sp>
        <p:nvSpPr>
          <p:cNvPr id="5" name="Title 1">
            <a:extLst>
              <a:ext uri="{FF2B5EF4-FFF2-40B4-BE49-F238E27FC236}">
                <a16:creationId xmlns:a16="http://schemas.microsoft.com/office/drawing/2014/main" id="{D5DA5944-9D48-6854-FE6C-F7663B625D0C}"/>
              </a:ext>
            </a:extLst>
          </p:cNvPr>
          <p:cNvSpPr txBox="1">
            <a:spLocks/>
          </p:cNvSpPr>
          <p:nvPr/>
        </p:nvSpPr>
        <p:spPr>
          <a:xfrm>
            <a:off x="793394" y="652126"/>
            <a:ext cx="8534400" cy="7745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029" sz="2400" cap="none" dirty="0"/>
              <a:t>RECOMMENDATIONS AND CONCLUSION</a:t>
            </a:r>
            <a:endParaRPr lang="en-BS" sz="2400" cap="none" dirty="0"/>
          </a:p>
        </p:txBody>
      </p:sp>
    </p:spTree>
    <p:extLst>
      <p:ext uri="{BB962C8B-B14F-4D97-AF65-F5344CB8AC3E}">
        <p14:creationId xmlns:p14="http://schemas.microsoft.com/office/powerpoint/2010/main" val="294863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 table, Excel&#10;&#10;Description automatically generated">
            <a:extLst>
              <a:ext uri="{FF2B5EF4-FFF2-40B4-BE49-F238E27FC236}">
                <a16:creationId xmlns:a16="http://schemas.microsoft.com/office/drawing/2014/main" id="{E5BB5EA2-1196-CD9F-9FFA-4F9624B15B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848" t="32793" r="34239" b="12638"/>
          <a:stretch/>
        </p:blipFill>
        <p:spPr>
          <a:xfrm>
            <a:off x="696037" y="887105"/>
            <a:ext cx="5622876" cy="5117910"/>
          </a:xfrm>
          <a:custGeom>
            <a:avLst/>
            <a:gdLst/>
            <a:ahLst/>
            <a:cxnLst/>
            <a:rect l="l" t="t" r="r" b="b"/>
            <a:pathLst>
              <a:path w="2852928" h="1938921">
                <a:moveTo>
                  <a:pt x="377025" y="0"/>
                </a:moveTo>
                <a:lnTo>
                  <a:pt x="2852928" y="0"/>
                </a:lnTo>
                <a:lnTo>
                  <a:pt x="2852928" y="1938921"/>
                </a:lnTo>
                <a:lnTo>
                  <a:pt x="0" y="1938921"/>
                </a:lnTo>
                <a:lnTo>
                  <a:pt x="0" y="377025"/>
                </a:lnTo>
                <a:close/>
              </a:path>
            </a:pathLst>
          </a:custGeom>
        </p:spPr>
      </p:pic>
      <p:sp>
        <p:nvSpPr>
          <p:cNvPr id="6" name="Text Placeholder 3">
            <a:extLst>
              <a:ext uri="{FF2B5EF4-FFF2-40B4-BE49-F238E27FC236}">
                <a16:creationId xmlns:a16="http://schemas.microsoft.com/office/drawing/2014/main" id="{B84BE5CE-0F57-6A9E-8C00-9000F3A7473B}"/>
              </a:ext>
            </a:extLst>
          </p:cNvPr>
          <p:cNvSpPr>
            <a:spLocks noGrp="1"/>
          </p:cNvSpPr>
          <p:nvPr>
            <p:ph type="body" sz="half" idx="2"/>
          </p:nvPr>
        </p:nvSpPr>
        <p:spPr>
          <a:xfrm>
            <a:off x="7063167" y="1540266"/>
            <a:ext cx="3932237" cy="3811588"/>
          </a:xfrm>
        </p:spPr>
        <p:txBody>
          <a:bodyPr/>
          <a:lstStyle/>
          <a:p>
            <a:pPr>
              <a:lnSpc>
                <a:spcPct val="150000"/>
              </a:lnSpc>
            </a:pPr>
            <a:r>
              <a:rPr lang="en-029" dirty="0">
                <a:solidFill>
                  <a:schemeClr val="tx1"/>
                </a:solidFill>
              </a:rPr>
              <a:t>Results revealed a significantly younger workforce with over half of Fashion XYZ’s employees being between the ages of 29-40 and 34% between ages 41-52. Older employees are represented by a smaller percentage, possibly owing to retirement, etc. </a:t>
            </a:r>
            <a:endParaRPr lang="en-BS" dirty="0">
              <a:solidFill>
                <a:schemeClr val="tx1"/>
              </a:solidFill>
            </a:endParaRPr>
          </a:p>
        </p:txBody>
      </p:sp>
    </p:spTree>
    <p:extLst>
      <p:ext uri="{BB962C8B-B14F-4D97-AF65-F5344CB8AC3E}">
        <p14:creationId xmlns:p14="http://schemas.microsoft.com/office/powerpoint/2010/main" val="342092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1" descr="Graphical user interface, application, table, Excel&#10;&#10;Description automatically generated">
            <a:extLst>
              <a:ext uri="{FF2B5EF4-FFF2-40B4-BE49-F238E27FC236}">
                <a16:creationId xmlns:a16="http://schemas.microsoft.com/office/drawing/2014/main" id="{7AC42F0F-B2E7-8C5F-D842-E85FD4D942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700" t="42920" r="35724" b="18151"/>
          <a:stretch/>
        </p:blipFill>
        <p:spPr>
          <a:xfrm>
            <a:off x="627797" y="818866"/>
            <a:ext cx="5609230" cy="5022376"/>
          </a:xfrm>
          <a:prstGeom prst="rect">
            <a:avLst/>
          </a:prstGeom>
        </p:spPr>
      </p:pic>
      <p:sp>
        <p:nvSpPr>
          <p:cNvPr id="8" name="Text Placeholder 3">
            <a:extLst>
              <a:ext uri="{FF2B5EF4-FFF2-40B4-BE49-F238E27FC236}">
                <a16:creationId xmlns:a16="http://schemas.microsoft.com/office/drawing/2014/main" id="{3836F0FF-EA5C-89F4-378B-F0A46314D046}"/>
              </a:ext>
            </a:extLst>
          </p:cNvPr>
          <p:cNvSpPr>
            <a:spLocks noGrp="1"/>
          </p:cNvSpPr>
          <p:nvPr>
            <p:ph type="body" sz="half" idx="2"/>
          </p:nvPr>
        </p:nvSpPr>
        <p:spPr>
          <a:xfrm>
            <a:off x="7090462" y="1523206"/>
            <a:ext cx="3932237" cy="3811588"/>
          </a:xfrm>
        </p:spPr>
        <p:txBody>
          <a:bodyPr/>
          <a:lstStyle/>
          <a:p>
            <a:pPr>
              <a:lnSpc>
                <a:spcPct val="150000"/>
              </a:lnSpc>
            </a:pPr>
            <a:r>
              <a:rPr lang="en-029" dirty="0">
                <a:solidFill>
                  <a:schemeClr val="tx1"/>
                </a:solidFill>
              </a:rPr>
              <a:t>When </a:t>
            </a:r>
            <a:r>
              <a:rPr lang="en-029" dirty="0" err="1">
                <a:solidFill>
                  <a:schemeClr val="tx1"/>
                </a:solidFill>
              </a:rPr>
              <a:t>analyzing</a:t>
            </a:r>
            <a:r>
              <a:rPr lang="en-029" dirty="0">
                <a:solidFill>
                  <a:schemeClr val="tx1"/>
                </a:solidFill>
              </a:rPr>
              <a:t> diversity by race, results revealed a significantly high percentage of Caucasian workers (62%). Other races showed limited representation ranging from 20% black, 10% Asian, 5% and 2% representation of two or more races and American Indian/Alaskan Native Indians, respectively to 1% representation of Hispanic workers.</a:t>
            </a:r>
            <a:endParaRPr lang="en-BS" dirty="0">
              <a:solidFill>
                <a:schemeClr val="tx1"/>
              </a:solidFill>
            </a:endParaRPr>
          </a:p>
        </p:txBody>
      </p:sp>
    </p:spTree>
    <p:extLst>
      <p:ext uri="{BB962C8B-B14F-4D97-AF65-F5344CB8AC3E}">
        <p14:creationId xmlns:p14="http://schemas.microsoft.com/office/powerpoint/2010/main" val="294310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5" descr="Chart, pie chart&#10;&#10;Description automatically generated">
            <a:extLst>
              <a:ext uri="{FF2B5EF4-FFF2-40B4-BE49-F238E27FC236}">
                <a16:creationId xmlns:a16="http://schemas.microsoft.com/office/drawing/2014/main" id="{46353613-E91E-2440-2AC2-A9488FCEC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79" y="1054290"/>
            <a:ext cx="5581934" cy="4749420"/>
          </a:xfrm>
          <a:prstGeom prst="rect">
            <a:avLst/>
          </a:prstGeom>
        </p:spPr>
      </p:pic>
      <p:sp>
        <p:nvSpPr>
          <p:cNvPr id="4" name="Text Placeholder 3">
            <a:extLst>
              <a:ext uri="{FF2B5EF4-FFF2-40B4-BE49-F238E27FC236}">
                <a16:creationId xmlns:a16="http://schemas.microsoft.com/office/drawing/2014/main" id="{A32F7912-2C29-3F5F-47FE-D8B270C0BD96}"/>
              </a:ext>
            </a:extLst>
          </p:cNvPr>
          <p:cNvSpPr>
            <a:spLocks noGrp="1"/>
          </p:cNvSpPr>
          <p:nvPr>
            <p:ph type="body" sz="half" idx="2"/>
          </p:nvPr>
        </p:nvSpPr>
        <p:spPr>
          <a:xfrm>
            <a:off x="7022224" y="1710863"/>
            <a:ext cx="3932237" cy="3811588"/>
          </a:xfrm>
        </p:spPr>
        <p:txBody>
          <a:bodyPr/>
          <a:lstStyle/>
          <a:p>
            <a:pPr>
              <a:lnSpc>
                <a:spcPct val="150000"/>
              </a:lnSpc>
            </a:pPr>
            <a:r>
              <a:rPr lang="en-US" sz="1600" dirty="0">
                <a:solidFill>
                  <a:schemeClr val="tx1"/>
                </a:solidFill>
              </a:rPr>
              <a:t>Fashion Producer XYZ diversity analysis </a:t>
            </a:r>
            <a:r>
              <a:rPr lang="en-US" dirty="0">
                <a:solidFill>
                  <a:schemeClr val="tx1"/>
                </a:solidFill>
              </a:rPr>
              <a:t>indicates marital status of its employees, reporting </a:t>
            </a:r>
            <a:r>
              <a:rPr lang="en-US" sz="1600" dirty="0">
                <a:solidFill>
                  <a:schemeClr val="tx1"/>
                </a:solidFill>
              </a:rPr>
              <a:t>49%  of its workers reporting as single, 34% married, 6% divorced, 2% widowed and 5% separated.</a:t>
            </a:r>
          </a:p>
          <a:p>
            <a:endParaRPr lang="en-BS" dirty="0"/>
          </a:p>
        </p:txBody>
      </p:sp>
    </p:spTree>
    <p:extLst>
      <p:ext uri="{BB962C8B-B14F-4D97-AF65-F5344CB8AC3E}">
        <p14:creationId xmlns:p14="http://schemas.microsoft.com/office/powerpoint/2010/main" val="262440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 table, Excel&#10;&#10;Description automatically generated">
            <a:extLst>
              <a:ext uri="{FF2B5EF4-FFF2-40B4-BE49-F238E27FC236}">
                <a16:creationId xmlns:a16="http://schemas.microsoft.com/office/drawing/2014/main" id="{4B8FED20-0EDA-344B-ED18-05D61CAD35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696" t="37869" r="46521" b="12058"/>
          <a:stretch/>
        </p:blipFill>
        <p:spPr>
          <a:xfrm>
            <a:off x="723331" y="696035"/>
            <a:ext cx="5372669" cy="5008729"/>
          </a:xfrm>
          <a:custGeom>
            <a:avLst/>
            <a:gdLst/>
            <a:ahLst/>
            <a:cxnLst/>
            <a:rect l="l" t="t" r="r" b="b"/>
            <a:pathLst>
              <a:path w="2370673" h="1923111">
                <a:moveTo>
                  <a:pt x="0" y="0"/>
                </a:moveTo>
                <a:lnTo>
                  <a:pt x="2370673" y="0"/>
                </a:lnTo>
                <a:lnTo>
                  <a:pt x="2370673" y="1556375"/>
                </a:lnTo>
                <a:lnTo>
                  <a:pt x="2003937" y="1923111"/>
                </a:lnTo>
                <a:lnTo>
                  <a:pt x="0" y="1923111"/>
                </a:lnTo>
                <a:close/>
              </a:path>
            </a:pathLst>
          </a:custGeom>
        </p:spPr>
      </p:pic>
      <p:sp>
        <p:nvSpPr>
          <p:cNvPr id="4" name="Text Placeholder 3">
            <a:extLst>
              <a:ext uri="{FF2B5EF4-FFF2-40B4-BE49-F238E27FC236}">
                <a16:creationId xmlns:a16="http://schemas.microsoft.com/office/drawing/2014/main" id="{39D378B5-E6B3-ED06-E56B-925AE0910524}"/>
              </a:ext>
            </a:extLst>
          </p:cNvPr>
          <p:cNvSpPr>
            <a:spLocks noGrp="1"/>
          </p:cNvSpPr>
          <p:nvPr>
            <p:ph type="body" sz="half" idx="2"/>
          </p:nvPr>
        </p:nvSpPr>
        <p:spPr>
          <a:xfrm>
            <a:off x="6735620" y="1294605"/>
            <a:ext cx="4291771" cy="3727771"/>
          </a:xfrm>
        </p:spPr>
        <p:txBody>
          <a:bodyPr>
            <a:normAutofit/>
          </a:bodyPr>
          <a:lstStyle/>
          <a:p>
            <a:pPr>
              <a:lnSpc>
                <a:spcPct val="150000"/>
              </a:lnSpc>
            </a:pPr>
            <a:r>
              <a:rPr lang="en-US" dirty="0">
                <a:solidFill>
                  <a:schemeClr val="tx1"/>
                </a:solidFill>
              </a:rPr>
              <a:t>To determine how diverse Fashion Company XYZ is as it relates to gender/sex, an analysis was conducted to determine representation.</a:t>
            </a:r>
          </a:p>
          <a:p>
            <a:pPr>
              <a:lnSpc>
                <a:spcPct val="150000"/>
              </a:lnSpc>
            </a:pPr>
            <a:r>
              <a:rPr lang="en-US" dirty="0">
                <a:solidFill>
                  <a:schemeClr val="tx1"/>
                </a:solidFill>
              </a:rPr>
              <a:t>The results yielded an active workforce made up of 55% female and 45% male. There were no other identified genders.</a:t>
            </a:r>
            <a:endParaRPr lang="en-BS" dirty="0">
              <a:solidFill>
                <a:schemeClr val="tx1"/>
              </a:solidFill>
            </a:endParaRPr>
          </a:p>
        </p:txBody>
      </p:sp>
    </p:spTree>
    <p:extLst>
      <p:ext uri="{BB962C8B-B14F-4D97-AF65-F5344CB8AC3E}">
        <p14:creationId xmlns:p14="http://schemas.microsoft.com/office/powerpoint/2010/main" val="81112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93C4F05-2DC1-490A-070F-B9613F2AE56D}"/>
              </a:ext>
            </a:extLst>
          </p:cNvPr>
          <p:cNvSpPr>
            <a:spLocks noGrp="1"/>
          </p:cNvSpPr>
          <p:nvPr>
            <p:ph type="body" sz="half" idx="2"/>
          </p:nvPr>
        </p:nvSpPr>
        <p:spPr>
          <a:xfrm>
            <a:off x="6623714" y="1528740"/>
            <a:ext cx="4685590" cy="3811588"/>
          </a:xfrm>
        </p:spPr>
        <p:txBody>
          <a:bodyPr/>
          <a:lstStyle/>
          <a:p>
            <a:pPr>
              <a:lnSpc>
                <a:spcPct val="150000"/>
              </a:lnSpc>
            </a:pPr>
            <a:r>
              <a:rPr lang="en-029" dirty="0">
                <a:solidFill>
                  <a:schemeClr val="tx1"/>
                </a:solidFill>
              </a:rPr>
              <a:t>Analysis conducted determined Fashion Company XYZ’s workforce comprises primarily of US citizens. Seven eligible non-citizens are employed by the company while one employee holds a non US citizen status.</a:t>
            </a:r>
            <a:endParaRPr lang="en-BS" dirty="0">
              <a:solidFill>
                <a:schemeClr val="tx1"/>
              </a:solidFill>
            </a:endParaRPr>
          </a:p>
        </p:txBody>
      </p:sp>
      <p:pic>
        <p:nvPicPr>
          <p:cNvPr id="5" name="Picture 4" descr="Graphical user interface, application, table, Excel&#10;&#10;Description automatically generated">
            <a:extLst>
              <a:ext uri="{FF2B5EF4-FFF2-40B4-BE49-F238E27FC236}">
                <a16:creationId xmlns:a16="http://schemas.microsoft.com/office/drawing/2014/main" id="{683DBCB0-57C2-CE4B-BBC4-D2D6A53A2F4A}"/>
              </a:ext>
            </a:extLst>
          </p:cNvPr>
          <p:cNvPicPr>
            <a:picLocks noChangeAspect="1"/>
          </p:cNvPicPr>
          <p:nvPr/>
        </p:nvPicPr>
        <p:blipFill rotWithShape="1">
          <a:blip r:embed="rId2">
            <a:extLst>
              <a:ext uri="{28A0092B-C50C-407E-A947-70E740481C1C}">
                <a14:useLocalDpi xmlns:a14="http://schemas.microsoft.com/office/drawing/2010/main" val="0"/>
              </a:ext>
            </a:extLst>
          </a:blip>
          <a:srcRect l="30109" t="47342" r="35652" b="18438"/>
          <a:stretch/>
        </p:blipFill>
        <p:spPr>
          <a:xfrm>
            <a:off x="1005526" y="1523206"/>
            <a:ext cx="4685590" cy="3811588"/>
          </a:xfrm>
          <a:prstGeom prst="rect">
            <a:avLst/>
          </a:prstGeom>
        </p:spPr>
      </p:pic>
    </p:spTree>
    <p:extLst>
      <p:ext uri="{BB962C8B-B14F-4D97-AF65-F5344CB8AC3E}">
        <p14:creationId xmlns:p14="http://schemas.microsoft.com/office/powerpoint/2010/main" val="142198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791C88B-5277-4F47-AC58-C7582C4458F5}"/>
              </a:ext>
            </a:extLst>
          </p:cNvPr>
          <p:cNvSpPr txBox="1"/>
          <p:nvPr/>
        </p:nvSpPr>
        <p:spPr>
          <a:xfrm>
            <a:off x="783771" y="1406578"/>
            <a:ext cx="5862689" cy="2125967"/>
          </a:xfrm>
          <a:prstGeom prst="rect">
            <a:avLst/>
          </a:prstGeom>
          <a:noFill/>
        </p:spPr>
        <p:txBody>
          <a:bodyPr wrap="square">
            <a:spAutoFit/>
          </a:bodyPr>
          <a:lstStyle/>
          <a:p>
            <a:pPr>
              <a:lnSpc>
                <a:spcPct val="150000"/>
              </a:lnSpc>
              <a:spcBef>
                <a:spcPts val="600"/>
              </a:spcBef>
              <a:spcAft>
                <a:spcPts val="600"/>
              </a:spcAft>
            </a:pPr>
            <a:r>
              <a:rPr lang="en-029" sz="1500" dirty="0">
                <a:ea typeface="Times New Roman" panose="02020603050405020304" pitchFamily="18" charset="0"/>
                <a:cs typeface="Times New Roman" panose="02020603050405020304" pitchFamily="18" charset="0"/>
              </a:rPr>
              <a:t>D</a:t>
            </a:r>
            <a:r>
              <a:rPr lang="en-029" sz="1500" cap="none" dirty="0">
                <a:ea typeface="Times New Roman" panose="02020603050405020304" pitchFamily="18" charset="0"/>
                <a:cs typeface="Times New Roman" panose="02020603050405020304" pitchFamily="18" charset="0"/>
              </a:rPr>
              <a:t>isparity among gender of different races were also highlighted, noting Asian Data Analysts received approximately 28% higher pay rates than their counterparts of the same position. As did White male production managers received  approximately 40%+ higher wages than black and white colleagues  in the same position.</a:t>
            </a:r>
            <a:endParaRPr lang="en-US" sz="1500" dirty="0"/>
          </a:p>
        </p:txBody>
      </p:sp>
      <p:sp>
        <p:nvSpPr>
          <p:cNvPr id="15" name="Title 1">
            <a:extLst>
              <a:ext uri="{FF2B5EF4-FFF2-40B4-BE49-F238E27FC236}">
                <a16:creationId xmlns:a16="http://schemas.microsoft.com/office/drawing/2014/main" id="{0B6AEFFF-2085-4BDA-B664-44B1D9B6BB33}"/>
              </a:ext>
            </a:extLst>
          </p:cNvPr>
          <p:cNvSpPr>
            <a:spLocks noGrp="1"/>
          </p:cNvSpPr>
          <p:nvPr>
            <p:ph type="title"/>
          </p:nvPr>
        </p:nvSpPr>
        <p:spPr>
          <a:xfrm>
            <a:off x="783771" y="537030"/>
            <a:ext cx="4245429" cy="869548"/>
          </a:xfrm>
        </p:spPr>
        <p:txBody>
          <a:bodyPr vert="horz" lIns="91440" tIns="45720" rIns="91440" bIns="45720" rtlCol="0" anchor="ctr">
            <a:normAutofit/>
          </a:bodyPr>
          <a:lstStyle/>
          <a:p>
            <a:pPr algn="l"/>
            <a:r>
              <a:rPr lang="en-US" sz="2400" cap="none" dirty="0"/>
              <a:t>PAY DISPARITY AMONG GENDER</a:t>
            </a:r>
          </a:p>
        </p:txBody>
      </p:sp>
    </p:spTree>
    <p:extLst>
      <p:ext uri="{BB962C8B-B14F-4D97-AF65-F5344CB8AC3E}">
        <p14:creationId xmlns:p14="http://schemas.microsoft.com/office/powerpoint/2010/main" val="140665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1450-6F62-4712-7087-96675558377D}"/>
              </a:ext>
            </a:extLst>
          </p:cNvPr>
          <p:cNvSpPr>
            <a:spLocks noGrp="1"/>
          </p:cNvSpPr>
          <p:nvPr>
            <p:ph type="title"/>
          </p:nvPr>
        </p:nvSpPr>
        <p:spPr>
          <a:xfrm>
            <a:off x="7085012" y="1091820"/>
            <a:ext cx="3901436" cy="965579"/>
          </a:xfrm>
        </p:spPr>
        <p:txBody>
          <a:bodyPr/>
          <a:lstStyle/>
          <a:p>
            <a:r>
              <a:rPr lang="en-029" dirty="0"/>
              <a:t>Pay disparity AMONG MALES</a:t>
            </a:r>
            <a:endParaRPr lang="en-BS" dirty="0"/>
          </a:p>
        </p:txBody>
      </p:sp>
      <p:sp>
        <p:nvSpPr>
          <p:cNvPr id="4" name="Text Placeholder 3">
            <a:extLst>
              <a:ext uri="{FF2B5EF4-FFF2-40B4-BE49-F238E27FC236}">
                <a16:creationId xmlns:a16="http://schemas.microsoft.com/office/drawing/2014/main" id="{FBD8D1BD-D4CF-8CEB-4F1F-3DC2031E7FF8}"/>
              </a:ext>
            </a:extLst>
          </p:cNvPr>
          <p:cNvSpPr>
            <a:spLocks noGrp="1"/>
          </p:cNvSpPr>
          <p:nvPr>
            <p:ph type="body" sz="half" idx="2"/>
          </p:nvPr>
        </p:nvSpPr>
        <p:spPr>
          <a:xfrm>
            <a:off x="7085012" y="2209799"/>
            <a:ext cx="3657600" cy="3556381"/>
          </a:xfrm>
        </p:spPr>
        <p:txBody>
          <a:bodyPr>
            <a:normAutofit fontScale="92500" lnSpcReduction="20000"/>
          </a:bodyPr>
          <a:lstStyle/>
          <a:p>
            <a:pPr>
              <a:lnSpc>
                <a:spcPct val="150000"/>
              </a:lnSpc>
            </a:pPr>
            <a:r>
              <a:rPr lang="en-US" dirty="0">
                <a:solidFill>
                  <a:schemeClr val="tx1"/>
                </a:solidFill>
              </a:rPr>
              <a:t>Analysis determined on average, both Asian and Caucasian men receive higher wages than their male counterparts. African American males receive 2% higher wages than male colleagues of other underrepresented races. Owing to underrepresentation of Hispanics, mixed races and American Indian/Alaska Natives, rates show higher in charts presented.</a:t>
            </a:r>
          </a:p>
          <a:p>
            <a:endParaRPr lang="en-BS" dirty="0"/>
          </a:p>
        </p:txBody>
      </p:sp>
      <p:pic>
        <p:nvPicPr>
          <p:cNvPr id="5" name="Picture 4">
            <a:extLst>
              <a:ext uri="{FF2B5EF4-FFF2-40B4-BE49-F238E27FC236}">
                <a16:creationId xmlns:a16="http://schemas.microsoft.com/office/drawing/2014/main" id="{F2A59D95-2838-AF15-A2DB-7342002D2D66}"/>
              </a:ext>
            </a:extLst>
          </p:cNvPr>
          <p:cNvPicPr>
            <a:picLocks noChangeAspect="1"/>
          </p:cNvPicPr>
          <p:nvPr/>
        </p:nvPicPr>
        <p:blipFill>
          <a:blip r:embed="rId2"/>
          <a:stretch>
            <a:fillRect/>
          </a:stretch>
        </p:blipFill>
        <p:spPr>
          <a:xfrm>
            <a:off x="665082" y="863600"/>
            <a:ext cx="5558298" cy="2261340"/>
          </a:xfrm>
          <a:prstGeom prst="rect">
            <a:avLst/>
          </a:prstGeom>
          <a:solidFill>
            <a:schemeClr val="tx1"/>
          </a:solidFill>
        </p:spPr>
      </p:pic>
      <p:pic>
        <p:nvPicPr>
          <p:cNvPr id="6" name="Content Placeholder 5">
            <a:extLst>
              <a:ext uri="{FF2B5EF4-FFF2-40B4-BE49-F238E27FC236}">
                <a16:creationId xmlns:a16="http://schemas.microsoft.com/office/drawing/2014/main" id="{10BC26CD-9608-50D1-494C-BCE22C9F9F2B}"/>
              </a:ext>
            </a:extLst>
          </p:cNvPr>
          <p:cNvPicPr>
            <a:picLocks noGrp="1" noChangeAspect="1"/>
          </p:cNvPicPr>
          <p:nvPr>
            <p:ph idx="1"/>
          </p:nvPr>
        </p:nvPicPr>
        <p:blipFill>
          <a:blip r:embed="rId3"/>
          <a:stretch>
            <a:fillRect/>
          </a:stretch>
        </p:blipFill>
        <p:spPr>
          <a:xfrm>
            <a:off x="573206" y="3255432"/>
            <a:ext cx="5796188" cy="3237257"/>
          </a:xfrm>
          <a:prstGeom prst="rect">
            <a:avLst/>
          </a:prstGeom>
        </p:spPr>
      </p:pic>
    </p:spTree>
    <p:extLst>
      <p:ext uri="{BB962C8B-B14F-4D97-AF65-F5344CB8AC3E}">
        <p14:creationId xmlns:p14="http://schemas.microsoft.com/office/powerpoint/2010/main" val="287984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3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5BF18-3B44-4D62-B5AF-89100913FE7D}"/>
              </a:ext>
            </a:extLst>
          </p:cNvPr>
          <p:cNvPicPr>
            <a:picLocks noChangeAspect="1"/>
          </p:cNvPicPr>
          <p:nvPr/>
        </p:nvPicPr>
        <p:blipFill>
          <a:blip r:embed="rId2"/>
          <a:stretch>
            <a:fillRect/>
          </a:stretch>
        </p:blipFill>
        <p:spPr>
          <a:xfrm>
            <a:off x="520388" y="955343"/>
            <a:ext cx="5575611" cy="2173406"/>
          </a:xfrm>
          <a:prstGeom prst="rect">
            <a:avLst/>
          </a:prstGeom>
          <a:solidFill>
            <a:schemeClr val="tx1"/>
          </a:solidFill>
        </p:spPr>
      </p:pic>
      <p:pic>
        <p:nvPicPr>
          <p:cNvPr id="21" name="Picture 20">
            <a:extLst>
              <a:ext uri="{FF2B5EF4-FFF2-40B4-BE49-F238E27FC236}">
                <a16:creationId xmlns:a16="http://schemas.microsoft.com/office/drawing/2014/main" id="{74E5A082-2481-4996-A93C-6DDE6F21F629}"/>
              </a:ext>
            </a:extLst>
          </p:cNvPr>
          <p:cNvPicPr>
            <a:picLocks noChangeAspect="1"/>
          </p:cNvPicPr>
          <p:nvPr/>
        </p:nvPicPr>
        <p:blipFill>
          <a:blip r:embed="rId3"/>
          <a:stretch>
            <a:fillRect/>
          </a:stretch>
        </p:blipFill>
        <p:spPr>
          <a:xfrm>
            <a:off x="409434" y="3292522"/>
            <a:ext cx="5786650" cy="3121926"/>
          </a:xfrm>
          <a:prstGeom prst="rect">
            <a:avLst/>
          </a:prstGeom>
        </p:spPr>
      </p:pic>
      <p:sp>
        <p:nvSpPr>
          <p:cNvPr id="103" name="Text Placeholder 3">
            <a:extLst>
              <a:ext uri="{FF2B5EF4-FFF2-40B4-BE49-F238E27FC236}">
                <a16:creationId xmlns:a16="http://schemas.microsoft.com/office/drawing/2014/main" id="{D25B0268-F295-D905-3118-044A921877FB}"/>
              </a:ext>
            </a:extLst>
          </p:cNvPr>
          <p:cNvSpPr txBox="1">
            <a:spLocks/>
          </p:cNvSpPr>
          <p:nvPr/>
        </p:nvSpPr>
        <p:spPr>
          <a:xfrm>
            <a:off x="6646460" y="2442948"/>
            <a:ext cx="3973322" cy="356206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50000"/>
              </a:lnSpc>
              <a:buNone/>
            </a:pPr>
            <a:r>
              <a:rPr lang="en-US" sz="1600" dirty="0">
                <a:solidFill>
                  <a:schemeClr val="tx1"/>
                </a:solidFill>
              </a:rPr>
              <a:t>On average, African American females receive 9% higher wages in the same department than female colleagues of other races. In managerial positions, Caucasian women are paid 33% more than other female managers. Owing to underrepresentation of Hispanics, mixed races and American Indian/Alaska Natives, rates show higher in charts presented. </a:t>
            </a:r>
          </a:p>
          <a:p>
            <a:pPr marL="0" indent="0">
              <a:lnSpc>
                <a:spcPct val="150000"/>
              </a:lnSpc>
              <a:buNone/>
            </a:pPr>
            <a:endParaRPr lang="en-BS" sz="1300" dirty="0">
              <a:solidFill>
                <a:schemeClr val="tx1"/>
              </a:solidFill>
            </a:endParaRPr>
          </a:p>
        </p:txBody>
      </p:sp>
      <p:sp>
        <p:nvSpPr>
          <p:cNvPr id="104" name="Title 1">
            <a:extLst>
              <a:ext uri="{FF2B5EF4-FFF2-40B4-BE49-F238E27FC236}">
                <a16:creationId xmlns:a16="http://schemas.microsoft.com/office/drawing/2014/main" id="{0B98E339-D29C-9E2A-8F85-DFF7FAB7CF21}"/>
              </a:ext>
            </a:extLst>
          </p:cNvPr>
          <p:cNvSpPr>
            <a:spLocks noGrp="1"/>
          </p:cNvSpPr>
          <p:nvPr>
            <p:ph type="title"/>
          </p:nvPr>
        </p:nvSpPr>
        <p:spPr>
          <a:xfrm>
            <a:off x="6646460" y="1340891"/>
            <a:ext cx="4271749" cy="965579"/>
          </a:xfrm>
        </p:spPr>
        <p:txBody>
          <a:bodyPr>
            <a:normAutofit/>
          </a:bodyPr>
          <a:lstStyle/>
          <a:p>
            <a:r>
              <a:rPr lang="en-029" sz="2400" dirty="0"/>
              <a:t>Pay disparity among females</a:t>
            </a:r>
            <a:endParaRPr lang="en-BS" sz="2400" dirty="0"/>
          </a:p>
        </p:txBody>
      </p:sp>
    </p:spTree>
    <p:extLst>
      <p:ext uri="{BB962C8B-B14F-4D97-AF65-F5344CB8AC3E}">
        <p14:creationId xmlns:p14="http://schemas.microsoft.com/office/powerpoint/2010/main" val="5703087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17021</TotalTime>
  <Words>952</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Slice</vt:lpstr>
      <vt:lpstr>Executive Summary </vt:lpstr>
      <vt:lpstr>PowerPoint Presentation</vt:lpstr>
      <vt:lpstr>PowerPoint Presentation</vt:lpstr>
      <vt:lpstr>PowerPoint Presentation</vt:lpstr>
      <vt:lpstr>PowerPoint Presentation</vt:lpstr>
      <vt:lpstr>PowerPoint Presentation</vt:lpstr>
      <vt:lpstr>PAY DISPARITY AMONG GENDER</vt:lpstr>
      <vt:lpstr>Pay disparity AMONG MALES</vt:lpstr>
      <vt:lpstr>Pay disparity among females</vt:lpstr>
      <vt:lpstr>While fashion producer XYZ shows some form of diversity, more can be done to increase representation of race, age, gender and disparity in pay rates among colleagues. To further diversify fashion producer XYZ, the following is 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Diversity Prepared by: Nahsaan Bain</dc:title>
  <dc:creator>Nahsaan Bain</dc:creator>
  <cp:lastModifiedBy>Nahsaan Bain</cp:lastModifiedBy>
  <cp:revision>2</cp:revision>
  <dcterms:created xsi:type="dcterms:W3CDTF">2021-08-12T02:38:35Z</dcterms:created>
  <dcterms:modified xsi:type="dcterms:W3CDTF">2022-06-15T02:15:43Z</dcterms:modified>
</cp:coreProperties>
</file>