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E1DA-AE81-6247-B490-4ECA7B2FFE36}" v="103" dt="2023-02-21T09:33:32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na Illiani Binti Hassan" userId="388f1f68-cffa-4d1d-b286-28c48f091183" providerId="ADAL" clId="{683AE1DA-AE81-6247-B490-4ECA7B2FFE36}"/>
    <pc:docChg chg="custSel modSld">
      <pc:chgData name="Farhana Illiani Binti Hassan" userId="388f1f68-cffa-4d1d-b286-28c48f091183" providerId="ADAL" clId="{683AE1DA-AE81-6247-B490-4ECA7B2FFE36}" dt="2023-02-21T09:33:32.965" v="102"/>
      <pc:docMkLst>
        <pc:docMk/>
      </pc:docMkLst>
      <pc:sldChg chg="addSp delSp">
        <pc:chgData name="Farhana Illiani Binti Hassan" userId="388f1f68-cffa-4d1d-b286-28c48f091183" providerId="ADAL" clId="{683AE1DA-AE81-6247-B490-4ECA7B2FFE36}" dt="2023-02-21T09:33:32.965" v="102"/>
        <pc:sldMkLst>
          <pc:docMk/>
          <pc:sldMk cId="58573603" sldId="384"/>
        </pc:sldMkLst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2" creationId="{8526884F-35D9-0522-0132-B15F892668D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3" creationId="{A2656B6C-26C1-C1AC-CF03-57A7CB4EFE3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4" creationId="{8BA0BA9A-2251-8405-06BA-08EA68A55C3B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6" creationId="{AF7110FC-7B42-63CF-E319-F2CEF0411968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7" creationId="{98B28D6D-8BAB-7E84-78EE-21364A27C63B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8" creationId="{F199D4D3-68F1-FC2C-79B5-8282BD8980D8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9" creationId="{FC38ED2D-BC6B-0C5A-8C17-07811D80D774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0" creationId="{8FE2ABA2-9334-5131-095A-1F51A08A3F13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1" creationId="{18EEDFCB-3B15-CE51-4406-3EA6B5E2A4A1}"/>
          </ac:inkMkLst>
        </pc:inkChg>
        <pc:inkChg chg="add del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2" creationId="{EAD32B6E-7B5E-F2A6-32E7-C53536DAF7C5}"/>
          </ac:inkMkLst>
        </pc:inkChg>
        <pc:inkChg chg="add reco">
          <ac:chgData name="Farhana Illiani Binti Hassan" userId="388f1f68-cffa-4d1d-b286-28c48f091183" providerId="ADAL" clId="{683AE1DA-AE81-6247-B490-4ECA7B2FFE36}" dt="2023-02-21T09:27:08.267" v="10"/>
          <ac:inkMkLst>
            <pc:docMk/>
            <pc:sldMk cId="58573603" sldId="384"/>
            <ac:inkMk id="13" creationId="{CA13425E-63F9-28EE-D58A-4C155E6ED40B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4" creationId="{0553412F-1B59-5CB7-333B-E2156ED3EB9B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5" creationId="{A0C0F8D7-6263-88DE-AC98-15CF7DEF9088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6" creationId="{605B87FE-1E07-ED68-FB07-9682E393EFC1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7" creationId="{9959DD7E-01E9-154D-090A-6E6898A15ABD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8" creationId="{300191C6-6756-FFDA-CA6D-BF3C3908A079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19" creationId="{8B83ABE3-9692-311C-1DE8-CB5F21FB70EA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0" creationId="{23C4DDB4-D5FF-9A60-3009-9F8207F7B046}"/>
          </ac:inkMkLst>
        </pc:inkChg>
        <pc:inkChg chg="add del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1" creationId="{E509F426-8B75-531B-9D2E-F1D0996CFC68}"/>
          </ac:inkMkLst>
        </pc:inkChg>
        <pc:inkChg chg="add reco">
          <ac:chgData name="Farhana Illiani Binti Hassan" userId="388f1f68-cffa-4d1d-b286-28c48f091183" providerId="ADAL" clId="{683AE1DA-AE81-6247-B490-4ECA7B2FFE36}" dt="2023-02-21T09:27:15.778" v="19"/>
          <ac:inkMkLst>
            <pc:docMk/>
            <pc:sldMk cId="58573603" sldId="384"/>
            <ac:inkMk id="22" creationId="{99EF8D50-5BF9-9195-FA3D-32697636703F}"/>
          </ac:inkMkLst>
        </pc:inkChg>
        <pc:inkChg chg="add">
          <ac:chgData name="Farhana Illiani Binti Hassan" userId="388f1f68-cffa-4d1d-b286-28c48f091183" providerId="ADAL" clId="{683AE1DA-AE81-6247-B490-4ECA7B2FFE36}" dt="2023-02-21T09:27:32.294" v="20"/>
          <ac:inkMkLst>
            <pc:docMk/>
            <pc:sldMk cId="58573603" sldId="384"/>
            <ac:inkMk id="23" creationId="{D62B1384-3D33-B07C-535F-6CA50789446F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4" creationId="{966CBB7A-1347-A71E-4C93-62AED36B6E77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5" creationId="{B0ABCF68-338C-72C6-1FEE-39F690B67023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6" creationId="{10FD1AF7-1491-26B8-41B0-3F95B2FAFDFF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7" creationId="{2F7E757A-CA78-57DE-455D-F5E5EBFB23F5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8" creationId="{380735C8-D8F6-323F-1210-B32A5F76E041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29" creationId="{DBB5A2BE-863F-EBEB-677E-CA892EB2F08A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0" creationId="{7C4F855B-8E27-EE14-EB2F-729AFC77AE61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1" creationId="{E8284BD5-D512-7259-525F-22D54652A8D6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2" creationId="{BCB3A221-551F-2B28-FAD0-45400019A178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3" creationId="{CB3D6865-A1F7-AC84-D85B-39FB824C5CC9}"/>
          </ac:inkMkLst>
        </pc:inkChg>
        <pc:inkChg chg="add del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4" creationId="{401D5DCE-C6AA-BAD2-0587-75969142B2F6}"/>
          </ac:inkMkLst>
        </pc:inkChg>
        <pc:inkChg chg="add reco">
          <ac:chgData name="Farhana Illiani Binti Hassan" userId="388f1f68-cffa-4d1d-b286-28c48f091183" providerId="ADAL" clId="{683AE1DA-AE81-6247-B490-4ECA7B2FFE36}" dt="2023-02-21T09:27:50.945" v="32"/>
          <ac:inkMkLst>
            <pc:docMk/>
            <pc:sldMk cId="58573603" sldId="384"/>
            <ac:inkMk id="35" creationId="{864C7E8E-BF19-0F49-6F3E-BBDF9B3E2255}"/>
          </ac:inkMkLst>
        </pc:inkChg>
        <pc:inkChg chg="add del">
          <ac:chgData name="Farhana Illiani Binti Hassan" userId="388f1f68-cffa-4d1d-b286-28c48f091183" providerId="ADAL" clId="{683AE1DA-AE81-6247-B490-4ECA7B2FFE36}" dt="2023-02-21T09:28:09.989" v="35"/>
          <ac:inkMkLst>
            <pc:docMk/>
            <pc:sldMk cId="58573603" sldId="384"/>
            <ac:inkMk id="36" creationId="{5227A288-5DC4-5289-F43B-89F0AC5D31EC}"/>
          </ac:inkMkLst>
        </pc:inkChg>
        <pc:inkChg chg="add del">
          <ac:chgData name="Farhana Illiani Binti Hassan" userId="388f1f68-cffa-4d1d-b286-28c48f091183" providerId="ADAL" clId="{683AE1DA-AE81-6247-B490-4ECA7B2FFE36}" dt="2023-02-21T09:28:09.989" v="35"/>
          <ac:inkMkLst>
            <pc:docMk/>
            <pc:sldMk cId="58573603" sldId="384"/>
            <ac:inkMk id="37" creationId="{78D2B987-0241-D031-0145-BDEEEC6120CD}"/>
          </ac:inkMkLst>
        </pc:inkChg>
        <pc:inkChg chg="add del reco">
          <ac:chgData name="Farhana Illiani Binti Hassan" userId="388f1f68-cffa-4d1d-b286-28c48f091183" providerId="ADAL" clId="{683AE1DA-AE81-6247-B490-4ECA7B2FFE36}" dt="2023-02-21T09:28:26.941" v="46"/>
          <ac:inkMkLst>
            <pc:docMk/>
            <pc:sldMk cId="58573603" sldId="384"/>
            <ac:inkMk id="38" creationId="{0A0AA8A7-D37E-5B06-9448-8C30CA8EEED0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39" creationId="{B3770F8C-5E25-A541-B320-2AE0B59A67DC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0" creationId="{CE9AC36B-4BE6-2890-4B81-2A4F89DDDC92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1" creationId="{DB05FF29-85AD-A97D-DCE3-377389F63854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2" creationId="{0769DA68-AF2D-E4E5-8340-09EF9F9F68D1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3" creationId="{6BB5F168-8712-4596-3BEF-749CFC9859BF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4" creationId="{5BFFD976-88B2-968F-64B3-006129735797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5" creationId="{B72CD68B-D431-C81A-B57E-B9B5FB2A1868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6" creationId="{56702F53-A11D-FCED-66C7-8BD91F6A17CA}"/>
          </ac:inkMkLst>
        </pc:inkChg>
        <pc:inkChg chg="add del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7" creationId="{4A556CB3-E60A-3ECE-9F41-834635606136}"/>
          </ac:inkMkLst>
        </pc:inkChg>
        <pc:inkChg chg="add reco">
          <ac:chgData name="Farhana Illiani Binti Hassan" userId="388f1f68-cffa-4d1d-b286-28c48f091183" providerId="ADAL" clId="{683AE1DA-AE81-6247-B490-4ECA7B2FFE36}" dt="2023-02-21T09:28:22.960" v="45"/>
          <ac:inkMkLst>
            <pc:docMk/>
            <pc:sldMk cId="58573603" sldId="384"/>
            <ac:inkMk id="48" creationId="{C8086201-F8C4-7ABC-D0E2-9004BAB7BC99}"/>
          </ac:inkMkLst>
        </pc:inkChg>
        <pc:inkChg chg="add del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49" creationId="{D945D91C-3D7D-9DD6-8953-C14523612BDD}"/>
          </ac:inkMkLst>
        </pc:inkChg>
        <pc:inkChg chg="add del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50" creationId="{3B9D7179-543D-EE85-EC6F-B7D36D33E1D1}"/>
          </ac:inkMkLst>
        </pc:inkChg>
        <pc:inkChg chg="add reco">
          <ac:chgData name="Farhana Illiani Binti Hassan" userId="388f1f68-cffa-4d1d-b286-28c48f091183" providerId="ADAL" clId="{683AE1DA-AE81-6247-B490-4ECA7B2FFE36}" dt="2023-02-21T09:28:31.005" v="49"/>
          <ac:inkMkLst>
            <pc:docMk/>
            <pc:sldMk cId="58573603" sldId="384"/>
            <ac:inkMk id="51" creationId="{22B34001-669A-9C4B-E0E4-56647362650E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2" creationId="{536C8CAC-EB16-BDE8-BE72-75A5EA8F828F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3" creationId="{A62E7F8D-7119-2875-A336-B171BA29C623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4" creationId="{FD5C5645-0FEF-650F-75C0-991D77029D1A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5" creationId="{2DE5C69A-1E76-E62D-A566-474F400C5B10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6" creationId="{BB62F4AA-AAF2-6EB5-E847-AFD07E97C9A9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7" creationId="{BF233F1B-3716-D5A9-28A7-1667D19203EF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8" creationId="{C97FA3EC-0533-3E5E-711D-E30C100BDCF6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59" creationId="{468C2BB7-A0B6-A9FA-4D6C-C474E67BCB4D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0" creationId="{2CE1196D-3867-066D-81F7-B3C136923FC8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1" creationId="{641F5C19-3FE5-7D63-F9D0-C0F995FDD4A1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2" creationId="{72708CC0-0197-B937-E3AF-9913AC5EB5A4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63" creationId="{10E79915-ED47-879B-A096-5021A9BE5F4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4" creationId="{C740E564-4B82-8BA6-1293-9FA1BB8F3E19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5" creationId="{6D3C360F-761A-71F4-A454-F7C43018B59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6" creationId="{2E6F57B1-E52A-1080-7C66-50C92FB8985C}"/>
          </ac:inkMkLst>
        </pc:inkChg>
        <pc:inkChg chg="add del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8" creationId="{6E1555D6-40B3-6469-9EB1-B746ACEEEA94}"/>
          </ac:inkMkLst>
        </pc:inkChg>
        <pc:inkChg chg="add reco">
          <ac:chgData name="Farhana Illiani Binti Hassan" userId="388f1f68-cffa-4d1d-b286-28c48f091183" providerId="ADAL" clId="{683AE1DA-AE81-6247-B490-4ECA7B2FFE36}" dt="2023-02-21T09:29:17.467" v="66"/>
          <ac:inkMkLst>
            <pc:docMk/>
            <pc:sldMk cId="58573603" sldId="384"/>
            <ac:inkMk id="333829" creationId="{178C084A-5B8C-1505-23D7-FDB5222B117F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0" creationId="{E4CF453F-6CE3-2B66-6DA4-FEF394156E6E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1" creationId="{B2BFDD03-290E-01D6-4F16-154ACDD0FCB0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2" creationId="{B626717A-C7B6-1C87-6ED6-BEC45EE47761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3" creationId="{F157C47B-BC2B-E847-7C9A-5AF3C9FE17E8}"/>
          </ac:inkMkLst>
        </pc:inkChg>
        <pc:inkChg chg="add del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4" creationId="{B6599274-121B-07FE-D5A3-A70F41B228D0}"/>
          </ac:inkMkLst>
        </pc:inkChg>
        <pc:inkChg chg="add reco">
          <ac:chgData name="Farhana Illiani Binti Hassan" userId="388f1f68-cffa-4d1d-b286-28c48f091183" providerId="ADAL" clId="{683AE1DA-AE81-6247-B490-4ECA7B2FFE36}" dt="2023-02-21T09:29:28.503" v="72"/>
          <ac:inkMkLst>
            <pc:docMk/>
            <pc:sldMk cId="58573603" sldId="384"/>
            <ac:inkMk id="333835" creationId="{508AE59D-A7A6-B79A-6616-B4D500F691A0}"/>
          </ac:inkMkLst>
        </pc:inkChg>
        <pc:inkChg chg="add">
          <ac:chgData name="Farhana Illiani Binti Hassan" userId="388f1f68-cffa-4d1d-b286-28c48f091183" providerId="ADAL" clId="{683AE1DA-AE81-6247-B490-4ECA7B2FFE36}" dt="2023-02-21T09:29:31.670" v="73"/>
          <ac:inkMkLst>
            <pc:docMk/>
            <pc:sldMk cId="58573603" sldId="384"/>
            <ac:inkMk id="333836" creationId="{B048CB2A-A214-75F3-198A-BD3E5E9AA024}"/>
          </ac:inkMkLst>
        </pc:inkChg>
        <pc:inkChg chg="add">
          <ac:chgData name="Farhana Illiani Binti Hassan" userId="388f1f68-cffa-4d1d-b286-28c48f091183" providerId="ADAL" clId="{683AE1DA-AE81-6247-B490-4ECA7B2FFE36}" dt="2023-02-21T09:29:33.042" v="74"/>
          <ac:inkMkLst>
            <pc:docMk/>
            <pc:sldMk cId="58573603" sldId="384"/>
            <ac:inkMk id="333837" creationId="{E3F178FE-9436-780F-D655-098E34D48495}"/>
          </ac:inkMkLst>
        </pc:inkChg>
        <pc:inkChg chg="add">
          <ac:chgData name="Farhana Illiani Binti Hassan" userId="388f1f68-cffa-4d1d-b286-28c48f091183" providerId="ADAL" clId="{683AE1DA-AE81-6247-B490-4ECA7B2FFE36}" dt="2023-02-21T09:29:45.442" v="75"/>
          <ac:inkMkLst>
            <pc:docMk/>
            <pc:sldMk cId="58573603" sldId="384"/>
            <ac:inkMk id="333838" creationId="{93761633-DEBA-9863-8D8F-832C393C0074}"/>
          </ac:inkMkLst>
        </pc:inkChg>
        <pc:inkChg chg="add">
          <ac:chgData name="Farhana Illiani Binti Hassan" userId="388f1f68-cffa-4d1d-b286-28c48f091183" providerId="ADAL" clId="{683AE1DA-AE81-6247-B490-4ECA7B2FFE36}" dt="2023-02-21T09:29:45.990" v="76"/>
          <ac:inkMkLst>
            <pc:docMk/>
            <pc:sldMk cId="58573603" sldId="384"/>
            <ac:inkMk id="333839" creationId="{B50B6B65-670F-FD06-5B35-FB839314B7F5}"/>
          </ac:inkMkLst>
        </pc:inkChg>
        <pc:inkChg chg="add del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0" creationId="{90B38560-23EE-FAB4-B225-08DB62964F41}"/>
          </ac:inkMkLst>
        </pc:inkChg>
        <pc:inkChg chg="add del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1" creationId="{225ABB4A-7B50-1A52-0BC5-CDC930C6EEAC}"/>
          </ac:inkMkLst>
        </pc:inkChg>
        <pc:inkChg chg="add reco">
          <ac:chgData name="Farhana Illiani Binti Hassan" userId="388f1f68-cffa-4d1d-b286-28c48f091183" providerId="ADAL" clId="{683AE1DA-AE81-6247-B490-4ECA7B2FFE36}" dt="2023-02-21T09:29:50.639" v="79"/>
          <ac:inkMkLst>
            <pc:docMk/>
            <pc:sldMk cId="58573603" sldId="384"/>
            <ac:inkMk id="333842" creationId="{6B4881D9-0F85-3DAE-4BBF-B41D6A208B1A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3" creationId="{5B3D8DD4-F4D9-53BE-5916-C143ABB716B9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4" creationId="{BE6FB95F-028E-05A3-564B-E141B2D55E02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5" creationId="{9397E3F3-33B4-9055-95CE-3653D765464E}"/>
          </ac:inkMkLst>
        </pc:inkChg>
        <pc:inkChg chg="add del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6" creationId="{D8E4B88F-3A46-3200-FC03-CA4074053C45}"/>
          </ac:inkMkLst>
        </pc:inkChg>
        <pc:inkChg chg="add reco">
          <ac:chgData name="Farhana Illiani Binti Hassan" userId="388f1f68-cffa-4d1d-b286-28c48f091183" providerId="ADAL" clId="{683AE1DA-AE81-6247-B490-4ECA7B2FFE36}" dt="2023-02-21T09:30:34.162" v="84"/>
          <ac:inkMkLst>
            <pc:docMk/>
            <pc:sldMk cId="58573603" sldId="384"/>
            <ac:inkMk id="333847" creationId="{BCFC6CC9-507F-7359-D007-607AAF93C6C1}"/>
          </ac:inkMkLst>
        </pc:inkChg>
        <pc:inkChg chg="add">
          <ac:chgData name="Farhana Illiani Binti Hassan" userId="388f1f68-cffa-4d1d-b286-28c48f091183" providerId="ADAL" clId="{683AE1DA-AE81-6247-B490-4ECA7B2FFE36}" dt="2023-02-21T09:31:08.061" v="85"/>
          <ac:inkMkLst>
            <pc:docMk/>
            <pc:sldMk cId="58573603" sldId="384"/>
            <ac:inkMk id="333848" creationId="{55FA58F7-AAFC-29E8-6116-9AE5B7EF99C5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49" creationId="{662AC2AF-5691-3DED-76D5-2960EA4E9C87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0" creationId="{5E6D0854-D7F0-3630-DF35-A74104709F50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1" creationId="{3BE0D9D9-A068-BB67-485E-2ACA9119BC72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2" creationId="{3A00BBAA-BBFF-6B55-EB5F-E6DDEF67DC22}"/>
          </ac:inkMkLst>
        </pc:inkChg>
        <pc:inkChg chg="add del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3" creationId="{89807AF6-60ED-8C2D-FAD3-5FE47EB222C9}"/>
          </ac:inkMkLst>
        </pc:inkChg>
        <pc:inkChg chg="add reco">
          <ac:chgData name="Farhana Illiani Binti Hassan" userId="388f1f68-cffa-4d1d-b286-28c48f091183" providerId="ADAL" clId="{683AE1DA-AE81-6247-B490-4ECA7B2FFE36}" dt="2023-02-21T09:31:49.308" v="91"/>
          <ac:inkMkLst>
            <pc:docMk/>
            <pc:sldMk cId="58573603" sldId="384"/>
            <ac:inkMk id="333854" creationId="{C990087F-84F7-936C-A81D-EBECFDF8E9B5}"/>
          </ac:inkMkLst>
        </pc:inkChg>
        <pc:inkChg chg="add del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5" creationId="{0DFF58CD-A502-A0C6-5A52-DE776B11D623}"/>
          </ac:inkMkLst>
        </pc:inkChg>
        <pc:inkChg chg="add del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6" creationId="{EE832C34-74D2-7939-9B31-55541D80E18E}"/>
          </ac:inkMkLst>
        </pc:inkChg>
        <pc:inkChg chg="add reco">
          <ac:chgData name="Farhana Illiani Binti Hassan" userId="388f1f68-cffa-4d1d-b286-28c48f091183" providerId="ADAL" clId="{683AE1DA-AE81-6247-B490-4ECA7B2FFE36}" dt="2023-02-21T09:32:13.176" v="94"/>
          <ac:inkMkLst>
            <pc:docMk/>
            <pc:sldMk cId="58573603" sldId="384"/>
            <ac:inkMk id="333857" creationId="{EDEDD424-933E-E7F0-71D6-BE2DAA64C1FE}"/>
          </ac:inkMkLst>
        </pc:inkChg>
        <pc:inkChg chg="add del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58" creationId="{7BDB6629-7E6B-9D26-812D-6E46D6FE04CB}"/>
          </ac:inkMkLst>
        </pc:inkChg>
        <pc:inkChg chg="add del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59" creationId="{2D0FE772-BDB5-8D7A-8984-E8D1739F8651}"/>
          </ac:inkMkLst>
        </pc:inkChg>
        <pc:inkChg chg="add reco">
          <ac:chgData name="Farhana Illiani Binti Hassan" userId="388f1f68-cffa-4d1d-b286-28c48f091183" providerId="ADAL" clId="{683AE1DA-AE81-6247-B490-4ECA7B2FFE36}" dt="2023-02-21T09:32:21.851" v="97"/>
          <ac:inkMkLst>
            <pc:docMk/>
            <pc:sldMk cId="58573603" sldId="384"/>
            <ac:inkMk id="333860" creationId="{DBC55D58-374B-9AE5-4092-CBA3B99F5C4C}"/>
          </ac:inkMkLst>
        </pc:inkChg>
        <pc:inkChg chg="add">
          <ac:chgData name="Farhana Illiani Binti Hassan" userId="388f1f68-cffa-4d1d-b286-28c48f091183" providerId="ADAL" clId="{683AE1DA-AE81-6247-B490-4ECA7B2FFE36}" dt="2023-02-21T09:32:56.772" v="98"/>
          <ac:inkMkLst>
            <pc:docMk/>
            <pc:sldMk cId="58573603" sldId="384"/>
            <ac:inkMk id="333861" creationId="{C6CBD6D4-E8B9-6876-8D22-1CA6EA639BE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2" creationId="{662475FE-271D-D53E-95A1-417E38AC1F9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3" creationId="{63E3B104-A794-EA98-6F47-DE401DAFC01E}"/>
          </ac:inkMkLst>
        </pc:inkChg>
        <pc:inkChg chg="add del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4" creationId="{761FC876-B4B2-9F01-F3FE-F34AB99FC770}"/>
          </ac:inkMkLst>
        </pc:inkChg>
        <pc:inkChg chg="add reco">
          <ac:chgData name="Farhana Illiani Binti Hassan" userId="388f1f68-cffa-4d1d-b286-28c48f091183" providerId="ADAL" clId="{683AE1DA-AE81-6247-B490-4ECA7B2FFE36}" dt="2023-02-21T09:33:32.965" v="102"/>
          <ac:inkMkLst>
            <pc:docMk/>
            <pc:sldMk cId="58573603" sldId="384"/>
            <ac:inkMk id="333865" creationId="{ED0BE839-58F3-9B48-0318-C2B2B0F8453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7:04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1099 12287,'0'-15'0,"0"-1"0,0 1 0,0-1 0,0 1 0,0-1 0,0 1 0,0-1 0,0 1 0,0-1 0,-2 3 0,-3 2 0,-4 4 0,-6 7 0,-1 2 0,1 3 0,-3 4 0,0 6 0,-5 3 0,-1 2 0,4 4 0,-5 7 0,3 0 0,3 0 0,2 0 0,2 0 0,1 0 0,3 0 0,5-7 0,6-3 0,1-4 0,4-2 0,4-1 0,8-4 0,4-5 0,5-3 0,-2-2 0,2-2 0,1-1 0,2-2 0,0-6 0,-1 6 0,-4 2 0,-2 1 0,1 2 0,-4 0 0,1 0 0,-1 0 0,-2 0 0,-3 2 0,-4 3 0,-3 4 0,-7 6 0,0 2 0,0 4 0,-1-4 0,-5 5 0,-4-1 0,-4 0 0,1-1 0,-1-4 0,0-1 0,-3 1 0,-2-1 0,4 1 0,-1-3 0,1-2 0,-1 1 0,1-7 0,-1-2 0,1-1 0,4-2 0,1 0 0,-2 0 0,0-2 0,2-3 0,5-5 0,3 3 0,2 0 0,7 0 0,1-1 0</inkml:trace>
  <inkml:trace contextRef="#ctx0" brushRef="#br0" timeOffset="248">496 1223 12287,'8'-7'0,"1"5"0,-4-3 0,-1 9 0,4 2 0,1 3 0,-1 3 0,-3 2 0,4 1 0,0 1 0,-1-1 0,1 1 0,3-1 0,-2 1 0,-6-1 0,9-6 0,-4-2 0</inkml:trace>
  <inkml:trace contextRef="#ctx0" brushRef="#br0" timeOffset="407">496 1006 12287,'-24'0'0,"1"0"0,8 0 0,6 0 0,16-7 0,10-1 0</inkml:trace>
  <inkml:trace contextRef="#ctx0" brushRef="#br0" timeOffset="1280">774 1053 12287,'-7'-11'0,"-3"1"0,3 5 0,0-4 0,0 2 0,6 2 0,-6 17 0,9 4 0,3 3 0,5 3 0,2 0 0,0 6 0,-2-2 0,2 1 0,2-5 0,0-1 0,-2-4 0,-2-1 0,-1-1 0,3 1 0,-2-1 0,-5-1 0,6-4 0,-10-5 0,-1-10 0,-1-3 0,-8-8 0,1 1 0,-1-1 0,0-4 0,-3-3 0,4-1 0,1-3 0,-4 3 0,6 0 0,0 1 0,-2 4 0,6 2 0,-5 2 0,5-1 0,1 1 0,1 6 0,5 4 0,4 3 0,4 9 0,1 3 0,-1 6 0,-4 4 0,4-2 0,-4 4 0,4-1 0,1-1 0,-4 1 0,-1-6 0,0 1 0,-1-1 0,0 1 0,-4-1 0,-3 1 0,4-9 0,-6-7 0,0-9 0,0-6 0,0-4 0,0-4 0,0-1 0,-1-2 0,-3-4 0,-1 0 0,2 4 0,1-1 0,2 6 0,0 2 0,0 2 0,2 4 0,3 2 0,3 11 0,8 11 0,-2 4 0,-4 6 0,4-2 0,-4 6 0,4 3 0,1 1 0,-4-5 0,-3-2 0,1-1 0,-1 0 0,1-6 0,3-4 0,-2 1 0,-6-6 0,9 8 0,-4-5 0</inkml:trace>
  <inkml:trace contextRef="#ctx0" brushRef="#br0" timeOffset="1718">1099 851 12287,'0'-8'0,"5"3"0,2 10 0,2 7 0,3 7 0,2 5 0,1 7 0,2 0 0,4 0 0,-2 5 0,5 0 0,-2 0 0,-3 2 0,3-11 0,-1 4 0,-4-3 0,-5-4 0,0-2 0,-6-6 0,-1-8 0,-10-8 0,-2-10 0,-2-4 0,-3-1 0,-2-6 0,-1-1 0,-1-2 0,1-4 0,5 1 0,-1-1 0,-1 1 0,-2-6 0,-1 7 0,1-5 0,2 2 0,2 0 0,1-4 0,-1 1 0,5-1 0,3 4 0,2 3 0,0 0 0,0 5 0,0 4 0,7 3 0,3 4 0,4 5 0,1 3 0,6 2 0,0 0 0,-2 2 0,-2 3 0,2 4 0,-2 6 0,-3 2 0,-1 4 0,-1-4 0,-1 6 0,-6-3 0,-3 1 0,-2 6 0,0-3 0,0 0 0,0-3 0,-5-2 0,-2 0 0,0 2 0,0-3 0,-3-5 0,3-5 0,-2-1 0,6-2 0,-11-5 0,5 0 0</inkml:trace>
  <inkml:trace contextRef="#ctx0" brushRef="#br0" timeOffset="1943">1347 527 12287,'1'-7'0,"5"7"0,-3 7 0,7 8 0,2 2 0,2 4 0,2-2 0,-1 7 0,1 1 0,-1 2 0,6 0 0,-1-1 0,-1-4 0,-2-2 0,-1 1 0,-1-4 0,1 1 0,-8 1 0,-1-12 0,-7-3 0</inkml:trace>
  <inkml:trace contextRef="#ctx0" brushRef="#br0" timeOffset="2276">1656 728 12287,'2'-11'0,"3"1"0,2 0 0,5-6 0,-3 1 0,-3-1 0,5 1 0,-4-1 0,0 1 0,-1-1 0,0 1 0,-6-1 0,0 1 0,0 0 0,-2 6 0,-3 4 0,-2 10 0,-5 5 0,3 4 0,2 1 0,2 3 0,5 1 0,0 1 0,0-1 0,0-2 0,0-1 0,0-1 0,0 1 0,2-1 0,1 1 0,4-3 0,2-2 0,1 1 0,6-7 0,-1-2 0,7-8 0,2-3 0</inkml:trace>
  <inkml:trace contextRef="#ctx0" brushRef="#br0" timeOffset="2615">1981 418 12287,'0'-24'0,"0"4"0,0 2 0,0-2 0,0-1 0,0 2 0,0 2 0,0 2 0,-7 6 0,-3 4 0,1 5 0,1 5 0,1 5 0,3 4 0,3-4 0,1 1 0,0 2 0,0 6 0,0-2 0,0 4 0,0-4 0,0-1 0,5-1 0,2 1 0,1-1 0,4 1 0,2-1 0,0 1 0,-2-1 0,-2 1 0,1-3 0,2-1 0,-1-1 0,-1 1 0,-3-4 0,4 3 0,-1 1 0,-8-4 0,2 3 0,-3 1 0,-4-6 0,-3 0 0,-4 0 0,-6 0 0,-1-3 0,6-1 0,0-2 0,1-2 0,-1-3 0,3 3 0,7-12 0,0 6 0</inkml:trace>
  <inkml:trace contextRef="#ctx0" brushRef="#br0" timeOffset="2860">2151 0 12287,'0'16'0,"0"-1"0,7 1 0,3 1 0,4 4 0,2 5 0,-1 1 0,1 1 0,-1-1 0,1 6 0,-1-2 0,1 3 0,-3-5 0,-2-3 0,1-7 0,-5 3 0,1 1 0,-4-6 0,1 3 0,-4-9 0,-7-4 0,-3-7 0</inkml:trace>
  <inkml:trace contextRef="#ctx0" brushRef="#br0" timeOffset="3043">2198 325 12287,'-16'0'0,"1"0"0,-1 0 0,1 0 0,1-1 0,4-4 0,10-2 0,10-5 0,4 1 0,1-1 0,2-1 0,2-3 0,2 2 0,-2 4 0,3-4 0,-1 6 0,-2-3 0,-2 1 0,5 0 0,2-6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33.0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78 12287,'-15'0'0,"-1"0"0,6 0 0,0 0 0,5 0 0,-6 0 0,8 0 0,-4 0 0,14 0 0,3 0 0,4 0 0,1 0 0,1 0 0,-1 0 0,1 0 0,-1 2 0,3 1 0,0 3 0,3-3 0,7-1 0,-3-2 0,5 0 0,1 0 0,0 0 0,1 0 0,4 0 0,6 0 0,1 0 0,0 0 0,-1 0 0,7 0 0,-6 0 0,5 0 0,-2 0 0,-3 0 0,-5 0 0,2 0 0,-1 0 0,1 0 0,-6 0 0,2 0 0,-3 0 0,-2 0 0,1 0 0,3 0 0,3 0 0,1 0 0,1 0 0,3 0 0,-2 0 0,2 0 0,0 0 0,-2 0 0,-3 0 0,0 0 0,-4 0 0,6 0 0,-3 0 0,-2 0 0,3 0 0,-2 0 0,0 0 0,2 0 0,0-2 0,5-1 0,-4-3 0,-1 3 0,0 1 0,-4 2 0,2 0 0,-1 0 0,-8 0 0,-3 0 0,0 0 0,0 0 0,-5 0 0,4 0 0,-3 0 0,1 0 0,-1-5 0,-4 0 0,-1 1 0,1 3 0,5 1 0,-1 0 0,1 0 0,1 0 0,-3 0 0,5 0 0,0 0 0,0 0 0,2-2 0,3-1 0,-1-3 0,-2 3 0,-2 1 0,3 1 0,-1-3 0,1-1 0,-4 0 0,-3 5 0,-1-2 0,2-3 0,-4 3 0,4-3 0,-4 2 0,-2-3 0,-4 5 0,-1-4 0,2 3 0,-5 2 0,0 0 0,-7 0 0,-2 0 0,-3 0 0,2 0 0,-6 2 0,2 3 0,-5-4 0,3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45.4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12287,'0'9'0,"0"-2"0,0-7 0,0 0 0,7 0 0,3 0 0,4 0 0,2 0 0,1 0 0,2 0 0,1 0 0,3 0 0,-4 0 0,1 0 0,-1 0 0,-2 0 0,-1 0 0,-1 0 0,1 0 0,-1 0 0,1 0 0,-1 0 0,-5 0 0,1 0 0,-8 0 0,9-2 0,-7-3 0,1 3 0,-8-5 0,-3 7 0,3 0 0,-12 0 0,6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45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12287,'-9'0'0,"-5"0"0,13 0 0,-6 0 0,14 0 0,3 0 0,4 0 0,1 0 0,1 0 0,1 1 0,2 3 0,1 1 0,6 0 0,-5-5 0,-1 0 0,3 0 0,-6 0 0,3 0 0,-2 0 0,-3 0 0,1 0 0,-1 0 0,-6 0 0,-2 0 0,-7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49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32 12287,'11'0'0,"-1"0"0,-5 0 0,5 0 0,-4 0 0,4 0 0,-7-2 0,2-3 0,4 3 0,-7-7 0,3 4 0,-3 4 0,-2-6 0,-7 7 0,-4 0 0,-2 0 0,-3 0 0,1 1 0,-1 5 0,1 0 0,-1 8 0,1 0 0,-1 3 0,1 4 0,-1-2 0,3 3 0,2 2 0,-1 2 0,7 5 0,2 0 0,1 0 0,2-6 0,0 0 0,0-3 0,0-3 0,7-2 0,3-2 0,4-1 0,1-3 0,1 1 0,-1-7 0,1 0 0,-1 2 0,1-5 0,-1 3 0,1-4 0,-1-2 0,1-4 0,-8 1 0,-3-6 0,4 6 0,-7-3 0,5 7 0,-7 0 0,0-6 0,0-3 0</inkml:trace>
  <inkml:trace contextRef="#ctx0" brushRef="#br0" timeOffset="487">45 295 12287,'-8'-9'0,"-6"2"0,12 5 0,-4-1 0,-1-2 0,5 0 0,-3 5 0,10 0 0,-2 0 0,8 0 0,1 0 0,1 1 0,3 3 0,-1 1 0,1-2 0,-1-1 0,1-2 0,-1 0 0,-4 0 0,-1 0 0,2 0 0,2 0 0,1 0 0,-6 0 0,5 0 0,-6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0:30.8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 62 12287,'-16'0'0,"1"0"0,4 0 0,1 0 0,7 0 0,-4 0 0,8 0 0,5 0 0,4 0 0,4 0 0,-2 0 0,1 0 0,5-2 0,-1-3 0,5 4 0,1-6 0,-1 2 0,0-1 0,4-1 0,-4 4 0,1-2 0,-1 1 0,-1-2 0,-6 0 0,1 3 0,-1 1 0,1 2 0,-10 2 0,-6 3 0,-6-1 0,-12 4 0,-1 1 0,-1-1 0,-3-2 0,5 2 0,-3 1 0,2-1 0,-3-4 0,1 3 0,2-2 0,2 0 0,0 0 0,-2-5 0,-2 0 0,2 0 0,2 0 0,2 0 0,4 0 0,1 0 0,8 0 0,2 0 0,9-2 0,5-3 0,3 3 0,2-4 0,3 0 0,2 1 0,-3 0 0,3 3 0,0-1 0,0-2 0,-3 0 0,3 5 0,-2 0 0,-3 0 0,3 0 0,-1 0 0,-2 0 0,-2 0 0,-1 0 0,-10 0 0,-6 0 0,-8 0 0,-6 0 0,-7 0 0,-1 1 0,0 3 0,-1 1 0,-4 2 0,3-4 0,-2 4 0,0 2 0,7-6 0,-1 4 0,2 0 0,3-5 0,0 5 0</inkml:trace>
  <inkml:trace contextRef="#ctx0" brushRef="#br0" timeOffset="1207">1579 62 12287,'0'-8'0,"0"1"0,0 7 0,0 0 0,2 5 0,3 0 0,-2 0 0,8-5 0,-6 0 0,5 0 0,2 0 0,2 0 0,6 2 0,3 1 0,3 2 0,6-1 0,-1-2 0,7-2 0,0 0 0,3 0 0,4 0 0,-1 0 0,-1 0 0,-1 0 0,-8 0 0,4 0 0,-4 0 0,-3 0 0,4-2 0,-11-2 0,0-1 0,-4 2 0,3 1 0,-3 2 0,-1 0 0,-2 0 0,-6 0 0,-1 0 0,2 0 0,-5 0 0,2 0 0,-6-2 0,2-3 0,0 4 0,2-6 0,-3 5 0,6-3 0,0 3 0,6-3 0,-6 3 0,0 2 0,2 0 0,-3 0 0,1 0 0,2 0 0,-3 0 0,1 0 0,-5 0 0,6 0 0,-6 0 0,5 0 0,-6 0 0,3 0 0,-1 0 0,-2 0 0,6 0 0,-6 0 0,4 0 0,-3 0 0,-3 0 0,5 0 0,-7 0 0,7 0 0,1 0 0</inkml:trace>
  <inkml:trace contextRef="#ctx0" brushRef="#br0" timeOffset="1846">1734 124 12287,'-6'-10'0,"1"-1"0,0 8 0,5-4 0,2 7 0,3 0 0,4 0 0,6 0 0,1 0 0,-1 0 0,2 0 0,2 2 0,4 1 0,1 2 0,1 2 0,6-3 0,2 1 0,3-2 0,-2-1 0,8 0 0,-1 1 0,-1 2 0,4 1 0,-3-6 0,6 0 0,4 0 0,4 0 0,6 0 0,-3 0 0,-1 0 0,0 0 0,4 0 0,0 0 0,-5 0 0,-2 0 0,-10 0 0,-1 0 0,-1 0 0,-8 0 0,2-2 0,-3-2 0,-2-1 0,-6 0 0,1 3 0,0-1 0,-2-2 0,-2-2 0,-6 3 0,-1-1 0,-4 0 0,-1 5 0,-7 0 0,3 0 0,-12 0 0,5 0 0,-13 0 0,4 0 0,-4 0 0,-2 2 0,1 1 0,0 2 0,-8 7 0,-1-3 0</inkml:trace>
  <inkml:trace contextRef="#ctx0" brushRef="#br0" timeOffset="2442">2105 186 12287,'-15'0'0,"-1"0"0,6 0 0,-1 0 0,-1 0 0,-1-2 0,-3-3 0,6 3 0,0-3 0,6 3 0,-1 2 0,10 0 0,5 0 0,-1 0 0,1 0 0,2 0 0,2 0 0,3 0 0,2 0 0,2 0 0,-2 0 0,3 0 0,0 0 0,2 0 0,4 0 0,1 6 0,4-1 0,3-2 0,5-1 0,4-2 0,3 0 0,4 0 0,4 0 0,3 0 0,1 0 0,-2 0 0,1 0 0,-2 0 0,-11 0 0,1 0 0,-1 0 0,0 0 0,-1 0 0,-2 0 0,-2 0 0,-6 0 0,-1 0 0,-5 0 0,-3 0 0,-7 0 0,2 0 0,-4 0 0,-9-2 0,-2-3 0,-5 3 0,-2-5 0,-5 7 0,5 0 0,-6 0 0,7 0 0,7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1:08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16 125 12287,'-8'0'0,"1"0"0,7 0 0,0-2 0,0-3 0,0 3 0,0-5 0,7 7 0,3 0 0,4 5 0,1 0 0,2-1 0,4-2 0,-2-2 0,7 0 0,1 0 0,3 0 0,7 5 0,5 0 0,2-2 0,3-1 0,6-2 0,4 0 0,3 0 0,2 0 0,-5 0 0,-2-2 0,-2-1 0,-3-2 0,3 0 0,-1 3 0,-4-2 0,-5-1 0,7 0 0,-4 3 0,2-1 0,0-2 0,-1 0 0,-1 3 0,1-2 0,-1-1 0,-1 0 0,-4 3 0,-3-1 0,0-2 0,-6 0 0,6 5 0,0-2 0,3-3 0,-1 3 0,1-3 0,0 3 0,-1 2 0,4 0 0,-4 0 0,0-1 0,-4-5 0,-4 5 0,-1-5 0,0 5 0,0 1 0,-5 0 0,-2 0 0,0 0 0,0 0 0,0 0 0,4 0 0,-3 0 0,3 0 0,1 0 0,4 0 0,1 0 0,2 0 0,0 0 0,-5 0 0,2 0 0,3 0 0,-3 0 0,3 0 0,-3 0 0,-2 0 0,-2 0 0,-2 0 0,-1 0 0,2 0 0,-4-5 0,1-1 0,1 3 0,-2 1 0,6 2 0,-5 0 0,3 0 0,-2 0 0,3 0 0,-3 0 0,3 0 0,2 0 0,-5 0 0,-2 0 0,0-1 0,0-5 0,-5 5 0,1-4 0,-2 3 0,-3 2 0,-5 0 0,1 0 0,1 0 0,-5 0 0,-1 0 0,-6 0 0,-1 0 0,-3 2 0,-1 3 0,0-2 0,5 7 0,-7 1 0,-2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1:47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12287,'0'-15'0,"0"4"0,0 1 0,0 0 0,0 1 0,0 4 0,0 10 0,0 5 0,0 4 0,0 3 0,0 2 0,0 2 0,0 6 0,0-3 0,0 2 0,0 0 0,0-7 0,2 3 0,3 1 0,-1-6 0,6 3 0,2-2 0,2-10 0,1-3 0,1-3 0,-1-2 0,1 0 0,-1 0 0,-5-2 0,1-1 0,1-2 0,-5-2 0,-2 2 0,-3 3 0,-2-12 0,6 12 0,3-4 0</inkml:trace>
  <inkml:trace contextRef="#ctx0" brushRef="#br0" timeOffset="279">310 93 12287,'-9'2'0,"4"3"0,3 5 0,2 4 0,2 7 0,2 1 0,1 0 0,-2 1 0,6 4 0,-1-3 0,1 2 0,-4 0 0,2-7 0,-2 1 0,0-2 0,2-3 0,-5-5 0,3 1 0,-2-3 0,3 3 0,-5-11 0,13-16 0,-5-8 0</inkml:trace>
  <inkml:trace contextRef="#ctx0" brushRef="#br0" timeOffset="864">387 140 12287,'-10'0'0,"0"0"0,4 0 0,-4 0 0,7-7 0,-3-4 0,12-1 0,2 0 0,3 4 0,-1 1 0,0-4 0,6 6 0,-1 0 0,1-2 0,-1 6 0,1-5 0,-1 5 0,-1 2 0,-2 3 0,-4 3 0,-1 1 0,4 3 0,-6 4 0,-2 1 0,-1-1 0,-2 6 0,0-1 0,0-1 0,0-2 0,0-1 0,0-1 0,0 1 0,0-1 0,-2-1 0,-1-2 0,-2-2 0,-1-4 0,6 4 0,0-8 0,0-2 0,2-6 0,3-6 0,6 2 0,2 1 0,3-1 0,-1 5 0,-4 3 0,-1 2 0,2 0 0,2 0 0,1 0 0,-6 7 0,-4 3 0,-3 4 0,-2-3 0,0-1 0,0 2 0,0 2 0,-2-1 0,-3-1 0,-4-1 0,1 1 0,-6-4 0,4 1 0,-4 0 0,-2-1 0,6-3 0,0 4 0,-2-2 0,-2-2 0,-2-5 0,6 0 0,0 0 0,6 0 0,-3 0 0,14-7 0,2-2 0</inkml:trace>
  <inkml:trace contextRef="#ctx0" brushRef="#br0" timeOffset="1358">712 62 12287,'0'-8'0,"5"2"0,0 12 0,1 4 0,0 4 0,-2 8 0,6 2 0,1 2 0,-3 0 0,4-6 0,-5 4 0,0 0 0,0 0 0,0-5 0,-4 2 0,2-4 0,-1-1 0,-3-1 0,-1 1 0,0-1 0,0-8 0,0-7 0,0-9 0,0-4 0,-5-5 0,0-2 0,2-6 0,1-3 0,2-2 0,0 0 0,0 0 0,0 0 0,0 0 0,2 2 0,1 3 0,2 5 0,6 4 0,-5 3 0,3 4 0,1 3 0,6 9 0,-1 3 0,1 9 0,-2 8 0,-2 1 0,-2-1 0,0 5 0,6-2 0,-3 0 0,-2 1 0,2-5 0,-4 3 0,1-2 0,1-3 0,-3 3 0,4-1 0,-1-2 0,-8-2 0,2-1 0,-3-8 0,-2-3 0,-2-8 0,-3-2 0,2-7 0,-6 1 0,2-2 0,-5 4 0,4-5 0,-8 6 0</inkml:trace>
  <inkml:trace contextRef="#ctx0" brushRef="#br0" timeOffset="1544">867 232 12287,'-9'0'0,"2"0"0,19 0 0,4 0 0,3 0 0,-4 0 0,1 0 0,-1 0 0,2-1 0,4-5 0,-4 5 0,6-6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2:11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78 12287,'-8'-2'0,"3"-3"0,1 3 0,-1-3 0,3 3 0,-4 2 0,6 0 0,0 0 0,6 0 0,-2 0 0,6 0 0,2 0 0,-3 0 0,1 0 0,2 0 0,2 0 0,7 0 0,1 0 0,2 0 0,3 0 0,3 0 0,2 0 0,3 0 0,1 0 0,7-5 0,-2 0 0,4 0 0,1-2 0,1 3 0,-1-4 0,-1 1 0,-4 3 0,-3 1 0,-7 0 0,-2-3 0,-3 3 0,1 1 0,-6 2 0,-7 0 0,-7 0 0,-9 0 0,-3 0 0,-6 0 0,3 0 0,-3 0 0,6 0 0,-5 0 0,5 0 0,-6 0 0,1 7 0,-5 2 0</inkml:trace>
  <inkml:trace contextRef="#ctx0" brushRef="#br0" timeOffset="685">155 263 12287,'-15'0'0,"6"0"0,-5 0 0,11 0 0,-7 0 0,6 0 0,-4 0 0,3 0 0,3 0 0,-5 0 0,14 0 0,3 0 0,6 0 0,2 0 0,3 0 0,-2 0 0,5-1 0,2-3 0,3-3 0,2-1 0,2 4 0,1-3 0,6 2 0,4 0 0,-6-2 0,9 4 0,-3-2 0,1 1 0,-5 2 0,-4 2 0,-4 0 0,-1 0 0,-12 0 0,-3 0 0,-3 0 0,-7 0 0,-6 0 0,-7 0 0,-9 0 0,1 0 0,-1 0 0,1 0 0,4 0 0,1 0 0,7 7 0,-4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2:20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12287,'16'0'0,"-1"-5"0,3 0 0,0 1 0,3 3 0,12 1 0,-2-2 0,3-2 0,4-1 0,0 0 0,5 5 0,-4 0 0,-1 0 0,-2 0 0,-7 0 0,-3 0 0,-5 0 0,-4 0 0,-2 0 0,-3 0 0,-6 0 0,-1 2 0,-12 1 0,0 2 0,-3-1 0,-4-1 0,-1 1 0,-1 1 0,1 0 0,-1 2 0,1 2 0</inkml:trace>
  <inkml:trace contextRef="#ctx0" brushRef="#br0" timeOffset="312">93 93 12287,'-15'0'0,"-1"0"0,1 0 0,6 0 0,4-2 0,10-1 0,6-2 0,2 1 0,4 3 0,2 1 0,4 0 0,1 0 0,0-2 0,3-2 0,-1-1 0,2 2 0,-1 1 0,1 2 0,-4 0 0,-2 0 0,4 0 0,-5 0 0,-3 0 0,0 0 0,-3 0 0,-8 0 0,-7 2 0,-9 3 0,-4-3 0,-3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2:56.7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63 12287,'-8'0'0,"-6"0"0,12 0 0,-5 0 0,7 0 0,2 0 0,3 0 0,-1 0 0,6 0 0,2 0 0,2 0 0,1 0 0,1 0 0,-1 0 0,2 0 0,2 0 0,4 0 0,1 0 0,1 0 0,6 0 0,0 0 0,0 0 0,7-2 0,3-1 0,4-2 0,1 1 0,1 2 0,1 2 0,0-1 0,-1-5 0,2 5 0,-9-4 0,1 3 0,0 2 0,-6 0 0,1 0 0,-2 0 0,2 0 0,-3 0 0,5-2 0,-2-1 0,0-2 0,2-1 0,-4 6 0,2 0 0,-1 0 0,3 0 0,-4 0 0,-3 0 0,-4 0 0,-2-1 0,2-3 0,-1-1 0,1 2 0,-3 1 0,0 2 0,-1 0 0,-4 0 0,5 0 0,0 0 0,2 0 0,-1 0 0,1 0 0,5 0 0,0 0 0,0 0 0,-5 0 0,0 0 0,-1 0 0,-1 0 0,-1 0 0,-8 0 0,1 0 0,-1 0 0,-4 0 0,-1 0 0,2 0 0,0 2 0,0 1 0,-2 2 0,-5 0 0,6-5 0,-6 0 0,5 0 0,-6 0 0,3 0 0,-7 0 0,0 7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7:12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 1091 12287,'-15'0'0,"-1"0"0,1 0 0,5 0 0,-1 0 0,-1 1 0,-1 4 0,2-1 0,1 6 0,0 2 0,1 2 0,-3 3 0,7 4 0,1 5 0,3 3 0,1 3 0,0 3 0,1 1 0,5-2 0,-1-1 0,8-4 0,5-1 0,-1-2 0,0-8 0,0 3 0,2-5 0,2-6 0,-1 2 0,-2-7 0,1-2 0,1-1 0,1-2 0,-6-2 0,1-3 0,-6 2 0,-1-7 0,-2-2 0,-2 3 0,-5-1 0,0 6 0,0-3 0,0 7 0,7-7 0,1-1 0</inkml:trace>
  <inkml:trace contextRef="#ctx0" brushRef="#br0" timeOffset="379">465 1199 12287,'0'-16'0,"0"6"0,-2 1 0,-1 1 0,-2-1 0,-2 6 0,2-2 0,1 3 0,-4 4 0,1 3 0,0 3 0,3 8 0,-1 1 0,2 4 0,1-4 0,2 5 0,0-1 0,0 0 0,0-1 0,0-4 0,0-1 0,0 1 0,2-6 0,3-2 0,5-1 0,-1 4 0,1-6 0,2-2 0,2-8 0,1-5 0,-1-4 0,-4-1 0,4-1 0,-5 1 0,-1-1 0,-1 1 0,-7-1 0,0 1 0,0-1 0,0 1 0,0-1 0,0 1 0,-7 1 0,-3 4 0,-2 1 0,0 6 0,2-2 0,6 1 0,-1 9 0,-4 4 0,1 6 0</inkml:trace>
  <inkml:trace contextRef="#ctx0" brushRef="#br0" timeOffset="965">573 1013 12287,'7'-8'0,"-3"1"0,6 7 0,2 0 0,0 7 0,0 3 0,-2 4 0,2 1 0,2 6 0,2-1 0,-1-1 0,0-2 0,1-1 0,-1-1 0,1-1 0,-1-4 0,-4 3 0,-3-7 0,1 1 0,-1 0 0,-4 0 0,1-2 0,-3-5 0,-2 0 0,0-2 0,-2-8 0,-1-2 0,-3-2 0,0-1 0,2-1 0,-3 1 0,-1-1 0,2-1 0,-2-2 0,1-1 0,4 1 0,1 2 0,0 1 0,-3 1 0,5 1 0,0 4 0,7 3 0,8 7 0,1 1 0,-1 5 0,6-3 0,0 7 0,-3 2 0,0 2 0,-3 2 0,1-3 0,-1-1 0,1-1 0,-1-6 0,0 4 0,1-3 0,-6 0 0,1-6 0,-8-2 0,2-3 0,-3-4 0,-2-6 0,0-1 0,0 1 0,-2-3 0,-1 0 0,-2-3 0,1 2 0,1-3 0,-1 1 0,-1 2 0,2 2 0,1 1 0,2 1 0,2 6 0,3 4 0,5 3 0,4 4 0,1 3 0,1 6 0,-1 2 0,1 3 0,-1-1 0,-1 1 0,-4-1 0,4 1 0,-4-1 0,4 1 0,2-1 0,-8-6 0,6 5 0,-5-6 0</inkml:trace>
  <inkml:trace contextRef="#ctx0" brushRef="#br0" timeOffset="1504">1146 704 12287,'-7'-16'0,"5"1"0,-3 6 0,10 6 0,5 6 0,4 11 0,2 8 0,-1 2 0,7-5 0,-3 10 0,5-3 0,-1 3 0,3 1 0,-6-3 0,1-1 0,-1 0 0,1-2 0,5-2 0,-5-6 0,-3-1 0,0 1 0,-3-1 0,-6-6 0,-2-9 0,-9-9 0,-3-1 0,-6-1 0,-2-4 0,-3-6 0,1 2 0,-1 2 0,1-3 0,-1-1 0,-1 0 0,-4-1 0,9 5 0,-5-4 0,0 4 0,-2 2 0,-2-1 0,6 1 0,1-1 0,4 1 0,-4 4 0,4 1 0,-2-2 0,2-2 0,3-1 0,7-1 0,0 1 0,0-1 0,0 1 0,0-1 0,1 1 0,5-1 0,4 3 0,9 1 0,3 1 0,2-1 0,-3 5 0,3 2 0,-2 4 0,-3 1 0,3 0 0,-1 0 0,-2 1 0,-2 4 0,-3 4 0,-2 7 0,-3 1 0,-3 3 0,0-1 0,-6 5 0,-2 0 0,-3 0 0,1-3 0,-6 3 0,0-1 0,1-5 0,-3 0 0,5-3 0,-1 1 0,-3-3 0,-4-2 0,6-5 0,-5-12 0,6-3 0</inkml:trace>
  <inkml:trace contextRef="#ctx0" brushRef="#br0" timeOffset="1702">1440 332 12287,'-2'-13'0,"-3"2"0,3 4 0,2 9 0,10 5 0,4 7 0,2 5 0,1 6 0,2-2 0,1-1 0,-1 1 0,4 2 0,-3-4 0,1 0 0,1 1 0,-5-5 0,4 4 0,-4-4 0,-1-2 0,-1-4 0,1-1 0,-1 2 0,-6-5 0,4 0 0,-4-7 0</inkml:trace>
  <inkml:trace contextRef="#ctx0" brushRef="#br0" timeOffset="2096">1780 425 12287,'7'-15'0,"3"1"0,4 4 0,-4-4 0,1 4 0,1-4 0,1-2 0,-2 1 0,-1-1 0,2 1 0,0-1 0,-2 1 0,-4 0 0,-5-1 0,-1 1 0,0 6 0,-1 4 0,-3 10 0,-1 5 0,2 4 0,-4 2 0,2 1 0,1 2 0,2 1 0,2 1 0,0-6 0,0 1 0,0-1 0,2 1 0,2-1 0,2-1 0,3-4 0,-4 2 0,5-6 0,3-3 0,0-1 0,3-2 0,-1 0 0,-1-2 0,-2-3 0,-3-6 0,-3-2 0,7-3 0,-5 1 0</inkml:trace>
  <inkml:trace contextRef="#ctx0" brushRef="#br0" timeOffset="2288">1981 209 12287,'16'5'0,"-1"2"0,1 0 0,-1-1 0,7 1 0,4-3 0,3 3 0,2 1 0,0-3 0,0 4 0,0-2 0,0-4 0,-2-1 0,-1-2 0,-4 0 0,-2 0 0,-1 0 0,-6 0 0,1 0 0,-1 0 0,1 0 0,-1 0 0</inkml:trace>
  <inkml:trace contextRef="#ctx0" brushRef="#br0" timeOffset="2466">2337 23 12287,'-15'-7'0,"-1"-3"0,1 5 0,-1 5 0,6 8 0,1 11 0,1 5 0,-1 5 0,4 1 0,-4 11 0,1 0 0,-1-1 0,6 4 0,-11 3 0,5 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33:29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93 155 12287,'-14'-7'0,"2"-1"0,4-3 0,1 1 0,-5 7 0,3-4 0,1 0 0,-1 5 0,4-3 0,3 3 0,-5 4 0,7 3 0,0-2 0,0 8 0,7-1 0,3 4 0,4-4 0,-3 2 0,-1-5 0,2 0 0,2 0 0,1-2 0,1-3 0,-1 1 0,1 2 0,1 0 0,2-5 0,3 0 0,2 0 0,7 0 0,7 0 0,1-1 0,4-4 0,9 1 0,5-6 0,3 0 0,2 1 0,-2-5 0,-2 4 0,-3-2 0,-1 2 0,2-4 0,-4 5 0,-2-1 0,-2 0 0,-2 1 0,2-1 0,2 3 0,2 0 0,5 5 0,-6-3 0,-1 3 0,-2 2 0,2 0 0,-2 0 0,-5-1 0,-3-5 0,3 5 0,-2-4 0,4 3 0,1 2 0,1 0 0,-1 0 0,2 0 0,4 0 0,-4 0 0,2 0 0,-7 0 0,-7 0 0,2 0 0,-1 2 0,1 1 0,0 2 0,0 0 0,-4-5 0,4 2 0,2 3 0,1-3 0,4 5 0,-2-2 0,-2 0 0,-5 2 0,5-2 0,0 4 0,-1-1 0,-2 4 0,-7-5 0,0 0 0,0 0 0,0 5 0,0-3 0,-1-1 0,1-3 0,5 2 0,2 0 0,2 0 0,3 0 0,2-2 0,3-3 0,2 1 0,1 2 0,1 2 0,-8-3 0,-1 1 0,-1-2 0,-6 1 0,7-1 0,1 2 0,1-1 0,7-3 0,-8 1 0,8 2 0,3 1 0,0 0 0,2-3 0,-6 1 0,-3 2 0,-1 0 0,-1-3 0,1 2 0,-1 1 0,6 0 0,1-3 0,2 1 0,3 2 0,8 0 0,1-5 0,-2 0 0,-1 0 0,-8 0 0,3 0 0,3 0 0,3 0 0,2 0 0,-3 0 0,3 0 0,5 0 0,2 0 0,-2 0 0,-5 0 0,-3 0 0,3 0 0,2 0 0,1 0 0,4 0 0,2-5 0,1-2 0,0 0 0,1 1 0,-3-5 0,-1 4 0,-1 0 0,1 1 0,1-5 0,4 4 0,2 0 0,2 1 0,-6-5 0,-7 6 0,1 0 0,-1-2 0,6 5 0,5-3 0,-2 2 0,2-2 0,-6 3 0,-2-3 0,-1 3 0,-2 2 0,-1 0 0,-5 0 0,3-2 0,5-3 0,7 3 0,-2-3 0,-6 4 0,-6 1 0,-1 0 0,3 0 0,3 0 0,1 0 0,4 0 0,-4 0 0,1 0 0,0 0 0,-3 0 0,0 0 0,-7 0 0,-2 0 0,2-6 0,5 1 0,5 2 0,4 1 0,-4 2 0,-3 0 0,-4 0 0,-5 0 0,4 0 0,3 0 0,-2 0 0,-1 0 0,3 0 0,3 0 0,3 0 0,0 0 0,-2 0 0,-13 0 0,-1 0 0,2 0 0,6-5 0,4 0 0,1 1 0,4 3 0,-3 1 0,1 0 0,-2 0 0,-4 0 0,1 0 0,-9 0 0,7 0 0,8 0 0,7 0 0,3 0 0,-2 0 0,-2 0 0,-7 0 0,2 0 0,3 0 0,4 0 0,3 0 0,-3 0 0,3 0 0,2 0 0,-1 0 0,-1 0 0,-7 0 0,-1 0 0,6 0 0,8 0 0,3 0 0,-1 0 0,-2 0 0,-11 0 0,3 0 0,6 0 0,3 0 0,2 0 0,0 0 0,0 0 0,-7 0 0,0 0 0,0 0 0,1 0 0,8 0 0,-7 0 0,1 0 0,-1 0 0,1 0 0,-6 0 0,-1 0 0,2 0 0,2 0 0,7 0 0,-2 0 0,-3 0 0,-9 5 0,-5 0 0,3-2 0,4-1 0,12-2 0,-5 0 0,-4 0 0,-3 0 0,-4 0 0,2 0 0,2 0 0,1 0 0,6 5 0,-4 0 0,-1-1 0,-4-2 0,5 3 0,-10 0 0,0-2 0,2-1 0,1-2 0,6 0 0,1 2 0,-3 3 0,-1-3 0,-11 3 0,2-3 0,3-2 0,6 5 0,5 0 0,-1 0 0,0 2 0,-1-5 0,-6 3 0,0-2 0,1 2 0,1-3 0,3 5 0,4-2 0,0 0 0,4 0 0,-10-3 0,-2 2 0,-4 1 0,5 2 0,10-4 0,4 2 0,0-1 0,-4 3 0,-11-2 0,1-2 0,3-1 0,4 3 0,7 0 0,-2-1 0,-3-3 0,0-1 0,-8 0 0,-1 0 0,2 0 0,0 2 0,-2 1 0,4 3 0,4-3 0,-2 0 0,-5 1 0,-4 1 0,-4-1 0,2-3 0,9-1 0,3 0 0,0 0 0,-2 2 0,-7 1 0,-1 3 0,-4-3 0,9-1 0,-4-2 0,2 0 0,0 0 0,2 1 0,0 3 0,-5 1 0,-6-2 0,2-1 0,-12-2 0,7 2 0,4 3 0,5-3 0,3 3 0,-5-3 0,-4-2 0,-3 0 0,-5 0 0,0 0 0,0 0 0,1 0 0,3 0 0,3 0 0,1 0 0,-5 0 0,1 0 0,-6 0 0,-3 0 0,-8 0 0,5 0 0,-1 0 0,4 0 0,-2 0 0,2 0 0,-1 0 0,-1 0 0,4 0 0,-9 0 0,-6 0 0,-6 0 0,-5 0 0,-2 0 0,-2 0 0,-3 0 0,-4 0 0,-6 0 0,-1 0 0,-6 0 0,-4 0 0,-10 0 0,-11 0 0,-8 7 0,-7 1 0</inkml:trace>
  <inkml:trace contextRef="#ctx0" brushRef="#br0" timeOffset="2842">109 31 12287,'-6'-10'0,"1"0"0,-7 6 0,9-3 0,-8 7 0,8 0 0,-4 2 0,5 1 0,-3 3 0,4 6 0,-5-2 0,5 4 0,1 1 0,0 8 0,0 2 0,0 6 0,0 5 0,0 6 0,0 8 0,0 5 0,0 5 0,0-2 0,0 13 0,0-1 0,0 2 0,0 6 0,0-10 0,0 1 0,0 0 0,0 1 0,0-6 0,0-5 0,0-4 0,0-9 0,0-5 0,1 0 0,5-1 0,-5-2 0,4-9 0,-3-1 0,-2-3 0,0-1 0,0 4 0,2-4 0,3-2 0,-3-1 0,3-4 0,-2 0 0,3-1 0,-5 3 0,6-11 0,0 1 0,-5 0 0,3-4 0,2-5 0,-2 0 0,2-2 0,-2-8 0,-2 5 0,8-4 0,1 2 0,-4 2 0,3 5 0,1 0 0,-4 0 0,3 0 0,1 0 0,1 0 0,3 0 0,-1 0 0,1 0 0,-1 0 0,1 0 0,1 0 0,4 0 0,4 0 0,5 0 0,1-2 0,-1-1 0,1-2 0,7-1 0,3 5 0,4-3 0,2-1 0,-6-5 0,0 5 0,2-1 0,2 0 0,-1 4 0,-1-5 0,-1 2 0,1 0 0,1 0 0,5 5 0,0 0 0,3 0 0,1 0 0,-3 0 0,3 0 0,2 0 0,-5-6 0,2 1 0,-4 2 0,-2 1 0,8 2 0,1 0 0,1-2 0,1-3 0,0 3 0,5-4 0,0 0 0,0 1 0,-2 0 0,-3 3 0,-4-1 0,0-2 0,-3 0 0,7 5 0,1 0 0,2 0 0,2 0 0,2 0 0,1 0 0,2 0 0,-5 0 0,-7 0 0,0 0 0,0 0 0,4 0 0,4 0 0,3 0 0,-1 0 0,-5-6 0,5 1 0,-4 2 0,-5 1 0,-6 2 0,2 0 0,-4 0 0,-2 0 0,8 0 0,1 0 0,0 0 0,-4 0 0,2 0 0,-1 2 0,0 1 0,1 2 0,-10 2 0,3-3 0,-3 1 0,-3-2 0,5-1 0,-6-2 0,2 2 0,1 3 0,-1-3 0,7 3 0,2-3 0,1-2 0,1 0 0,-6 0 0,1 0 0,-1 0 0,1 0 0,-3 0 0,-1 0 0,-1 0 0,-6 0 0,5 0 0,4 0 0,5 0 0,3 0 0,4 0 0,-4 1 0,0 4 0,-5-3 0,4 3 0,-4-3 0,-2-2 0,-4 0 0,-1 0 0,2 0 0,2 0 0,3 5 0,2 0 0,3-1 0,2-2 0,-2-1 0,6 3 0,-1 1 0,-5-2 0,-3-1 0,-3-2 0,-1 0 0,0 0 0,1 2 0,1 1 0,4 2 0,4-1 0,1-3 0,2-1 0,1 0 0,-2 0 0,-5 0 0,2-1 0,0-3 0,1-1 0,-5-2 0,6 4 0,1-2 0,2 1 0,4 3 0,1 1 0,1 0 0,-6 0 0,0 0 0,-7 0 0,2 0 0,4 0 0,1 0 0,4 0 0,3-2 0,5-3 0,-2 3 0,1-3 0,-2 3 0,-4 2 0,-1 0 0,-1 0 0,4-2 0,5-3 0,4 3 0,1-3 0,1 2 0,-1-2 0,-3 3 0,0-3 0,2 1 0,-2-1 0,-1 4 0,7-6 0,2 1 0,6 1 0,-9 0 0,-2 3 0,-3-1 0,-3-2 0,11-2 0,-1 4 0,5-3 0,2 3 0,-8 1 0,1 2 0,-3 0 0,-1 0 0,-3-1 0,10-3 0,0-1 0,4 1 0,-2 3 0,-2 1 0,-5 0 0,-8 0 0,1 0 0,2 0 0,7 0 0,6 0 0,-8 0 0,-3 1 0,-5 3 0,-6 1 0,2 0 0,2-3 0,5 1 0,0 3 0,-2 0 0,2-2 0,-2 1 0,2-2 0,-11 4 0,-1-2 0,-1-1 0,-1-2 0,10 3 0,4 0 0,3-2 0,-1-1 0,-7-2 0,1 0 0,-1 2 0,-4 3 0,4-3 0,0 3 0,1-3 0,4-2 0,4 5 0,1 0 0,-2-2 0,-6-1 0,1-2 0,0 0 0,5 0 0,6 0 0,-4 0 0,5 0 0,-3 0 0,-4 0 0,4 0 0,-9 0 0,4 0 0,2 0 0,1 2 0,1 1 0,5 2 0,1-1 0,-7-2 0,0-2 0,-5 0 0,0 0 0,3 1 0,5 3 0,4 1 0,0-2 0,-7-1 0,-8-2 0,1 0 0,4 0 0,-2 0 0,10 0 0,-1 0 0,-1 0 0,2 2 0,-5 1 0,0 2 0,-3-1 0,-2-3 0,5-1 0,5 0 0,9 0 0,-12 0 0,1 0 0,-6 0 0,-5 0 0,6 0 0,-1 0 0,6 0 0,4 0 0,-5 0 0,0 0 0,-6 0 0,-2 0 0,-3 0 0,4 2 0,0 2 0,5 1 0,5 0 0,6-5 0,-8 0 0,-10 0 0,1 0 0,-1 0 0,5 0 0,6 0 0,-4 0 0,3 0 0,-3 0 0,-1 0 0,-6 0 0,0 0 0,0 2 0,-1 3 0,10-3 0,-4 3 0,4-4 0,3-1 0,-12 0 0,0 0 0,-6 2 0,-4 3 0,6-3 0,3 3 0,1-3 0,0-2 0,-6-2 0,1-1 0,-2-2 0,2 1 0,-8-3 0,2 2 0,1 0 0,4-2 0,4 5 0,6-3 0,-4 3 0,-5 2 0,-3-1 0,-4-3 0,0-1 0,2 2 0,-9-1 0,9 1 0,0-2 0,3 1 0,-1-3 0,1 0 0,-6 1 0,-8-1 0,-3 0 0,-3 3 0,-2-2 0,-2-3 0,1 6 0,4-4 0,0 1 0,1 1 0,1 0 0,0 3 0,0-1 0,-3-2 0,-9-2 0,0 4 0,-3-3 0,-2 3 0,-2 0 0,-2-1 0,-1-1 0,2 1 0,-2 3 0,1 1 0,2 0 0,-1 0 0,1 0 0,5 0 0,3 0 0,-3 0 0,-1 0 0,-2 0 0,1 0 0,4 0 0,-3 0 0,3 0 0,-5 0 0,-5 0 0,1 0 0,-6 0 0,0 0 0,1 0 0,-5-5 0,5-1 0,-1 3 0,0 1 0,4 2 0,-2 0 0,-1 0 0,1 0 0,4 0 0,-3 0 0,2 0 0,0 0 0,-2 0 0,3 0 0,-3 0 0,-1 0 0,4-5 0,-1 0 0,1 0 0,-1-2 0,2 5 0,-8-5 0,-1 0 0,5-1 0,0-8 0</inkml:trace>
  <inkml:trace contextRef="#ctx0" brushRef="#br0" timeOffset="3395">23906 341 12287,'5'-16'0,"0"1"0,5-2 0,-5-2 0,-1-2 0,3 0 0,-2 6 0,2 6 0,-2 4 0,-3 3 0,4 4 0,-7 3 0,-4 6 0,3 2 0,-5 3 0,2-1 0,0 1 0,-6 4 0,5 3 0,-1 1 0,0 3 0,-4 4 0,5 4 0,-1 3 0,0 1 0,-3-3 0,4 5 0,1 2 0,-2 2 0,4 3 0,-6 2 0,2 3 0,4 2 0,1-5 0,2 2 0,-1-4 0,-5-2 0,5-6 0,-5-4 0,5-3 0,1-2 0,5-6 0,0 0 0,0-3 0,2-3 0,-5 3 0,3-1 0,-5-1 0,-5 3 0,-11 1 0,-8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7:32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109 155 12287,'-16'0'0,"1"0"0,4 0 0,1 0 0,0 0 0,-6 0 0,6 0 0,1-2 0,2-3 0,2 3 0,5-4 0,0 6 0,5-2 0,2-2 0,2-1 0,-4 0 0,5 5 0,2 0 0,-3 0 0,1 0 0,2 0 0,2 0 0,2 0 0,-1 0 0,1 0 0,-1 0 0,1 0 0,-1 0 0,0 0 0,3 0 0,2 0 0,-1 0 0,5 0 0,0 0 0,0 0 0,-3 0 0,5 0 0,1 0 0,3 0 0,0 0 0,3 0 0,3-2 0,6-3 0,-1 3 0,2-3 0,1 4 0,-1 1 0,0-6 0,2 1 0,-2 0 0,-2-2 0,-1 6 0,1-6 0,-5 1 0,-3 1 0,0-2 0,1 4 0,2-4 0,-2-1 0,-1 4 0,-2-1 0,0 1 0,0-1 0,0 4 0,0-5 0,0 5 0,0 1 0,-5-2 0,-1-1 0,1-3 0,-2 3 0,-1 1 0,-8 2 0,0 0 0,1 0 0,-1 0 0,1 0 0,-1 0 0,-6 0 0,-2 0 0,-7 0 0,0 0 0,7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7:46.1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171 140 12287,'-16'5'0,"1"0"0,-1 2 0,1-4 0,-1 4 0,1 2 0,5-4 0,-1 5 0,-1 1 0,-2-3 0,4 11 0,2-3 0,1 1 0,3 0 0,3 4 0,1-1 0,0 1 0,0 1 0,1-5 0,4 4 0,6-4 0,2-1 0,3-3 0,-1-1 0,1-1 0,-1-8 0,1 2 0,-1-3 0,-4-2 0,-1 0 0,0 0 0,6 0 0,-1 0 0</inkml:trace>
  <inkml:trace contextRef="#ctx0" brushRef="#br0" timeOffset="548">480 186 12287,'-15'-8'0,"6"9"0,4 13 0,3 5 0,2 0 0,2 3 0,1 1 0,3-1 0,-3 0 0,4 1 0,0-5 0,0 3 0,-1-2 0,1-2 0,-3-1 0,1-1 0,0-5 0,-5 1 0,7-8 0,2 4 0</inkml:trace>
  <inkml:trace contextRef="#ctx0" brushRef="#br0" timeOffset="903">449 217 12287,'-15'-7'0,"-1"5"0,1-3 0,6-3 0,4 1 0,10-3 0,6 4 0,2 5 0,8 1 0,0 0 0,-1 0 0,3 0 0,-5 7 0,8 3 0,0 4 0,-2 1 0,0 6 0,-5 1 0,2 2 0,-2 4 0,-4-4 0,-5 1 0,-4 3 0,-5 1 0,-1-3 0,0 0 0,0 0 0,0-2 0,-7-2 0,-3-8 0,-4-2 0,-1-2 0,-1-1 0,1 1 0,-1-5 0,1-3 0,-1-2 0,1 0 0,0 0 0,4 0 0,3-2 0,1-3 0,0 2 0,2-8 0,5 6 0,0-4 0,8 3 0,13-6 0,3 3 0</inkml:trace>
  <inkml:trace contextRef="#ctx0" brushRef="#br0" timeOffset="1108">836 372 12287,'0'15'0,"0"1"0,2-1 0,1 1 0,2-1 0,6-5 0,-6 1 0,0-1 0,2-1 0,-5 4 0,4-4 0,1 0 0,-5-2 0,5-1 0,-7 3 0</inkml:trace>
  <inkml:trace contextRef="#ctx0" brushRef="#br0" timeOffset="1261">852 217 12287,'-16'0'0,"6"0"0,-1 0 0,-1 0 0,-1 0 0,4 0 0,2 7 0,7 2 0</inkml:trace>
  <inkml:trace contextRef="#ctx0" brushRef="#br0" timeOffset="1768">1300 387 12287,'0'-15'0,"0"-1"0,-1 3 0,-3 1 0,-1 1 0,-2 1 0,2-6 0,-4 6 0,-6 0 0,-1 6 0,1 1 0,-1 6 0,3 6 0,1 6 0,1 1 0,-1-1 0,4 6 0,-1 0 0,0-1 0,1 3 0,4-6 0,-1 3 0,4-2 0,1-3 0,1-1 0,4-4 0,4-3 0,0 0 0,4-5 0,-2 3 0,2-3 0,3-2 0,-1-6 0,1-1 0,-2-1 0,-4-4 0,4-2 0,-6-1 0,1-1 0,-4 1 0,2-1 0,-2 1 0,-1-1 0,-3 1 0,1 4 0,3 1 0,-3 7 0,5-2 0,-7 10 0,0 5 0,0 4 0,0 1 0,0 1 0,0-1 0,0 1 0,0-6 0,0 0 0,0 2 0,0 2 0,0-4 0,0 1 0,0 1 0,0 2 0,0 1 0,0 0 0</inkml:trace>
  <inkml:trace contextRef="#ctx0" brushRef="#br0" timeOffset="2236">1548 418 12287,'2'-15'0,"1"-1"0,2 1 0,2 1 0,-4 2 0,3 2 0,-3-2 0,-1 3 0,-2-1 0,0-2 0,0-2 0,0 4 0,0-1 0,0-1 0,0 4 0,0-3 0,-7 10 0,-3 1 0,-4 8 0,3 6 0,3 1 0,-1 1 0,1-1 0,4 3 0,-3 1 0,2 3 0,0 2 0,0-5 0,5 3 0,0-1 0,0-1 0,5 1 0,2-5 0,2-1 0,3 1 0,0-1 0,1 0 0,1 3 0,3 2 0,2-3 0,-3 4 0,-3-4 0,-2-1 0,1-1 0,-5 2 0,0 2 0,-1 2 0,0 0 0,-6-6 0,-2 1 0,-3-1 0,1 0 0,-6-1 0,-2-2 0,-2-1 0,-1-8 0,-1 2 0,1-3 0,-1-2 0,6 0 0,0-2 0,-1-3 0,3-5 0,-1-6 0,6-3 0,-2-3 0,1-2 0,2 0 0,2-4 0,0 3 0,0-3 0,0 4 0,0 0 0,0 2 0,0 3 0,6 0 0,0 2 0,1-1 0,0 5 0,5 2 0,-1 1 0,1 3 0,-2 0 0,4 5 0,-4-3 0,4 4 0,1 1 0,1 0 0</inkml:trace>
  <inkml:trace contextRef="#ctx0" brushRef="#br0" timeOffset="2517">1733 263 12287,'0'16'0,"0"-1"0,0 3 0,2 1 0,3 1 0,-1 3 0,4-5 0,1 3 0,0-2 0,-4-2 0,3-1 0,-1-1 0,-3 1 0,3-6 0,-2 0 0,0-6 0,-5-4 0,0-11 0,2-2 0,3-3 0,-4-1 0,5-2 0,-3-2 0,2 2 0,-3 2 0,5 2 0,0-1 0,1 1 0,8-1 0</inkml:trace>
  <inkml:trace contextRef="#ctx0" brushRef="#br0" timeOffset="3020">2337 279 12287,'-14'-10'0,"2"1"0,2 0 0,-2 1 0,3 3 0,-1-4 0,-2 2 0,-2 4 0,4-4 0,-1 2 0,-1 1 0,-1 3 0,2 1 0,1 0 0,-2 0 0,-2 6 0,-1 5 0,1 3 0,4 1 0,-2 6 0,7 1 0,1 0 0,2 1 0,2 2 0,0-4 0,0-2 0,0-2 0,2-1 0,3-1 0,6 1 0,2-8 0,4-3 0,2-3 0,2-2 0,0 0 0,-6-2 0,1-3 0,-1-5 0,-5-4 0,1 0 0,-1 2 0,-1 2 0,3 0 0,-7-6 0,-2 1 0,-1-1 0,-2 1 0,0 6 0,2 2 0,1 9 0,2 3 0,-1 6 0,-3 2 0,-1 3 0,0-1 0,0 1 0,0-1 0,0 1 0,0-1 0,6-5 0,-1 1 0,0-1 0,-5 6 0</inkml:trace>
  <inkml:trace contextRef="#ctx0" brushRef="#br0" timeOffset="3566">2430 217 12287,'0'16'0,"0"-1"0,1 0 0,3 1 0,1-1 0,2 1 0,-4-1 0,3 1 0,-3-1 0,4 1 0,-2-1 0,0 1 0,2-1 0,-5-4 0,3-1 0,-3 0 0,-2-8 0,0-7 0,0-7 0,0-4 0,0 1 0,1-1 0,3 1 0,1-1 0,0 1 0,-3-1 0,3 1 0,-2 5 0,8-1 0,-1 10 0,6 1 0,-3 6 0,-1 10 0,-3-1 0,-2 1 0,0-6 0,-4 0 0,2 3 0,6 0 0,-6 3 0,2-8 0,-2-3 0,-4-5 0,6-5 0,0-5 0,-5-4 0,5-1 0,-2-1 0,0 1 0,2-1 0,-4 1 0,4 1 0,2 4 0,-4-2 0,5 7 0,-1 1 0,3 9 0,-2 6 0,-6 2 0,1 3 0,-2-1 0,3 1 0,-5-1 0,6 1 0,-2-1 0,0 1 0,1-1 0,-6 1 0,0-6 0,0 0 0,0-6 0,6-4 0,3-9 0</inkml:trace>
  <inkml:trace contextRef="#ctx0" brushRef="#br0" timeOffset="3832">2848 16 12287,'1'-9'0,"4"4"0,-1 3 0,4 4 0,1 3 0,0 6 0,1 2 0,5 5 0,1 2 0,-1 6 0,1 5 0,-2 3 0,-2 4 0,-2 2 0,-5-4 0,4 3 0,-2-1 0,-4-3 0,-1-3 0,-2-1 0,-2-2 0,-3-3 0,3-3 0,-5-8 0,2 0 0,0 1 0,-2-6 0,2 1 0,3-8 0,-5 4 0,7-7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8:19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14 12287,'-9'-1'0,"4"-4"0,-3 3 0,6-3 0,-3 10 0,3 5 0,2 4 0,0 7 0,0 1 0,2 2 0,3 3 0,-2 3 0,6 2 0,0 3 0,-1 1 0,-4 0 0,2-5 0,0-2 0,-1-3 0,2 1 0,-4-6 0,2-2 0,-1-2 0,-3-7 0,-1 1 0,0-8 0,0 2 0,0-10 0,0-5 0,7-4 0,2-1 0</inkml:trace>
  <inkml:trace contextRef="#ctx0" brushRef="#br0" timeOffset="441">47 138 12287,'-15'-15'0,"-1"-1"0,8 6 0,3 0 0,3-1 0,2-4 0,0-1 0,7 8 0,3 1 0,4 2 0,1 0 0,1-1 0,1 6 0,2 0 0,2 0 0,-1 0 0,-4 2 0,-1 2 0,1 1 0,-1 5 0,-1-3 0,-4 2 0,-5 3 0,2 1 0,-2 3 0,-1-1 0,-2 1 0,-4-1 0,-2 1 0,-1-1 0,-7-5 0,2 1 0,-4 1 0,-1 2 0,-1 1 0,1-1 0,-1-4 0,6-1 0,0-6 0,-1 4 0,3 2 0,-1-6 0,6 4 0,-2 0 0,-1-4 0,6 8 0,2-3 0,2 4 0,1-2 0,7-4 0,-2 2 0,2 1 0,-2-1 0,4-4 0,-4 3 0,4-2 0,2 0 0,-1 0 0,1-3 0,-1 3 0,1-3 0,-1 3 0,1-3 0,-1-9 0,0-2 0</inkml:trace>
  <inkml:trace contextRef="#ctx0" brushRef="#br0" timeOffset="779">419 386 12287,'15'-7'0,"-4"5"0,-1-5 0,2 2 0,2 0 0,-4-5 0,0 3 0,2-2 0,2-1 0,0-6 0,-4 1 0,-3-1 0,-7 1 0,0-1 0,-7 8 0,-3 3 0,-4 5 0,-1 5 0,-1 5 0,2 4 0,2 1 0,4 1 0,1-1 0,2 1 0,5-1 0,0 1 0,0-1 0,0 1 0,0-1 0,0 1 0,5-6 0,0 0 0,14-6 0,-2 3 0</inkml:trace>
  <inkml:trace contextRef="#ctx0" brushRef="#br0" timeOffset="1227">837 277 12287,'0'-15'0,"0"-1"0,-2 3 0,-2 1 0,-1 1 0,0 6 0,5-5 0,-2 6 0,-3-1 0,-2 5 0,-5 5 0,4 6 0,1 3 0,0 6 0,3 1 0,-1-1 0,2 3 0,-1-6 0,1 4 0,-2-4 0,1-2 0,3 1 0,1-1 0,0 1 0,7-3 0,3-2 0,4-6 0,1-10 0,-1-4 0,-2-6 0,-4-1 0,-1 1 0,0-6 0,-3 0 0,1 3 0,2 0 0,-4 3 0,2-1 0,2 8 0,-2 3 0,-3 5 0,3 5 0,-1 7 0,1 7 0,-3 0 0,3 6 0,-4 1 0,-1-2 0,0 6 0,0-5 0,0 3 0,0-2 0,0 3 0,0-5 0,0 0 0,0-3 0,-5-2 0,-2-2 0,-1 0 0,-4-3 0,3-4 0,-1 0 0,-2-5 0,-2-3 0,-1-2 0,-8 0 0,-1 0 0</inkml:trace>
  <inkml:trace contextRef="#ctx0" brushRef="#br0" timeOffset="1871">1394 92 12287,'0'-16'0,"0"1"0,-6-1 0,1 1 0,0 5 0,3 1 0,-3 2 0,3 4 0,-3 8 0,4 5 0,1 9 0,0 3 0,0 2 0,0 4 0,0 6 0,1 2 0,4-1 0,-1 3 0,5-2 0,-3-2 0,-2-1 0,3-2 0,0 0 0,1-2 0,4-3 0,-3-4 0,1-8 0,0-2 0,-1-2 0,5-6 0,-4 1 0,4-4 0,-6-2 0,-1-3 0,-2-3 0,1-1 0,-1-2 0,-5-6 0,0 1 0,0-1 0,0 1 0,0-1 0</inkml:trace>
  <inkml:trace contextRef="#ctx0" brushRef="#br0" timeOffset="2100">1394 293 12287,'-16'0'0,"1"0"0,-1 0 0,1 0 0,8 0 0,7 0 0,8-2 0,6-3 0,2 3 0,-1-3 0,1 3 0,-1-3 0,0 0 0,1 2 0,-1 1 0,-4 2 0,-1 0 0,2 0 0,2-7 0,1-2 0</inkml:trace>
  <inkml:trace contextRef="#ctx0" brushRef="#br0" timeOffset="2306">1363 92 12287,'-16'0'0,"1"0"0,-1 0 0,2-2 0,2-1 0,2-3 0,8 1 0,2 5 0,9 0 0,5-5 0,1 0 0,1 2 0,-1 1 0,6 2 0,1 0 0,2 0 0,4 0 0,-6 0 0,7 0 0,-5 0 0</inkml:trace>
  <inkml:trace contextRef="#ctx0" brushRef="#br0" timeOffset="2627">1734 231 12287,'0'-10'0,"0"-1"0,7 10 0,1 1 0,1 8 0,5 6 0,-4 1 0,4 1 0,1-1 0,1 1 0,-1-1 0,1 3 0,-1 2 0,1-8 0,-3 4 0,-1-3 0,-1 1 0,-3-3 0,4-3 0,-1-1 0,-8 0 0,2-2 0,-3-3 0,5-2 0,2-9 0</inkml:trace>
  <inkml:trace contextRef="#ctx0" brushRef="#br0" timeOffset="2810">2012 185 12287,'-10'0'0,"0"1"0,-2 4 0,3 2 0,-1 7 0,0 0 0,1 3 0,-5 4 0,4-1 0,-4 4 0,-1 0 0,-1 6 0,2-6 0,2 2 0,2-1 0,1-6 0,-1 2 0,-4-4 0,6-1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8:29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62 806 12287,'-15'0'0,"4"0"0,1 0 0,-2 0 0,5 0 0,0 0 0,9 0 0,3 0 0,6 0 0,7 0 0,3 0 0,0 0 0,1 0 0,-3-6 0,7-1 0,1 1 0,3-1 0,2-4 0,4 5 0,6-3 0,2-3 0,10-4 0,2-2 0,4-3 0,2 2 0,2-3 0,1-1 0,2-1 0,-1-3 0,-3 4 0,1 1 0,3 1 0,5 1 0,2-6 0,-2 4 0,-3-1 0,0 1 0,-6-6 0,3 4 0,-6-1 0,-3-1 0,-1 2 0,8-4 0,1 4 0,2 2 0,-1-4 0,-10 5 0,-6 2 0,-7 2 0,2 2 0,-7-1 0,-2 1 0,-5-1 0,-4 6 0,4 1 0,0 1 0,0-1 0,0 6 0,-2-2 0,-1 3 0,-2 2 0,-7 0 0,1 0 0,-3 0 0,-8 2 0,-4 3 0,-5 2 0,-5 5 0,-5-2 0,-4 2 0,-2 2 0,1 1 0</inkml:trace>
  <inkml:trace contextRef="#ctx0" brushRef="#br0" timeOffset="736">635 1424 12287,'10'-5'0,"-1"-2"0,-2-1 0,5 4 0,-2-1 0,4 3 0,1 2 0,2 0 0,2-1 0,2-4 0,1 3 0,-1-5 0,5 2 0,3 0 0,3-7 0,5 1 0,4-2 0,4-3 0,3 1 0,2-1 0,5 1 0,5-1 0,-7 1 0,9-1 0,-4 1 0,-3-1 0,6-4 0,-5-1 0,3 2 0,-3 2 0,10 2 0,-4-1 0,1-1 0,1-4 0,-4 4 0,-1-2 0,-4 5 0,-2 4 0,5 0 0,-1-6 0,3 1 0,2-1 0,5 1 0,2-1 0,1 1 0,4-1 0,-7 1 0,-3-2 0,-7-2 0,-4-2 0,7 1 0,-1 2 0,3-1 0,-2-1 0,-2-3 0,2 5 0,-1-3 0,-2 2 0,-15 0 0,0 0 0,-6-1 0,0 1 0,-3 7 0,1 1 0,-5-1 0,-3-1 0,0 2 0,3 3 0,-1-1 0,-3 0 0,-6 6 0,2-4 0,-4 2 0,-1 0 0,-1 0 0,-6 5 0,-3 0 0,-6 7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11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264 78 12287,'8'0'0,"-1"0"0,-5 0 0,3 0 0,-3 0 0,5 0 0,-7-7 0,0 5 0,-2-4 0,-3 6 0,-6 0 0,-2 0 0,-5 0 0,-2 0 0,3 0 0,-4 0 0,2 0 0,-2 0 0,4 6 0,-3 5 0,2 2 0,3 3 0,-1-1 0,1 3 0,1 0 0,4 3 0,-2 1 0,7-3 0,1 2 0,3-2 0,6-2 0,2-1 0,3-1 0,7 1 0,-1-6 0,6-2 0,-1-1 0,-1-3 0,6 3 0,-5-2 0,-2-2 0,-2-1 0,-2-2 0,1 0 0,-1 0 0,-1-2 0,-4-3 0,-3 2 0,-7-8 0,0 8 0,-7-4 0,6 0 0,-6-1 0</inkml:trace>
  <inkml:trace contextRef="#ctx0" brushRef="#br0" timeOffset="276">449 63 12287,'2'15'0,"1"0"0,3 1 0,-3-1 0,0 1 0,1 1 0,3 2 0,1 2 0,-4 4 0,3-4 0,-2-2 0,0-2 0,0-1 0,-3-1 0,1 1 0,3-1 0,-1 0 0,-5 1 0,0-6 0,0 1 0,0-15 0,0 2 0</inkml:trace>
  <inkml:trace contextRef="#ctx0" brushRef="#br0" timeOffset="540">480 78 12287,'-8'0'0,"2"0"0,12-2 0,4-3 0,4 3 0,1-3 0,1 4 0,-1 1 0,-5 0 0,1-2 0,1-2 0,2-1 0,1 0 0,0 5 0,1 0 0,-1 0 0,-6 0 0,-2 0 0</inkml:trace>
  <inkml:trace contextRef="#ctx0" brushRef="#br0" timeOffset="798">496 186 12287,'-16'7'0,"1"-3"0,1 6 0,4 2 0,-2-3 0,7 1 0,6-7 0,10 2 0,2-3 0,3-2 0,1 0 0,2 0 0,2-2 0,-3-3 0,0 4 0,-1-5 0,2 3 0,1-2 0,1 3 0,-6-5 0,1 0 0,-6 6 0,1-5 0,1 5 0,-6 1 0,1-7 0,-7-2 0</inkml:trace>
  <inkml:trace contextRef="#ctx0" brushRef="#br0" timeOffset="1281">1053 32 12287,'-5'-11'0,"-1"1"0,0 6 0,0-1 0,-2 4 0,-8 1 0,3 1 0,1 4 0,3 6 0,2 3 0,-3 3 0,3 2 0,0 1 0,0-1 0,2 4 0,5-1 0,0 0 0,0 1 0,0-3 0,0-4 0,0-1 0,0 1 0,7-3 0,1-1 0,3-3 0,-1-2 0,0 3 0,6-5 0,-1 1 0,1-6 0,-1 0 0,1-7 0,-1-2 0</inkml:trace>
  <inkml:trace contextRef="#ctx0" brushRef="#br0" timeOffset="1582">975 279 12287,'-15'0'0,"-1"0"0,8-2 0,3-3 0,3 2 0,4-8 0,3-1 0,2 4 0,5-2 0,-2-1 0,2 3 0,2 1 0,1 7 0,1 0 0,-1 0 0,1 1 0,-1 5 0,1 4 0,-1 4 0,-5 3 0,-1 2 0,0 1 0,-1-1 0,-4 4 0,3-3 0,-2 1 0,0 1 0,0-5 0,-5 4 0,0-4 0,0-1 0,0-1 0,0-6 0,-5-4 0,0-10 0,1-5 0,3 3 0,-6-7 0,-2 5 0</inkml:trace>
  <inkml:trace contextRef="#ctx0" brushRef="#br0" timeOffset="1783">1362 326 12287,'0'10'0,"0"0"0,0 2 0,0 2 0,0 1 0,0 1 0,0-1 0,0 1 0,7-1 0,2 1 0</inkml:trace>
  <inkml:trace contextRef="#ctx0" brushRef="#br0" timeOffset="2496">1935 93 12287,'-11'0'0,"1"0"0,0 0 0,-6 0 0,1 0 0,4 0 0,1 0 0,0 2 0,1 3 0,-5 4 0,6 6 0,-1 1 0,4-1 0,-2 8 0,2 1 0,2 2 0,1-1 0,4-4 0,1 3 0,4-2 0,2-3 0,1 2 0,5-4 0,-1-3 0,-4 0 0,4-7 0,-5-1 0,1 0 0,0-1 0,-6 0 0,10-5 0,-6 0 0</inkml:trace>
  <inkml:trace contextRef="#ctx0" brushRef="#br0" timeOffset="2968">2058 155 12287,'0'16'0,"0"-1"0,0 1 0,0-1 0,0 1 0,0 1 0,0 4 0,0-4 0,0 5 0,0-1 0,0-1 0,0 1 0,0-6 0,0 1 0,0-1 0,0 1 0,0-1 0,0 1 0,0-9 0,0-7 0,0-9 0,0-10 0,0-1 0,0-1 0,0-1 0,0 3 0,0-5 0,0 0 0,0-1 0,0 7 0,0-3 0,0 4 0,0 1 0,2 1 0,3-1 0,4 8 0,6 4 0,1 8 0,-1 6 0,1 9 0,1 3 0,2 2 0,2 4 0,1-4 0,-3 0 0,1-2 0,-1-3 0,4-2 0,-3-1 0,-1-1 0,-2-4 0,-1-3 0,-1-1 0,-6-9 0,-4-8 0,-3-4 0,-2-1 0,0-1 0,0-1 0,0-3 0,0 2 0,0-4 0,0 1 0,0 1 0,-2-1 0,-1 6 0,-2-1 0,1 1 0,2 4 0,2 1 0,0 7 0,7-4 0,2 7 0</inkml:trace>
  <inkml:trace contextRef="#ctx0" brushRef="#br0" timeOffset="3219">2538 124 12287,'0'16'0,"2"1"0,1 2 0,2 3 0,-1 2 0,3 2 0,-2 5 0,0 0 0,2 0 0,-5 3 0,5-1 0,-2-5 0,0-4 0,0-4 0,-5-4 0,0-1 0,0 1 0,0-8 0,0-1 0,0-21 0,0-3 0</inkml:trace>
  <inkml:trace contextRef="#ctx0" brushRef="#br0" timeOffset="3431">2554 155 12287,'0'-10'0,"0"0"0,0 5 0,0-6 0,1 6 0,4-4 0,6 3 0,1-1 0,0 3 0,-2-1 0,2 2 0,2 1 0,1 2 0,1 0 0,-1 0 0,1 0 0,-8 0 0,6 7 0,-5 1 0</inkml:trace>
  <inkml:trace contextRef="#ctx0" brushRef="#br0" timeOffset="3648">2615 279 12287,'-6'16'0,"2"-8"0,-6-3 0,6-3 0,-1-2 0,10 0 0,4 0 0,6 0 0,1 0 0,-1 0 0,1 0 0,-1 0 0,1 0 0,-1 0 0,1 0 0,-1 0 0</inkml:trace>
  <inkml:trace contextRef="#ctx0" brushRef="#br0" timeOffset="3839">2971 372 12287,'0'10'0,"0"1"0,0-6 0,0 5 0,0 0 0,0 6 0,0-1 0,0 1 0,0-1 0,0 1 0</inkml:trace>
  <inkml:trace contextRef="#ctx0" brushRef="#br0" timeOffset="4475">3497 93 12287,'-6'-8'0,"2"-4"0,-6 5 0,-2-2 0,3 6 0,1-4 0,-1 2 0,0 0 0,4 0 0,-5 5 0,-2 0 0,-2 0 0,0 6 0,2 5 0,2 4 0,-2 6 0,3-2 0,1 7 0,-1 1 0,1 2 0,4-3 0,-1 0 0,5 0 0,5-2 0,2 3 0,5-6 0,0-2 0,5-2 0,-1-3 0,4-2 0,-2-4 0,-3-1 0,6-2 0,-1-5 0,-1 0 0,-2 0 0,-1 0 0,-1 0 0,-4-5 0,-3-2 0,-1-1 0,-2-3 0,-5-4 0</inkml:trace>
  <inkml:trace contextRef="#ctx0" brushRef="#br0" timeOffset="4952">3745 47 12287,'-9'2'0,"4"3"0,4 5 0,1-1 0,0 1 0,1 2 0,4 2 0,-1 1 0,6 1 0,2-2 0,2-4 0,-4 4 0,1-6 0,1 1 0,1-4 0,1-2 0,-2 1 0,-2 1 0,2-1 0,1-4 0,-1-6 0,-2-4 0,-7-4 0,4-1 0,0-1 0,-5 1 0,3-1 0,-3 1 0,-2-1 0,0 1 0,0 0 0,0 8 0,0 7 0,0 12 0,-2 10 0,-1 2 0,-3 4 0,1 1 0,5 2 0,0 0 0,0 0 0,0 0 0,0 0 0,0-2 0,0-3 0,0 1 0,0-6 0,0-2 0,0-2 0,0-2 0,0-8 0,0-7 0,0-7 0,0-8 0,7-1 0,2 1 0</inkml:trace>
  <inkml:trace contextRef="#ctx0" brushRef="#br0" timeOffset="5513">4085 78 12287,'2'21'0,"3"1"0,6 2 0,-3-3 0,1 4 0,-1 1 0,1-2 0,-4 6 0,4-6 0,-1 0 0,1-4 0,0-3 0,1-1 0,-3-1 0,0 1 0,-4-7 0,7-4 0,-5-5 0,4-5 0,-2-6 0,-4-3 0,4-3 0,-2-2 0,1-3 0,0-2 0,-2 0 0,4-4 0,1 3 0,0-3 0,-4 1 0,5 1 0,0 5 0,-1 4 0,3 1 0,-5 1 0,2 0 0,-4 6 0,5 4 0,-5 5 0,6 5 0,-8 4 0,2 6 0,-3 0 0,-7 1 0,-2-1 0,-2 1 0,1-1 0,-4 1 0,3-1 0,2 1 0,-3-1 0,3 2 0,-2 4 0,6-9 0,-2 4 0,3-3 0,2 1 0,0 2 0,0-1 0,0 0 0,7-4 0,3-1 0,4 2 0,1-5 0,1-2 0,-1-3 0,1-2 0,-6 2 0,0 1 0,3 2 0,0 0 0,3-5 0,-8-1 0,-1-3 0,0-1 0,-5 0 0,5-2 0,-7-2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26.3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63 310 12287,'0'-10'0,"0"0"0,0-2 0,0 3 0,0-1 0,0-1 0,0-4 0,0 5 0,0-1 0,0 8 0,0-2 0,1 10 0,3 5 0,1 4 0,2 6 0,-4 3 0,2 1 0,-1 3 0,3-3 0,-1 1 0,1-1 0,0 0 0,0-5 0,-3 1 0,1-3 0,-2-1 0,4-1 0,-2 1 0,-1-1 0,-3-6 0,-1-2 0,7-14 0,2-2 0</inkml:trace>
  <inkml:trace contextRef="#ctx0" brushRef="#br0" timeOffset="342">63 264 12287,'-16'0'0,"1"0"0,4 0 0,3-2 0,1-3 0,2 1 0,5-6 0,0-2 0,6 5 0,5 0 0,4 2 0,6 0 0,-2 0 0,5 5 0,0 0 0,0 0 0,2 0 0,3 0 0,-1 0 0,-3 0 0,-4 0 0,3 0 0,-2 2 0,-3 3 0,-2-2 0,-1 6 0,-2-1 0,-4 1 0,2-4 0,-7 5 0,-1 2 0,-9 2 0,-4 2 0,-3-1 0,-4 1 0,4-1 0,-8 1 0,3-1 0,1 1 0,1-6 0,-1-2 0,2 1 0,4 0 0,1-6 0,4 2 0,5-3 0,0-2 0,14-7 0,10-2 0</inkml:trace>
  <inkml:trace contextRef="#ctx0" brushRef="#br0" timeOffset="834">496 140 12287,'0'15'0,"0"-4"0,0-1 0,0 2 0,0 2 0,0 1 0,0 1 0,0-1 0,1 1 0,3 1 0,1 4 0,5-4 0,-3 3 0,0-1 0,0 2 0,3-9 0,-3 3 0,0-1 0,0 0 0,-2 1 0,-5 1 0,0-7 0,0-4 0,0-10 0,0-6 0,0-3 0,0-3 0,0-2 0,0-3 0,0-2 0,0 3 0,0-5 0,0 1 0,0 1 0,0-4 0,2 8 0,1 1 0,2 1 0,7 3 0,-3-1 0,1 3 0,1 2 0,-1 5 0,7 6 0,2 0 0,2 0 0,-1 1 0,-4 4 0,-2 6 0,-4 2 0,4 5 0,-6 1 0,1 3 0,-4 2 0,-3-3 0,-2 4 0,0 1 0,0-2 0,-2 4 0,-3-8 0,-4 1 0,1 1 0,-6-4 0,5 2 0,-1-3 0,0-1 0,1-6 0,-3-1 0,2-2 0,5 3 0,-6-5 0,8-1 0,-2-10 0,3-2 0,2-8 0,0 1 0</inkml:trace>
  <inkml:trace contextRef="#ctx0" brushRef="#br0" timeOffset="1329">898 78 12287,'0'16'0,"0"-6"0,0 0 0,2 2 0,3 2 0,-2 3 0,6 2 0,0 3 0,-1 3 0,1-7 0,3 5 0,-4-3 0,-1 1 0,-2 5 0,-3-7 0,2-4 0,1-3 0,0-1 0,-5 4 0,0-6 0,0-9 0,0-11 0,0-2 0,0-3 0,-5-6 0,0-2 0,1-2 0,2 0 0,2 0 0,0-3 0,0 2 0,0 1 0,0 2 0,0-4 0,0 4 0,0 2 0,2 1 0,3 6 0,6-1 0,-3 8 0,3 2 0,1 5 0,1 8 0,3 3 0,-2 5 0,-4 6 0,4 1 0,-4 6 0,2-2 0,-2 1 0,4-3 0,-5 0 0,1 0 0,0 0 0,-1-5 0,1 2 0,-3-2 0,0 2 0,-5-8 0,4 6 0,1 0 0,-5-5 0,3-4 0,-5-6 0,-5 1 0,2-4 0,-6-2 0,2-4 0,-5-4 0,4-6 0</inkml:trace>
  <inkml:trace contextRef="#ctx0" brushRef="#br0" timeOffset="1566">1037 233 12287,'-8'7'0,"1"-6"0,7 8 0,0-4 0,7-3 0,3 3 0,-1-3 0,1-2 0,2 0 0,-3 0 0,1 0 0,-7 0 0,11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9:29:31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46 12287,'-2'-10'0,"-3"0"0,3 6 0,-5-4 0,7 3 0,2 3 0,3-3 0,-1 3 0,6 2 0,2 0 0,2 0 0,3 0 0,2 0 0,5 0 0,5 0 0,-1 0 0,8 0 0,-2 0 0,2 0 0,4 0 0,4 0 0,-2 0 0,-6 0 0,2 0 0,-4 0 0,-3 0 0,-4 0 0,-2 0 0,0 0 0,-4 0 0,-4 0 0,-1 0 0,-1 0 0,1 0 0,-8 0 0,-1 0 0,-7 0 0,-2 0 0,-3 0 0,3 0 0,-11 0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Dr.A.Bazila Banu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>
                <a:solidFill>
                  <a:srgbClr val="333399"/>
                </a:solidFill>
              </a:rPr>
              <a:t>Chomsky Hierarchy of Languages</a:t>
            </a:r>
            <a:endParaRPr lang="en-US" altLang="en-US" sz="440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/>
              <a:t> Lecture -11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graphicFrame>
        <p:nvGraphicFramePr>
          <p:cNvPr id="333827" name="Group 3"/>
          <p:cNvGraphicFramePr>
            <a:graphicFrameLocks noGrp="1"/>
          </p:cNvGraphicFramePr>
          <p:nvPr>
            <p:ph idx="1"/>
          </p:nvPr>
        </p:nvGraphicFramePr>
        <p:xfrm>
          <a:off x="484188" y="1274763"/>
          <a:ext cx="8229600" cy="4965702"/>
        </p:xfrm>
        <a:graphic>
          <a:graphicData uri="http://schemas.openxmlformats.org/drawingml/2006/table">
            <a:tbl>
              <a:tblPr/>
              <a:tblGrid>
                <a:gridCol w="162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4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Grammar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Languages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Rule of the form (e.g.)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- 3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Finite state automaton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a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|A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λ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– 2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Context-free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Pushdown automaton (non-deterministic)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      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1" u="none" strike="noStrike" cap="none" normalizeH="0" baseline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aSb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|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λ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8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- 1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Context-sensitive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Linear bounded automaton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abc | aSBc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cB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Bc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bB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– 0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Turing Machine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→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3A25F6-073A-4D65-99C6-AA5338FE6A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213" y="6297613"/>
            <a:ext cx="828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Regular ⊂ Context Free ⊂ Context Sensitive ⊂ Unrestricted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CA13425E-63F9-28EE-D58A-4C155E6ED40B}"/>
                  </a:ext>
                </a:extLst>
              </p14:cNvPr>
              <p14:cNvContentPartPr/>
              <p14:nvPr/>
            </p14:nvContentPartPr>
            <p14:xfrm>
              <a:off x="77768" y="2319474"/>
              <a:ext cx="847080" cy="57420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CA13425E-63F9-28EE-D58A-4C155E6ED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1" y="2303994"/>
                <a:ext cx="877693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99EF8D50-5BF9-9195-FA3D-32697636703F}"/>
                  </a:ext>
                </a:extLst>
              </p14:cNvPr>
              <p14:cNvContentPartPr/>
              <p14:nvPr/>
            </p14:nvContentPartPr>
            <p14:xfrm>
              <a:off x="55448" y="5486394"/>
              <a:ext cx="891720" cy="5655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99EF8D50-5BF9-9195-FA3D-3269763670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2" y="5470904"/>
                <a:ext cx="922332" cy="596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2B1384-3D33-B07C-535F-6CA50789446F}"/>
                  </a:ext>
                </a:extLst>
              </p14:cNvPr>
              <p14:cNvContentPartPr/>
              <p14:nvPr/>
            </p14:nvContentPartPr>
            <p14:xfrm>
              <a:off x="2278088" y="2870994"/>
              <a:ext cx="613080" cy="56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2B1384-3D33-B07C-535F-6CA5078944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2608" y="2855514"/>
                <a:ext cx="6436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864C7E8E-BF19-0F49-6F3E-BBDF9B3E2255}"/>
                  </a:ext>
                </a:extLst>
              </p14:cNvPr>
              <p14:cNvContentPartPr/>
              <p14:nvPr/>
            </p14:nvContentPartPr>
            <p14:xfrm>
              <a:off x="4377968" y="1918434"/>
              <a:ext cx="1086480" cy="31212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864C7E8E-BF19-0F49-6F3E-BBDF9B3E22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2488" y="1902972"/>
                <a:ext cx="1117080" cy="342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C8086201-F8C4-7ABC-D0E2-9004BAB7BC99}"/>
                  </a:ext>
                </a:extLst>
              </p14:cNvPr>
              <p14:cNvContentPartPr/>
              <p14:nvPr/>
            </p14:nvContentPartPr>
            <p14:xfrm>
              <a:off x="6221528" y="3044154"/>
              <a:ext cx="724680" cy="25056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C8086201-F8C4-7ABC-D0E2-9004BAB7BC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6040" y="3028652"/>
                <a:ext cx="755295" cy="281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22B34001-669A-9C4B-E0E4-56647362650E}"/>
                  </a:ext>
                </a:extLst>
              </p14:cNvPr>
              <p14:cNvContentPartPr/>
              <p14:nvPr/>
            </p14:nvContentPartPr>
            <p14:xfrm>
              <a:off x="6249608" y="2324874"/>
              <a:ext cx="1404000" cy="51300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22B34001-669A-9C4B-E0E4-5664736265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4128" y="2309383"/>
                <a:ext cx="1434600" cy="54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3829" name="Ink 333829">
                <a:extLst>
                  <a:ext uri="{FF2B5EF4-FFF2-40B4-BE49-F238E27FC236}">
                    <a16:creationId xmlns:a16="http://schemas.microsoft.com/office/drawing/2014/main" id="{178C084A-5B8C-1505-23D7-FDB5222B117F}"/>
                  </a:ext>
                </a:extLst>
              </p14:cNvPr>
              <p14:cNvContentPartPr/>
              <p14:nvPr/>
            </p14:nvContentPartPr>
            <p14:xfrm>
              <a:off x="2222288" y="3923634"/>
              <a:ext cx="1615680" cy="195480"/>
            </p14:xfrm>
          </p:contentPart>
        </mc:Choice>
        <mc:Fallback>
          <p:pic>
            <p:nvPicPr>
              <p:cNvPr id="333829" name="Ink 333829">
                <a:extLst>
                  <a:ext uri="{FF2B5EF4-FFF2-40B4-BE49-F238E27FC236}">
                    <a16:creationId xmlns:a16="http://schemas.microsoft.com/office/drawing/2014/main" id="{178C084A-5B8C-1505-23D7-FDB5222B11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6808" y="3908125"/>
                <a:ext cx="1646280" cy="22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3835" name="Ink 333835">
                <a:extLst>
                  <a:ext uri="{FF2B5EF4-FFF2-40B4-BE49-F238E27FC236}">
                    <a16:creationId xmlns:a16="http://schemas.microsoft.com/office/drawing/2014/main" id="{508AE59D-A7A6-B79A-6616-B4D500F691A0}"/>
                  </a:ext>
                </a:extLst>
              </p14:cNvPr>
              <p14:cNvContentPartPr/>
              <p14:nvPr/>
            </p14:nvContentPartPr>
            <p14:xfrm>
              <a:off x="5380568" y="3288594"/>
              <a:ext cx="439920" cy="200880"/>
            </p14:xfrm>
          </p:contentPart>
        </mc:Choice>
        <mc:Fallback>
          <p:pic>
            <p:nvPicPr>
              <p:cNvPr id="333835" name="Ink 333835">
                <a:extLst>
                  <a:ext uri="{FF2B5EF4-FFF2-40B4-BE49-F238E27FC236}">
                    <a16:creationId xmlns:a16="http://schemas.microsoft.com/office/drawing/2014/main" id="{508AE59D-A7A6-B79A-6616-B4D500F691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5075" y="3273114"/>
                <a:ext cx="470545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3836" name="Ink 333835">
                <a:extLst>
                  <a:ext uri="{FF2B5EF4-FFF2-40B4-BE49-F238E27FC236}">
                    <a16:creationId xmlns:a16="http://schemas.microsoft.com/office/drawing/2014/main" id="{B048CB2A-A214-75F3-198A-BD3E5E9AA024}"/>
                  </a:ext>
                </a:extLst>
              </p14:cNvPr>
              <p14:cNvContentPartPr/>
              <p14:nvPr/>
            </p14:nvContentPartPr>
            <p14:xfrm>
              <a:off x="5341688" y="3728874"/>
              <a:ext cx="256680" cy="16920"/>
            </p14:xfrm>
          </p:contentPart>
        </mc:Choice>
        <mc:Fallback>
          <p:pic>
            <p:nvPicPr>
              <p:cNvPr id="333836" name="Ink 333835">
                <a:extLst>
                  <a:ext uri="{FF2B5EF4-FFF2-40B4-BE49-F238E27FC236}">
                    <a16:creationId xmlns:a16="http://schemas.microsoft.com/office/drawing/2014/main" id="{B048CB2A-A214-75F3-198A-BD3E5E9AA0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6208" y="3713394"/>
                <a:ext cx="287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3837" name="Ink 333836">
                <a:extLst>
                  <a:ext uri="{FF2B5EF4-FFF2-40B4-BE49-F238E27FC236}">
                    <a16:creationId xmlns:a16="http://schemas.microsoft.com/office/drawing/2014/main" id="{E3F178FE-9436-780F-D655-098E34D48495}"/>
                  </a:ext>
                </a:extLst>
              </p14:cNvPr>
              <p14:cNvContentPartPr/>
              <p14:nvPr/>
            </p14:nvContentPartPr>
            <p14:xfrm>
              <a:off x="4266728" y="3973674"/>
              <a:ext cx="1069920" cy="33840"/>
            </p14:xfrm>
          </p:contentPart>
        </mc:Choice>
        <mc:Fallback>
          <p:pic>
            <p:nvPicPr>
              <p:cNvPr id="333837" name="Ink 333836">
                <a:extLst>
                  <a:ext uri="{FF2B5EF4-FFF2-40B4-BE49-F238E27FC236}">
                    <a16:creationId xmlns:a16="http://schemas.microsoft.com/office/drawing/2014/main" id="{E3F178FE-9436-780F-D655-098E34D484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1248" y="3958194"/>
                <a:ext cx="1100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3838" name="Ink 333837">
                <a:extLst>
                  <a:ext uri="{FF2B5EF4-FFF2-40B4-BE49-F238E27FC236}">
                    <a16:creationId xmlns:a16="http://schemas.microsoft.com/office/drawing/2014/main" id="{93761633-DEBA-9863-8D8F-832C393C0074}"/>
                  </a:ext>
                </a:extLst>
              </p14:cNvPr>
              <p14:cNvContentPartPr/>
              <p14:nvPr/>
            </p14:nvContentPartPr>
            <p14:xfrm>
              <a:off x="7625528" y="3873594"/>
              <a:ext cx="122760" cy="5760"/>
            </p14:xfrm>
          </p:contentPart>
        </mc:Choice>
        <mc:Fallback>
          <p:pic>
            <p:nvPicPr>
              <p:cNvPr id="333838" name="Ink 333837">
                <a:extLst>
                  <a:ext uri="{FF2B5EF4-FFF2-40B4-BE49-F238E27FC236}">
                    <a16:creationId xmlns:a16="http://schemas.microsoft.com/office/drawing/2014/main" id="{93761633-DEBA-9863-8D8F-832C393C00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10093" y="3859025"/>
                <a:ext cx="153271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3839" name="Ink 333838">
                <a:extLst>
                  <a:ext uri="{FF2B5EF4-FFF2-40B4-BE49-F238E27FC236}">
                    <a16:creationId xmlns:a16="http://schemas.microsoft.com/office/drawing/2014/main" id="{B50B6B65-670F-FD06-5B35-FB839314B7F5}"/>
                  </a:ext>
                </a:extLst>
              </p14:cNvPr>
              <p14:cNvContentPartPr/>
              <p14:nvPr/>
            </p14:nvContentPartPr>
            <p14:xfrm>
              <a:off x="7619768" y="3934794"/>
              <a:ext cx="117360" cy="5760"/>
            </p14:xfrm>
          </p:contentPart>
        </mc:Choice>
        <mc:Fallback>
          <p:pic>
            <p:nvPicPr>
              <p:cNvPr id="333839" name="Ink 333838">
                <a:extLst>
                  <a:ext uri="{FF2B5EF4-FFF2-40B4-BE49-F238E27FC236}">
                    <a16:creationId xmlns:a16="http://schemas.microsoft.com/office/drawing/2014/main" id="{B50B6B65-670F-FD06-5B35-FB839314B7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04288" y="3919314"/>
                <a:ext cx="147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3842" name="Ink 333842">
                <a:extLst>
                  <a:ext uri="{FF2B5EF4-FFF2-40B4-BE49-F238E27FC236}">
                    <a16:creationId xmlns:a16="http://schemas.microsoft.com/office/drawing/2014/main" id="{6B4881D9-0F85-3DAE-4BBF-B41D6A208B1A}"/>
                  </a:ext>
                </a:extLst>
              </p14:cNvPr>
              <p14:cNvContentPartPr/>
              <p14:nvPr/>
            </p14:nvContentPartPr>
            <p14:xfrm>
              <a:off x="7943408" y="3606114"/>
              <a:ext cx="89280" cy="162000"/>
            </p14:xfrm>
          </p:contentPart>
        </mc:Choice>
        <mc:Fallback>
          <p:pic>
            <p:nvPicPr>
              <p:cNvPr id="333842" name="Ink 333842">
                <a:extLst>
                  <a:ext uri="{FF2B5EF4-FFF2-40B4-BE49-F238E27FC236}">
                    <a16:creationId xmlns:a16="http://schemas.microsoft.com/office/drawing/2014/main" id="{6B4881D9-0F85-3DAE-4BBF-B41D6A208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7865" y="3590600"/>
                <a:ext cx="120004" cy="192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3847" name="Ink 333847">
                <a:extLst>
                  <a:ext uri="{FF2B5EF4-FFF2-40B4-BE49-F238E27FC236}">
                    <a16:creationId xmlns:a16="http://schemas.microsoft.com/office/drawing/2014/main" id="{BCFC6CC9-507F-7359-D007-607AAF93C6C1}"/>
                  </a:ext>
                </a:extLst>
              </p14:cNvPr>
              <p14:cNvContentPartPr/>
              <p14:nvPr/>
            </p14:nvContentPartPr>
            <p14:xfrm>
              <a:off x="6489008" y="3895914"/>
              <a:ext cx="1208880" cy="66960"/>
            </p14:xfrm>
          </p:contentPart>
        </mc:Choice>
        <mc:Fallback>
          <p:pic>
            <p:nvPicPr>
              <p:cNvPr id="333847" name="Ink 333847">
                <a:extLst>
                  <a:ext uri="{FF2B5EF4-FFF2-40B4-BE49-F238E27FC236}">
                    <a16:creationId xmlns:a16="http://schemas.microsoft.com/office/drawing/2014/main" id="{BCFC6CC9-507F-7359-D007-607AAF93C6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3528" y="3880517"/>
                <a:ext cx="1239480" cy="97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3848" name="Ink 333847">
                <a:extLst>
                  <a:ext uri="{FF2B5EF4-FFF2-40B4-BE49-F238E27FC236}">
                    <a16:creationId xmlns:a16="http://schemas.microsoft.com/office/drawing/2014/main" id="{55FA58F7-AAFC-29E8-6116-9AE5B7EF99C5}"/>
                  </a:ext>
                </a:extLst>
              </p14:cNvPr>
              <p14:cNvContentPartPr/>
              <p14:nvPr/>
            </p14:nvContentPartPr>
            <p14:xfrm>
              <a:off x="2367008" y="4903914"/>
              <a:ext cx="1220400" cy="50400"/>
            </p14:xfrm>
          </p:contentPart>
        </mc:Choice>
        <mc:Fallback>
          <p:pic>
            <p:nvPicPr>
              <p:cNvPr id="333848" name="Ink 333847">
                <a:extLst>
                  <a:ext uri="{FF2B5EF4-FFF2-40B4-BE49-F238E27FC236}">
                    <a16:creationId xmlns:a16="http://schemas.microsoft.com/office/drawing/2014/main" id="{55FA58F7-AAFC-29E8-6116-9AE5B7EF99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1523" y="4888434"/>
                <a:ext cx="1251009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3854" name="Ink 333854">
                <a:extLst>
                  <a:ext uri="{FF2B5EF4-FFF2-40B4-BE49-F238E27FC236}">
                    <a16:creationId xmlns:a16="http://schemas.microsoft.com/office/drawing/2014/main" id="{C990087F-84F7-936C-A81D-EBECFDF8E9B5}"/>
                  </a:ext>
                </a:extLst>
              </p14:cNvPr>
              <p14:cNvContentPartPr/>
              <p14:nvPr/>
            </p14:nvContentPartPr>
            <p14:xfrm>
              <a:off x="5330528" y="4814994"/>
              <a:ext cx="384840" cy="161640"/>
            </p14:xfrm>
          </p:contentPart>
        </mc:Choice>
        <mc:Fallback>
          <p:pic>
            <p:nvPicPr>
              <p:cNvPr id="333854" name="Ink 333854">
                <a:extLst>
                  <a:ext uri="{FF2B5EF4-FFF2-40B4-BE49-F238E27FC236}">
                    <a16:creationId xmlns:a16="http://schemas.microsoft.com/office/drawing/2014/main" id="{C990087F-84F7-936C-A81D-EBECFDF8E9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15048" y="4799548"/>
                <a:ext cx="415440" cy="192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3857" name="Ink 333857">
                <a:extLst>
                  <a:ext uri="{FF2B5EF4-FFF2-40B4-BE49-F238E27FC236}">
                    <a16:creationId xmlns:a16="http://schemas.microsoft.com/office/drawing/2014/main" id="{EDEDD424-933E-E7F0-71D6-BE2DAA64C1FE}"/>
                  </a:ext>
                </a:extLst>
              </p14:cNvPr>
              <p14:cNvContentPartPr/>
              <p14:nvPr/>
            </p14:nvContentPartPr>
            <p14:xfrm>
              <a:off x="6416648" y="5015514"/>
              <a:ext cx="306720" cy="95040"/>
            </p14:xfrm>
          </p:contentPart>
        </mc:Choice>
        <mc:Fallback>
          <p:pic>
            <p:nvPicPr>
              <p:cNvPr id="333857" name="Ink 333857">
                <a:extLst>
                  <a:ext uri="{FF2B5EF4-FFF2-40B4-BE49-F238E27FC236}">
                    <a16:creationId xmlns:a16="http://schemas.microsoft.com/office/drawing/2014/main" id="{EDEDD424-933E-E7F0-71D6-BE2DAA64C1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1168" y="5000034"/>
                <a:ext cx="3373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3860" name="Ink 333860">
                <a:extLst>
                  <a:ext uri="{FF2B5EF4-FFF2-40B4-BE49-F238E27FC236}">
                    <a16:creationId xmlns:a16="http://schemas.microsoft.com/office/drawing/2014/main" id="{DBC55D58-374B-9AE5-4092-CBA3B99F5C4C}"/>
                  </a:ext>
                </a:extLst>
              </p14:cNvPr>
              <p14:cNvContentPartPr/>
              <p14:nvPr/>
            </p14:nvContentPartPr>
            <p14:xfrm>
              <a:off x="6450128" y="4012914"/>
              <a:ext cx="197640" cy="33840"/>
            </p14:xfrm>
          </p:contentPart>
        </mc:Choice>
        <mc:Fallback>
          <p:pic>
            <p:nvPicPr>
              <p:cNvPr id="333860" name="Ink 333860">
                <a:extLst>
                  <a:ext uri="{FF2B5EF4-FFF2-40B4-BE49-F238E27FC236}">
                    <a16:creationId xmlns:a16="http://schemas.microsoft.com/office/drawing/2014/main" id="{DBC55D58-374B-9AE5-4092-CBA3B99F5C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34676" y="3997434"/>
                <a:ext cx="228184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3861" name="Ink 333860">
                <a:extLst>
                  <a:ext uri="{FF2B5EF4-FFF2-40B4-BE49-F238E27FC236}">
                    <a16:creationId xmlns:a16="http://schemas.microsoft.com/office/drawing/2014/main" id="{C6CBD6D4-E8B9-6876-8D22-1CA6EA639BEE}"/>
                  </a:ext>
                </a:extLst>
              </p14:cNvPr>
              <p14:cNvContentPartPr/>
              <p14:nvPr/>
            </p14:nvContentPartPr>
            <p14:xfrm>
              <a:off x="6483608" y="6001194"/>
              <a:ext cx="746640" cy="22680"/>
            </p14:xfrm>
          </p:contentPart>
        </mc:Choice>
        <mc:Fallback>
          <p:pic>
            <p:nvPicPr>
              <p:cNvPr id="333861" name="Ink 333860">
                <a:extLst>
                  <a:ext uri="{FF2B5EF4-FFF2-40B4-BE49-F238E27FC236}">
                    <a16:creationId xmlns:a16="http://schemas.microsoft.com/office/drawing/2014/main" id="{C6CBD6D4-E8B9-6876-8D22-1CA6EA639B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68135" y="5985714"/>
                <a:ext cx="777225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3865" name="Ink 333865">
                <a:extLst>
                  <a:ext uri="{FF2B5EF4-FFF2-40B4-BE49-F238E27FC236}">
                    <a16:creationId xmlns:a16="http://schemas.microsoft.com/office/drawing/2014/main" id="{ED0BE839-58F3-9B48-0318-C2B2B0F84537}"/>
                  </a:ext>
                </a:extLst>
              </p14:cNvPr>
              <p14:cNvContentPartPr/>
              <p14:nvPr/>
            </p14:nvContentPartPr>
            <p14:xfrm>
              <a:off x="144728" y="6229794"/>
              <a:ext cx="8628480" cy="609840"/>
            </p14:xfrm>
          </p:contentPart>
        </mc:Choice>
        <mc:Fallback>
          <p:pic>
            <p:nvPicPr>
              <p:cNvPr id="333865" name="Ink 333865">
                <a:extLst>
                  <a:ext uri="{FF2B5EF4-FFF2-40B4-BE49-F238E27FC236}">
                    <a16:creationId xmlns:a16="http://schemas.microsoft.com/office/drawing/2014/main" id="{ED0BE839-58F3-9B48-0318-C2B2B0F845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248" y="6214323"/>
                <a:ext cx="8659080" cy="6404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73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28675" y="1524000"/>
            <a:ext cx="8162925" cy="1546225"/>
          </a:xfrm>
        </p:spPr>
        <p:txBody>
          <a:bodyPr/>
          <a:lstStyle/>
          <a:p>
            <a:r>
              <a:rPr lang="en-US" altLang="en-US" sz="2200"/>
              <a:t>Various restrictions on rules provide various grammar types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C67D0-659F-48AA-BD8B-5F85C14439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9325" y="2106613"/>
          <a:ext cx="7780338" cy="2879725"/>
        </p:xfrm>
        <a:graphic>
          <a:graphicData uri="http://schemas.openxmlformats.org/drawingml/2006/table">
            <a:tbl>
              <a:tblPr/>
              <a:tblGrid>
                <a:gridCol w="245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Grammar Type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Restrictions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E.g.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 (0) 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AC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Context-sensitive (1)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|LHS| </a:t>
                      </a:r>
                      <a:r>
                        <a:rPr kumimoji="0" lang="el-G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|RHS|???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ABC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AaC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Context-free (2)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|LHS| = 1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(3)</a:t>
                      </a: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|LHS| = 1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RHS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/>
                        </a:rPr>
                        <a:t>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, aB}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</a:t>
                      </a:r>
                      <a:r>
                        <a:rPr kumimoji="0" lang="de-D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/>
                        </a:rPr>
                        <a:t>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→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4" name="Rectangle 4"/>
          <p:cNvSpPr>
            <a:spLocks noChangeArrowheads="1"/>
          </p:cNvSpPr>
          <p:nvPr/>
        </p:nvSpPr>
        <p:spPr bwMode="auto">
          <a:xfrm>
            <a:off x="558800" y="5368925"/>
            <a:ext cx="828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Regular ⊂ Context free ⊂ Context Sensitive ⊂ Unrestricted</a:t>
            </a:r>
          </a:p>
        </p:txBody>
      </p:sp>
    </p:spTree>
    <p:extLst>
      <p:ext uri="{BB962C8B-B14F-4D97-AF65-F5344CB8AC3E}">
        <p14:creationId xmlns:p14="http://schemas.microsoft.com/office/powerpoint/2010/main" val="2937177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0D6F6-4026-4065-95A9-BE53025987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98663"/>
            <a:ext cx="8386763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94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Unrestricted Grammars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524000"/>
            <a:ext cx="8131175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Recursive language</a:t>
            </a:r>
            <a:r>
              <a:rPr lang="en-US" alt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Turing machine eventually </a:t>
            </a:r>
            <a:r>
              <a:rPr lang="en-US" altLang="en-US">
                <a:solidFill>
                  <a:srgbClr val="0000FF"/>
                </a:solidFill>
              </a:rPr>
              <a:t>stops</a:t>
            </a:r>
            <a:r>
              <a:rPr lang="en-US" altLang="en-US"/>
              <a:t> if string </a:t>
            </a:r>
            <a:r>
              <a:rPr lang="en-US" altLang="en-US" i="1" u="sng"/>
              <a:t>w</a:t>
            </a:r>
            <a:r>
              <a:rPr lang="en-US" altLang="en-US" u="sng"/>
              <a:t> </a:t>
            </a:r>
            <a:r>
              <a:rPr lang="en-US" altLang="en-US" b="1" u="sng"/>
              <a:t>is in</a:t>
            </a:r>
            <a:r>
              <a:rPr lang="en-US" altLang="en-US" u="sng"/>
              <a:t> language.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Machine will also eventually </a:t>
            </a:r>
            <a:r>
              <a:rPr lang="en-US" altLang="en-US">
                <a:solidFill>
                  <a:srgbClr val="0000FF"/>
                </a:solidFill>
              </a:rPr>
              <a:t>stop (and reject)</a:t>
            </a:r>
            <a:r>
              <a:rPr lang="en-US" altLang="en-US"/>
              <a:t> if </a:t>
            </a:r>
            <a:r>
              <a:rPr lang="en-US" altLang="en-US" i="1" u="sng"/>
              <a:t>w</a:t>
            </a:r>
            <a:r>
              <a:rPr lang="en-US" altLang="en-US" u="sng"/>
              <a:t> </a:t>
            </a:r>
            <a:r>
              <a:rPr lang="en-US" altLang="en-US" b="1" u="sng"/>
              <a:t>is not in</a:t>
            </a:r>
            <a:r>
              <a:rPr lang="en-US" altLang="en-US" u="sng"/>
              <a:t> language</a:t>
            </a:r>
          </a:p>
          <a:p>
            <a:pPr>
              <a:lnSpc>
                <a:spcPct val="90000"/>
              </a:lnSpc>
            </a:pPr>
            <a:endParaRPr lang="en-US" altLang="en-US" u="sng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Recursively enumerable language</a:t>
            </a:r>
            <a:r>
              <a:rPr lang="en-US" alt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Turing machine eventually </a:t>
            </a:r>
            <a:r>
              <a:rPr lang="en-US" altLang="en-US">
                <a:solidFill>
                  <a:srgbClr val="0000FF"/>
                </a:solidFill>
              </a:rPr>
              <a:t>stops</a:t>
            </a:r>
            <a:r>
              <a:rPr lang="en-US" altLang="en-US"/>
              <a:t> if </a:t>
            </a:r>
            <a:r>
              <a:rPr lang="en-US" altLang="en-US" i="1"/>
              <a:t>w</a:t>
            </a:r>
            <a:r>
              <a:rPr lang="en-US" altLang="en-US"/>
              <a:t> </a:t>
            </a:r>
            <a:r>
              <a:rPr lang="en-US" altLang="en-US" b="1" u="sng"/>
              <a:t>is in</a:t>
            </a:r>
            <a:r>
              <a:rPr lang="en-US" altLang="en-US"/>
              <a:t> language.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machine </a:t>
            </a:r>
            <a:r>
              <a:rPr lang="en-US" altLang="en-US" i="1">
                <a:solidFill>
                  <a:srgbClr val="0000FF"/>
                </a:solidFill>
              </a:rPr>
              <a:t>may go into an infinite loop</a:t>
            </a:r>
            <a:r>
              <a:rPr lang="en-US" altLang="en-US" i="1"/>
              <a:t> if w </a:t>
            </a:r>
            <a:r>
              <a:rPr lang="en-US" altLang="en-US" b="1" i="1" u="sng"/>
              <a:t>is not in</a:t>
            </a:r>
            <a:r>
              <a:rPr lang="en-US" altLang="en-US" i="1"/>
              <a:t> the language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5AFBA-7734-4183-ABBD-7FB3B63FEC1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92333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7388" y="1550988"/>
            <a:ext cx="8129587" cy="5029200"/>
          </a:xfrm>
        </p:spPr>
        <p:txBody>
          <a:bodyPr/>
          <a:lstStyle/>
          <a:p>
            <a:r>
              <a:rPr lang="en-US" altLang="en-US"/>
              <a:t>Grammars are rules for string generation/replacement</a:t>
            </a:r>
          </a:p>
          <a:p>
            <a:r>
              <a:rPr lang="en-US" altLang="en-US"/>
              <a:t>All grammar classes are equivalent to some kind of automaton</a:t>
            </a:r>
          </a:p>
          <a:p>
            <a:r>
              <a:rPr lang="en-US" altLang="en-US"/>
              <a:t>PDAs and context-free grammars have the same power.</a:t>
            </a:r>
          </a:p>
          <a:p>
            <a:r>
              <a:rPr lang="en-US" altLang="en-US"/>
              <a:t>Deterministic PDAs are strictly weaker than CFGs.</a:t>
            </a:r>
          </a:p>
          <a:p>
            <a:r>
              <a:rPr lang="en-US" altLang="en-US"/>
              <a:t>There is no known simple grammar counterpart to DPDAs.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7751F-F463-4DAE-A1B8-B127BCFDEB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9505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Learning outcomes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213" y="1524000"/>
            <a:ext cx="777240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AU" altLang="en-US" b="1">
                <a:solidFill>
                  <a:srgbClr val="000000"/>
                </a:solidFill>
              </a:rPr>
              <a:t>At the end of this topic students should be able to: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AU" altLang="en-US" b="1">
              <a:solidFill>
                <a:srgbClr val="000000"/>
              </a:solidFill>
            </a:endParaRPr>
          </a:p>
          <a:p>
            <a:pPr marL="287338" indent="-287338">
              <a:defRPr/>
            </a:pPr>
            <a:r>
              <a:rPr lang="en-US" altLang="en-US"/>
              <a:t>Describe the relationship between different language types</a:t>
            </a:r>
          </a:p>
          <a:p>
            <a:pPr marL="287338" indent="-287338">
              <a:defRPr/>
            </a:pPr>
            <a:r>
              <a:rPr lang="en-US" altLang="en-US"/>
              <a:t>Understand Chomsky hierarchy</a:t>
            </a:r>
          </a:p>
          <a:p>
            <a:pPr marL="287338" indent="-287338">
              <a:defRPr/>
            </a:pPr>
            <a:endParaRPr lang="en-US" altLang="en-US"/>
          </a:p>
          <a:p>
            <a:pPr marL="0" indent="0">
              <a:defRPr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286BD-7907-40FD-899D-4D8452A35E8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54088" y="1524000"/>
            <a:ext cx="803751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Noam Chomsky developed a 4 level classification for grammars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u="sng"/>
              <a:t>Type 3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Regular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least powerful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</a:t>
            </a:r>
            <a:r>
              <a:rPr lang="en-US" altLang="en-US" sz="2000">
                <a:solidFill>
                  <a:srgbClr val="C00000"/>
                </a:solidFill>
              </a:rPr>
              <a:t>accepted by DFA/NFA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use subset of CFG, where </a:t>
            </a:r>
            <a:r>
              <a:rPr lang="en-US" altLang="en-US" sz="2000">
                <a:solidFill>
                  <a:srgbClr val="C00000"/>
                </a:solidFill>
              </a:rPr>
              <a:t>all rules of the form</a:t>
            </a:r>
            <a:r>
              <a:rPr lang="en-US" altLang="en-US" sz="200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FF"/>
                </a:solidFill>
              </a:rPr>
              <a:t>	</a:t>
            </a:r>
            <a:r>
              <a:rPr lang="en-US" altLang="en-US" sz="2000" i="1">
                <a:solidFill>
                  <a:srgbClr val="0000FF"/>
                </a:solidFill>
              </a:rPr>
              <a:t>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0000FF"/>
                </a:solidFill>
              </a:rPr>
              <a:t>	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aB  </a:t>
            </a:r>
            <a:r>
              <a:rPr lang="en-US" altLang="en-US" sz="2000">
                <a:solidFill>
                  <a:srgbClr val="0000FF"/>
                </a:solidFill>
              </a:rPr>
              <a:t>(or</a:t>
            </a:r>
            <a:r>
              <a:rPr lang="en-US" altLang="en-US" sz="2000" i="1">
                <a:solidFill>
                  <a:srgbClr val="0000FF"/>
                </a:solidFill>
              </a:rPr>
              <a:t> 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Ba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0000FF"/>
                </a:solidFill>
              </a:rPr>
              <a:t>	A </a:t>
            </a:r>
            <a:r>
              <a:rPr lang="en-US" altLang="en-US" sz="2000" i="1">
                <a:solidFill>
                  <a:srgbClr val="0000FF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</a:t>
            </a:r>
            <a:r>
              <a:rPr lang="el-GR" altLang="en-US" sz="2000" i="1">
                <a:solidFill>
                  <a:srgbClr val="0000FF"/>
                </a:solidFill>
              </a:rPr>
              <a:t>λ</a:t>
            </a:r>
            <a:endParaRPr lang="en-US" altLang="en-US" sz="2000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Regular language is language expressed by a regular grammar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all regular languages are context-free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some context free languages are not regular (eg </a:t>
            </a:r>
            <a:r>
              <a:rPr lang="en-US" altLang="en-US" sz="2000" i="1">
                <a:solidFill>
                  <a:srgbClr val="C00000"/>
                </a:solidFill>
              </a:rPr>
              <a:t>a</a:t>
            </a:r>
            <a:r>
              <a:rPr lang="en-US" altLang="en-US" sz="2000" baseline="30000">
                <a:solidFill>
                  <a:srgbClr val="C00000"/>
                </a:solidFill>
              </a:rPr>
              <a:t>n</a:t>
            </a:r>
            <a:r>
              <a:rPr lang="en-US" altLang="en-US" sz="2000" i="1">
                <a:solidFill>
                  <a:srgbClr val="C00000"/>
                </a:solidFill>
              </a:rPr>
              <a:t>b</a:t>
            </a:r>
            <a:r>
              <a:rPr lang="en-US" altLang="en-US" sz="2000" baseline="30000">
                <a:solidFill>
                  <a:srgbClr val="C00000"/>
                </a:solidFill>
              </a:rPr>
              <a:t>n</a:t>
            </a:r>
            <a:r>
              <a:rPr lang="en-US" altLang="en-US" sz="2000">
                <a:solidFill>
                  <a:srgbClr val="C00000"/>
                </a:solidFill>
              </a:rPr>
              <a:t> | n &gt; 0)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66A52-E861-4AEA-AE76-2552F3B332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4038600"/>
            <a:ext cx="10445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4371975"/>
            <a:ext cx="9683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716463"/>
            <a:ext cx="1003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Grammar and CFG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901700" y="1524000"/>
            <a:ext cx="8089900" cy="5029200"/>
          </a:xfrm>
        </p:spPr>
        <p:txBody>
          <a:bodyPr/>
          <a:lstStyle/>
          <a:p>
            <a:r>
              <a:rPr lang="en-US" altLang="en-US" sz="2000"/>
              <a:t>Example: Consider the language defined by </a:t>
            </a:r>
            <a:r>
              <a:rPr lang="en-US" altLang="en-US" sz="2000" i="1"/>
              <a:t>a</a:t>
            </a:r>
            <a:r>
              <a:rPr lang="en-US" altLang="en-US" sz="2000"/>
              <a:t>(</a:t>
            </a:r>
            <a:r>
              <a:rPr lang="en-US" altLang="en-US" sz="2000" i="1"/>
              <a:t>a</a:t>
            </a:r>
            <a:r>
              <a:rPr lang="en-US" altLang="en-US" sz="2000"/>
              <a:t>*</a:t>
            </a:r>
            <a:r>
              <a:rPr lang="en-US" altLang="en-US" sz="2000">
                <a:sym typeface="Symbol" panose="05050102010706020507" pitchFamily="18" charset="2"/>
              </a:rPr>
              <a:t></a:t>
            </a:r>
            <a:r>
              <a:rPr lang="en-US" altLang="en-US" sz="2000" i="1"/>
              <a:t>b</a:t>
            </a:r>
            <a:r>
              <a:rPr lang="en-US" altLang="en-US" sz="2000"/>
              <a:t>*)</a:t>
            </a:r>
            <a:r>
              <a:rPr lang="en-US" altLang="en-US" sz="2000" i="1"/>
              <a:t>b</a:t>
            </a:r>
          </a:p>
          <a:p>
            <a:pPr lvl="1"/>
            <a:r>
              <a:rPr lang="en-US" altLang="en-US" sz="2000" i="1"/>
              <a:t>S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aA 	</a:t>
            </a:r>
          </a:p>
          <a:p>
            <a:pPr lvl="1"/>
            <a:r>
              <a:rPr lang="en-US" altLang="en-US" sz="2000" i="1"/>
              <a:t>A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Xb | Yb	</a:t>
            </a:r>
          </a:p>
          <a:p>
            <a:pPr lvl="1"/>
            <a:r>
              <a:rPr lang="en-US" altLang="en-US" sz="2000" i="1"/>
              <a:t>X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aX | </a:t>
            </a:r>
            <a:r>
              <a:rPr lang="en-US" altLang="en-US" sz="2000" i="1">
                <a:sym typeface="Symbol" panose="05050102010706020507" pitchFamily="18" charset="2"/>
              </a:rPr>
              <a:t></a:t>
            </a:r>
            <a:endParaRPr lang="en-US" altLang="en-US" sz="2000" i="1"/>
          </a:p>
          <a:p>
            <a:pPr lvl="1"/>
            <a:r>
              <a:rPr lang="en-US" altLang="en-US" sz="2000" i="1"/>
              <a:t>Y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bY | </a:t>
            </a:r>
            <a:r>
              <a:rPr lang="en-US" altLang="en-US" sz="2000" i="1">
                <a:sym typeface="Symbol" panose="05050102010706020507" pitchFamily="18" charset="2"/>
              </a:rPr>
              <a:t></a:t>
            </a:r>
            <a:endParaRPr lang="en-US" altLang="en-US" sz="2000" i="1"/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 sz="2000"/>
              <a:t>We don’t have to restrict CFG to regular subset in order to describe a regular language:</a:t>
            </a:r>
          </a:p>
          <a:p>
            <a:pPr lvl="1">
              <a:buClr>
                <a:srgbClr val="FF0000"/>
              </a:buClr>
            </a:pPr>
            <a:r>
              <a:rPr lang="en-US" altLang="en-US" i="1"/>
              <a:t> 	</a:t>
            </a:r>
            <a:r>
              <a:rPr lang="en-US" altLang="en-US" sz="2000"/>
              <a:t>Same language:</a:t>
            </a:r>
            <a:r>
              <a:rPr lang="en-US" altLang="en-US" sz="2000" i="1">
                <a:solidFill>
                  <a:srgbClr val="000000"/>
                </a:solidFill>
              </a:rPr>
              <a:t> a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*</a:t>
            </a:r>
            <a:r>
              <a:rPr lang="en-US" altLang="en-US" sz="200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*)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FF"/>
                </a:solidFill>
              </a:rPr>
              <a:t>S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FF"/>
                </a:solidFill>
              </a:rPr>
              <a:t> aMb</a:t>
            </a:r>
            <a:r>
              <a:rPr lang="en-US" altLang="en-US" sz="2000" i="1">
                <a:solidFill>
                  <a:srgbClr val="000000"/>
                </a:solidFill>
              </a:rPr>
              <a:t> 	A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e 	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 → </a:t>
            </a:r>
            <a:r>
              <a:rPr lang="en-US" altLang="en-US" sz="2000" i="1">
                <a:solidFill>
                  <a:srgbClr val="000000"/>
                </a:solidFill>
              </a:rPr>
              <a:t>bB 	B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e</a:t>
            </a:r>
            <a:endParaRPr lang="en-US" altLang="en-US" i="1">
              <a:solidFill>
                <a:srgbClr val="000000"/>
              </a:solidFill>
            </a:endParaRP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M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A 	M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B 	</a:t>
            </a:r>
          </a:p>
          <a:p>
            <a:pPr lvl="2">
              <a:buClr>
                <a:srgbClr val="3333CC"/>
              </a:buClr>
            </a:pPr>
            <a:r>
              <a:rPr lang="en-US" altLang="en-US" sz="2000" i="1">
                <a:solidFill>
                  <a:srgbClr val="000000"/>
                </a:solidFill>
              </a:rPr>
              <a:t>A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→</a:t>
            </a:r>
            <a:r>
              <a:rPr lang="en-US" altLang="en-US" sz="2000" i="1">
                <a:solidFill>
                  <a:srgbClr val="000000"/>
                </a:solidFill>
              </a:rPr>
              <a:t> aA 	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F5934-6E0E-4067-9437-2753AB2F33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52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2</a:t>
            </a:r>
            <a:r>
              <a:rPr lang="en-US" altLang="en-US"/>
              <a:t> - </a:t>
            </a:r>
            <a:r>
              <a:rPr lang="en-US" altLang="en-US">
                <a:solidFill>
                  <a:srgbClr val="0000FF"/>
                </a:solidFill>
              </a:rPr>
              <a:t>Context Free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accepted by PDA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all rules have a single non-terminal on the LHS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 i="1"/>
              <a:t>a </a:t>
            </a:r>
            <a:r>
              <a:rPr lang="en-US" altLang="en-US" baseline="30000"/>
              <a:t>i </a:t>
            </a:r>
            <a:r>
              <a:rPr lang="en-US" altLang="en-US" i="1"/>
              <a:t>b </a:t>
            </a:r>
            <a:r>
              <a:rPr lang="en-US" altLang="en-US" baseline="30000"/>
              <a:t>i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rgbClr val="0000FF"/>
                </a:solidFill>
              </a:rPr>
              <a:t>S 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→ </a:t>
            </a:r>
            <a:r>
              <a:rPr lang="en-US" altLang="en-US" i="1">
                <a:solidFill>
                  <a:srgbClr val="0000FF"/>
                </a:solidFill>
              </a:rPr>
              <a:t>aSb </a:t>
            </a:r>
            <a:r>
              <a:rPr lang="en-US" altLang="en-US">
                <a:solidFill>
                  <a:srgbClr val="0000FF"/>
                </a:solidFill>
              </a:rPr>
              <a:t>| </a:t>
            </a:r>
            <a:r>
              <a:rPr lang="el-GR" altLang="en-US">
                <a:solidFill>
                  <a:srgbClr val="0000FF"/>
                </a:solidFill>
              </a:rPr>
              <a:t>λ</a:t>
            </a:r>
            <a:endParaRPr lang="en-US" altLang="en-US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‘</a:t>
            </a:r>
            <a:r>
              <a:rPr lang="en-US" altLang="en-US" i="1"/>
              <a:t>aSb</a:t>
            </a:r>
            <a:r>
              <a:rPr lang="en-US" altLang="en-US"/>
              <a:t>’ is equivalent to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push X on PDA stack when input ‘</a:t>
            </a:r>
            <a:r>
              <a:rPr lang="en-US" altLang="en-US" sz="2000" i="1"/>
              <a:t>a</a:t>
            </a:r>
            <a:r>
              <a:rPr lang="en-US" altLang="en-US" sz="2000"/>
              <a:t>’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pop X off PDA stack when input ‘</a:t>
            </a:r>
            <a:r>
              <a:rPr lang="en-US" altLang="en-US" sz="2000" i="1"/>
              <a:t>b</a:t>
            </a:r>
            <a:r>
              <a:rPr lang="en-US" altLang="en-US" sz="2000"/>
              <a:t>’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7847D-AE0F-4BBC-A97B-A20F366AA4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152775"/>
            <a:ext cx="24384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and PDA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73138" y="14970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Language accepted by PDA </a:t>
            </a:r>
            <a:r>
              <a:rPr lang="en-US" altLang="en-US" b="1"/>
              <a:t>iff</a:t>
            </a:r>
            <a:r>
              <a:rPr lang="en-US" altLang="en-US"/>
              <a:t> generated by a CFG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e.g </a:t>
            </a:r>
            <a:r>
              <a:rPr lang="en-US" altLang="en-US" i="1"/>
              <a:t>a </a:t>
            </a:r>
            <a:r>
              <a:rPr lang="en-US" altLang="en-US" baseline="30000"/>
              <a:t>i </a:t>
            </a:r>
            <a:r>
              <a:rPr lang="en-US" altLang="en-US" i="1"/>
              <a:t>c </a:t>
            </a:r>
            <a:r>
              <a:rPr lang="en-US" altLang="en-US" baseline="30000"/>
              <a:t>j </a:t>
            </a:r>
            <a:r>
              <a:rPr lang="en-US" altLang="en-US" i="1"/>
              <a:t>d </a:t>
            </a:r>
            <a:r>
              <a:rPr lang="en-US" altLang="en-US" baseline="30000"/>
              <a:t>j </a:t>
            </a:r>
            <a:r>
              <a:rPr lang="en-US" altLang="en-US" i="1"/>
              <a:t>b </a:t>
            </a:r>
            <a:r>
              <a:rPr lang="en-US" altLang="en-US" baseline="30000"/>
              <a:t>i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S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aSb |  a X 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X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cXd | </a:t>
            </a:r>
            <a:r>
              <a:rPr lang="en-US" altLang="en-US">
                <a:sym typeface="Symbol" panose="05050102010706020507" pitchFamily="18" charset="2"/>
              </a:rPr>
              <a:t>c 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i="1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Design a PDA for this language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ED698-2B2B-4C46-A3FC-7BA2C3CD09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34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5097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1</a:t>
            </a:r>
            <a:r>
              <a:rPr lang="en-US" altLang="en-US"/>
              <a:t> - </a:t>
            </a:r>
            <a:r>
              <a:rPr lang="en-US" altLang="en-US">
                <a:solidFill>
                  <a:srgbClr val="0000FF"/>
                </a:solidFill>
              </a:rPr>
              <a:t>Context Sensitive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More than one symbol permitted on LHS (but only 1 non-terminal)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e.g. </a:t>
            </a:r>
            <a:r>
              <a:rPr lang="en-US" altLang="en-US" sz="2000" i="1"/>
              <a:t>uAv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→</a:t>
            </a:r>
            <a:r>
              <a:rPr lang="en-US" altLang="en-US" sz="2000"/>
              <a:t> </a:t>
            </a:r>
            <a:r>
              <a:rPr lang="en-US" altLang="en-US" sz="2000" i="1"/>
              <a:t>uwv</a:t>
            </a:r>
            <a:r>
              <a:rPr lang="en-US" altLang="en-US" sz="2000"/>
              <a:t> (means ‘</a:t>
            </a:r>
            <a:r>
              <a:rPr lang="en-US" altLang="en-US" sz="2000" i="1"/>
              <a:t>A</a:t>
            </a:r>
            <a:r>
              <a:rPr lang="en-US" altLang="en-US" sz="2000"/>
              <a:t>’ can only be replaced if ‘</a:t>
            </a:r>
            <a:r>
              <a:rPr lang="en-US" altLang="en-US" sz="2000" i="1"/>
              <a:t>u</a:t>
            </a:r>
            <a:r>
              <a:rPr lang="en-US" altLang="en-US" sz="2000"/>
              <a:t>’ is the prefix of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v</a:t>
            </a:r>
            <a:r>
              <a:rPr lang="en-US" altLang="en-US" sz="2000"/>
              <a:t> the suffix. The </a:t>
            </a:r>
            <a:r>
              <a:rPr lang="en-US" altLang="en-US" sz="2000" i="1"/>
              <a:t>context</a:t>
            </a:r>
            <a:r>
              <a:rPr lang="en-US" altLang="en-US" sz="2000"/>
              <a:t> of ‘</a:t>
            </a:r>
            <a:r>
              <a:rPr lang="en-US" altLang="en-US" sz="2000" i="1"/>
              <a:t>A</a:t>
            </a:r>
            <a:r>
              <a:rPr lang="en-US" altLang="en-US" sz="2000"/>
              <a:t>’ matters!)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accepted by a restricted Turing machine (called a linear-bounded automata - the length of the tape is limited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S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abc | aSBc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	cB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	bB </a:t>
            </a:r>
            <a:r>
              <a:rPr lang="en-US" altLang="en-US" sz="2000" i="1">
                <a:cs typeface="Arial" panose="020B0604020202020204" pitchFamily="34" charset="0"/>
              </a:rPr>
              <a:t>→</a:t>
            </a:r>
            <a:r>
              <a:rPr lang="en-US" altLang="en-US" sz="2000" i="1"/>
              <a:t> bb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recognizes </a:t>
            </a:r>
            <a:r>
              <a:rPr lang="en-US" altLang="en-US" sz="2000" i="1"/>
              <a:t>a </a:t>
            </a:r>
            <a:r>
              <a:rPr lang="en-US" altLang="en-US" sz="2000" baseline="30000"/>
              <a:t>n</a:t>
            </a:r>
            <a:r>
              <a:rPr lang="en-US" altLang="en-US" sz="2000" i="1"/>
              <a:t>b </a:t>
            </a:r>
            <a:r>
              <a:rPr lang="en-US" altLang="en-US" sz="2000" baseline="30000"/>
              <a:t>n</a:t>
            </a:r>
            <a:r>
              <a:rPr lang="en-US" altLang="en-US" sz="2000" i="1"/>
              <a:t>c </a:t>
            </a:r>
            <a:r>
              <a:rPr lang="en-US" altLang="en-US" sz="2000" baseline="30000"/>
              <a:t>n</a:t>
            </a:r>
            <a:endParaRPr lang="en-US" altLang="en-US" sz="200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827F5-5D11-41FF-BC5E-2A220F04EC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279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Sensitive Grammars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S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abc | aSBc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	cB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Bc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/>
              <a:t>	bB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bb</a:t>
            </a:r>
          </a:p>
          <a:p>
            <a:pPr lvl="1"/>
            <a:r>
              <a:rPr lang="en-US" altLang="en-US"/>
              <a:t>accept </a:t>
            </a:r>
            <a:r>
              <a:rPr lang="en-US" altLang="en-US" i="1"/>
              <a:t>aaabbbccc</a:t>
            </a:r>
            <a:r>
              <a:rPr lang="en-US" altLang="en-US"/>
              <a:t> ?</a:t>
            </a:r>
          </a:p>
          <a:p>
            <a:endParaRPr lang="en-US" altLang="en-US"/>
          </a:p>
          <a:p>
            <a:r>
              <a:rPr lang="en-US" altLang="en-US" i="1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aSBc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aaSBcBc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aaabcBcBc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/>
              <a:t>aaabBccBc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/>
              <a:t>aaabbccBc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aaabbcBcc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i="1"/>
              <a:t>aaabbBccc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 i="1"/>
              <a:t> aaabbbccc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EDCF5-FBD1-497A-858A-0EB686D2FD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4096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Hierarchy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497013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Type 0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Unrestricted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</a:t>
            </a:r>
            <a:r>
              <a:rPr lang="en-US" altLang="en-US" sz="2000">
                <a:solidFill>
                  <a:srgbClr val="C00000"/>
                </a:solidFill>
              </a:rPr>
              <a:t>accepted only by a Turing machine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any type of rule structure possible as long as at least one non-terminal is on the LHS </a:t>
            </a:r>
            <a:r>
              <a:rPr lang="en-US" altLang="en-US" sz="2000"/>
              <a:t>(e.g. </a:t>
            </a:r>
            <a:r>
              <a:rPr lang="en-US" altLang="en-US" sz="2000" i="1"/>
              <a:t>BA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OK)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Two types of language can result from unrestricted grammars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recursive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recursively enumerable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Turing Machines to be discussed later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00E22-2AA3-44B3-A890-7EE9ED4D04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76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0</TotalTime>
  <Words>808</Words>
  <Application>Microsoft Office PowerPoint</Application>
  <PresentationFormat>On-screen Show (4:3)</PresentationFormat>
  <Paragraphs>157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Times New Roman</vt:lpstr>
      <vt:lpstr>Wingdings</vt:lpstr>
      <vt:lpstr>UCTI-Template-foundation-level</vt:lpstr>
      <vt:lpstr>Chomsky Hierarchy of Languages</vt:lpstr>
      <vt:lpstr>Learning outcomes</vt:lpstr>
      <vt:lpstr>Chomsky Hierarchy</vt:lpstr>
      <vt:lpstr>Regular Grammar and CFG</vt:lpstr>
      <vt:lpstr>Chomsky Hierarchy</vt:lpstr>
      <vt:lpstr>CFG and PDA</vt:lpstr>
      <vt:lpstr>Chomsky Hierarchy</vt:lpstr>
      <vt:lpstr>Context Sensitive Grammars</vt:lpstr>
      <vt:lpstr>Chomsky Hierarchy</vt:lpstr>
      <vt:lpstr>Chomsky Hierarchy</vt:lpstr>
      <vt:lpstr>Grammar types</vt:lpstr>
      <vt:lpstr>Chomsky Hierarchy</vt:lpstr>
      <vt:lpstr>Unrestricted Grammars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Farhana Illiani Binti Hassan</cp:lastModifiedBy>
  <cp:revision>1</cp:revision>
  <cp:lastPrinted>2017-08-21T08:29:05Z</cp:lastPrinted>
  <dcterms:created xsi:type="dcterms:W3CDTF">2016-08-12T02:27:12Z</dcterms:created>
  <dcterms:modified xsi:type="dcterms:W3CDTF">2023-02-21T09:34:03Z</dcterms:modified>
</cp:coreProperties>
</file>