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</p:sldIdLst>
  <p:sldSz cx="9144000" cy="6858000" type="screen4x3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hana Illiani Binti Hassan" userId="388f1f68-cffa-4d1d-b286-28c48f091183" providerId="ADAL" clId="{683AE1DA-AE81-6247-B490-4ECA7B2FFE36}"/>
    <pc:docChg chg="custSel modSld">
      <pc:chgData name="Farhana Illiani Binti Hassan" userId="388f1f68-cffa-4d1d-b286-28c48f091183" providerId="ADAL" clId="{683AE1DA-AE81-6247-B490-4ECA7B2FFE36}" dt="2023-02-21T09:33:32.965" v="102"/>
      <pc:docMkLst>
        <pc:docMk/>
      </pc:docMkLst>
      <pc:sldChg chg="addSp delSp">
        <pc:chgData name="Farhana Illiani Binti Hassan" userId="388f1f68-cffa-4d1d-b286-28c48f091183" providerId="ADAL" clId="{683AE1DA-AE81-6247-B490-4ECA7B2FFE36}" dt="2023-02-21T09:33:32.965" v="102"/>
        <pc:sldMkLst>
          <pc:docMk/>
          <pc:sldMk cId="58573603" sldId="384"/>
        </pc:sldMkLst>
        <pc:inkChg chg="add del">
          <ac:chgData name="Farhana Illiani Binti Hassan" userId="388f1f68-cffa-4d1d-b286-28c48f091183" providerId="ADAL" clId="{683AE1DA-AE81-6247-B490-4ECA7B2FFE36}" dt="2023-02-21T09:27:08.267" v="10"/>
          <ac:inkMkLst>
            <pc:docMk/>
            <pc:sldMk cId="58573603" sldId="384"/>
            <ac:inkMk id="2" creationId="{8526884F-35D9-0522-0132-B15F892668D4}"/>
          </ac:inkMkLst>
        </pc:inkChg>
        <pc:inkChg chg="add del">
          <ac:chgData name="Farhana Illiani Binti Hassan" userId="388f1f68-cffa-4d1d-b286-28c48f091183" providerId="ADAL" clId="{683AE1DA-AE81-6247-B490-4ECA7B2FFE36}" dt="2023-02-21T09:27:08.267" v="10"/>
          <ac:inkMkLst>
            <pc:docMk/>
            <pc:sldMk cId="58573603" sldId="384"/>
            <ac:inkMk id="3" creationId="{A2656B6C-26C1-C1AC-CF03-57A7CB4EFE34}"/>
          </ac:inkMkLst>
        </pc:inkChg>
        <pc:inkChg chg="add del">
          <ac:chgData name="Farhana Illiani Binti Hassan" userId="388f1f68-cffa-4d1d-b286-28c48f091183" providerId="ADAL" clId="{683AE1DA-AE81-6247-B490-4ECA7B2FFE36}" dt="2023-02-21T09:27:08.267" v="10"/>
          <ac:inkMkLst>
            <pc:docMk/>
            <pc:sldMk cId="58573603" sldId="384"/>
            <ac:inkMk id="4" creationId="{8BA0BA9A-2251-8405-06BA-08EA68A55C3B}"/>
          </ac:inkMkLst>
        </pc:inkChg>
        <pc:inkChg chg="add del">
          <ac:chgData name="Farhana Illiani Binti Hassan" userId="388f1f68-cffa-4d1d-b286-28c48f091183" providerId="ADAL" clId="{683AE1DA-AE81-6247-B490-4ECA7B2FFE36}" dt="2023-02-21T09:27:08.267" v="10"/>
          <ac:inkMkLst>
            <pc:docMk/>
            <pc:sldMk cId="58573603" sldId="384"/>
            <ac:inkMk id="6" creationId="{AF7110FC-7B42-63CF-E319-F2CEF0411968}"/>
          </ac:inkMkLst>
        </pc:inkChg>
        <pc:inkChg chg="add del">
          <ac:chgData name="Farhana Illiani Binti Hassan" userId="388f1f68-cffa-4d1d-b286-28c48f091183" providerId="ADAL" clId="{683AE1DA-AE81-6247-B490-4ECA7B2FFE36}" dt="2023-02-21T09:27:08.267" v="10"/>
          <ac:inkMkLst>
            <pc:docMk/>
            <pc:sldMk cId="58573603" sldId="384"/>
            <ac:inkMk id="7" creationId="{98B28D6D-8BAB-7E84-78EE-21364A27C63B}"/>
          </ac:inkMkLst>
        </pc:inkChg>
        <pc:inkChg chg="add del">
          <ac:chgData name="Farhana Illiani Binti Hassan" userId="388f1f68-cffa-4d1d-b286-28c48f091183" providerId="ADAL" clId="{683AE1DA-AE81-6247-B490-4ECA7B2FFE36}" dt="2023-02-21T09:27:08.267" v="10"/>
          <ac:inkMkLst>
            <pc:docMk/>
            <pc:sldMk cId="58573603" sldId="384"/>
            <ac:inkMk id="8" creationId="{F199D4D3-68F1-FC2C-79B5-8282BD8980D8}"/>
          </ac:inkMkLst>
        </pc:inkChg>
        <pc:inkChg chg="add del">
          <ac:chgData name="Farhana Illiani Binti Hassan" userId="388f1f68-cffa-4d1d-b286-28c48f091183" providerId="ADAL" clId="{683AE1DA-AE81-6247-B490-4ECA7B2FFE36}" dt="2023-02-21T09:27:08.267" v="10"/>
          <ac:inkMkLst>
            <pc:docMk/>
            <pc:sldMk cId="58573603" sldId="384"/>
            <ac:inkMk id="9" creationId="{FC38ED2D-BC6B-0C5A-8C17-07811D80D774}"/>
          </ac:inkMkLst>
        </pc:inkChg>
        <pc:inkChg chg="add del">
          <ac:chgData name="Farhana Illiani Binti Hassan" userId="388f1f68-cffa-4d1d-b286-28c48f091183" providerId="ADAL" clId="{683AE1DA-AE81-6247-B490-4ECA7B2FFE36}" dt="2023-02-21T09:27:08.267" v="10"/>
          <ac:inkMkLst>
            <pc:docMk/>
            <pc:sldMk cId="58573603" sldId="384"/>
            <ac:inkMk id="10" creationId="{8FE2ABA2-9334-5131-095A-1F51A08A3F13}"/>
          </ac:inkMkLst>
        </pc:inkChg>
        <pc:inkChg chg="add del">
          <ac:chgData name="Farhana Illiani Binti Hassan" userId="388f1f68-cffa-4d1d-b286-28c48f091183" providerId="ADAL" clId="{683AE1DA-AE81-6247-B490-4ECA7B2FFE36}" dt="2023-02-21T09:27:08.267" v="10"/>
          <ac:inkMkLst>
            <pc:docMk/>
            <pc:sldMk cId="58573603" sldId="384"/>
            <ac:inkMk id="11" creationId="{18EEDFCB-3B15-CE51-4406-3EA6B5E2A4A1}"/>
          </ac:inkMkLst>
        </pc:inkChg>
        <pc:inkChg chg="add del">
          <ac:chgData name="Farhana Illiani Binti Hassan" userId="388f1f68-cffa-4d1d-b286-28c48f091183" providerId="ADAL" clId="{683AE1DA-AE81-6247-B490-4ECA7B2FFE36}" dt="2023-02-21T09:27:08.267" v="10"/>
          <ac:inkMkLst>
            <pc:docMk/>
            <pc:sldMk cId="58573603" sldId="384"/>
            <ac:inkMk id="12" creationId="{EAD32B6E-7B5E-F2A6-32E7-C53536DAF7C5}"/>
          </ac:inkMkLst>
        </pc:inkChg>
        <pc:inkChg chg="add reco">
          <ac:chgData name="Farhana Illiani Binti Hassan" userId="388f1f68-cffa-4d1d-b286-28c48f091183" providerId="ADAL" clId="{683AE1DA-AE81-6247-B490-4ECA7B2FFE36}" dt="2023-02-21T09:27:08.267" v="10"/>
          <ac:inkMkLst>
            <pc:docMk/>
            <pc:sldMk cId="58573603" sldId="384"/>
            <ac:inkMk id="13" creationId="{CA13425E-63F9-28EE-D58A-4C155E6ED40B}"/>
          </ac:inkMkLst>
        </pc:inkChg>
        <pc:inkChg chg="add del">
          <ac:chgData name="Farhana Illiani Binti Hassan" userId="388f1f68-cffa-4d1d-b286-28c48f091183" providerId="ADAL" clId="{683AE1DA-AE81-6247-B490-4ECA7B2FFE36}" dt="2023-02-21T09:27:15.778" v="19"/>
          <ac:inkMkLst>
            <pc:docMk/>
            <pc:sldMk cId="58573603" sldId="384"/>
            <ac:inkMk id="14" creationId="{0553412F-1B59-5CB7-333B-E2156ED3EB9B}"/>
          </ac:inkMkLst>
        </pc:inkChg>
        <pc:inkChg chg="add del">
          <ac:chgData name="Farhana Illiani Binti Hassan" userId="388f1f68-cffa-4d1d-b286-28c48f091183" providerId="ADAL" clId="{683AE1DA-AE81-6247-B490-4ECA7B2FFE36}" dt="2023-02-21T09:27:15.778" v="19"/>
          <ac:inkMkLst>
            <pc:docMk/>
            <pc:sldMk cId="58573603" sldId="384"/>
            <ac:inkMk id="15" creationId="{A0C0F8D7-6263-88DE-AC98-15CF7DEF9088}"/>
          </ac:inkMkLst>
        </pc:inkChg>
        <pc:inkChg chg="add del">
          <ac:chgData name="Farhana Illiani Binti Hassan" userId="388f1f68-cffa-4d1d-b286-28c48f091183" providerId="ADAL" clId="{683AE1DA-AE81-6247-B490-4ECA7B2FFE36}" dt="2023-02-21T09:27:15.778" v="19"/>
          <ac:inkMkLst>
            <pc:docMk/>
            <pc:sldMk cId="58573603" sldId="384"/>
            <ac:inkMk id="16" creationId="{605B87FE-1E07-ED68-FB07-9682E393EFC1}"/>
          </ac:inkMkLst>
        </pc:inkChg>
        <pc:inkChg chg="add del">
          <ac:chgData name="Farhana Illiani Binti Hassan" userId="388f1f68-cffa-4d1d-b286-28c48f091183" providerId="ADAL" clId="{683AE1DA-AE81-6247-B490-4ECA7B2FFE36}" dt="2023-02-21T09:27:15.778" v="19"/>
          <ac:inkMkLst>
            <pc:docMk/>
            <pc:sldMk cId="58573603" sldId="384"/>
            <ac:inkMk id="17" creationId="{9959DD7E-01E9-154D-090A-6E6898A15ABD}"/>
          </ac:inkMkLst>
        </pc:inkChg>
        <pc:inkChg chg="add del">
          <ac:chgData name="Farhana Illiani Binti Hassan" userId="388f1f68-cffa-4d1d-b286-28c48f091183" providerId="ADAL" clId="{683AE1DA-AE81-6247-B490-4ECA7B2FFE36}" dt="2023-02-21T09:27:15.778" v="19"/>
          <ac:inkMkLst>
            <pc:docMk/>
            <pc:sldMk cId="58573603" sldId="384"/>
            <ac:inkMk id="18" creationId="{300191C6-6756-FFDA-CA6D-BF3C3908A079}"/>
          </ac:inkMkLst>
        </pc:inkChg>
        <pc:inkChg chg="add del">
          <ac:chgData name="Farhana Illiani Binti Hassan" userId="388f1f68-cffa-4d1d-b286-28c48f091183" providerId="ADAL" clId="{683AE1DA-AE81-6247-B490-4ECA7B2FFE36}" dt="2023-02-21T09:27:15.778" v="19"/>
          <ac:inkMkLst>
            <pc:docMk/>
            <pc:sldMk cId="58573603" sldId="384"/>
            <ac:inkMk id="19" creationId="{8B83ABE3-9692-311C-1DE8-CB5F21FB70EA}"/>
          </ac:inkMkLst>
        </pc:inkChg>
        <pc:inkChg chg="add del">
          <ac:chgData name="Farhana Illiani Binti Hassan" userId="388f1f68-cffa-4d1d-b286-28c48f091183" providerId="ADAL" clId="{683AE1DA-AE81-6247-B490-4ECA7B2FFE36}" dt="2023-02-21T09:27:15.778" v="19"/>
          <ac:inkMkLst>
            <pc:docMk/>
            <pc:sldMk cId="58573603" sldId="384"/>
            <ac:inkMk id="20" creationId="{23C4DDB4-D5FF-9A60-3009-9F8207F7B046}"/>
          </ac:inkMkLst>
        </pc:inkChg>
        <pc:inkChg chg="add del">
          <ac:chgData name="Farhana Illiani Binti Hassan" userId="388f1f68-cffa-4d1d-b286-28c48f091183" providerId="ADAL" clId="{683AE1DA-AE81-6247-B490-4ECA7B2FFE36}" dt="2023-02-21T09:27:15.778" v="19"/>
          <ac:inkMkLst>
            <pc:docMk/>
            <pc:sldMk cId="58573603" sldId="384"/>
            <ac:inkMk id="21" creationId="{E509F426-8B75-531B-9D2E-F1D0996CFC68}"/>
          </ac:inkMkLst>
        </pc:inkChg>
        <pc:inkChg chg="add reco">
          <ac:chgData name="Farhana Illiani Binti Hassan" userId="388f1f68-cffa-4d1d-b286-28c48f091183" providerId="ADAL" clId="{683AE1DA-AE81-6247-B490-4ECA7B2FFE36}" dt="2023-02-21T09:27:15.778" v="19"/>
          <ac:inkMkLst>
            <pc:docMk/>
            <pc:sldMk cId="58573603" sldId="384"/>
            <ac:inkMk id="22" creationId="{99EF8D50-5BF9-9195-FA3D-32697636703F}"/>
          </ac:inkMkLst>
        </pc:inkChg>
        <pc:inkChg chg="add">
          <ac:chgData name="Farhana Illiani Binti Hassan" userId="388f1f68-cffa-4d1d-b286-28c48f091183" providerId="ADAL" clId="{683AE1DA-AE81-6247-B490-4ECA7B2FFE36}" dt="2023-02-21T09:27:32.294" v="20"/>
          <ac:inkMkLst>
            <pc:docMk/>
            <pc:sldMk cId="58573603" sldId="384"/>
            <ac:inkMk id="23" creationId="{D62B1384-3D33-B07C-535F-6CA50789446F}"/>
          </ac:inkMkLst>
        </pc:inkChg>
        <pc:inkChg chg="add del">
          <ac:chgData name="Farhana Illiani Binti Hassan" userId="388f1f68-cffa-4d1d-b286-28c48f091183" providerId="ADAL" clId="{683AE1DA-AE81-6247-B490-4ECA7B2FFE36}" dt="2023-02-21T09:27:50.945" v="32"/>
          <ac:inkMkLst>
            <pc:docMk/>
            <pc:sldMk cId="58573603" sldId="384"/>
            <ac:inkMk id="24" creationId="{966CBB7A-1347-A71E-4C93-62AED36B6E77}"/>
          </ac:inkMkLst>
        </pc:inkChg>
        <pc:inkChg chg="add del">
          <ac:chgData name="Farhana Illiani Binti Hassan" userId="388f1f68-cffa-4d1d-b286-28c48f091183" providerId="ADAL" clId="{683AE1DA-AE81-6247-B490-4ECA7B2FFE36}" dt="2023-02-21T09:27:50.945" v="32"/>
          <ac:inkMkLst>
            <pc:docMk/>
            <pc:sldMk cId="58573603" sldId="384"/>
            <ac:inkMk id="25" creationId="{B0ABCF68-338C-72C6-1FEE-39F690B67023}"/>
          </ac:inkMkLst>
        </pc:inkChg>
        <pc:inkChg chg="add del">
          <ac:chgData name="Farhana Illiani Binti Hassan" userId="388f1f68-cffa-4d1d-b286-28c48f091183" providerId="ADAL" clId="{683AE1DA-AE81-6247-B490-4ECA7B2FFE36}" dt="2023-02-21T09:27:50.945" v="32"/>
          <ac:inkMkLst>
            <pc:docMk/>
            <pc:sldMk cId="58573603" sldId="384"/>
            <ac:inkMk id="26" creationId="{10FD1AF7-1491-26B8-41B0-3F95B2FAFDFF}"/>
          </ac:inkMkLst>
        </pc:inkChg>
        <pc:inkChg chg="add del">
          <ac:chgData name="Farhana Illiani Binti Hassan" userId="388f1f68-cffa-4d1d-b286-28c48f091183" providerId="ADAL" clId="{683AE1DA-AE81-6247-B490-4ECA7B2FFE36}" dt="2023-02-21T09:27:50.945" v="32"/>
          <ac:inkMkLst>
            <pc:docMk/>
            <pc:sldMk cId="58573603" sldId="384"/>
            <ac:inkMk id="27" creationId="{2F7E757A-CA78-57DE-455D-F5E5EBFB23F5}"/>
          </ac:inkMkLst>
        </pc:inkChg>
        <pc:inkChg chg="add del">
          <ac:chgData name="Farhana Illiani Binti Hassan" userId="388f1f68-cffa-4d1d-b286-28c48f091183" providerId="ADAL" clId="{683AE1DA-AE81-6247-B490-4ECA7B2FFE36}" dt="2023-02-21T09:27:50.945" v="32"/>
          <ac:inkMkLst>
            <pc:docMk/>
            <pc:sldMk cId="58573603" sldId="384"/>
            <ac:inkMk id="28" creationId="{380735C8-D8F6-323F-1210-B32A5F76E041}"/>
          </ac:inkMkLst>
        </pc:inkChg>
        <pc:inkChg chg="add del">
          <ac:chgData name="Farhana Illiani Binti Hassan" userId="388f1f68-cffa-4d1d-b286-28c48f091183" providerId="ADAL" clId="{683AE1DA-AE81-6247-B490-4ECA7B2FFE36}" dt="2023-02-21T09:27:50.945" v="32"/>
          <ac:inkMkLst>
            <pc:docMk/>
            <pc:sldMk cId="58573603" sldId="384"/>
            <ac:inkMk id="29" creationId="{DBB5A2BE-863F-EBEB-677E-CA892EB2F08A}"/>
          </ac:inkMkLst>
        </pc:inkChg>
        <pc:inkChg chg="add del">
          <ac:chgData name="Farhana Illiani Binti Hassan" userId="388f1f68-cffa-4d1d-b286-28c48f091183" providerId="ADAL" clId="{683AE1DA-AE81-6247-B490-4ECA7B2FFE36}" dt="2023-02-21T09:27:50.945" v="32"/>
          <ac:inkMkLst>
            <pc:docMk/>
            <pc:sldMk cId="58573603" sldId="384"/>
            <ac:inkMk id="30" creationId="{7C4F855B-8E27-EE14-EB2F-729AFC77AE61}"/>
          </ac:inkMkLst>
        </pc:inkChg>
        <pc:inkChg chg="add del">
          <ac:chgData name="Farhana Illiani Binti Hassan" userId="388f1f68-cffa-4d1d-b286-28c48f091183" providerId="ADAL" clId="{683AE1DA-AE81-6247-B490-4ECA7B2FFE36}" dt="2023-02-21T09:27:50.945" v="32"/>
          <ac:inkMkLst>
            <pc:docMk/>
            <pc:sldMk cId="58573603" sldId="384"/>
            <ac:inkMk id="31" creationId="{E8284BD5-D512-7259-525F-22D54652A8D6}"/>
          </ac:inkMkLst>
        </pc:inkChg>
        <pc:inkChg chg="add del">
          <ac:chgData name="Farhana Illiani Binti Hassan" userId="388f1f68-cffa-4d1d-b286-28c48f091183" providerId="ADAL" clId="{683AE1DA-AE81-6247-B490-4ECA7B2FFE36}" dt="2023-02-21T09:27:50.945" v="32"/>
          <ac:inkMkLst>
            <pc:docMk/>
            <pc:sldMk cId="58573603" sldId="384"/>
            <ac:inkMk id="32" creationId="{BCB3A221-551F-2B28-FAD0-45400019A178}"/>
          </ac:inkMkLst>
        </pc:inkChg>
        <pc:inkChg chg="add del">
          <ac:chgData name="Farhana Illiani Binti Hassan" userId="388f1f68-cffa-4d1d-b286-28c48f091183" providerId="ADAL" clId="{683AE1DA-AE81-6247-B490-4ECA7B2FFE36}" dt="2023-02-21T09:27:50.945" v="32"/>
          <ac:inkMkLst>
            <pc:docMk/>
            <pc:sldMk cId="58573603" sldId="384"/>
            <ac:inkMk id="33" creationId="{CB3D6865-A1F7-AC84-D85B-39FB824C5CC9}"/>
          </ac:inkMkLst>
        </pc:inkChg>
        <pc:inkChg chg="add del">
          <ac:chgData name="Farhana Illiani Binti Hassan" userId="388f1f68-cffa-4d1d-b286-28c48f091183" providerId="ADAL" clId="{683AE1DA-AE81-6247-B490-4ECA7B2FFE36}" dt="2023-02-21T09:27:50.945" v="32"/>
          <ac:inkMkLst>
            <pc:docMk/>
            <pc:sldMk cId="58573603" sldId="384"/>
            <ac:inkMk id="34" creationId="{401D5DCE-C6AA-BAD2-0587-75969142B2F6}"/>
          </ac:inkMkLst>
        </pc:inkChg>
        <pc:inkChg chg="add reco">
          <ac:chgData name="Farhana Illiani Binti Hassan" userId="388f1f68-cffa-4d1d-b286-28c48f091183" providerId="ADAL" clId="{683AE1DA-AE81-6247-B490-4ECA7B2FFE36}" dt="2023-02-21T09:27:50.945" v="32"/>
          <ac:inkMkLst>
            <pc:docMk/>
            <pc:sldMk cId="58573603" sldId="384"/>
            <ac:inkMk id="35" creationId="{864C7E8E-BF19-0F49-6F3E-BBDF9B3E2255}"/>
          </ac:inkMkLst>
        </pc:inkChg>
        <pc:inkChg chg="add del">
          <ac:chgData name="Farhana Illiani Binti Hassan" userId="388f1f68-cffa-4d1d-b286-28c48f091183" providerId="ADAL" clId="{683AE1DA-AE81-6247-B490-4ECA7B2FFE36}" dt="2023-02-21T09:28:09.989" v="35"/>
          <ac:inkMkLst>
            <pc:docMk/>
            <pc:sldMk cId="58573603" sldId="384"/>
            <ac:inkMk id="36" creationId="{5227A288-5DC4-5289-F43B-89F0AC5D31EC}"/>
          </ac:inkMkLst>
        </pc:inkChg>
        <pc:inkChg chg="add del">
          <ac:chgData name="Farhana Illiani Binti Hassan" userId="388f1f68-cffa-4d1d-b286-28c48f091183" providerId="ADAL" clId="{683AE1DA-AE81-6247-B490-4ECA7B2FFE36}" dt="2023-02-21T09:28:09.989" v="35"/>
          <ac:inkMkLst>
            <pc:docMk/>
            <pc:sldMk cId="58573603" sldId="384"/>
            <ac:inkMk id="37" creationId="{78D2B987-0241-D031-0145-BDEEEC6120CD}"/>
          </ac:inkMkLst>
        </pc:inkChg>
        <pc:inkChg chg="add del reco">
          <ac:chgData name="Farhana Illiani Binti Hassan" userId="388f1f68-cffa-4d1d-b286-28c48f091183" providerId="ADAL" clId="{683AE1DA-AE81-6247-B490-4ECA7B2FFE36}" dt="2023-02-21T09:28:26.941" v="46"/>
          <ac:inkMkLst>
            <pc:docMk/>
            <pc:sldMk cId="58573603" sldId="384"/>
            <ac:inkMk id="38" creationId="{0A0AA8A7-D37E-5B06-9448-8C30CA8EEED0}"/>
          </ac:inkMkLst>
        </pc:inkChg>
        <pc:inkChg chg="add del">
          <ac:chgData name="Farhana Illiani Binti Hassan" userId="388f1f68-cffa-4d1d-b286-28c48f091183" providerId="ADAL" clId="{683AE1DA-AE81-6247-B490-4ECA7B2FFE36}" dt="2023-02-21T09:28:22.960" v="45"/>
          <ac:inkMkLst>
            <pc:docMk/>
            <pc:sldMk cId="58573603" sldId="384"/>
            <ac:inkMk id="39" creationId="{B3770F8C-5E25-A541-B320-2AE0B59A67DC}"/>
          </ac:inkMkLst>
        </pc:inkChg>
        <pc:inkChg chg="add del">
          <ac:chgData name="Farhana Illiani Binti Hassan" userId="388f1f68-cffa-4d1d-b286-28c48f091183" providerId="ADAL" clId="{683AE1DA-AE81-6247-B490-4ECA7B2FFE36}" dt="2023-02-21T09:28:22.960" v="45"/>
          <ac:inkMkLst>
            <pc:docMk/>
            <pc:sldMk cId="58573603" sldId="384"/>
            <ac:inkMk id="40" creationId="{CE9AC36B-4BE6-2890-4B81-2A4F89DDDC92}"/>
          </ac:inkMkLst>
        </pc:inkChg>
        <pc:inkChg chg="add del">
          <ac:chgData name="Farhana Illiani Binti Hassan" userId="388f1f68-cffa-4d1d-b286-28c48f091183" providerId="ADAL" clId="{683AE1DA-AE81-6247-B490-4ECA7B2FFE36}" dt="2023-02-21T09:28:22.960" v="45"/>
          <ac:inkMkLst>
            <pc:docMk/>
            <pc:sldMk cId="58573603" sldId="384"/>
            <ac:inkMk id="41" creationId="{DB05FF29-85AD-A97D-DCE3-377389F63854}"/>
          </ac:inkMkLst>
        </pc:inkChg>
        <pc:inkChg chg="add del">
          <ac:chgData name="Farhana Illiani Binti Hassan" userId="388f1f68-cffa-4d1d-b286-28c48f091183" providerId="ADAL" clId="{683AE1DA-AE81-6247-B490-4ECA7B2FFE36}" dt="2023-02-21T09:28:22.960" v="45"/>
          <ac:inkMkLst>
            <pc:docMk/>
            <pc:sldMk cId="58573603" sldId="384"/>
            <ac:inkMk id="42" creationId="{0769DA68-AF2D-E4E5-8340-09EF9F9F68D1}"/>
          </ac:inkMkLst>
        </pc:inkChg>
        <pc:inkChg chg="add del">
          <ac:chgData name="Farhana Illiani Binti Hassan" userId="388f1f68-cffa-4d1d-b286-28c48f091183" providerId="ADAL" clId="{683AE1DA-AE81-6247-B490-4ECA7B2FFE36}" dt="2023-02-21T09:28:22.960" v="45"/>
          <ac:inkMkLst>
            <pc:docMk/>
            <pc:sldMk cId="58573603" sldId="384"/>
            <ac:inkMk id="43" creationId="{6BB5F168-8712-4596-3BEF-749CFC9859BF}"/>
          </ac:inkMkLst>
        </pc:inkChg>
        <pc:inkChg chg="add del">
          <ac:chgData name="Farhana Illiani Binti Hassan" userId="388f1f68-cffa-4d1d-b286-28c48f091183" providerId="ADAL" clId="{683AE1DA-AE81-6247-B490-4ECA7B2FFE36}" dt="2023-02-21T09:28:22.960" v="45"/>
          <ac:inkMkLst>
            <pc:docMk/>
            <pc:sldMk cId="58573603" sldId="384"/>
            <ac:inkMk id="44" creationId="{5BFFD976-88B2-968F-64B3-006129735797}"/>
          </ac:inkMkLst>
        </pc:inkChg>
        <pc:inkChg chg="add del">
          <ac:chgData name="Farhana Illiani Binti Hassan" userId="388f1f68-cffa-4d1d-b286-28c48f091183" providerId="ADAL" clId="{683AE1DA-AE81-6247-B490-4ECA7B2FFE36}" dt="2023-02-21T09:28:22.960" v="45"/>
          <ac:inkMkLst>
            <pc:docMk/>
            <pc:sldMk cId="58573603" sldId="384"/>
            <ac:inkMk id="45" creationId="{B72CD68B-D431-C81A-B57E-B9B5FB2A1868}"/>
          </ac:inkMkLst>
        </pc:inkChg>
        <pc:inkChg chg="add del">
          <ac:chgData name="Farhana Illiani Binti Hassan" userId="388f1f68-cffa-4d1d-b286-28c48f091183" providerId="ADAL" clId="{683AE1DA-AE81-6247-B490-4ECA7B2FFE36}" dt="2023-02-21T09:28:22.960" v="45"/>
          <ac:inkMkLst>
            <pc:docMk/>
            <pc:sldMk cId="58573603" sldId="384"/>
            <ac:inkMk id="46" creationId="{56702F53-A11D-FCED-66C7-8BD91F6A17CA}"/>
          </ac:inkMkLst>
        </pc:inkChg>
        <pc:inkChg chg="add del">
          <ac:chgData name="Farhana Illiani Binti Hassan" userId="388f1f68-cffa-4d1d-b286-28c48f091183" providerId="ADAL" clId="{683AE1DA-AE81-6247-B490-4ECA7B2FFE36}" dt="2023-02-21T09:28:22.960" v="45"/>
          <ac:inkMkLst>
            <pc:docMk/>
            <pc:sldMk cId="58573603" sldId="384"/>
            <ac:inkMk id="47" creationId="{4A556CB3-E60A-3ECE-9F41-834635606136}"/>
          </ac:inkMkLst>
        </pc:inkChg>
        <pc:inkChg chg="add reco">
          <ac:chgData name="Farhana Illiani Binti Hassan" userId="388f1f68-cffa-4d1d-b286-28c48f091183" providerId="ADAL" clId="{683AE1DA-AE81-6247-B490-4ECA7B2FFE36}" dt="2023-02-21T09:28:22.960" v="45"/>
          <ac:inkMkLst>
            <pc:docMk/>
            <pc:sldMk cId="58573603" sldId="384"/>
            <ac:inkMk id="48" creationId="{C8086201-F8C4-7ABC-D0E2-9004BAB7BC99}"/>
          </ac:inkMkLst>
        </pc:inkChg>
        <pc:inkChg chg="add del">
          <ac:chgData name="Farhana Illiani Binti Hassan" userId="388f1f68-cffa-4d1d-b286-28c48f091183" providerId="ADAL" clId="{683AE1DA-AE81-6247-B490-4ECA7B2FFE36}" dt="2023-02-21T09:28:31.005" v="49"/>
          <ac:inkMkLst>
            <pc:docMk/>
            <pc:sldMk cId="58573603" sldId="384"/>
            <ac:inkMk id="49" creationId="{D945D91C-3D7D-9DD6-8953-C14523612BDD}"/>
          </ac:inkMkLst>
        </pc:inkChg>
        <pc:inkChg chg="add del">
          <ac:chgData name="Farhana Illiani Binti Hassan" userId="388f1f68-cffa-4d1d-b286-28c48f091183" providerId="ADAL" clId="{683AE1DA-AE81-6247-B490-4ECA7B2FFE36}" dt="2023-02-21T09:28:31.005" v="49"/>
          <ac:inkMkLst>
            <pc:docMk/>
            <pc:sldMk cId="58573603" sldId="384"/>
            <ac:inkMk id="50" creationId="{3B9D7179-543D-EE85-EC6F-B7D36D33E1D1}"/>
          </ac:inkMkLst>
        </pc:inkChg>
        <pc:inkChg chg="add reco">
          <ac:chgData name="Farhana Illiani Binti Hassan" userId="388f1f68-cffa-4d1d-b286-28c48f091183" providerId="ADAL" clId="{683AE1DA-AE81-6247-B490-4ECA7B2FFE36}" dt="2023-02-21T09:28:31.005" v="49"/>
          <ac:inkMkLst>
            <pc:docMk/>
            <pc:sldMk cId="58573603" sldId="384"/>
            <ac:inkMk id="51" creationId="{22B34001-669A-9C4B-E0E4-56647362650E}"/>
          </ac:inkMkLst>
        </pc:inkChg>
        <pc:inkChg chg="add del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52" creationId="{536C8CAC-EB16-BDE8-BE72-75A5EA8F828F}"/>
          </ac:inkMkLst>
        </pc:inkChg>
        <pc:inkChg chg="add del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53" creationId="{A62E7F8D-7119-2875-A336-B171BA29C623}"/>
          </ac:inkMkLst>
        </pc:inkChg>
        <pc:inkChg chg="add del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54" creationId="{FD5C5645-0FEF-650F-75C0-991D77029D1A}"/>
          </ac:inkMkLst>
        </pc:inkChg>
        <pc:inkChg chg="add del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55" creationId="{2DE5C69A-1E76-E62D-A566-474F400C5B10}"/>
          </ac:inkMkLst>
        </pc:inkChg>
        <pc:inkChg chg="add del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56" creationId="{BB62F4AA-AAF2-6EB5-E847-AFD07E97C9A9}"/>
          </ac:inkMkLst>
        </pc:inkChg>
        <pc:inkChg chg="add del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57" creationId="{BF233F1B-3716-D5A9-28A7-1667D19203EF}"/>
          </ac:inkMkLst>
        </pc:inkChg>
        <pc:inkChg chg="add del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58" creationId="{C97FA3EC-0533-3E5E-711D-E30C100BDCF6}"/>
          </ac:inkMkLst>
        </pc:inkChg>
        <pc:inkChg chg="add del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59" creationId="{468C2BB7-A0B6-A9FA-4D6C-C474E67BCB4D}"/>
          </ac:inkMkLst>
        </pc:inkChg>
        <pc:inkChg chg="add del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60" creationId="{2CE1196D-3867-066D-81F7-B3C136923FC8}"/>
          </ac:inkMkLst>
        </pc:inkChg>
        <pc:inkChg chg="add del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61" creationId="{641F5C19-3FE5-7D63-F9D0-C0F995FDD4A1}"/>
          </ac:inkMkLst>
        </pc:inkChg>
        <pc:inkChg chg="add del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62" creationId="{72708CC0-0197-B937-E3AF-9913AC5EB5A4}"/>
          </ac:inkMkLst>
        </pc:inkChg>
        <pc:inkChg chg="add del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63" creationId="{10E79915-ED47-879B-A096-5021A9BE5F4C}"/>
          </ac:inkMkLst>
        </pc:inkChg>
        <pc:inkChg chg="add del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333824" creationId="{C740E564-4B82-8BA6-1293-9FA1BB8F3E19}"/>
          </ac:inkMkLst>
        </pc:inkChg>
        <pc:inkChg chg="add del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333825" creationId="{6D3C360F-761A-71F4-A454-F7C43018B59C}"/>
          </ac:inkMkLst>
        </pc:inkChg>
        <pc:inkChg chg="add del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333826" creationId="{2E6F57B1-E52A-1080-7C66-50C92FB8985C}"/>
          </ac:inkMkLst>
        </pc:inkChg>
        <pc:inkChg chg="add del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333828" creationId="{6E1555D6-40B3-6469-9EB1-B746ACEEEA94}"/>
          </ac:inkMkLst>
        </pc:inkChg>
        <pc:inkChg chg="add reco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333829" creationId="{178C084A-5B8C-1505-23D7-FDB5222B117F}"/>
          </ac:inkMkLst>
        </pc:inkChg>
        <pc:inkChg chg="add del">
          <ac:chgData name="Farhana Illiani Binti Hassan" userId="388f1f68-cffa-4d1d-b286-28c48f091183" providerId="ADAL" clId="{683AE1DA-AE81-6247-B490-4ECA7B2FFE36}" dt="2023-02-21T09:29:28.503" v="72"/>
          <ac:inkMkLst>
            <pc:docMk/>
            <pc:sldMk cId="58573603" sldId="384"/>
            <ac:inkMk id="333830" creationId="{E4CF453F-6CE3-2B66-6DA4-FEF394156E6E}"/>
          </ac:inkMkLst>
        </pc:inkChg>
        <pc:inkChg chg="add del">
          <ac:chgData name="Farhana Illiani Binti Hassan" userId="388f1f68-cffa-4d1d-b286-28c48f091183" providerId="ADAL" clId="{683AE1DA-AE81-6247-B490-4ECA7B2FFE36}" dt="2023-02-21T09:29:28.503" v="72"/>
          <ac:inkMkLst>
            <pc:docMk/>
            <pc:sldMk cId="58573603" sldId="384"/>
            <ac:inkMk id="333831" creationId="{B2BFDD03-290E-01D6-4F16-154ACDD0FCB0}"/>
          </ac:inkMkLst>
        </pc:inkChg>
        <pc:inkChg chg="add del">
          <ac:chgData name="Farhana Illiani Binti Hassan" userId="388f1f68-cffa-4d1d-b286-28c48f091183" providerId="ADAL" clId="{683AE1DA-AE81-6247-B490-4ECA7B2FFE36}" dt="2023-02-21T09:29:28.503" v="72"/>
          <ac:inkMkLst>
            <pc:docMk/>
            <pc:sldMk cId="58573603" sldId="384"/>
            <ac:inkMk id="333832" creationId="{B626717A-C7B6-1C87-6ED6-BEC45EE47761}"/>
          </ac:inkMkLst>
        </pc:inkChg>
        <pc:inkChg chg="add del">
          <ac:chgData name="Farhana Illiani Binti Hassan" userId="388f1f68-cffa-4d1d-b286-28c48f091183" providerId="ADAL" clId="{683AE1DA-AE81-6247-B490-4ECA7B2FFE36}" dt="2023-02-21T09:29:28.503" v="72"/>
          <ac:inkMkLst>
            <pc:docMk/>
            <pc:sldMk cId="58573603" sldId="384"/>
            <ac:inkMk id="333833" creationId="{F157C47B-BC2B-E847-7C9A-5AF3C9FE17E8}"/>
          </ac:inkMkLst>
        </pc:inkChg>
        <pc:inkChg chg="add del">
          <ac:chgData name="Farhana Illiani Binti Hassan" userId="388f1f68-cffa-4d1d-b286-28c48f091183" providerId="ADAL" clId="{683AE1DA-AE81-6247-B490-4ECA7B2FFE36}" dt="2023-02-21T09:29:28.503" v="72"/>
          <ac:inkMkLst>
            <pc:docMk/>
            <pc:sldMk cId="58573603" sldId="384"/>
            <ac:inkMk id="333834" creationId="{B6599274-121B-07FE-D5A3-A70F41B228D0}"/>
          </ac:inkMkLst>
        </pc:inkChg>
        <pc:inkChg chg="add reco">
          <ac:chgData name="Farhana Illiani Binti Hassan" userId="388f1f68-cffa-4d1d-b286-28c48f091183" providerId="ADAL" clId="{683AE1DA-AE81-6247-B490-4ECA7B2FFE36}" dt="2023-02-21T09:29:28.503" v="72"/>
          <ac:inkMkLst>
            <pc:docMk/>
            <pc:sldMk cId="58573603" sldId="384"/>
            <ac:inkMk id="333835" creationId="{508AE59D-A7A6-B79A-6616-B4D500F691A0}"/>
          </ac:inkMkLst>
        </pc:inkChg>
        <pc:inkChg chg="add">
          <ac:chgData name="Farhana Illiani Binti Hassan" userId="388f1f68-cffa-4d1d-b286-28c48f091183" providerId="ADAL" clId="{683AE1DA-AE81-6247-B490-4ECA7B2FFE36}" dt="2023-02-21T09:29:31.670" v="73"/>
          <ac:inkMkLst>
            <pc:docMk/>
            <pc:sldMk cId="58573603" sldId="384"/>
            <ac:inkMk id="333836" creationId="{B048CB2A-A214-75F3-198A-BD3E5E9AA024}"/>
          </ac:inkMkLst>
        </pc:inkChg>
        <pc:inkChg chg="add">
          <ac:chgData name="Farhana Illiani Binti Hassan" userId="388f1f68-cffa-4d1d-b286-28c48f091183" providerId="ADAL" clId="{683AE1DA-AE81-6247-B490-4ECA7B2FFE36}" dt="2023-02-21T09:29:33.042" v="74"/>
          <ac:inkMkLst>
            <pc:docMk/>
            <pc:sldMk cId="58573603" sldId="384"/>
            <ac:inkMk id="333837" creationId="{E3F178FE-9436-780F-D655-098E34D48495}"/>
          </ac:inkMkLst>
        </pc:inkChg>
        <pc:inkChg chg="add">
          <ac:chgData name="Farhana Illiani Binti Hassan" userId="388f1f68-cffa-4d1d-b286-28c48f091183" providerId="ADAL" clId="{683AE1DA-AE81-6247-B490-4ECA7B2FFE36}" dt="2023-02-21T09:29:45.442" v="75"/>
          <ac:inkMkLst>
            <pc:docMk/>
            <pc:sldMk cId="58573603" sldId="384"/>
            <ac:inkMk id="333838" creationId="{93761633-DEBA-9863-8D8F-832C393C0074}"/>
          </ac:inkMkLst>
        </pc:inkChg>
        <pc:inkChg chg="add">
          <ac:chgData name="Farhana Illiani Binti Hassan" userId="388f1f68-cffa-4d1d-b286-28c48f091183" providerId="ADAL" clId="{683AE1DA-AE81-6247-B490-4ECA7B2FFE36}" dt="2023-02-21T09:29:45.990" v="76"/>
          <ac:inkMkLst>
            <pc:docMk/>
            <pc:sldMk cId="58573603" sldId="384"/>
            <ac:inkMk id="333839" creationId="{B50B6B65-670F-FD06-5B35-FB839314B7F5}"/>
          </ac:inkMkLst>
        </pc:inkChg>
        <pc:inkChg chg="add del">
          <ac:chgData name="Farhana Illiani Binti Hassan" userId="388f1f68-cffa-4d1d-b286-28c48f091183" providerId="ADAL" clId="{683AE1DA-AE81-6247-B490-4ECA7B2FFE36}" dt="2023-02-21T09:29:50.639" v="79"/>
          <ac:inkMkLst>
            <pc:docMk/>
            <pc:sldMk cId="58573603" sldId="384"/>
            <ac:inkMk id="333840" creationId="{90B38560-23EE-FAB4-B225-08DB62964F41}"/>
          </ac:inkMkLst>
        </pc:inkChg>
        <pc:inkChg chg="add del">
          <ac:chgData name="Farhana Illiani Binti Hassan" userId="388f1f68-cffa-4d1d-b286-28c48f091183" providerId="ADAL" clId="{683AE1DA-AE81-6247-B490-4ECA7B2FFE36}" dt="2023-02-21T09:29:50.639" v="79"/>
          <ac:inkMkLst>
            <pc:docMk/>
            <pc:sldMk cId="58573603" sldId="384"/>
            <ac:inkMk id="333841" creationId="{225ABB4A-7B50-1A52-0BC5-CDC930C6EEAC}"/>
          </ac:inkMkLst>
        </pc:inkChg>
        <pc:inkChg chg="add reco">
          <ac:chgData name="Farhana Illiani Binti Hassan" userId="388f1f68-cffa-4d1d-b286-28c48f091183" providerId="ADAL" clId="{683AE1DA-AE81-6247-B490-4ECA7B2FFE36}" dt="2023-02-21T09:29:50.639" v="79"/>
          <ac:inkMkLst>
            <pc:docMk/>
            <pc:sldMk cId="58573603" sldId="384"/>
            <ac:inkMk id="333842" creationId="{6B4881D9-0F85-3DAE-4BBF-B41D6A208B1A}"/>
          </ac:inkMkLst>
        </pc:inkChg>
        <pc:inkChg chg="add del">
          <ac:chgData name="Farhana Illiani Binti Hassan" userId="388f1f68-cffa-4d1d-b286-28c48f091183" providerId="ADAL" clId="{683AE1DA-AE81-6247-B490-4ECA7B2FFE36}" dt="2023-02-21T09:30:34.162" v="84"/>
          <ac:inkMkLst>
            <pc:docMk/>
            <pc:sldMk cId="58573603" sldId="384"/>
            <ac:inkMk id="333843" creationId="{5B3D8DD4-F4D9-53BE-5916-C143ABB716B9}"/>
          </ac:inkMkLst>
        </pc:inkChg>
        <pc:inkChg chg="add del">
          <ac:chgData name="Farhana Illiani Binti Hassan" userId="388f1f68-cffa-4d1d-b286-28c48f091183" providerId="ADAL" clId="{683AE1DA-AE81-6247-B490-4ECA7B2FFE36}" dt="2023-02-21T09:30:34.162" v="84"/>
          <ac:inkMkLst>
            <pc:docMk/>
            <pc:sldMk cId="58573603" sldId="384"/>
            <ac:inkMk id="333844" creationId="{BE6FB95F-028E-05A3-564B-E141B2D55E02}"/>
          </ac:inkMkLst>
        </pc:inkChg>
        <pc:inkChg chg="add del">
          <ac:chgData name="Farhana Illiani Binti Hassan" userId="388f1f68-cffa-4d1d-b286-28c48f091183" providerId="ADAL" clId="{683AE1DA-AE81-6247-B490-4ECA7B2FFE36}" dt="2023-02-21T09:30:34.162" v="84"/>
          <ac:inkMkLst>
            <pc:docMk/>
            <pc:sldMk cId="58573603" sldId="384"/>
            <ac:inkMk id="333845" creationId="{9397E3F3-33B4-9055-95CE-3653D765464E}"/>
          </ac:inkMkLst>
        </pc:inkChg>
        <pc:inkChg chg="add del">
          <ac:chgData name="Farhana Illiani Binti Hassan" userId="388f1f68-cffa-4d1d-b286-28c48f091183" providerId="ADAL" clId="{683AE1DA-AE81-6247-B490-4ECA7B2FFE36}" dt="2023-02-21T09:30:34.162" v="84"/>
          <ac:inkMkLst>
            <pc:docMk/>
            <pc:sldMk cId="58573603" sldId="384"/>
            <ac:inkMk id="333846" creationId="{D8E4B88F-3A46-3200-FC03-CA4074053C45}"/>
          </ac:inkMkLst>
        </pc:inkChg>
        <pc:inkChg chg="add reco">
          <ac:chgData name="Farhana Illiani Binti Hassan" userId="388f1f68-cffa-4d1d-b286-28c48f091183" providerId="ADAL" clId="{683AE1DA-AE81-6247-B490-4ECA7B2FFE36}" dt="2023-02-21T09:30:34.162" v="84"/>
          <ac:inkMkLst>
            <pc:docMk/>
            <pc:sldMk cId="58573603" sldId="384"/>
            <ac:inkMk id="333847" creationId="{BCFC6CC9-507F-7359-D007-607AAF93C6C1}"/>
          </ac:inkMkLst>
        </pc:inkChg>
        <pc:inkChg chg="add">
          <ac:chgData name="Farhana Illiani Binti Hassan" userId="388f1f68-cffa-4d1d-b286-28c48f091183" providerId="ADAL" clId="{683AE1DA-AE81-6247-B490-4ECA7B2FFE36}" dt="2023-02-21T09:31:08.061" v="85"/>
          <ac:inkMkLst>
            <pc:docMk/>
            <pc:sldMk cId="58573603" sldId="384"/>
            <ac:inkMk id="333848" creationId="{55FA58F7-AAFC-29E8-6116-9AE5B7EF99C5}"/>
          </ac:inkMkLst>
        </pc:inkChg>
        <pc:inkChg chg="add del">
          <ac:chgData name="Farhana Illiani Binti Hassan" userId="388f1f68-cffa-4d1d-b286-28c48f091183" providerId="ADAL" clId="{683AE1DA-AE81-6247-B490-4ECA7B2FFE36}" dt="2023-02-21T09:31:49.308" v="91"/>
          <ac:inkMkLst>
            <pc:docMk/>
            <pc:sldMk cId="58573603" sldId="384"/>
            <ac:inkMk id="333849" creationId="{662AC2AF-5691-3DED-76D5-2960EA4E9C87}"/>
          </ac:inkMkLst>
        </pc:inkChg>
        <pc:inkChg chg="add del">
          <ac:chgData name="Farhana Illiani Binti Hassan" userId="388f1f68-cffa-4d1d-b286-28c48f091183" providerId="ADAL" clId="{683AE1DA-AE81-6247-B490-4ECA7B2FFE36}" dt="2023-02-21T09:31:49.308" v="91"/>
          <ac:inkMkLst>
            <pc:docMk/>
            <pc:sldMk cId="58573603" sldId="384"/>
            <ac:inkMk id="333850" creationId="{5E6D0854-D7F0-3630-DF35-A74104709F50}"/>
          </ac:inkMkLst>
        </pc:inkChg>
        <pc:inkChg chg="add del">
          <ac:chgData name="Farhana Illiani Binti Hassan" userId="388f1f68-cffa-4d1d-b286-28c48f091183" providerId="ADAL" clId="{683AE1DA-AE81-6247-B490-4ECA7B2FFE36}" dt="2023-02-21T09:31:49.308" v="91"/>
          <ac:inkMkLst>
            <pc:docMk/>
            <pc:sldMk cId="58573603" sldId="384"/>
            <ac:inkMk id="333851" creationId="{3BE0D9D9-A068-BB67-485E-2ACA9119BC72}"/>
          </ac:inkMkLst>
        </pc:inkChg>
        <pc:inkChg chg="add del">
          <ac:chgData name="Farhana Illiani Binti Hassan" userId="388f1f68-cffa-4d1d-b286-28c48f091183" providerId="ADAL" clId="{683AE1DA-AE81-6247-B490-4ECA7B2FFE36}" dt="2023-02-21T09:31:49.308" v="91"/>
          <ac:inkMkLst>
            <pc:docMk/>
            <pc:sldMk cId="58573603" sldId="384"/>
            <ac:inkMk id="333852" creationId="{3A00BBAA-BBFF-6B55-EB5F-E6DDEF67DC22}"/>
          </ac:inkMkLst>
        </pc:inkChg>
        <pc:inkChg chg="add del">
          <ac:chgData name="Farhana Illiani Binti Hassan" userId="388f1f68-cffa-4d1d-b286-28c48f091183" providerId="ADAL" clId="{683AE1DA-AE81-6247-B490-4ECA7B2FFE36}" dt="2023-02-21T09:31:49.308" v="91"/>
          <ac:inkMkLst>
            <pc:docMk/>
            <pc:sldMk cId="58573603" sldId="384"/>
            <ac:inkMk id="333853" creationId="{89807AF6-60ED-8C2D-FAD3-5FE47EB222C9}"/>
          </ac:inkMkLst>
        </pc:inkChg>
        <pc:inkChg chg="add reco">
          <ac:chgData name="Farhana Illiani Binti Hassan" userId="388f1f68-cffa-4d1d-b286-28c48f091183" providerId="ADAL" clId="{683AE1DA-AE81-6247-B490-4ECA7B2FFE36}" dt="2023-02-21T09:31:49.308" v="91"/>
          <ac:inkMkLst>
            <pc:docMk/>
            <pc:sldMk cId="58573603" sldId="384"/>
            <ac:inkMk id="333854" creationId="{C990087F-84F7-936C-A81D-EBECFDF8E9B5}"/>
          </ac:inkMkLst>
        </pc:inkChg>
        <pc:inkChg chg="add del">
          <ac:chgData name="Farhana Illiani Binti Hassan" userId="388f1f68-cffa-4d1d-b286-28c48f091183" providerId="ADAL" clId="{683AE1DA-AE81-6247-B490-4ECA7B2FFE36}" dt="2023-02-21T09:32:13.176" v="94"/>
          <ac:inkMkLst>
            <pc:docMk/>
            <pc:sldMk cId="58573603" sldId="384"/>
            <ac:inkMk id="333855" creationId="{0DFF58CD-A502-A0C6-5A52-DE776B11D623}"/>
          </ac:inkMkLst>
        </pc:inkChg>
        <pc:inkChg chg="add del">
          <ac:chgData name="Farhana Illiani Binti Hassan" userId="388f1f68-cffa-4d1d-b286-28c48f091183" providerId="ADAL" clId="{683AE1DA-AE81-6247-B490-4ECA7B2FFE36}" dt="2023-02-21T09:32:13.176" v="94"/>
          <ac:inkMkLst>
            <pc:docMk/>
            <pc:sldMk cId="58573603" sldId="384"/>
            <ac:inkMk id="333856" creationId="{EE832C34-74D2-7939-9B31-55541D80E18E}"/>
          </ac:inkMkLst>
        </pc:inkChg>
        <pc:inkChg chg="add reco">
          <ac:chgData name="Farhana Illiani Binti Hassan" userId="388f1f68-cffa-4d1d-b286-28c48f091183" providerId="ADAL" clId="{683AE1DA-AE81-6247-B490-4ECA7B2FFE36}" dt="2023-02-21T09:32:13.176" v="94"/>
          <ac:inkMkLst>
            <pc:docMk/>
            <pc:sldMk cId="58573603" sldId="384"/>
            <ac:inkMk id="333857" creationId="{EDEDD424-933E-E7F0-71D6-BE2DAA64C1FE}"/>
          </ac:inkMkLst>
        </pc:inkChg>
        <pc:inkChg chg="add del">
          <ac:chgData name="Farhana Illiani Binti Hassan" userId="388f1f68-cffa-4d1d-b286-28c48f091183" providerId="ADAL" clId="{683AE1DA-AE81-6247-B490-4ECA7B2FFE36}" dt="2023-02-21T09:32:21.851" v="97"/>
          <ac:inkMkLst>
            <pc:docMk/>
            <pc:sldMk cId="58573603" sldId="384"/>
            <ac:inkMk id="333858" creationId="{7BDB6629-7E6B-9D26-812D-6E46D6FE04CB}"/>
          </ac:inkMkLst>
        </pc:inkChg>
        <pc:inkChg chg="add del">
          <ac:chgData name="Farhana Illiani Binti Hassan" userId="388f1f68-cffa-4d1d-b286-28c48f091183" providerId="ADAL" clId="{683AE1DA-AE81-6247-B490-4ECA7B2FFE36}" dt="2023-02-21T09:32:21.851" v="97"/>
          <ac:inkMkLst>
            <pc:docMk/>
            <pc:sldMk cId="58573603" sldId="384"/>
            <ac:inkMk id="333859" creationId="{2D0FE772-BDB5-8D7A-8984-E8D1739F8651}"/>
          </ac:inkMkLst>
        </pc:inkChg>
        <pc:inkChg chg="add reco">
          <ac:chgData name="Farhana Illiani Binti Hassan" userId="388f1f68-cffa-4d1d-b286-28c48f091183" providerId="ADAL" clId="{683AE1DA-AE81-6247-B490-4ECA7B2FFE36}" dt="2023-02-21T09:32:21.851" v="97"/>
          <ac:inkMkLst>
            <pc:docMk/>
            <pc:sldMk cId="58573603" sldId="384"/>
            <ac:inkMk id="333860" creationId="{DBC55D58-374B-9AE5-4092-CBA3B99F5C4C}"/>
          </ac:inkMkLst>
        </pc:inkChg>
        <pc:inkChg chg="add">
          <ac:chgData name="Farhana Illiani Binti Hassan" userId="388f1f68-cffa-4d1d-b286-28c48f091183" providerId="ADAL" clId="{683AE1DA-AE81-6247-B490-4ECA7B2FFE36}" dt="2023-02-21T09:32:56.772" v="98"/>
          <ac:inkMkLst>
            <pc:docMk/>
            <pc:sldMk cId="58573603" sldId="384"/>
            <ac:inkMk id="333861" creationId="{C6CBD6D4-E8B9-6876-8D22-1CA6EA639BEE}"/>
          </ac:inkMkLst>
        </pc:inkChg>
        <pc:inkChg chg="add del">
          <ac:chgData name="Farhana Illiani Binti Hassan" userId="388f1f68-cffa-4d1d-b286-28c48f091183" providerId="ADAL" clId="{683AE1DA-AE81-6247-B490-4ECA7B2FFE36}" dt="2023-02-21T09:33:32.965" v="102"/>
          <ac:inkMkLst>
            <pc:docMk/>
            <pc:sldMk cId="58573603" sldId="384"/>
            <ac:inkMk id="333862" creationId="{662475FE-271D-D53E-95A1-417E38AC1F9E}"/>
          </ac:inkMkLst>
        </pc:inkChg>
        <pc:inkChg chg="add del">
          <ac:chgData name="Farhana Illiani Binti Hassan" userId="388f1f68-cffa-4d1d-b286-28c48f091183" providerId="ADAL" clId="{683AE1DA-AE81-6247-B490-4ECA7B2FFE36}" dt="2023-02-21T09:33:32.965" v="102"/>
          <ac:inkMkLst>
            <pc:docMk/>
            <pc:sldMk cId="58573603" sldId="384"/>
            <ac:inkMk id="333863" creationId="{63E3B104-A794-EA98-6F47-DE401DAFC01E}"/>
          </ac:inkMkLst>
        </pc:inkChg>
        <pc:inkChg chg="add del">
          <ac:chgData name="Farhana Illiani Binti Hassan" userId="388f1f68-cffa-4d1d-b286-28c48f091183" providerId="ADAL" clId="{683AE1DA-AE81-6247-B490-4ECA7B2FFE36}" dt="2023-02-21T09:33:32.965" v="102"/>
          <ac:inkMkLst>
            <pc:docMk/>
            <pc:sldMk cId="58573603" sldId="384"/>
            <ac:inkMk id="333864" creationId="{761FC876-B4B2-9F01-F3FE-F34AB99FC770}"/>
          </ac:inkMkLst>
        </pc:inkChg>
        <pc:inkChg chg="add reco">
          <ac:chgData name="Farhana Illiani Binti Hassan" userId="388f1f68-cffa-4d1d-b286-28c48f091183" providerId="ADAL" clId="{683AE1DA-AE81-6247-B490-4ECA7B2FFE36}" dt="2023-02-21T09:33:32.965" v="102"/>
          <ac:inkMkLst>
            <pc:docMk/>
            <pc:sldMk cId="58573603" sldId="384"/>
            <ac:inkMk id="333865" creationId="{ED0BE839-58F3-9B48-0318-C2B2B0F84537}"/>
          </ac:inkMkLst>
        </pc:inkChg>
      </pc:sldChg>
    </pc:docChg>
  </pc:docChgLst>
  <pc:docChgLst>
    <pc:chgData name="Farhana Illiani Binti Hassan" userId="388f1f68-cffa-4d1d-b286-28c48f091183" providerId="ADAL" clId="{2D87F395-4FB1-1C41-A211-31C80141145B}"/>
    <pc:docChg chg="custSel modSld">
      <pc:chgData name="Farhana Illiani Binti Hassan" userId="388f1f68-cffa-4d1d-b286-28c48f091183" providerId="ADAL" clId="{2D87F395-4FB1-1C41-A211-31C80141145B}" dt="2023-02-23T09:28:05.278" v="106"/>
      <pc:docMkLst>
        <pc:docMk/>
      </pc:docMkLst>
      <pc:sldChg chg="addSp delSp modSp">
        <pc:chgData name="Farhana Illiani Binti Hassan" userId="388f1f68-cffa-4d1d-b286-28c48f091183" providerId="ADAL" clId="{2D87F395-4FB1-1C41-A211-31C80141145B}" dt="2023-02-23T09:28:05.278" v="106"/>
        <pc:sldMkLst>
          <pc:docMk/>
          <pc:sldMk cId="58573603" sldId="384"/>
        </pc:sldMkLst>
        <pc:inkChg chg="add del">
          <ac:chgData name="Farhana Illiani Binti Hassan" userId="388f1f68-cffa-4d1d-b286-28c48f091183" providerId="ADAL" clId="{2D87F395-4FB1-1C41-A211-31C80141145B}" dt="2023-02-23T09:22:50.942" v="12"/>
          <ac:inkMkLst>
            <pc:docMk/>
            <pc:sldMk cId="58573603" sldId="384"/>
            <ac:inkMk id="3" creationId="{1355D96B-7862-C968-0A93-CEB9656EC23C}"/>
          </ac:inkMkLst>
        </pc:inkChg>
        <pc:inkChg chg="add del">
          <ac:chgData name="Farhana Illiani Binti Hassan" userId="388f1f68-cffa-4d1d-b286-28c48f091183" providerId="ADAL" clId="{2D87F395-4FB1-1C41-A211-31C80141145B}" dt="2023-02-23T09:22:50.942" v="12"/>
          <ac:inkMkLst>
            <pc:docMk/>
            <pc:sldMk cId="58573603" sldId="384"/>
            <ac:inkMk id="4" creationId="{714919F0-21B2-2781-CA40-915E393CC7EC}"/>
          </ac:inkMkLst>
        </pc:inkChg>
        <pc:inkChg chg="add del">
          <ac:chgData name="Farhana Illiani Binti Hassan" userId="388f1f68-cffa-4d1d-b286-28c48f091183" providerId="ADAL" clId="{2D87F395-4FB1-1C41-A211-31C80141145B}" dt="2023-02-23T09:22:50.942" v="12"/>
          <ac:inkMkLst>
            <pc:docMk/>
            <pc:sldMk cId="58573603" sldId="384"/>
            <ac:inkMk id="6" creationId="{8747B843-A481-85B3-D5F6-20EA5F817603}"/>
          </ac:inkMkLst>
        </pc:inkChg>
        <pc:inkChg chg="add del">
          <ac:chgData name="Farhana Illiani Binti Hassan" userId="388f1f68-cffa-4d1d-b286-28c48f091183" providerId="ADAL" clId="{2D87F395-4FB1-1C41-A211-31C80141145B}" dt="2023-02-23T09:22:50.942" v="12"/>
          <ac:inkMkLst>
            <pc:docMk/>
            <pc:sldMk cId="58573603" sldId="384"/>
            <ac:inkMk id="7" creationId="{CBA21765-8EE0-C019-0892-074231D88BE8}"/>
          </ac:inkMkLst>
        </pc:inkChg>
        <pc:inkChg chg="add del">
          <ac:chgData name="Farhana Illiani Binti Hassan" userId="388f1f68-cffa-4d1d-b286-28c48f091183" providerId="ADAL" clId="{2D87F395-4FB1-1C41-A211-31C80141145B}" dt="2023-02-23T09:22:50.942" v="12"/>
          <ac:inkMkLst>
            <pc:docMk/>
            <pc:sldMk cId="58573603" sldId="384"/>
            <ac:inkMk id="8" creationId="{A3BE2E3C-5235-2EE1-98BB-F2D27C689165}"/>
          </ac:inkMkLst>
        </pc:inkChg>
        <pc:inkChg chg="add del">
          <ac:chgData name="Farhana Illiani Binti Hassan" userId="388f1f68-cffa-4d1d-b286-28c48f091183" providerId="ADAL" clId="{2D87F395-4FB1-1C41-A211-31C80141145B}" dt="2023-02-23T09:22:50.942" v="12"/>
          <ac:inkMkLst>
            <pc:docMk/>
            <pc:sldMk cId="58573603" sldId="384"/>
            <ac:inkMk id="9" creationId="{31B9579F-4413-A593-337D-65DB0C57522A}"/>
          </ac:inkMkLst>
        </pc:inkChg>
        <pc:inkChg chg="add del">
          <ac:chgData name="Farhana Illiani Binti Hassan" userId="388f1f68-cffa-4d1d-b286-28c48f091183" providerId="ADAL" clId="{2D87F395-4FB1-1C41-A211-31C80141145B}" dt="2023-02-23T09:22:50.942" v="12"/>
          <ac:inkMkLst>
            <pc:docMk/>
            <pc:sldMk cId="58573603" sldId="384"/>
            <ac:inkMk id="10" creationId="{77853606-E324-E7A0-3F9C-5A7AA909D2FA}"/>
          </ac:inkMkLst>
        </pc:inkChg>
        <pc:inkChg chg="add del">
          <ac:chgData name="Farhana Illiani Binti Hassan" userId="388f1f68-cffa-4d1d-b286-28c48f091183" providerId="ADAL" clId="{2D87F395-4FB1-1C41-A211-31C80141145B}" dt="2023-02-23T09:22:50.942" v="12"/>
          <ac:inkMkLst>
            <pc:docMk/>
            <pc:sldMk cId="58573603" sldId="384"/>
            <ac:inkMk id="11" creationId="{A7E1F018-540E-B9A5-1702-DFFD05E47CA7}"/>
          </ac:inkMkLst>
        </pc:inkChg>
        <pc:inkChg chg="add del">
          <ac:chgData name="Farhana Illiani Binti Hassan" userId="388f1f68-cffa-4d1d-b286-28c48f091183" providerId="ADAL" clId="{2D87F395-4FB1-1C41-A211-31C80141145B}" dt="2023-02-23T09:22:50.942" v="12"/>
          <ac:inkMkLst>
            <pc:docMk/>
            <pc:sldMk cId="58573603" sldId="384"/>
            <ac:inkMk id="12" creationId="{07C8254D-24CC-E4C9-291A-5C4A9743495D}"/>
          </ac:inkMkLst>
        </pc:inkChg>
        <pc:inkChg chg="del">
          <ac:chgData name="Farhana Illiani Binti Hassan" userId="388f1f68-cffa-4d1d-b286-28c48f091183" providerId="ADAL" clId="{2D87F395-4FB1-1C41-A211-31C80141145B}" dt="2023-02-23T09:21:56.752" v="0" actId="478"/>
          <ac:inkMkLst>
            <pc:docMk/>
            <pc:sldMk cId="58573603" sldId="384"/>
            <ac:inkMk id="13" creationId="{CA13425E-63F9-28EE-D58A-4C155E6ED40B}"/>
          </ac:inkMkLst>
        </pc:inkChg>
        <pc:inkChg chg="add del">
          <ac:chgData name="Farhana Illiani Binti Hassan" userId="388f1f68-cffa-4d1d-b286-28c48f091183" providerId="ADAL" clId="{2D87F395-4FB1-1C41-A211-31C80141145B}" dt="2023-02-23T09:22:50.942" v="12"/>
          <ac:inkMkLst>
            <pc:docMk/>
            <pc:sldMk cId="58573603" sldId="384"/>
            <ac:inkMk id="14" creationId="{343F016B-8BB2-5395-5FF8-F9B30C79056E}"/>
          </ac:inkMkLst>
        </pc:inkChg>
        <pc:inkChg chg="add del">
          <ac:chgData name="Farhana Illiani Binti Hassan" userId="388f1f68-cffa-4d1d-b286-28c48f091183" providerId="ADAL" clId="{2D87F395-4FB1-1C41-A211-31C80141145B}" dt="2023-02-23T09:22:50.942" v="12"/>
          <ac:inkMkLst>
            <pc:docMk/>
            <pc:sldMk cId="58573603" sldId="384"/>
            <ac:inkMk id="15" creationId="{82BB8367-12C2-E2ED-2457-859522718951}"/>
          </ac:inkMkLst>
        </pc:inkChg>
        <pc:inkChg chg="add reco">
          <ac:chgData name="Farhana Illiani Binti Hassan" userId="388f1f68-cffa-4d1d-b286-28c48f091183" providerId="ADAL" clId="{2D87F395-4FB1-1C41-A211-31C80141145B}" dt="2023-02-23T09:22:50.942" v="12"/>
          <ac:inkMkLst>
            <pc:docMk/>
            <pc:sldMk cId="58573603" sldId="384"/>
            <ac:inkMk id="16" creationId="{8C776F25-6F73-3B37-A013-C1CFFC9C8A09}"/>
          </ac:inkMkLst>
        </pc:inkChg>
        <pc:inkChg chg="add del">
          <ac:chgData name="Farhana Illiani Binti Hassan" userId="388f1f68-cffa-4d1d-b286-28c48f091183" providerId="ADAL" clId="{2D87F395-4FB1-1C41-A211-31C80141145B}" dt="2023-02-23T09:22:56.272" v="25"/>
          <ac:inkMkLst>
            <pc:docMk/>
            <pc:sldMk cId="58573603" sldId="384"/>
            <ac:inkMk id="17" creationId="{22BF252F-3EA3-359C-0591-EF3CE1B22708}"/>
          </ac:inkMkLst>
        </pc:inkChg>
        <pc:inkChg chg="add del">
          <ac:chgData name="Farhana Illiani Binti Hassan" userId="388f1f68-cffa-4d1d-b286-28c48f091183" providerId="ADAL" clId="{2D87F395-4FB1-1C41-A211-31C80141145B}" dt="2023-02-23T09:22:56.272" v="25"/>
          <ac:inkMkLst>
            <pc:docMk/>
            <pc:sldMk cId="58573603" sldId="384"/>
            <ac:inkMk id="18" creationId="{3E357E45-050A-C7DA-38DE-B6F4126FAEFA}"/>
          </ac:inkMkLst>
        </pc:inkChg>
        <pc:inkChg chg="add del">
          <ac:chgData name="Farhana Illiani Binti Hassan" userId="388f1f68-cffa-4d1d-b286-28c48f091183" providerId="ADAL" clId="{2D87F395-4FB1-1C41-A211-31C80141145B}" dt="2023-02-23T09:22:56.272" v="25"/>
          <ac:inkMkLst>
            <pc:docMk/>
            <pc:sldMk cId="58573603" sldId="384"/>
            <ac:inkMk id="19" creationId="{CC6805FE-D2C3-8D4C-7FE4-689DCFDD2D47}"/>
          </ac:inkMkLst>
        </pc:inkChg>
        <pc:inkChg chg="add del">
          <ac:chgData name="Farhana Illiani Binti Hassan" userId="388f1f68-cffa-4d1d-b286-28c48f091183" providerId="ADAL" clId="{2D87F395-4FB1-1C41-A211-31C80141145B}" dt="2023-02-23T09:22:56.272" v="25"/>
          <ac:inkMkLst>
            <pc:docMk/>
            <pc:sldMk cId="58573603" sldId="384"/>
            <ac:inkMk id="20" creationId="{FFA69BB7-DE6F-BB9C-3762-852CC9ED1473}"/>
          </ac:inkMkLst>
        </pc:inkChg>
        <pc:inkChg chg="add del">
          <ac:chgData name="Farhana Illiani Binti Hassan" userId="388f1f68-cffa-4d1d-b286-28c48f091183" providerId="ADAL" clId="{2D87F395-4FB1-1C41-A211-31C80141145B}" dt="2023-02-23T09:22:56.272" v="25"/>
          <ac:inkMkLst>
            <pc:docMk/>
            <pc:sldMk cId="58573603" sldId="384"/>
            <ac:inkMk id="21" creationId="{02A7A442-8D00-FCE9-B522-5E95A28AA01F}"/>
          </ac:inkMkLst>
        </pc:inkChg>
        <pc:inkChg chg="del">
          <ac:chgData name="Farhana Illiani Binti Hassan" userId="388f1f68-cffa-4d1d-b286-28c48f091183" providerId="ADAL" clId="{2D87F395-4FB1-1C41-A211-31C80141145B}" dt="2023-02-23T09:21:56.752" v="0" actId="478"/>
          <ac:inkMkLst>
            <pc:docMk/>
            <pc:sldMk cId="58573603" sldId="384"/>
            <ac:inkMk id="22" creationId="{99EF8D50-5BF9-9195-FA3D-32697636703F}"/>
          </ac:inkMkLst>
        </pc:inkChg>
        <pc:inkChg chg="del">
          <ac:chgData name="Farhana Illiani Binti Hassan" userId="388f1f68-cffa-4d1d-b286-28c48f091183" providerId="ADAL" clId="{2D87F395-4FB1-1C41-A211-31C80141145B}" dt="2023-02-23T09:21:56.752" v="0" actId="478"/>
          <ac:inkMkLst>
            <pc:docMk/>
            <pc:sldMk cId="58573603" sldId="384"/>
            <ac:inkMk id="23" creationId="{D62B1384-3D33-B07C-535F-6CA50789446F}"/>
          </ac:inkMkLst>
        </pc:inkChg>
        <pc:inkChg chg="add del">
          <ac:chgData name="Farhana Illiani Binti Hassan" userId="388f1f68-cffa-4d1d-b286-28c48f091183" providerId="ADAL" clId="{2D87F395-4FB1-1C41-A211-31C80141145B}" dt="2023-02-23T09:22:56.272" v="25"/>
          <ac:inkMkLst>
            <pc:docMk/>
            <pc:sldMk cId="58573603" sldId="384"/>
            <ac:inkMk id="24" creationId="{8DCF52F9-41E2-6138-1DAA-DB47FD246EB6}"/>
          </ac:inkMkLst>
        </pc:inkChg>
        <pc:inkChg chg="add del">
          <ac:chgData name="Farhana Illiani Binti Hassan" userId="388f1f68-cffa-4d1d-b286-28c48f091183" providerId="ADAL" clId="{2D87F395-4FB1-1C41-A211-31C80141145B}" dt="2023-02-23T09:22:56.272" v="25"/>
          <ac:inkMkLst>
            <pc:docMk/>
            <pc:sldMk cId="58573603" sldId="384"/>
            <ac:inkMk id="25" creationId="{50DDA3EA-FB81-A215-C563-6326137685ED}"/>
          </ac:inkMkLst>
        </pc:inkChg>
        <pc:inkChg chg="add del">
          <ac:chgData name="Farhana Illiani Binti Hassan" userId="388f1f68-cffa-4d1d-b286-28c48f091183" providerId="ADAL" clId="{2D87F395-4FB1-1C41-A211-31C80141145B}" dt="2023-02-23T09:22:56.272" v="25"/>
          <ac:inkMkLst>
            <pc:docMk/>
            <pc:sldMk cId="58573603" sldId="384"/>
            <ac:inkMk id="26" creationId="{BFCBC350-0F5E-5AD5-77CB-167A79B8B5CE}"/>
          </ac:inkMkLst>
        </pc:inkChg>
        <pc:inkChg chg="add del">
          <ac:chgData name="Farhana Illiani Binti Hassan" userId="388f1f68-cffa-4d1d-b286-28c48f091183" providerId="ADAL" clId="{2D87F395-4FB1-1C41-A211-31C80141145B}" dt="2023-02-23T09:22:56.272" v="25"/>
          <ac:inkMkLst>
            <pc:docMk/>
            <pc:sldMk cId="58573603" sldId="384"/>
            <ac:inkMk id="27" creationId="{20070DDF-C73D-5081-D98D-8E3473983F9A}"/>
          </ac:inkMkLst>
        </pc:inkChg>
        <pc:inkChg chg="add del">
          <ac:chgData name="Farhana Illiani Binti Hassan" userId="388f1f68-cffa-4d1d-b286-28c48f091183" providerId="ADAL" clId="{2D87F395-4FB1-1C41-A211-31C80141145B}" dt="2023-02-23T09:22:56.272" v="25"/>
          <ac:inkMkLst>
            <pc:docMk/>
            <pc:sldMk cId="58573603" sldId="384"/>
            <ac:inkMk id="28" creationId="{BE3A6C66-7E45-ED2A-CE63-6AF7BD36A3AA}"/>
          </ac:inkMkLst>
        </pc:inkChg>
        <pc:inkChg chg="add del">
          <ac:chgData name="Farhana Illiani Binti Hassan" userId="388f1f68-cffa-4d1d-b286-28c48f091183" providerId="ADAL" clId="{2D87F395-4FB1-1C41-A211-31C80141145B}" dt="2023-02-23T09:22:56.272" v="25"/>
          <ac:inkMkLst>
            <pc:docMk/>
            <pc:sldMk cId="58573603" sldId="384"/>
            <ac:inkMk id="29" creationId="{453CB879-A238-4A6D-A4BF-7B9974EF4F06}"/>
          </ac:inkMkLst>
        </pc:inkChg>
        <pc:inkChg chg="add del">
          <ac:chgData name="Farhana Illiani Binti Hassan" userId="388f1f68-cffa-4d1d-b286-28c48f091183" providerId="ADAL" clId="{2D87F395-4FB1-1C41-A211-31C80141145B}" dt="2023-02-23T09:22:56.272" v="25"/>
          <ac:inkMkLst>
            <pc:docMk/>
            <pc:sldMk cId="58573603" sldId="384"/>
            <ac:inkMk id="30" creationId="{7CD7402C-FEEA-F6F2-32A3-0EB4B9E9F1AB}"/>
          </ac:inkMkLst>
        </pc:inkChg>
        <pc:inkChg chg="add reco">
          <ac:chgData name="Farhana Illiani Binti Hassan" userId="388f1f68-cffa-4d1d-b286-28c48f091183" providerId="ADAL" clId="{2D87F395-4FB1-1C41-A211-31C80141145B}" dt="2023-02-23T09:22:56.272" v="25"/>
          <ac:inkMkLst>
            <pc:docMk/>
            <pc:sldMk cId="58573603" sldId="384"/>
            <ac:inkMk id="31" creationId="{8971B4D1-41EC-3543-ADA1-4A6D621763B7}"/>
          </ac:inkMkLst>
        </pc:inkChg>
        <pc:inkChg chg="add del">
          <ac:chgData name="Farhana Illiani Binti Hassan" userId="388f1f68-cffa-4d1d-b286-28c48f091183" providerId="ADAL" clId="{2D87F395-4FB1-1C41-A211-31C80141145B}" dt="2023-02-23T09:23:38.432" v="35"/>
          <ac:inkMkLst>
            <pc:docMk/>
            <pc:sldMk cId="58573603" sldId="384"/>
            <ac:inkMk id="32" creationId="{3A43AD9D-5700-6D48-18FF-6AC666AB3FD0}"/>
          </ac:inkMkLst>
        </pc:inkChg>
        <pc:inkChg chg="add del">
          <ac:chgData name="Farhana Illiani Binti Hassan" userId="388f1f68-cffa-4d1d-b286-28c48f091183" providerId="ADAL" clId="{2D87F395-4FB1-1C41-A211-31C80141145B}" dt="2023-02-23T09:23:38.432" v="35"/>
          <ac:inkMkLst>
            <pc:docMk/>
            <pc:sldMk cId="58573603" sldId="384"/>
            <ac:inkMk id="33" creationId="{3EA08B6A-F616-936C-EDD6-9078548F74C4}"/>
          </ac:inkMkLst>
        </pc:inkChg>
        <pc:inkChg chg="add del">
          <ac:chgData name="Farhana Illiani Binti Hassan" userId="388f1f68-cffa-4d1d-b286-28c48f091183" providerId="ADAL" clId="{2D87F395-4FB1-1C41-A211-31C80141145B}" dt="2023-02-23T09:23:38.432" v="35"/>
          <ac:inkMkLst>
            <pc:docMk/>
            <pc:sldMk cId="58573603" sldId="384"/>
            <ac:inkMk id="34" creationId="{A2B23BB3-655D-92F9-7257-C25BDEE7CA80}"/>
          </ac:inkMkLst>
        </pc:inkChg>
        <pc:inkChg chg="del">
          <ac:chgData name="Farhana Illiani Binti Hassan" userId="388f1f68-cffa-4d1d-b286-28c48f091183" providerId="ADAL" clId="{2D87F395-4FB1-1C41-A211-31C80141145B}" dt="2023-02-23T09:21:56.752" v="0" actId="478"/>
          <ac:inkMkLst>
            <pc:docMk/>
            <pc:sldMk cId="58573603" sldId="384"/>
            <ac:inkMk id="35" creationId="{864C7E8E-BF19-0F49-6F3E-BBDF9B3E2255}"/>
          </ac:inkMkLst>
        </pc:inkChg>
        <pc:inkChg chg="add del">
          <ac:chgData name="Farhana Illiani Binti Hassan" userId="388f1f68-cffa-4d1d-b286-28c48f091183" providerId="ADAL" clId="{2D87F395-4FB1-1C41-A211-31C80141145B}" dt="2023-02-23T09:23:38.432" v="35"/>
          <ac:inkMkLst>
            <pc:docMk/>
            <pc:sldMk cId="58573603" sldId="384"/>
            <ac:inkMk id="36" creationId="{D6140B29-67C5-92E7-4C2A-CE797AFB6E43}"/>
          </ac:inkMkLst>
        </pc:inkChg>
        <pc:inkChg chg="add del">
          <ac:chgData name="Farhana Illiani Binti Hassan" userId="388f1f68-cffa-4d1d-b286-28c48f091183" providerId="ADAL" clId="{2D87F395-4FB1-1C41-A211-31C80141145B}" dt="2023-02-23T09:23:38.432" v="35"/>
          <ac:inkMkLst>
            <pc:docMk/>
            <pc:sldMk cId="58573603" sldId="384"/>
            <ac:inkMk id="37" creationId="{44BB9563-C10C-FFC9-5785-B7AA17A3E5FC}"/>
          </ac:inkMkLst>
        </pc:inkChg>
        <pc:inkChg chg="add del">
          <ac:chgData name="Farhana Illiani Binti Hassan" userId="388f1f68-cffa-4d1d-b286-28c48f091183" providerId="ADAL" clId="{2D87F395-4FB1-1C41-A211-31C80141145B}" dt="2023-02-23T09:23:38.432" v="35"/>
          <ac:inkMkLst>
            <pc:docMk/>
            <pc:sldMk cId="58573603" sldId="384"/>
            <ac:inkMk id="38" creationId="{7BE0FACF-DADF-43C2-5FA8-F8AD6FFF9E14}"/>
          </ac:inkMkLst>
        </pc:inkChg>
        <pc:inkChg chg="add del">
          <ac:chgData name="Farhana Illiani Binti Hassan" userId="388f1f68-cffa-4d1d-b286-28c48f091183" providerId="ADAL" clId="{2D87F395-4FB1-1C41-A211-31C80141145B}" dt="2023-02-23T09:23:38.432" v="35"/>
          <ac:inkMkLst>
            <pc:docMk/>
            <pc:sldMk cId="58573603" sldId="384"/>
            <ac:inkMk id="39" creationId="{C35332A2-011F-F8D5-999A-EE2FF4B2C374}"/>
          </ac:inkMkLst>
        </pc:inkChg>
        <pc:inkChg chg="add del">
          <ac:chgData name="Farhana Illiani Binti Hassan" userId="388f1f68-cffa-4d1d-b286-28c48f091183" providerId="ADAL" clId="{2D87F395-4FB1-1C41-A211-31C80141145B}" dt="2023-02-23T09:23:38.432" v="35"/>
          <ac:inkMkLst>
            <pc:docMk/>
            <pc:sldMk cId="58573603" sldId="384"/>
            <ac:inkMk id="40" creationId="{AE86CB5B-5BD3-17D9-63F4-E0DE86C0A525}"/>
          </ac:inkMkLst>
        </pc:inkChg>
        <pc:inkChg chg="add del">
          <ac:chgData name="Farhana Illiani Binti Hassan" userId="388f1f68-cffa-4d1d-b286-28c48f091183" providerId="ADAL" clId="{2D87F395-4FB1-1C41-A211-31C80141145B}" dt="2023-02-23T09:23:38.432" v="35"/>
          <ac:inkMkLst>
            <pc:docMk/>
            <pc:sldMk cId="58573603" sldId="384"/>
            <ac:inkMk id="41" creationId="{BBDF7ED4-BCE6-93F0-62BD-3E6D81673980}"/>
          </ac:inkMkLst>
        </pc:inkChg>
        <pc:inkChg chg="add reco">
          <ac:chgData name="Farhana Illiani Binti Hassan" userId="388f1f68-cffa-4d1d-b286-28c48f091183" providerId="ADAL" clId="{2D87F395-4FB1-1C41-A211-31C80141145B}" dt="2023-02-23T09:23:38.432" v="35"/>
          <ac:inkMkLst>
            <pc:docMk/>
            <pc:sldMk cId="58573603" sldId="384"/>
            <ac:inkMk id="42" creationId="{80CF8E1C-F086-AF1C-9B91-B0EB438048C1}"/>
          </ac:inkMkLst>
        </pc:inkChg>
        <pc:inkChg chg="add del">
          <ac:chgData name="Farhana Illiani Binti Hassan" userId="388f1f68-cffa-4d1d-b286-28c48f091183" providerId="ADAL" clId="{2D87F395-4FB1-1C41-A211-31C80141145B}" dt="2023-02-23T09:23:46.410" v="47"/>
          <ac:inkMkLst>
            <pc:docMk/>
            <pc:sldMk cId="58573603" sldId="384"/>
            <ac:inkMk id="43" creationId="{2409D12F-F436-68BE-8B78-A1071AC79F26}"/>
          </ac:inkMkLst>
        </pc:inkChg>
        <pc:inkChg chg="add del">
          <ac:chgData name="Farhana Illiani Binti Hassan" userId="388f1f68-cffa-4d1d-b286-28c48f091183" providerId="ADAL" clId="{2D87F395-4FB1-1C41-A211-31C80141145B}" dt="2023-02-23T09:23:46.410" v="47"/>
          <ac:inkMkLst>
            <pc:docMk/>
            <pc:sldMk cId="58573603" sldId="384"/>
            <ac:inkMk id="44" creationId="{5ACB56A2-9EB4-16D8-1A38-ECA7D4969FB7}"/>
          </ac:inkMkLst>
        </pc:inkChg>
        <pc:inkChg chg="add del">
          <ac:chgData name="Farhana Illiani Binti Hassan" userId="388f1f68-cffa-4d1d-b286-28c48f091183" providerId="ADAL" clId="{2D87F395-4FB1-1C41-A211-31C80141145B}" dt="2023-02-23T09:23:46.410" v="47"/>
          <ac:inkMkLst>
            <pc:docMk/>
            <pc:sldMk cId="58573603" sldId="384"/>
            <ac:inkMk id="45" creationId="{A469AD02-2BE0-6856-C20D-646B879BCF69}"/>
          </ac:inkMkLst>
        </pc:inkChg>
        <pc:inkChg chg="add del">
          <ac:chgData name="Farhana Illiani Binti Hassan" userId="388f1f68-cffa-4d1d-b286-28c48f091183" providerId="ADAL" clId="{2D87F395-4FB1-1C41-A211-31C80141145B}" dt="2023-02-23T09:23:46.410" v="47"/>
          <ac:inkMkLst>
            <pc:docMk/>
            <pc:sldMk cId="58573603" sldId="384"/>
            <ac:inkMk id="46" creationId="{E85EA77F-3292-D3D6-629E-98B6A4A7EA57}"/>
          </ac:inkMkLst>
        </pc:inkChg>
        <pc:inkChg chg="add del">
          <ac:chgData name="Farhana Illiani Binti Hassan" userId="388f1f68-cffa-4d1d-b286-28c48f091183" providerId="ADAL" clId="{2D87F395-4FB1-1C41-A211-31C80141145B}" dt="2023-02-23T09:23:46.410" v="47"/>
          <ac:inkMkLst>
            <pc:docMk/>
            <pc:sldMk cId="58573603" sldId="384"/>
            <ac:inkMk id="47" creationId="{F745D35D-488A-344F-78C1-8A7883EFDCFC}"/>
          </ac:inkMkLst>
        </pc:inkChg>
        <pc:inkChg chg="del">
          <ac:chgData name="Farhana Illiani Binti Hassan" userId="388f1f68-cffa-4d1d-b286-28c48f091183" providerId="ADAL" clId="{2D87F395-4FB1-1C41-A211-31C80141145B}" dt="2023-02-23T09:21:56.752" v="0" actId="478"/>
          <ac:inkMkLst>
            <pc:docMk/>
            <pc:sldMk cId="58573603" sldId="384"/>
            <ac:inkMk id="48" creationId="{C8086201-F8C4-7ABC-D0E2-9004BAB7BC99}"/>
          </ac:inkMkLst>
        </pc:inkChg>
        <pc:inkChg chg="add del">
          <ac:chgData name="Farhana Illiani Binti Hassan" userId="388f1f68-cffa-4d1d-b286-28c48f091183" providerId="ADAL" clId="{2D87F395-4FB1-1C41-A211-31C80141145B}" dt="2023-02-23T09:23:46.410" v="47"/>
          <ac:inkMkLst>
            <pc:docMk/>
            <pc:sldMk cId="58573603" sldId="384"/>
            <ac:inkMk id="49" creationId="{C6EEF413-BD12-573F-785F-A34FDB2B8449}"/>
          </ac:inkMkLst>
        </pc:inkChg>
        <pc:inkChg chg="add del">
          <ac:chgData name="Farhana Illiani Binti Hassan" userId="388f1f68-cffa-4d1d-b286-28c48f091183" providerId="ADAL" clId="{2D87F395-4FB1-1C41-A211-31C80141145B}" dt="2023-02-23T09:23:46.410" v="47"/>
          <ac:inkMkLst>
            <pc:docMk/>
            <pc:sldMk cId="58573603" sldId="384"/>
            <ac:inkMk id="50" creationId="{F0EDF771-48D3-20C6-BA1F-0879D4A02DB7}"/>
          </ac:inkMkLst>
        </pc:inkChg>
        <pc:inkChg chg="del">
          <ac:chgData name="Farhana Illiani Binti Hassan" userId="388f1f68-cffa-4d1d-b286-28c48f091183" providerId="ADAL" clId="{2D87F395-4FB1-1C41-A211-31C80141145B}" dt="2023-02-23T09:21:56.752" v="0" actId="478"/>
          <ac:inkMkLst>
            <pc:docMk/>
            <pc:sldMk cId="58573603" sldId="384"/>
            <ac:inkMk id="51" creationId="{22B34001-669A-9C4B-E0E4-56647362650E}"/>
          </ac:inkMkLst>
        </pc:inkChg>
        <pc:inkChg chg="add del">
          <ac:chgData name="Farhana Illiani Binti Hassan" userId="388f1f68-cffa-4d1d-b286-28c48f091183" providerId="ADAL" clId="{2D87F395-4FB1-1C41-A211-31C80141145B}" dt="2023-02-23T09:23:46.410" v="47"/>
          <ac:inkMkLst>
            <pc:docMk/>
            <pc:sldMk cId="58573603" sldId="384"/>
            <ac:inkMk id="52" creationId="{4F99C6DC-32F6-E236-373E-1FD32855F97B}"/>
          </ac:inkMkLst>
        </pc:inkChg>
        <pc:inkChg chg="add del">
          <ac:chgData name="Farhana Illiani Binti Hassan" userId="388f1f68-cffa-4d1d-b286-28c48f091183" providerId="ADAL" clId="{2D87F395-4FB1-1C41-A211-31C80141145B}" dt="2023-02-23T09:23:46.410" v="47"/>
          <ac:inkMkLst>
            <pc:docMk/>
            <pc:sldMk cId="58573603" sldId="384"/>
            <ac:inkMk id="53" creationId="{BAAE498E-AE03-5459-AF0F-5D7E24C72DB1}"/>
          </ac:inkMkLst>
        </pc:inkChg>
        <pc:inkChg chg="add del">
          <ac:chgData name="Farhana Illiani Binti Hassan" userId="388f1f68-cffa-4d1d-b286-28c48f091183" providerId="ADAL" clId="{2D87F395-4FB1-1C41-A211-31C80141145B}" dt="2023-02-23T09:23:46.410" v="47"/>
          <ac:inkMkLst>
            <pc:docMk/>
            <pc:sldMk cId="58573603" sldId="384"/>
            <ac:inkMk id="54" creationId="{8D919169-68A5-E9B5-3511-7CA17D82DB7F}"/>
          </ac:inkMkLst>
        </pc:inkChg>
        <pc:inkChg chg="add del">
          <ac:chgData name="Farhana Illiani Binti Hassan" userId="388f1f68-cffa-4d1d-b286-28c48f091183" providerId="ADAL" clId="{2D87F395-4FB1-1C41-A211-31C80141145B}" dt="2023-02-23T09:23:46.410" v="47"/>
          <ac:inkMkLst>
            <pc:docMk/>
            <pc:sldMk cId="58573603" sldId="384"/>
            <ac:inkMk id="55" creationId="{B23A2169-BAEE-55F5-D087-84C64CA975F9}"/>
          </ac:inkMkLst>
        </pc:inkChg>
        <pc:inkChg chg="add reco">
          <ac:chgData name="Farhana Illiani Binti Hassan" userId="388f1f68-cffa-4d1d-b286-28c48f091183" providerId="ADAL" clId="{2D87F395-4FB1-1C41-A211-31C80141145B}" dt="2023-02-23T09:23:46.410" v="47"/>
          <ac:inkMkLst>
            <pc:docMk/>
            <pc:sldMk cId="58573603" sldId="384"/>
            <ac:inkMk id="56" creationId="{A9D10BCB-52DF-5CED-6EB6-DE9E6B624508}"/>
          </ac:inkMkLst>
        </pc:inkChg>
        <pc:inkChg chg="add del">
          <ac:chgData name="Farhana Illiani Binti Hassan" userId="388f1f68-cffa-4d1d-b286-28c48f091183" providerId="ADAL" clId="{2D87F395-4FB1-1C41-A211-31C80141145B}" dt="2023-02-23T09:24:07.572" v="50"/>
          <ac:inkMkLst>
            <pc:docMk/>
            <pc:sldMk cId="58573603" sldId="384"/>
            <ac:inkMk id="57" creationId="{395D3E07-4E36-5A14-DAF9-6883E43DCBC2}"/>
          </ac:inkMkLst>
        </pc:inkChg>
        <pc:inkChg chg="add del">
          <ac:chgData name="Farhana Illiani Binti Hassan" userId="388f1f68-cffa-4d1d-b286-28c48f091183" providerId="ADAL" clId="{2D87F395-4FB1-1C41-A211-31C80141145B}" dt="2023-02-23T09:24:07.572" v="50"/>
          <ac:inkMkLst>
            <pc:docMk/>
            <pc:sldMk cId="58573603" sldId="384"/>
            <ac:inkMk id="58" creationId="{5F0A89BC-7EF1-2AE9-D0B1-418569D99DF0}"/>
          </ac:inkMkLst>
        </pc:inkChg>
        <pc:inkChg chg="add reco">
          <ac:chgData name="Farhana Illiani Binti Hassan" userId="388f1f68-cffa-4d1d-b286-28c48f091183" providerId="ADAL" clId="{2D87F395-4FB1-1C41-A211-31C80141145B}" dt="2023-02-23T09:24:07.572" v="50"/>
          <ac:inkMkLst>
            <pc:docMk/>
            <pc:sldMk cId="58573603" sldId="384"/>
            <ac:inkMk id="59" creationId="{D50E1A97-CA26-E589-A02F-A06401464646}"/>
          </ac:inkMkLst>
        </pc:inkChg>
        <pc:inkChg chg="add del">
          <ac:chgData name="Farhana Illiani Binti Hassan" userId="388f1f68-cffa-4d1d-b286-28c48f091183" providerId="ADAL" clId="{2D87F395-4FB1-1C41-A211-31C80141145B}" dt="2023-02-23T09:24:11.954" v="59"/>
          <ac:inkMkLst>
            <pc:docMk/>
            <pc:sldMk cId="58573603" sldId="384"/>
            <ac:inkMk id="60" creationId="{DEC33995-84F2-D4F4-CE29-74C9F02F397D}"/>
          </ac:inkMkLst>
        </pc:inkChg>
        <pc:inkChg chg="add del">
          <ac:chgData name="Farhana Illiani Binti Hassan" userId="388f1f68-cffa-4d1d-b286-28c48f091183" providerId="ADAL" clId="{2D87F395-4FB1-1C41-A211-31C80141145B}" dt="2023-02-23T09:24:11.954" v="59"/>
          <ac:inkMkLst>
            <pc:docMk/>
            <pc:sldMk cId="58573603" sldId="384"/>
            <ac:inkMk id="61" creationId="{0C563ADD-D4A9-5EC2-B5D1-06E8C4ECEB7A}"/>
          </ac:inkMkLst>
        </pc:inkChg>
        <pc:inkChg chg="add del">
          <ac:chgData name="Farhana Illiani Binti Hassan" userId="388f1f68-cffa-4d1d-b286-28c48f091183" providerId="ADAL" clId="{2D87F395-4FB1-1C41-A211-31C80141145B}" dt="2023-02-23T09:24:11.954" v="59"/>
          <ac:inkMkLst>
            <pc:docMk/>
            <pc:sldMk cId="58573603" sldId="384"/>
            <ac:inkMk id="62" creationId="{F548440F-D80B-58EE-4FF7-2E5C4A49A00C}"/>
          </ac:inkMkLst>
        </pc:inkChg>
        <pc:inkChg chg="add del">
          <ac:chgData name="Farhana Illiani Binti Hassan" userId="388f1f68-cffa-4d1d-b286-28c48f091183" providerId="ADAL" clId="{2D87F395-4FB1-1C41-A211-31C80141145B}" dt="2023-02-23T09:24:11.954" v="59"/>
          <ac:inkMkLst>
            <pc:docMk/>
            <pc:sldMk cId="58573603" sldId="384"/>
            <ac:inkMk id="63" creationId="{B35CEA69-2534-3F98-3119-BF9A24D5C4E9}"/>
          </ac:inkMkLst>
        </pc:inkChg>
        <pc:inkChg chg="add del">
          <ac:chgData name="Farhana Illiani Binti Hassan" userId="388f1f68-cffa-4d1d-b286-28c48f091183" providerId="ADAL" clId="{2D87F395-4FB1-1C41-A211-31C80141145B}" dt="2023-02-23T09:27:44.839" v="105"/>
          <ac:inkMkLst>
            <pc:docMk/>
            <pc:sldMk cId="58573603" sldId="384"/>
            <ac:inkMk id="24576" creationId="{8263C711-4F07-91DE-74D3-EEB9C7251A45}"/>
          </ac:inkMkLst>
        </pc:inkChg>
        <pc:inkChg chg="add del">
          <ac:chgData name="Farhana Illiani Binti Hassan" userId="388f1f68-cffa-4d1d-b286-28c48f091183" providerId="ADAL" clId="{2D87F395-4FB1-1C41-A211-31C80141145B}" dt="2023-02-23T09:27:44.839" v="105"/>
          <ac:inkMkLst>
            <pc:docMk/>
            <pc:sldMk cId="58573603" sldId="384"/>
            <ac:inkMk id="24577" creationId="{1AB38836-21A3-FAFE-E974-C6C282531F17}"/>
          </ac:inkMkLst>
        </pc:inkChg>
        <pc:inkChg chg="add reco">
          <ac:chgData name="Farhana Illiani Binti Hassan" userId="388f1f68-cffa-4d1d-b286-28c48f091183" providerId="ADAL" clId="{2D87F395-4FB1-1C41-A211-31C80141145B}" dt="2023-02-23T09:27:44.839" v="105"/>
          <ac:inkMkLst>
            <pc:docMk/>
            <pc:sldMk cId="58573603" sldId="384"/>
            <ac:inkMk id="24579" creationId="{444B4B67-F0DC-3BD4-9B01-3D7291F5004C}"/>
          </ac:inkMkLst>
        </pc:inkChg>
        <pc:inkChg chg="add">
          <ac:chgData name="Farhana Illiani Binti Hassan" userId="388f1f68-cffa-4d1d-b286-28c48f091183" providerId="ADAL" clId="{2D87F395-4FB1-1C41-A211-31C80141145B}" dt="2023-02-23T09:28:05.278" v="106"/>
          <ac:inkMkLst>
            <pc:docMk/>
            <pc:sldMk cId="58573603" sldId="384"/>
            <ac:inkMk id="24580" creationId="{0AD87189-16F0-F8BC-A34F-D371C906F354}"/>
          </ac:inkMkLst>
        </pc:inkChg>
        <pc:inkChg chg="add del">
          <ac:chgData name="Farhana Illiani Binti Hassan" userId="388f1f68-cffa-4d1d-b286-28c48f091183" providerId="ADAL" clId="{2D87F395-4FB1-1C41-A211-31C80141145B}" dt="2023-02-23T09:24:11.954" v="59"/>
          <ac:inkMkLst>
            <pc:docMk/>
            <pc:sldMk cId="58573603" sldId="384"/>
            <ac:inkMk id="333824" creationId="{14E0DD5E-B6CC-97E8-7662-D222571955EA}"/>
          </ac:inkMkLst>
        </pc:inkChg>
        <pc:inkChg chg="add del">
          <ac:chgData name="Farhana Illiani Binti Hassan" userId="388f1f68-cffa-4d1d-b286-28c48f091183" providerId="ADAL" clId="{2D87F395-4FB1-1C41-A211-31C80141145B}" dt="2023-02-23T09:24:11.954" v="59"/>
          <ac:inkMkLst>
            <pc:docMk/>
            <pc:sldMk cId="58573603" sldId="384"/>
            <ac:inkMk id="333825" creationId="{A7149B83-B22A-46DE-C58A-D34B04E632B6}"/>
          </ac:inkMkLst>
        </pc:inkChg>
        <pc:inkChg chg="add del">
          <ac:chgData name="Farhana Illiani Binti Hassan" userId="388f1f68-cffa-4d1d-b286-28c48f091183" providerId="ADAL" clId="{2D87F395-4FB1-1C41-A211-31C80141145B}" dt="2023-02-23T09:24:11.954" v="59"/>
          <ac:inkMkLst>
            <pc:docMk/>
            <pc:sldMk cId="58573603" sldId="384"/>
            <ac:inkMk id="333826" creationId="{03187F56-A841-BBE0-3930-EBB19E346409}"/>
          </ac:inkMkLst>
        </pc:inkChg>
        <pc:inkChg chg="add del">
          <ac:chgData name="Farhana Illiani Binti Hassan" userId="388f1f68-cffa-4d1d-b286-28c48f091183" providerId="ADAL" clId="{2D87F395-4FB1-1C41-A211-31C80141145B}" dt="2023-02-23T09:24:11.954" v="59"/>
          <ac:inkMkLst>
            <pc:docMk/>
            <pc:sldMk cId="58573603" sldId="384"/>
            <ac:inkMk id="333828" creationId="{ED14AA8C-DA42-6813-781D-72AB8BE40593}"/>
          </ac:inkMkLst>
        </pc:inkChg>
        <pc:inkChg chg="del">
          <ac:chgData name="Farhana Illiani Binti Hassan" userId="388f1f68-cffa-4d1d-b286-28c48f091183" providerId="ADAL" clId="{2D87F395-4FB1-1C41-A211-31C80141145B}" dt="2023-02-23T09:21:56.752" v="0" actId="478"/>
          <ac:inkMkLst>
            <pc:docMk/>
            <pc:sldMk cId="58573603" sldId="384"/>
            <ac:inkMk id="333829" creationId="{178C084A-5B8C-1505-23D7-FDB5222B117F}"/>
          </ac:inkMkLst>
        </pc:inkChg>
        <pc:inkChg chg="add reco">
          <ac:chgData name="Farhana Illiani Binti Hassan" userId="388f1f68-cffa-4d1d-b286-28c48f091183" providerId="ADAL" clId="{2D87F395-4FB1-1C41-A211-31C80141145B}" dt="2023-02-23T09:24:11.954" v="59"/>
          <ac:inkMkLst>
            <pc:docMk/>
            <pc:sldMk cId="58573603" sldId="384"/>
            <ac:inkMk id="333830" creationId="{9C23A240-2C56-748C-21F0-9C7D600942A5}"/>
          </ac:inkMkLst>
        </pc:inkChg>
        <pc:inkChg chg="add del">
          <ac:chgData name="Farhana Illiani Binti Hassan" userId="388f1f68-cffa-4d1d-b286-28c48f091183" providerId="ADAL" clId="{2D87F395-4FB1-1C41-A211-31C80141145B}" dt="2023-02-23T09:24:53.645" v="75"/>
          <ac:inkMkLst>
            <pc:docMk/>
            <pc:sldMk cId="58573603" sldId="384"/>
            <ac:inkMk id="333831" creationId="{966CEE71-974D-51B2-780F-87FBD32982CF}"/>
          </ac:inkMkLst>
        </pc:inkChg>
        <pc:inkChg chg="add del">
          <ac:chgData name="Farhana Illiani Binti Hassan" userId="388f1f68-cffa-4d1d-b286-28c48f091183" providerId="ADAL" clId="{2D87F395-4FB1-1C41-A211-31C80141145B}" dt="2023-02-23T09:24:53.645" v="75"/>
          <ac:inkMkLst>
            <pc:docMk/>
            <pc:sldMk cId="58573603" sldId="384"/>
            <ac:inkMk id="333832" creationId="{0C7914D9-95E2-EF13-161B-5162E30C33CD}"/>
          </ac:inkMkLst>
        </pc:inkChg>
        <pc:inkChg chg="add del">
          <ac:chgData name="Farhana Illiani Binti Hassan" userId="388f1f68-cffa-4d1d-b286-28c48f091183" providerId="ADAL" clId="{2D87F395-4FB1-1C41-A211-31C80141145B}" dt="2023-02-23T09:24:53.645" v="75"/>
          <ac:inkMkLst>
            <pc:docMk/>
            <pc:sldMk cId="58573603" sldId="384"/>
            <ac:inkMk id="333833" creationId="{A1F5A7C0-FAC5-6F06-93B4-D6BC2FC9AAC3}"/>
          </ac:inkMkLst>
        </pc:inkChg>
        <pc:inkChg chg="add del">
          <ac:chgData name="Farhana Illiani Binti Hassan" userId="388f1f68-cffa-4d1d-b286-28c48f091183" providerId="ADAL" clId="{2D87F395-4FB1-1C41-A211-31C80141145B}" dt="2023-02-23T09:24:53.645" v="75"/>
          <ac:inkMkLst>
            <pc:docMk/>
            <pc:sldMk cId="58573603" sldId="384"/>
            <ac:inkMk id="333834" creationId="{2F48859B-A7AC-D943-54E0-051733E539E1}"/>
          </ac:inkMkLst>
        </pc:inkChg>
        <pc:inkChg chg="del">
          <ac:chgData name="Farhana Illiani Binti Hassan" userId="388f1f68-cffa-4d1d-b286-28c48f091183" providerId="ADAL" clId="{2D87F395-4FB1-1C41-A211-31C80141145B}" dt="2023-02-23T09:21:56.752" v="0" actId="478"/>
          <ac:inkMkLst>
            <pc:docMk/>
            <pc:sldMk cId="58573603" sldId="384"/>
            <ac:inkMk id="333835" creationId="{508AE59D-A7A6-B79A-6616-B4D500F691A0}"/>
          </ac:inkMkLst>
        </pc:inkChg>
        <pc:inkChg chg="del">
          <ac:chgData name="Farhana Illiani Binti Hassan" userId="388f1f68-cffa-4d1d-b286-28c48f091183" providerId="ADAL" clId="{2D87F395-4FB1-1C41-A211-31C80141145B}" dt="2023-02-23T09:21:56.752" v="0" actId="478"/>
          <ac:inkMkLst>
            <pc:docMk/>
            <pc:sldMk cId="58573603" sldId="384"/>
            <ac:inkMk id="333836" creationId="{B048CB2A-A214-75F3-198A-BD3E5E9AA024}"/>
          </ac:inkMkLst>
        </pc:inkChg>
        <pc:inkChg chg="del">
          <ac:chgData name="Farhana Illiani Binti Hassan" userId="388f1f68-cffa-4d1d-b286-28c48f091183" providerId="ADAL" clId="{2D87F395-4FB1-1C41-A211-31C80141145B}" dt="2023-02-23T09:21:56.752" v="0" actId="478"/>
          <ac:inkMkLst>
            <pc:docMk/>
            <pc:sldMk cId="58573603" sldId="384"/>
            <ac:inkMk id="333837" creationId="{E3F178FE-9436-780F-D655-098E34D48495}"/>
          </ac:inkMkLst>
        </pc:inkChg>
        <pc:inkChg chg="del">
          <ac:chgData name="Farhana Illiani Binti Hassan" userId="388f1f68-cffa-4d1d-b286-28c48f091183" providerId="ADAL" clId="{2D87F395-4FB1-1C41-A211-31C80141145B}" dt="2023-02-23T09:21:56.752" v="0" actId="478"/>
          <ac:inkMkLst>
            <pc:docMk/>
            <pc:sldMk cId="58573603" sldId="384"/>
            <ac:inkMk id="333838" creationId="{93761633-DEBA-9863-8D8F-832C393C0074}"/>
          </ac:inkMkLst>
        </pc:inkChg>
        <pc:inkChg chg="del">
          <ac:chgData name="Farhana Illiani Binti Hassan" userId="388f1f68-cffa-4d1d-b286-28c48f091183" providerId="ADAL" clId="{2D87F395-4FB1-1C41-A211-31C80141145B}" dt="2023-02-23T09:21:56.752" v="0" actId="478"/>
          <ac:inkMkLst>
            <pc:docMk/>
            <pc:sldMk cId="58573603" sldId="384"/>
            <ac:inkMk id="333839" creationId="{B50B6B65-670F-FD06-5B35-FB839314B7F5}"/>
          </ac:inkMkLst>
        </pc:inkChg>
        <pc:inkChg chg="add del">
          <ac:chgData name="Farhana Illiani Binti Hassan" userId="388f1f68-cffa-4d1d-b286-28c48f091183" providerId="ADAL" clId="{2D87F395-4FB1-1C41-A211-31C80141145B}" dt="2023-02-23T09:24:53.645" v="75"/>
          <ac:inkMkLst>
            <pc:docMk/>
            <pc:sldMk cId="58573603" sldId="384"/>
            <ac:inkMk id="333840" creationId="{58C010F4-FA8B-2DA7-900D-59E85F088CDD}"/>
          </ac:inkMkLst>
        </pc:inkChg>
        <pc:inkChg chg="add del">
          <ac:chgData name="Farhana Illiani Binti Hassan" userId="388f1f68-cffa-4d1d-b286-28c48f091183" providerId="ADAL" clId="{2D87F395-4FB1-1C41-A211-31C80141145B}" dt="2023-02-23T09:24:53.645" v="75"/>
          <ac:inkMkLst>
            <pc:docMk/>
            <pc:sldMk cId="58573603" sldId="384"/>
            <ac:inkMk id="333841" creationId="{2C2E17AC-6AA7-F589-C392-AC2505582FAF}"/>
          </ac:inkMkLst>
        </pc:inkChg>
        <pc:inkChg chg="del">
          <ac:chgData name="Farhana Illiani Binti Hassan" userId="388f1f68-cffa-4d1d-b286-28c48f091183" providerId="ADAL" clId="{2D87F395-4FB1-1C41-A211-31C80141145B}" dt="2023-02-23T09:21:56.752" v="0" actId="478"/>
          <ac:inkMkLst>
            <pc:docMk/>
            <pc:sldMk cId="58573603" sldId="384"/>
            <ac:inkMk id="333842" creationId="{6B4881D9-0F85-3DAE-4BBF-B41D6A208B1A}"/>
          </ac:inkMkLst>
        </pc:inkChg>
        <pc:inkChg chg="add del">
          <ac:chgData name="Farhana Illiani Binti Hassan" userId="388f1f68-cffa-4d1d-b286-28c48f091183" providerId="ADAL" clId="{2D87F395-4FB1-1C41-A211-31C80141145B}" dt="2023-02-23T09:24:53.645" v="75"/>
          <ac:inkMkLst>
            <pc:docMk/>
            <pc:sldMk cId="58573603" sldId="384"/>
            <ac:inkMk id="333843" creationId="{366E520C-5CFA-CC53-3D97-0BB42692EA29}"/>
          </ac:inkMkLst>
        </pc:inkChg>
        <pc:inkChg chg="add del">
          <ac:chgData name="Farhana Illiani Binti Hassan" userId="388f1f68-cffa-4d1d-b286-28c48f091183" providerId="ADAL" clId="{2D87F395-4FB1-1C41-A211-31C80141145B}" dt="2023-02-23T09:24:53.645" v="75"/>
          <ac:inkMkLst>
            <pc:docMk/>
            <pc:sldMk cId="58573603" sldId="384"/>
            <ac:inkMk id="333844" creationId="{E9A5C205-D5F3-8834-076A-A3DF329CE698}"/>
          </ac:inkMkLst>
        </pc:inkChg>
        <pc:inkChg chg="add del">
          <ac:chgData name="Farhana Illiani Binti Hassan" userId="388f1f68-cffa-4d1d-b286-28c48f091183" providerId="ADAL" clId="{2D87F395-4FB1-1C41-A211-31C80141145B}" dt="2023-02-23T09:24:53.645" v="75"/>
          <ac:inkMkLst>
            <pc:docMk/>
            <pc:sldMk cId="58573603" sldId="384"/>
            <ac:inkMk id="333845" creationId="{261B0722-796C-99FB-9489-10F47F369466}"/>
          </ac:inkMkLst>
        </pc:inkChg>
        <pc:inkChg chg="add del">
          <ac:chgData name="Farhana Illiani Binti Hassan" userId="388f1f68-cffa-4d1d-b286-28c48f091183" providerId="ADAL" clId="{2D87F395-4FB1-1C41-A211-31C80141145B}" dt="2023-02-23T09:24:53.645" v="75"/>
          <ac:inkMkLst>
            <pc:docMk/>
            <pc:sldMk cId="58573603" sldId="384"/>
            <ac:inkMk id="333846" creationId="{E8E1C763-D99E-8226-21A7-233397881EEE}"/>
          </ac:inkMkLst>
        </pc:inkChg>
        <pc:inkChg chg="del">
          <ac:chgData name="Farhana Illiani Binti Hassan" userId="388f1f68-cffa-4d1d-b286-28c48f091183" providerId="ADAL" clId="{2D87F395-4FB1-1C41-A211-31C80141145B}" dt="2023-02-23T09:21:56.752" v="0" actId="478"/>
          <ac:inkMkLst>
            <pc:docMk/>
            <pc:sldMk cId="58573603" sldId="384"/>
            <ac:inkMk id="333847" creationId="{BCFC6CC9-507F-7359-D007-607AAF93C6C1}"/>
          </ac:inkMkLst>
        </pc:inkChg>
        <pc:inkChg chg="del">
          <ac:chgData name="Farhana Illiani Binti Hassan" userId="388f1f68-cffa-4d1d-b286-28c48f091183" providerId="ADAL" clId="{2D87F395-4FB1-1C41-A211-31C80141145B}" dt="2023-02-23T09:21:56.752" v="0" actId="478"/>
          <ac:inkMkLst>
            <pc:docMk/>
            <pc:sldMk cId="58573603" sldId="384"/>
            <ac:inkMk id="333848" creationId="{55FA58F7-AAFC-29E8-6116-9AE5B7EF99C5}"/>
          </ac:inkMkLst>
        </pc:inkChg>
        <pc:inkChg chg="add del">
          <ac:chgData name="Farhana Illiani Binti Hassan" userId="388f1f68-cffa-4d1d-b286-28c48f091183" providerId="ADAL" clId="{2D87F395-4FB1-1C41-A211-31C80141145B}" dt="2023-02-23T09:24:53.645" v="75"/>
          <ac:inkMkLst>
            <pc:docMk/>
            <pc:sldMk cId="58573603" sldId="384"/>
            <ac:inkMk id="333849" creationId="{608FC71E-59D8-EF24-B5B0-36DC4596361A}"/>
          </ac:inkMkLst>
        </pc:inkChg>
        <pc:inkChg chg="add del">
          <ac:chgData name="Farhana Illiani Binti Hassan" userId="388f1f68-cffa-4d1d-b286-28c48f091183" providerId="ADAL" clId="{2D87F395-4FB1-1C41-A211-31C80141145B}" dt="2023-02-23T09:24:53.645" v="75"/>
          <ac:inkMkLst>
            <pc:docMk/>
            <pc:sldMk cId="58573603" sldId="384"/>
            <ac:inkMk id="333850" creationId="{AEEC5824-84F7-841D-1282-52A06BFF9C3C}"/>
          </ac:inkMkLst>
        </pc:inkChg>
        <pc:inkChg chg="add del">
          <ac:chgData name="Farhana Illiani Binti Hassan" userId="388f1f68-cffa-4d1d-b286-28c48f091183" providerId="ADAL" clId="{2D87F395-4FB1-1C41-A211-31C80141145B}" dt="2023-02-23T09:24:53.645" v="75"/>
          <ac:inkMkLst>
            <pc:docMk/>
            <pc:sldMk cId="58573603" sldId="384"/>
            <ac:inkMk id="333851" creationId="{80A43652-B624-B2C7-22E1-5F64F97D665B}"/>
          </ac:inkMkLst>
        </pc:inkChg>
        <pc:inkChg chg="add del">
          <ac:chgData name="Farhana Illiani Binti Hassan" userId="388f1f68-cffa-4d1d-b286-28c48f091183" providerId="ADAL" clId="{2D87F395-4FB1-1C41-A211-31C80141145B}" dt="2023-02-23T09:24:53.645" v="75"/>
          <ac:inkMkLst>
            <pc:docMk/>
            <pc:sldMk cId="58573603" sldId="384"/>
            <ac:inkMk id="333852" creationId="{FA448197-F116-ED91-3347-79F74ECE6F40}"/>
          </ac:inkMkLst>
        </pc:inkChg>
        <pc:inkChg chg="add del">
          <ac:chgData name="Farhana Illiani Binti Hassan" userId="388f1f68-cffa-4d1d-b286-28c48f091183" providerId="ADAL" clId="{2D87F395-4FB1-1C41-A211-31C80141145B}" dt="2023-02-23T09:24:53.645" v="75"/>
          <ac:inkMkLst>
            <pc:docMk/>
            <pc:sldMk cId="58573603" sldId="384"/>
            <ac:inkMk id="333853" creationId="{79C80893-93B0-762D-D5D8-7FE530C3078A}"/>
          </ac:inkMkLst>
        </pc:inkChg>
        <pc:inkChg chg="del">
          <ac:chgData name="Farhana Illiani Binti Hassan" userId="388f1f68-cffa-4d1d-b286-28c48f091183" providerId="ADAL" clId="{2D87F395-4FB1-1C41-A211-31C80141145B}" dt="2023-02-23T09:21:56.752" v="0" actId="478"/>
          <ac:inkMkLst>
            <pc:docMk/>
            <pc:sldMk cId="58573603" sldId="384"/>
            <ac:inkMk id="333854" creationId="{C990087F-84F7-936C-A81D-EBECFDF8E9B5}"/>
          </ac:inkMkLst>
        </pc:inkChg>
        <pc:inkChg chg="add reco">
          <ac:chgData name="Farhana Illiani Binti Hassan" userId="388f1f68-cffa-4d1d-b286-28c48f091183" providerId="ADAL" clId="{2D87F395-4FB1-1C41-A211-31C80141145B}" dt="2023-02-23T09:24:53.645" v="75"/>
          <ac:inkMkLst>
            <pc:docMk/>
            <pc:sldMk cId="58573603" sldId="384"/>
            <ac:inkMk id="333855" creationId="{9FB224FD-25D6-AD79-932B-D8ACD8197AE9}"/>
          </ac:inkMkLst>
        </pc:inkChg>
        <pc:inkChg chg="add reco">
          <ac:chgData name="Farhana Illiani Binti Hassan" userId="388f1f68-cffa-4d1d-b286-28c48f091183" providerId="ADAL" clId="{2D87F395-4FB1-1C41-A211-31C80141145B}" dt="2023-02-23T09:24:53.645" v="75"/>
          <ac:inkMkLst>
            <pc:docMk/>
            <pc:sldMk cId="58573603" sldId="384"/>
            <ac:inkMk id="333856" creationId="{ED9C47D7-C02F-1165-39B2-5C393549B3DB}"/>
          </ac:inkMkLst>
        </pc:inkChg>
        <pc:inkChg chg="del">
          <ac:chgData name="Farhana Illiani Binti Hassan" userId="388f1f68-cffa-4d1d-b286-28c48f091183" providerId="ADAL" clId="{2D87F395-4FB1-1C41-A211-31C80141145B}" dt="2023-02-23T09:21:56.752" v="0" actId="478"/>
          <ac:inkMkLst>
            <pc:docMk/>
            <pc:sldMk cId="58573603" sldId="384"/>
            <ac:inkMk id="333857" creationId="{EDEDD424-933E-E7F0-71D6-BE2DAA64C1FE}"/>
          </ac:inkMkLst>
        </pc:inkChg>
        <pc:inkChg chg="add reco">
          <ac:chgData name="Farhana Illiani Binti Hassan" userId="388f1f68-cffa-4d1d-b286-28c48f091183" providerId="ADAL" clId="{2D87F395-4FB1-1C41-A211-31C80141145B}" dt="2023-02-23T09:24:53.645" v="75"/>
          <ac:inkMkLst>
            <pc:docMk/>
            <pc:sldMk cId="58573603" sldId="384"/>
            <ac:inkMk id="333858" creationId="{F18C3DC5-0F76-E1D2-532E-91F83FA96990}"/>
          </ac:inkMkLst>
        </pc:inkChg>
        <pc:inkChg chg="add del">
          <ac:chgData name="Farhana Illiani Binti Hassan" userId="388f1f68-cffa-4d1d-b286-28c48f091183" providerId="ADAL" clId="{2D87F395-4FB1-1C41-A211-31C80141145B}" dt="2023-02-23T09:25:05.157" v="81"/>
          <ac:inkMkLst>
            <pc:docMk/>
            <pc:sldMk cId="58573603" sldId="384"/>
            <ac:inkMk id="333859" creationId="{7A430E13-CF32-63A3-8ED1-B57ABC3F0318}"/>
          </ac:inkMkLst>
        </pc:inkChg>
        <pc:inkChg chg="del">
          <ac:chgData name="Farhana Illiani Binti Hassan" userId="388f1f68-cffa-4d1d-b286-28c48f091183" providerId="ADAL" clId="{2D87F395-4FB1-1C41-A211-31C80141145B}" dt="2023-02-23T09:21:56.752" v="0" actId="478"/>
          <ac:inkMkLst>
            <pc:docMk/>
            <pc:sldMk cId="58573603" sldId="384"/>
            <ac:inkMk id="333860" creationId="{DBC55D58-374B-9AE5-4092-CBA3B99F5C4C}"/>
          </ac:inkMkLst>
        </pc:inkChg>
        <pc:inkChg chg="del">
          <ac:chgData name="Farhana Illiani Binti Hassan" userId="388f1f68-cffa-4d1d-b286-28c48f091183" providerId="ADAL" clId="{2D87F395-4FB1-1C41-A211-31C80141145B}" dt="2023-02-23T09:21:56.752" v="0" actId="478"/>
          <ac:inkMkLst>
            <pc:docMk/>
            <pc:sldMk cId="58573603" sldId="384"/>
            <ac:inkMk id="333861" creationId="{C6CBD6D4-E8B9-6876-8D22-1CA6EA639BEE}"/>
          </ac:inkMkLst>
        </pc:inkChg>
        <pc:inkChg chg="add del">
          <ac:chgData name="Farhana Illiani Binti Hassan" userId="388f1f68-cffa-4d1d-b286-28c48f091183" providerId="ADAL" clId="{2D87F395-4FB1-1C41-A211-31C80141145B}" dt="2023-02-23T09:25:05.157" v="81"/>
          <ac:inkMkLst>
            <pc:docMk/>
            <pc:sldMk cId="58573603" sldId="384"/>
            <ac:inkMk id="333862" creationId="{717C45F9-9F50-48FD-0233-BBCFBB5B2FA1}"/>
          </ac:inkMkLst>
        </pc:inkChg>
        <pc:inkChg chg="add del">
          <ac:chgData name="Farhana Illiani Binti Hassan" userId="388f1f68-cffa-4d1d-b286-28c48f091183" providerId="ADAL" clId="{2D87F395-4FB1-1C41-A211-31C80141145B}" dt="2023-02-23T09:25:05.157" v="81"/>
          <ac:inkMkLst>
            <pc:docMk/>
            <pc:sldMk cId="58573603" sldId="384"/>
            <ac:inkMk id="333863" creationId="{D03F50FC-42EB-C4CD-D378-58E87D3BA095}"/>
          </ac:inkMkLst>
        </pc:inkChg>
        <pc:inkChg chg="add del">
          <ac:chgData name="Farhana Illiani Binti Hassan" userId="388f1f68-cffa-4d1d-b286-28c48f091183" providerId="ADAL" clId="{2D87F395-4FB1-1C41-A211-31C80141145B}" dt="2023-02-23T09:25:05.157" v="81"/>
          <ac:inkMkLst>
            <pc:docMk/>
            <pc:sldMk cId="58573603" sldId="384"/>
            <ac:inkMk id="333864" creationId="{BE8724A1-DE03-4E26-A43D-E0C29328C574}"/>
          </ac:inkMkLst>
        </pc:inkChg>
        <pc:inkChg chg="add mod">
          <ac:chgData name="Farhana Illiani Binti Hassan" userId="388f1f68-cffa-4d1d-b286-28c48f091183" providerId="ADAL" clId="{2D87F395-4FB1-1C41-A211-31C80141145B}" dt="2023-02-23T09:21:56.752" v="0" actId="478"/>
          <ac:inkMkLst>
            <pc:docMk/>
            <pc:sldMk cId="58573603" sldId="384"/>
            <ac:inkMk id="333865" creationId="{ED0BE839-58F3-9B48-0318-C2B2B0F84537}"/>
          </ac:inkMkLst>
        </pc:inkChg>
        <pc:inkChg chg="add del">
          <ac:chgData name="Farhana Illiani Binti Hassan" userId="388f1f68-cffa-4d1d-b286-28c48f091183" providerId="ADAL" clId="{2D87F395-4FB1-1C41-A211-31C80141145B}" dt="2023-02-23T09:25:05.157" v="81"/>
          <ac:inkMkLst>
            <pc:docMk/>
            <pc:sldMk cId="58573603" sldId="384"/>
            <ac:inkMk id="333866" creationId="{A9501BFB-C082-7D6C-2EA4-55640A098A19}"/>
          </ac:inkMkLst>
        </pc:inkChg>
        <pc:inkChg chg="add reco">
          <ac:chgData name="Farhana Illiani Binti Hassan" userId="388f1f68-cffa-4d1d-b286-28c48f091183" providerId="ADAL" clId="{2D87F395-4FB1-1C41-A211-31C80141145B}" dt="2023-02-23T09:25:05.157" v="81"/>
          <ac:inkMkLst>
            <pc:docMk/>
            <pc:sldMk cId="58573603" sldId="384"/>
            <ac:inkMk id="333867" creationId="{2FE9BB8A-B304-968A-2B78-546459C26ECF}"/>
          </ac:inkMkLst>
        </pc:inkChg>
        <pc:inkChg chg="add">
          <ac:chgData name="Farhana Illiani Binti Hassan" userId="388f1f68-cffa-4d1d-b286-28c48f091183" providerId="ADAL" clId="{2D87F395-4FB1-1C41-A211-31C80141145B}" dt="2023-02-23T09:25:06.810" v="82"/>
          <ac:inkMkLst>
            <pc:docMk/>
            <pc:sldMk cId="58573603" sldId="384"/>
            <ac:inkMk id="333868" creationId="{DCE24A98-513C-E550-6486-87B6FC4FEA1E}"/>
          </ac:inkMkLst>
        </pc:inkChg>
        <pc:inkChg chg="add">
          <ac:chgData name="Farhana Illiani Binti Hassan" userId="388f1f68-cffa-4d1d-b286-28c48f091183" providerId="ADAL" clId="{2D87F395-4FB1-1C41-A211-31C80141145B}" dt="2023-02-23T09:25:07.985" v="83"/>
          <ac:inkMkLst>
            <pc:docMk/>
            <pc:sldMk cId="58573603" sldId="384"/>
            <ac:inkMk id="333869" creationId="{575C48C3-E257-FCCD-CD0B-78CDCBEF1020}"/>
          </ac:inkMkLst>
        </pc:inkChg>
        <pc:inkChg chg="add del">
          <ac:chgData name="Farhana Illiani Binti Hassan" userId="388f1f68-cffa-4d1d-b286-28c48f091183" providerId="ADAL" clId="{2D87F395-4FB1-1C41-A211-31C80141145B}" dt="2023-02-23T09:26:49.804" v="98"/>
          <ac:inkMkLst>
            <pc:docMk/>
            <pc:sldMk cId="58573603" sldId="384"/>
            <ac:inkMk id="333870" creationId="{FB975921-CCE3-76C8-84F9-1EBD18F76DD8}"/>
          </ac:inkMkLst>
        </pc:inkChg>
        <pc:inkChg chg="add del">
          <ac:chgData name="Farhana Illiani Binti Hassan" userId="388f1f68-cffa-4d1d-b286-28c48f091183" providerId="ADAL" clId="{2D87F395-4FB1-1C41-A211-31C80141145B}" dt="2023-02-23T09:25:25.538" v="87"/>
          <ac:inkMkLst>
            <pc:docMk/>
            <pc:sldMk cId="58573603" sldId="384"/>
            <ac:inkMk id="333871" creationId="{33116250-D3BE-AF0E-74E0-649234DD6FC8}"/>
          </ac:inkMkLst>
        </pc:inkChg>
        <pc:inkChg chg="add del">
          <ac:chgData name="Farhana Illiani Binti Hassan" userId="388f1f68-cffa-4d1d-b286-28c48f091183" providerId="ADAL" clId="{2D87F395-4FB1-1C41-A211-31C80141145B}" dt="2023-02-23T09:25:25.538" v="87"/>
          <ac:inkMkLst>
            <pc:docMk/>
            <pc:sldMk cId="58573603" sldId="384"/>
            <ac:inkMk id="333872" creationId="{9A669477-E123-51C3-7DE7-64ACED01AC83}"/>
          </ac:inkMkLst>
        </pc:inkChg>
        <pc:inkChg chg="add reco">
          <ac:chgData name="Farhana Illiani Binti Hassan" userId="388f1f68-cffa-4d1d-b286-28c48f091183" providerId="ADAL" clId="{2D87F395-4FB1-1C41-A211-31C80141145B}" dt="2023-02-23T09:25:25.538" v="87"/>
          <ac:inkMkLst>
            <pc:docMk/>
            <pc:sldMk cId="58573603" sldId="384"/>
            <ac:inkMk id="333873" creationId="{B071C17D-B6EA-84E1-217F-DB47F719BBCB}"/>
          </ac:inkMkLst>
        </pc:inkChg>
        <pc:inkChg chg="add del">
          <ac:chgData name="Farhana Illiani Binti Hassan" userId="388f1f68-cffa-4d1d-b286-28c48f091183" providerId="ADAL" clId="{2D87F395-4FB1-1C41-A211-31C80141145B}" dt="2023-02-23T09:25:28.953" v="90"/>
          <ac:inkMkLst>
            <pc:docMk/>
            <pc:sldMk cId="58573603" sldId="384"/>
            <ac:inkMk id="333874" creationId="{18FD55CD-33A4-7025-E77D-82AA08691F7A}"/>
          </ac:inkMkLst>
        </pc:inkChg>
        <pc:inkChg chg="add del">
          <ac:chgData name="Farhana Illiani Binti Hassan" userId="388f1f68-cffa-4d1d-b286-28c48f091183" providerId="ADAL" clId="{2D87F395-4FB1-1C41-A211-31C80141145B}" dt="2023-02-23T09:25:28.953" v="90"/>
          <ac:inkMkLst>
            <pc:docMk/>
            <pc:sldMk cId="58573603" sldId="384"/>
            <ac:inkMk id="333875" creationId="{C38A1DB1-4047-3301-DEE8-4590571E4D78}"/>
          </ac:inkMkLst>
        </pc:inkChg>
        <pc:inkChg chg="add reco">
          <ac:chgData name="Farhana Illiani Binti Hassan" userId="388f1f68-cffa-4d1d-b286-28c48f091183" providerId="ADAL" clId="{2D87F395-4FB1-1C41-A211-31C80141145B}" dt="2023-02-23T09:25:28.953" v="90"/>
          <ac:inkMkLst>
            <pc:docMk/>
            <pc:sldMk cId="58573603" sldId="384"/>
            <ac:inkMk id="333876" creationId="{CBAA6AFD-4CE3-83A1-57ED-534386181721}"/>
          </ac:inkMkLst>
        </pc:inkChg>
        <pc:inkChg chg="add del">
          <ac:chgData name="Farhana Illiani Binti Hassan" userId="388f1f68-cffa-4d1d-b286-28c48f091183" providerId="ADAL" clId="{2D87F395-4FB1-1C41-A211-31C80141145B}" dt="2023-02-23T09:26:21.987" v="97"/>
          <ac:inkMkLst>
            <pc:docMk/>
            <pc:sldMk cId="58573603" sldId="384"/>
            <ac:inkMk id="333877" creationId="{5459ECDB-BF47-2638-1491-D56F7EF7D0D6}"/>
          </ac:inkMkLst>
        </pc:inkChg>
        <pc:inkChg chg="add del">
          <ac:chgData name="Farhana Illiani Binti Hassan" userId="388f1f68-cffa-4d1d-b286-28c48f091183" providerId="ADAL" clId="{2D87F395-4FB1-1C41-A211-31C80141145B}" dt="2023-02-23T09:26:21.987" v="97"/>
          <ac:inkMkLst>
            <pc:docMk/>
            <pc:sldMk cId="58573603" sldId="384"/>
            <ac:inkMk id="333878" creationId="{0E506A9A-0BDD-E92D-FF6A-EB31B9471658}"/>
          </ac:inkMkLst>
        </pc:inkChg>
        <pc:inkChg chg="add del">
          <ac:chgData name="Farhana Illiani Binti Hassan" userId="388f1f68-cffa-4d1d-b286-28c48f091183" providerId="ADAL" clId="{2D87F395-4FB1-1C41-A211-31C80141145B}" dt="2023-02-23T09:26:21.987" v="97"/>
          <ac:inkMkLst>
            <pc:docMk/>
            <pc:sldMk cId="58573603" sldId="384"/>
            <ac:inkMk id="333879" creationId="{C3C817C1-B5DC-D518-B98A-1CBE5370ECBC}"/>
          </ac:inkMkLst>
        </pc:inkChg>
        <pc:inkChg chg="add del">
          <ac:chgData name="Farhana Illiani Binti Hassan" userId="388f1f68-cffa-4d1d-b286-28c48f091183" providerId="ADAL" clId="{2D87F395-4FB1-1C41-A211-31C80141145B}" dt="2023-02-23T09:26:21.987" v="97"/>
          <ac:inkMkLst>
            <pc:docMk/>
            <pc:sldMk cId="58573603" sldId="384"/>
            <ac:inkMk id="333880" creationId="{48021090-413A-5004-6DA5-02C8680324E4}"/>
          </ac:inkMkLst>
        </pc:inkChg>
        <pc:inkChg chg="add del">
          <ac:chgData name="Farhana Illiani Binti Hassan" userId="388f1f68-cffa-4d1d-b286-28c48f091183" providerId="ADAL" clId="{2D87F395-4FB1-1C41-A211-31C80141145B}" dt="2023-02-23T09:26:21.987" v="97"/>
          <ac:inkMkLst>
            <pc:docMk/>
            <pc:sldMk cId="58573603" sldId="384"/>
            <ac:inkMk id="333881" creationId="{099CFDA9-B4A6-C114-A8AF-869073E10146}"/>
          </ac:inkMkLst>
        </pc:inkChg>
        <pc:inkChg chg="add del">
          <ac:chgData name="Farhana Illiani Binti Hassan" userId="388f1f68-cffa-4d1d-b286-28c48f091183" providerId="ADAL" clId="{2D87F395-4FB1-1C41-A211-31C80141145B}" dt="2023-02-23T09:26:21.987" v="97"/>
          <ac:inkMkLst>
            <pc:docMk/>
            <pc:sldMk cId="58573603" sldId="384"/>
            <ac:inkMk id="333882" creationId="{E9E25C6C-DCA0-8DC2-B02C-282C04763492}"/>
          </ac:inkMkLst>
        </pc:inkChg>
        <pc:inkChg chg="add reco">
          <ac:chgData name="Farhana Illiani Binti Hassan" userId="388f1f68-cffa-4d1d-b286-28c48f091183" providerId="ADAL" clId="{2D87F395-4FB1-1C41-A211-31C80141145B}" dt="2023-02-23T09:26:21.987" v="97"/>
          <ac:inkMkLst>
            <pc:docMk/>
            <pc:sldMk cId="58573603" sldId="384"/>
            <ac:inkMk id="333883" creationId="{470933DE-D22C-D114-5947-FCF20FDB8D5F}"/>
          </ac:inkMkLst>
        </pc:inkChg>
        <pc:inkChg chg="add">
          <ac:chgData name="Farhana Illiani Binti Hassan" userId="388f1f68-cffa-4d1d-b286-28c48f091183" providerId="ADAL" clId="{2D87F395-4FB1-1C41-A211-31C80141145B}" dt="2023-02-23T09:26:53.979" v="99"/>
          <ac:inkMkLst>
            <pc:docMk/>
            <pc:sldMk cId="58573603" sldId="384"/>
            <ac:inkMk id="333884" creationId="{0AE6799D-D25D-0394-1891-012E69FD91FE}"/>
          </ac:inkMkLst>
        </pc:inkChg>
        <pc:inkChg chg="add">
          <ac:chgData name="Farhana Illiani Binti Hassan" userId="388f1f68-cffa-4d1d-b286-28c48f091183" providerId="ADAL" clId="{2D87F395-4FB1-1C41-A211-31C80141145B}" dt="2023-02-23T09:27:02.608" v="100"/>
          <ac:inkMkLst>
            <pc:docMk/>
            <pc:sldMk cId="58573603" sldId="384"/>
            <ac:inkMk id="333885" creationId="{DC061710-8C0D-403F-3A21-B72E12314781}"/>
          </ac:inkMkLst>
        </pc:inkChg>
        <pc:inkChg chg="add">
          <ac:chgData name="Farhana Illiani Binti Hassan" userId="388f1f68-cffa-4d1d-b286-28c48f091183" providerId="ADAL" clId="{2D87F395-4FB1-1C41-A211-31C80141145B}" dt="2023-02-23T09:27:09.014" v="101"/>
          <ac:inkMkLst>
            <pc:docMk/>
            <pc:sldMk cId="58573603" sldId="384"/>
            <ac:inkMk id="333886" creationId="{6D1AD40F-CA8C-CBDC-19AA-E8E33F732E3E}"/>
          </ac:inkMkLst>
        </pc:inkChg>
        <pc:inkChg chg="add">
          <ac:chgData name="Farhana Illiani Binti Hassan" userId="388f1f68-cffa-4d1d-b286-28c48f091183" providerId="ADAL" clId="{2D87F395-4FB1-1C41-A211-31C80141145B}" dt="2023-02-23T09:27:38.158" v="102"/>
          <ac:inkMkLst>
            <pc:docMk/>
            <pc:sldMk cId="58573603" sldId="384"/>
            <ac:inkMk id="333887" creationId="{E4014D4B-56DB-72E9-3EAD-A59856DD0D5B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833" y="0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287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833" y="9442287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0D837C6-F557-450D-B853-1365B79DB9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487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09:21:56.7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23906 341 12287,'5'-16'0,"0"1"0,5-2 0,-5-2 0,-1-2 0,3 0 0,-2 6 0,2 6 0,-2 4 0,-3 3 0,4 4 0,-7 3 0,-4 6 0,3 2 0,-5 3 0,2-1 0,0 1 0,-6 4 0,5 3 0,-1 1 0,0 3 0,-4 4 0,5 4 0,-1 3 0,0 1 0,-3-3 0,4 5 0,1 2 0,-2 2 0,4 3 0,-6 2 0,2 3 0,4 2 0,1-5 0,2 2 0,-1-4 0,-5-2 0,5-6 0,-5-4 0,5-3 0,1-2 0,5-6 0,0 0 0,0-3 0,2-3 0,-5 3 0,3-1 0,-5-1 0,-5 3 0,-11 1 0,-8 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09:24:48.2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341 109 12287,'0'-10'0,"0"0"0,-7 6 0,-3-1 0,-2 2 0,0-1 0,1-1 0,-1 2 0,-3 1 0,-4 2 0,-3 0 0,-2 0 0,0 7 0,-4 3 0,2 6 0,-1 4 0,4-1 0,3 7 0,4 1 0,6 3 0,-2 1 0,7-1 0,1 1 0,3 0 0,7-1 0,5-5 0,4-2 0,6-1 0,-2-10 0,7 2 0,-1-6 0,-1-4 0,6-2 0,-6-2 0,0 0 0,-4 0 0,-2-2 0,-5-3 0,-1-6 0,-1-2 0,-8 2 0,2 1 0,-3-2 0,-2-2 0,0 4 0,0 0 0,0-1 0,0-4 0</inkml:trace>
  <inkml:trace contextRef="#ctx0" brushRef="#br0" timeOffset="278">496 32 12287,'0'10'0,"0"1"0,0 1 0,0 1 0,0 5 0,0 2 0,0 6 0,1 0 0,3 3 0,3 4 0,1-1 0,-2 1 0,2-2 0,1 0 0,-1 0 0,-4-2 0,3-1 0,-1-3 0,-4-6 0,3 2 0,-3-4 0,-2-10 0,0-7 0,0-7 0,0-8 0,-7-8 0,-1-1 0</inkml:trace>
  <inkml:trace contextRef="#ctx0" brushRef="#br0" timeOffset="499">511 125 12287,'0'-11'0,"0"1"0,0 5 0,0-5 0,5 4 0,2-2 0,2 1 0,3 4 0,2 1 0,1 2 0,1 0 0,-1 0 0,0 0 0,1 0 0,-1 0 0,1 0 0,-1 7 0,1 1 0</inkml:trace>
  <inkml:trace contextRef="#ctx0" brushRef="#br0" timeOffset="740">558 233 12287,'-7'9'0,"3"-2"0,-4-6 0,1 4 0,-5-3 0,10 5 0,2-7 0,10 0 0,4 0 0,2 0 0,-1-2 0,1-1 0,-1-2 0,0 0 0,1 5 0,-1 0 0,1-6 0,-1 1 0,1 2 0,-8 1 0,6-5 0,-5-1 0</inkml:trace>
  <inkml:trace contextRef="#ctx0" brushRef="#br0" timeOffset="1167">1068 63 12287,'0'-9'0,"0"-4"0,0 2 0,0 4 0,-2-5 0,-3 7 0,2 0 0,-7 5 0,-2 0 0,-2 5 0,0 2 0,2 2 0,2 3 0,-1 3 0,-4 4 0,1 2 0,4-2 0,-2 3 0,7 0 0,-1 2 0,0 4 0,4-4 0,-3 0 0,5-2 0,5-3 0,-2 0 0,8 0 0,1 0 0,1-5 0,-2 1 0,-1-6 0,2 1 0,2 0 0,1-6 0,1 1 0,-1-3 0,1-2 0,-1 0 0,-6 0 0,5-7 0,-6-2 0</inkml:trace>
  <inkml:trace contextRef="#ctx0" brushRef="#br0" timeOffset="1411">1006 357 12287,'-15'0'0,"-1"0"0,1 0 0,6-2 0,4-3 0,3-5 0,4 1 0,3 0 0,6 3 0,2 0 0,3 6 0,-1 0 0,1 0 0,-1 0 0,1 0 0,-3 2 0,-2 3 0,3 2 0,-6 5 0,2-1 0,1 1 0,-6 1 0,4 3 0,-3-1 0,5 1 0,-6-1 0,-2 1 0,-1-6 0,-2 0 0,0-6 0,0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09:25:02.9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93 233 12287,'0'-16'0,"0"1"0,0-1 0,0 1 0,-5 4 0,0 1 0,1-2 0,3 3 0,-1-1 0,-3-2 0,3 5 0,-5 0 0,7 19 0,0 6 0,0 4 0,0 5 0,0-3 0,0 2 0,0 2 0,0 1 0,2-3 0,1-2 0,3 0 0,-3 0 0,4-5 0,-2 1 0,-2-2 0,4-3 0,-2 1 0,1-8 0,-6-3 0,0-10 0,0-5 0,0-11 0,0-3 0</inkml:trace>
  <inkml:trace contextRef="#ctx0" brushRef="#br0" timeOffset="350">31 155 12287,'-10'-10'0,"0"0"0,6-1 0,-1-4 0,3-1 0,2 6 0,2 1 0,3 1 0,5-1 0,-1 6 0,1-2 0,2 3 0,2 2 0,7 0 0,-1 0 0,-1 0 0,-1 0 0,-3 0 0,1 0 0,-1 2 0,0 3 0,-4-2 0,-1 8 0,2 1 0,-5 1 0,-2 3 0,-3-1 0,-2 1 0,0-1 0,-2 1 0,-1-1 0,-4-1 0,-2-4 0,1 4 0,-4-4 0,1 4 0,3 1 0,-3 1 0,5-7 0,6-3 0,0-6 0</inkml:trace>
  <inkml:trace contextRef="#ctx0" brushRef="#br0" timeOffset="853">480 0 12287,'0'16'0,"0"-1"0,0 1 0,0 5 0,2 1 0,1 0 0,2 1 0,2 4 0,-3-1 0,1 3 0,-2 2 0,4-7 0,-2-3 0,0-4 0,2-2 0,-5 1 0,3-1 0,-3 1 0,-2-8 0,0-2 0,0-12 0,0-2 0,0-8 0,0 1 0,0-1 0,0-4 0,0-1 0,0 0 0,0-1 0,0 3 0,0-5 0,0 2 0,0 3 0,5 0 0,2 0 0,1-2 0,3 3 0,4 7 0,1 6 0,-6 3 0,0 4 0,2 3 0,2 6 0,0 2 0,-2 3 0,-2-1 0,2 1 0,-3-1 0,-1 1 0,1-1 0,0 1 0,-6-1 0,2 1 0,-3-1 0,-2 0 0,0-4 0,0-1 0,-2 2 0,-3 2 0,2 1 0,-6 1 0,0-1 0,1 1 0,-1-1 0,-3-1 0,4-2 0,1-2 0,-4-4 0,5 2 0,-3-1 0,6-2 0,-4-7 0,7-3 0,0-5 0,7-11 0,1-3 0</inkml:trace>
  <inkml:trace contextRef="#ctx0" brushRef="#br0" timeOffset="1295">820 31 12287,'0'-15'0,"2"6"0,3 4 0,-1 5 0,4 7 0,-1 7 0,-3 5 0,2 7 0,1-4 0,0 2 0,0 3 0,3-3 0,-3 2 0,0 0 0,0-2 0,3 0 0,-4-5 0,-3 2 0,-1-2 0,3-2 0,0-2 0,-2 1 0,-1-8 0,-4-2 0,-3-12 0,4-2 0,-5-9 0,5-2 0,1-2 0,0-6 0,0 1 0,0-3 0,0-2 0,0 1 0,0 3 0,1 3 0,5 1 0,-3-2 0,6 4 0,-3 2 0,1 9 0,-2 6 0,6 8 0,1 4 0,0 10 0,-2 2 0,2 6 0,-3 2 0,-1-1 0,1-1 0,0 1 0,-1-3 0,4 0 0,-1-1 0,1-4 0,-4-2 0,1-2 0,-1 1 0,1-1 0,-6 1 0,3-1 0,-5-4 0,-1-1 0,0-7 0,0-3 0,-7-8 0,-1-8 0</inkml:trace>
  <inkml:trace contextRef="#ctx0" brushRef="#br0" timeOffset="1568">929 279 12287,'0'-9'0,"1"2"0,5 7 0,-3 0 0,7 0 0,1 0 0,4 0 0,1-6 0,-1-3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09:25:06.8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 62 12287,'-9'-2'0,"4"-3"0,-3 3 0,6-4 0,2 6 0,12 0 0,7 0 0,0 0 0,7 0 0,1 0 0,2 0 0,4 0 0,3 0 0,5 0 0,4 0 0,1-2 0,-1-2 0,-2-1 0,-2 2 0,1 1 0,2 0 0,-2-1 0,-6-2 0,-11 0 0,-2 3 0,-1-3 0,-5 3 0,-3-5 0,-14 7 0,-2 0 0,-8 0 0,7 0 0,-4 0 0,0 0 0,-2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09:25:07.9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1 202 12287,'0'-9'0,"2"2"0,3 7 0,-2 0 0,6-1 0,-1-3 0,1-1 0,1 0 0,6 5 0,-1 0 0,1 0 0,1 0 0,2 0 0,3 0 0,2 0 0,2-2 0,7-1 0,1-3 0,2 3 0,2 1 0,-2 1 0,5-3 0,4-1 0,1 0 0,1 5 0,-1-2 0,1-3 0,-6 3 0,0-3 0,0 3 0,-1 2 0,-2-5 0,-7 0 0,1 2 0,5 1 0,0 2 0,5 0 0,-5 0 0,1 0 0,0-5 0,7 0 0,-2 1 0,0 2 0,3 2 0,-8-1 0,0-3 0,0-1 0,3 0 0,-5 3 0,-2-1 0,-1-2 0,3-1 0,0 6 0,0-1 0,2-4 0,-5 3 0,5-3 0,-2 3 0,0 2 0,0-5 0,-5 0 0,0 1 0,0 3 0,0-5 0,-2 1 0,-1 2 0,-3 1 0,-6-3 0,2 0 0,-4 1 0,-1 3 0,-1 1 0,0 0 0,1 0 0,-1 0 0,1 0 0,-1 0 0,1 0 0,-1 0 0,1 0 0,-1 0 0,1 0 0,-1 0 0,1 0 0,-1 0 0,1 0 0,-1 0 0,1 0 0,-1 0 0,0 0 0,1 0 0,-1 0 0,1 0 0,-1 0 0,1 0 0,-1 0 0,1 0 0,-1 0 0,-4 0 0,-1 0 0,0 0 0,1 0 0,-1 0 0,-7 0 0,4 0 0,-5 0 0,3 0 0,-2 0 0,8 0 0,-1 0 0,0 0 0,1 0 0,-8 0 0,11 6 0,-5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09:25:23.9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356 78 12287,'0'-15'0,"0"4"0,0 1 0,0 5 0,0-6 0,0 1 0,-2 2 0,-3 2 0,2 5 0,-6 2 0,1 5 0,-1 4 0,4 5 0,-6 4 0,1 4 0,2 1 0,-6 0 0,5 3 0,-1-1 0,0 2 0,1-4 0,-3 1 0,2 3 0,-2 1 0,3-5 0,0-1 0,3-3 0,2 1 0,-3-1 0,2-4 0,2-1 0,-4-4 0,2-1 0,-1-7 0,8 4 0,3-7 0,-3-13 0,5-5 0</inkml:trace>
  <inkml:trace contextRef="#ctx0" brushRef="#br0" timeOffset="692">0 449 12287,'0'-8'0,"0"1"0,2 7 0,3 0 0,-3 0 0,6 0 0,-4 2 0,1 3 0,0-2 0,-5 8 0,0 1 0,0 1 0,0 3 0,0-1 0,0 1 0,0-1 0,0 1 0,0-6 0,2 0 0,3 2 0,-2-5 0,8-2 0,-6-3 0,5-2 0,2 0 0,0-2 0,0-1 0,-1-4 0,1-2 0,-4 4 0,1-5 0,-2-2 0,3 3 0,-3-1 0,2-2 0,-6 3 0,2-1 0,-1 7 0,-1-4 0,2 0 0,0 5 0,2-12 0,2 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09:25:27.8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388 1 12287,'0'9'0,"1"-3"0,5-6 0,-5 0 0,6 0 0,-8 0 0,-5 0 0,3 0 0,-7 0 0,-2 0 0,-2 0 0,-2 0 0,1 0 0,-1 0 0,-1 2 0,-2 3 0,-1 6 0,1 2 0,-4 3 0,1 1 0,0 2 0,-1 2 0,8 4 0,5-2 0,-1 1 0,3 3 0,1-3 0,7 0 0,0 0 0,0 1 0,7-7 0,3 3 0,5-5 0,6-6 0,-4 2 0,4-5 0,-2 0 0,1 0 0,-2-2 0,2-5 0,-3 0 0,-1 0 0,-1 0 0,1 0 0,-1 0 0,-4 0 0,-1 0 0,2 0 0,-3 0 0,1 0 0,-7 0 0,6 0 0,-4 0 0,-3-7 0,5 5 0,-7-12 0,0 6 0</inkml:trace>
  <inkml:trace contextRef="#ctx0" brushRef="#br0" timeOffset="538">32 279 12287,'-10'0'0,"-1"0"0,8 0 0,-4 0 0,7-1 0,0-4 0,2 3 0,3-3 0,5 3 0,4-3 0,3 0 0,2 1 0,2 3 0,6-5 0,-3 1 0,2 2 0,0 1 0,-2 2 0,3-2 0,-1-1 0,2-2 0,-4-2 0,1 3 0,1-2 0,-2-3 0,-3 4 0,-11-6 0,11 8 0,-4-4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09:26:18.7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341 123 12287,'-5'-16'0,"0"1"0,-2-1 0,4 1 0,-3-1 0,1 6 0,5 0 0,0 4 0,0-4 0,0 8 0,0 2 0,0 0 0,7 14 0,2-5 0</inkml:trace>
  <inkml:trace contextRef="#ctx0" brushRef="#br0" timeOffset="741">1 185 12287,'0'10'0,"0"2"0,0 3 0,0 4 0,0 4 0,0-3 0,0 4 0,0 0 0,5 6 0,0-5 0,-1 3 0,-3-2 0,4 3 0,1-5 0,-1 0 0,2-3 0,-6-4 0,6-2 0,0 1 0,-3-8 0,4-1 0,1-2 0,-1 1 0,-3-1 0,6-7 0,1-3 0,2-2 0,-1-5 0,-1 3 0,-1 3 0,-3-1 0,4 3 0,-1-1 0,-1-2 0,5 2 0,-6 3 0,5-5 0,-13 7 0,13 0 0,-5 0 0</inkml:trace>
  <inkml:trace contextRef="#ctx0" brushRef="#br0" timeOffset="1078">248 154 12287,'0'-9'0,"2"16"0,3 14 0,-1 1 0,4 4 0,1 1 0,-1 2 0,-2 1 0,4-3 0,0-1 0,-1 1 0,3 3 0,-5 1 0,0-2 0,-1-3 0,5-4 0,-6-7 0,-2 1 0,1-2 0,1-4 0,-3-5 0,3-10 0,-3-5 0,-9-11 0,-2-3 0</inkml:trace>
  <inkml:trace contextRef="#ctx0" brushRef="#br0" timeOffset="1601">310 215 12287,'-10'-5'0,"1"-2"0,1 1 0,-1-1 0,6-5 0,-2 1 0,3-2 0,2-3 0,2 1 0,3-1 0,5 1 0,5 1 0,4 4 0,2 3 0,-2 0 0,0 5 0,0-3 0,1 5 0,-1 5 0,-2-1 0,-1 6 0,-2 2 0,-4 2 0,2 1 0,-7 1 0,-1-1 0,-3 1 0,-1-1 0,0 1 0,0-1 0,0 0 0,0 1 0,0-1 0,0 1 0,-5-1 0,0 1 0,0-2 0,-2-4 0,5 4 0,-5-6 0,1 1 0,4 5 0,-3-13 0,10 4 0,-2-5 0,8-3 0,1-4 0,1-1 0,3 2 0,1-4 0,4-2 0,-4 5 0,3 2 0,-2 3 0,-3 2 0,1 0 0,-1 0 0,-1 2 0,-4 3 0,-5 6 0,-3 2 0,-2 3 0,0-1 0,0 1 0,0-1 0,-2 2 0,-3 4 0,-2-4 0,-5 2 0,2-5 0,-2-4 0,3-1 0,-1 1 0,-2-5 0,-2 2 0,-1-2 0,4 0 0,1-5 0,7 0 0,-11-6 0,5-3 0</inkml:trace>
  <inkml:trace contextRef="#ctx0" brushRef="#br0" timeOffset="2072">743 61 12287,'6'-7'0,"1"9"0,1 11 0,-3 5 0,4 7 0,-1 1 0,1-2 0,0 5 0,3-3 0,-2 3 0,2 2 0,-3 0 0,-1-1 0,-1-5 0,-3-4 0,2-4 0,0-1 0,-3-1 0,-1-6 0,-7-4 0,-1-10 0,1-6 0,-2-2 0,6-5 0,-4 0 0,3-5 0,2-1 0,-5-2 0,-1-3 0,3 2 0,1 1 0,2 0 0,0-5 0,2 0 0,3 0 0,-1 7 0,4 2 0,1 3 0,-1 3 0,3-1 0,4 12 0,1 2 0,-1 3 0,1 6 0,-1 8 0,1 5 0,-1 9 0,1-3 0,-1 5 0,0 1 0,1-6 0,-1 1 0,1 0 0,-1-2 0,-4 5 0,-3-5 0,1 0 0,-1-3 0,-4-4 0,3-1 0,-2-1 0,0 1 0,0-1 0,-5-6 0,0-2 0,-7-14 0,-1-2 0</inkml:trace>
  <inkml:trace contextRef="#ctx0" brushRef="#br0" timeOffset="2360">852 308 12287,'-16'0'0,"1"0"0,6 0 0,4-1 0,10-3 0,6-1 0,2 0 0,3 5 0,-1 0 0,1 0 0,-1 0 0,1 0 0,-1 0 0,1 0 0,-1 0 0,1 0 0,-1 0 0,1 0 0,-6 0 0,0 0 0,2 0 0,-3-2 0,1-3 0,-1 2 0,1-8 0,4 1 0,-6-6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09:26:53.9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16 12287,'-9'-2'0,"4"-3"0,3 3 0,1-5 0,-4 7 0,3 0 0,-5 0 0,7 0 0,0 2 0,0 3 0,0-3 0,0 5 0,2-7 0,3 0 0,3 0 0,8 0 0,-1 0 0,1 0 0,-1 0 0,1 0 0,-1 0 0,1 0 0,-1-2 0,1-3 0,-1 3 0,1-3 0,-1 3 0,1 2 0,-1 0 0,1 0 0,-1 0 0,1 0 0,-1 0 0,0 0 0,1 0 0,-1 0 0,-4 0 0,-1 0 0,0 0 0,6 0 0,-8 0 0,6 0 0,-12 0 0,5 0 0,-7 0 0,0 0 0,-7 0 0,-2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09:27:02.5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1 109 12287,'0'-9'0,"0"-4"0,1 11 0,5-3 0,2 3 0,8 2 0,-1 0 0,1 0 0,-1 0 0,1 0 0,-4 0 0,1 0 0,5 0 0,-1 0 0,0 0 0,-2 0 0,3 0 0,2 0 0,-3 0 0,6 0 0,-3 0 0,1 0 0,5-2 0,-6-1 0,1-2 0,1 1 0,-4 1 0,4-1 0,-1-1 0,-1 2 0,6-1 0,-5 1 0,-1-2 0,3 1 0,-6 3 0,5 1 0,-1 0 0,-1 0 0,1 0 0,-5 0 0,-1 0 0,0 0 0,1 0 0,-1 0 0,1 0 0,-1 0 0,-4 0 0,-1 0 0,2 0 0,-3 0 0,1 0 0,-5 0 0,5 0 0,-6 0 0,10 0 0,-11-5 0,7-1 0,1 1 0,4 5 0,-5 0 0,1 0 0,-3-2 0,4-1 0,-1-2 0,-6 0 0,5 5 0,-6 0 0,2 0 0,-6 0 0,0 0 0,0 7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09:27:09.0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109 63 12287,'-11'-5'0,"1"-1"0,0 1 0,-6 5 0,1 0 0,4 0 0,1 0 0,7 0 0,-11 0 0,12 0 0,-5 0 0,7 0 0,0 0 0,7 0 0,2 0 0,1 0 0,0 0 0,-1-1 0,3-3 0,-2-1 0,1 0 0,4 5 0,1 0 0,-6-2 0,0-1 0,2-3 0,2 3 0,1 1 0,1 2 0,-1 0 0,1 0 0,5 0 0,-1-1 0,1-3 0,1-1 0,-5 0 0,4 5 0,-2 0 0,2 0 0,-4 0 0,3 0 0,-2 0 0,-3 0 0,0 0 0,1 0 0,-1 0 0,1 0 0,-1 0 0,1 0 0,-1 0 0,1 0 0,-6 0 0,0 0 0,2 0 0,2 0 0,-3 0 0,-1 0 0,2 0 0,2 0 0,-4 0 0,0 0 0,2 0 0,2 0 0,-4 0 0,1 0 0,1 0 0,1 0 0,3 0 0,-1 0 0,1 0 0,-1 0 0,1 0 0,-6 0 0,0 0 0,2 0 0,2 0 0,2 0 0,-1 0 0,-5 0 0,1 0 0,1 0 0,-4 0 0,3 0 0,-1 0 0,6 0 0,-1 0 0,0 0 0,1 0 0,-1 0 0,1 0 0,-6 0 0,1 0 0,1 0 0,-4 0 0,2 0 0,3 0 0,0 0 0,3 0 0,-6 0 0,0 0 0,2 0 0,2 0 0,2 0 0,-6 0 0,0 0 0,1 0 0,4 0 0,-6 0 0,4 0 0,-11 0 0,5 0 0,-9 0 0,-3 0 0,3 0 0,-4 0 0,6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09:22:46.1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 1006 12287,'-7'-8'0,"0"-6"0,-5 5 0,2 1 0,0-6 0,1 14 0,4 0 0,5 7 0,3 8 0,4 1 0,2-1 0,-1 1 0,4-1 0,-1 1 0,1-1 0,-4 1 0,1-1 0,0 0 0,-1 1 0,-3-6 0,4 1 0,-2 1 0,0-5 0,-4-1 0,2 1 0,0-7 0,-5 0 0,0-8 0,-1-8 0,-3-3 0,-3-3 0,-1-2 0,-1-2 0,-3-5 0,4 0 0,1 0 0,-4 2 0,6 2 0,2 2 0,1 3 0,2-4 0,0 6 0,7 6 0,3 9 0,4 6 0,1 10 0,3-1 0,1 12 0,1 1 0,-1 3 0,-2-4 0,-1 0 0,-1-3 0,1-3 0,-1 3 0,-1-9 0,-2 2 0,-2-2 0,-5-1 0,6-4 0,-8-5 0,2 0 0,-3-9 0,-4-10 0,-1-3 0,-4-2 0,-2-3 0,4-3 0,-3-1 0,1 0 0,3 1 0,3-1 0,1 1 0,1 5 0,4 4 0,-1 11 0,6 4 0,2 5 0,2 1 0,2 1 0,1 6 0,2 7 0,1 5 0,1 2 0,-6-6 0,1 1 0,-1-1 0,1 1 0,-1-3 0,1-2 0,-6 1 0,0-7 0,1 7 0,4-10 0,1 4 0</inkml:trace>
  <inkml:trace contextRef="#ctx0" brushRef="#br0" timeOffset="439">726 449 12287,'-15'-8'0,"5"-4"0,-1 6 0,3-1 0,-4 4 0,1-2 0,6 1 0,-5 10 0,6 2 0,-1 9 0,3 2 0,2 2 0,6 6 0,1-2 0,1 0 0,4 1 0,-3-2 0,1 4 0,2-4 0,2-2 0,1-1 0,1-6 0,-1 1 0,1-8 0,-1-3 0,1-3 0,-1-2 0,-5-7 0,1-3 0,-1-6 0,-1-4 0,-1 1 0,-4-7 0,1-1 0,-2-3 0,-1 5 0,-2-1 0,0 0 0,0 2 0,-2-5 0,-1 5 0,-4 0 0,-2 3 0,1 4 0,-4 1 0,1 3 0,-1 2 0,4 4 0,-2 7 0,-3 0 0,5 0 0,-1 2 0,2 3 0,4 6 0,1 2 0,2 3 0,0-1 0,0 1 0,0-6 0,0 0 0,0 2 0,0 2 0,7 2 0,2-1 0</inkml:trace>
  <inkml:trace contextRef="#ctx0" brushRef="#br0" timeOffset="812">1144 233 12287,'-14'-16'0,"4"1"0,-4 4 0,4 3 0,-4-1 0,-1 0 0,-1 6 0,1-2 0,1 5 0,4 5 0,5 5 0,3 4 0,2 2 0,0-1 0,0 1 0,2-1 0,1 0 0,4 3 0,1 2 0,3-2 0,4 2 0,1-3 0,-1-1 0,-4-2 0,-1-2 0,2-2 0,2 2 0,1 0 0,-1 0 0,-2-3 0,-2-3 0,-5 5 0,4-4 0,-2 1 0,3-3 0,-5 6 0,-1 1 0,-3-4 0,-2 1 0,-4-2 0,1 3 0,-6-5 0,5 6 0,-6-6 0,3-2 0,-3-8 0,5-4 0,-1-13 0,-2-2 0</inkml:trace>
  <inkml:trace contextRef="#ctx0" brushRef="#br0" timeOffset="1001">1144 16 12287,'2'-9'0,"3"4"0,4 3 0,6 4 0,2 5 0,4 9 0,-4 1 0,5 7 0,-1 0 0,0 0 0,1 0 0,-3 3 0,2-1 0,-3 2 0,0-6 0,-3-1 0,1-4 0,-3-2 0,-2 1 0,2-7 0,-4-3 0</inkml:trace>
  <inkml:trace contextRef="#ctx0" brushRef="#br0" timeOffset="1235">1283 217 12287,'-13'2'0,"1"1"0,1 2 0,8 1 0,-2-6 0,10 0 0,3-6 0,8 0 0,-1-3 0,1-3 0,-1 3 0,1 1 0,-1-1 0,1 0 0,-1 1 0,-1-4 0,-2 3 0,-2 2 0,-5 2 0,6 5 0,-1-7 0,6-1 0</inkml:trace>
  <inkml:trace contextRef="#ctx0" brushRef="#br0" timeOffset="2015">262 1842 12287,'-5'-16'0,"-2"2"0,-1 4 0,-3-2 0,-3 5 0,2-1 0,2-4 0,0 3 0,-6 0 0,1 3 0,-1-5 0,1 6 0,-1 2 0,8 8 0,1 5 0,0 4 0,5 7 0,-3-1 0,3 1 0,2 1 0,2-3 0,2 5 0,3-2 0,1-3 0,-3-1 0,6-3 0,1 0 0,1 1 0,3-2 0,-1-4 0,2-5 0,4-3 0,-4 3 0,6 0 0,-3 0 0,1 2 0,0-5 0,-8 5 0,-1 0 0,-1 3 0,-3 4 0,3 1 0,-6 1 0,-4-1 0,-1 1 0,-1-1 0,-4 1 0,-4-3 0,-5-1 0,0-1 0,-1 1 0,3-5 0,-9-2 0,4-3 0,2-2 0,-1 0 0,1-2 0,-1-3 0,2-4 0,4-8 0,5-2 0,3-2 0,2-1 0,0 3 0,2-2 0,3 3 0,-1 0 0,6 3 0,4-1 0,5 1 0,-2 5 0,3 1 0,-1 2 0,2 4 0,-2 1 0,5 2 0,-2 0 0,-3 0 0,4 2 0,-3 1 0,-1 4 0,-2 2 0,-1-4 0,-1 5 0,-6 0 0,-2-1 0,-7-2 0,0-7 0</inkml:trace>
  <inkml:trace contextRef="#ctx0" brushRef="#br0" timeOffset="2170">309 1749 12287,'-16'-7'0,"6"5"0,-1-3 0,-1 3 0,4-3 0,-2 0 0,8 0 0,2 5 0,7-7 0,8-2 0</inkml:trace>
  <inkml:trace contextRef="#ctx0" brushRef="#br0" timeOffset="2706">510 1718 12287,'10'7'0,"0"3"0,-5 4 0,6 1 0,1 1 0,0-1 0,0 1 0,-2-2 0,2-4 0,0 4 0,0-6 0,-1 1 0,1-4 0,-4 2 0,3-2 0,-8 0 0,4-7 0,-7-3 0,0-5 0,0-4 0,-5-3 0,-2-2 0,0-3 0,0-2 0,0 0 0,4-4 0,-2 4 0,1 2 0,2-1 0,2 4 0,0-1 0,2-1 0,3 6 0,4 6 0,6 6 0,3 6 0,2 7 0,-3 4 0,4 2 0,-4-1 0,-1 1 0,-1-1 0,1-1 0,-1-2 0,1-2 0,-6-1 0,-1 3 0,-3-2 0,0-6 0,-6 1 0,0-10 0,0-6 0,-2-8 0,-2-1 0,-2-1 0,-3-1 0,6-2 0,-3-6 0,5 3 0,1 1 0,0 5 0,0-3 0,0 2 0,0 3 0,1 9 0,5 5 0,4 3 0,4 4 0,1 3 0,1 5 0,-1 4 0,0 3 0,1 2 0,1 2 0,4-2 0,-6-2 0,2-2 0,-5 1 0,0-1 0,2-5 0,2-1 0,-1-2 0,-6-2 0,-2-5 0</inkml:trace>
  <inkml:trace contextRef="#ctx0" brushRef="#br0" timeOffset="3172">958 1223 12287,'16'7'0,"1"1"0,4 8 0,4 1 0,5 4 0,1 3 0,0 7 0,1 0 0,4-1 0,-5 1 0,0 0 0,-8-1 0,-6-5 0,-2-2 0,-1-8 0,-4 1 0,-3-1 0,-14-6 0,-3-6 0,-4-5 0,-1-3 0,-1-7 0,1 2 0,-1-4 0,1-1 0,-1-6 0,1-1 0,0-2 0,-1-4 0,1-1 0,-1-2 0,2 0 0,4 0 0,-4 0 0,6 0 0,-1 2 0,4 3 0,3-1 0,2 4 0,0 1 0,0 0 0,7 6 0,3 8 0,4 1 0,2 3 0,1 3 0,2 1 0,1 0 0,-1 0 0,-2 6 0,-1 5 0,-1 2 0,1 3 0,-6 1 0,-1 2 0,-2 3 0,-4 2 0,1-5 0,-1 4 0,2-3 0,-1 1 0,-3 0 0,-1-4 0,0 2 0,0 1 0,0 1 0,0-6 0,0 1 0,-1-2 0,-5-4 0,5-3 0,-6-21 0,7-3 0</inkml:trace>
  <inkml:trace contextRef="#ctx0" brushRef="#br0" timeOffset="3384">1252 929 12287,'0'-9'0,"0"-5"0,2 13 0,2-3 0,2 8 0,3 6 0,1 4 0,6 3 0,1 2 0,4 2 0,-4 4 0,3-2 0,-2-1 0,-3 0 0,1 4 0,-1-5 0,1-2 0,-1-2 0,-5-2 0,1 1 0,1-1 0,-5-6 0,-1-2 0,-6-7 0</inkml:trace>
  <inkml:trace contextRef="#ctx0" brushRef="#br0" timeOffset="3787">1546 1006 12287,'9'-2'0,"-4"-3"0,-1 2 0,-1-7 0,2-2 0,2-2 0,-4-2 0,3 1 0,-3-1 0,-1 1 0,-2-2 0,0-2 0,0-2 0,0-5 0,0 6 0,-2 1 0,-3 2 0,-2 1 0,-5 1 0,2-1 0,-1 2 0,-4 4 0,1 10 0,4 12 0,3 7 0,0 7 0,5 3 0,-3 2 0,3 0 0,2 0 0,2 0 0,3 0 0,4 0 0,0 0 0,4-6 0,-2 0 0,2-3 0,3-3 0,-1-2 0,1-3 0,-1-2 0,1-2 0,-6-6 0,0 1 0,2-4 0,-3-1 0,1 0 0,-6-6 0,1-5 0,-3-3 0,-2-1 0,0 0 0,0-1 0,-7 7 0,-2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09:27:38.1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31 12287,'-9'-7'0,"2"6"0,5-6 0,-3 7 0,3-2 0,-3-3 0,5 3 0,5-3 0,4 3 0,7 2 0,-1 0 0,2 5 0,2 1 0,3-3 0,3-1 0,0-2 0,8 0 0,1 1 0,2 5 0,9-5 0,0 5 0,6-5 0,4-1 0,-3 0 0,3 0 0,-2 0 0,-3 0 0,3 0 0,-1 0 0,-2 0 0,-2 0 0,-2 0 0,3 0 0,0 0 0,3 0 0,-6 0 0,-4 0 0,1 0 0,1 0 0,1-1 0,-4-3 0,-5-1 0,-3 1 0,-7 3 0,0 1 0,-1 0 0,0 0 0,2 0 0,-6 0 0,-1 0 0,3 0 0,-6 0 0,5 0 0,-1 0 0,-1 0 0,1 0 0,-5 0 0,-1 0 0,-6 0 0,4 0 0,-11 0 0,5 0 0,-7-7 0,0-2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09:27:43.7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123 47 12287,'-10'-5'0,"-1"0"0,8 0 0,-6 5 0,4 0 0,3 0 0,-4 0 0,6 0 0,1 0 0,4 0 0,6 0 0,4 0 0,4 0 0,2 0 0,-2 0 0,5 0 0,0 0 0,2 0 0,-1 0 0,1 0 0,5 0 0,0 0 0,0 0 0,3 0 0,-1 0 0,-4 0 0,0 0 0,-6 0 0,-3 0 0,-2 0 0,-3 0 0,1 0 0,-3-2 0,-1-2 0,-1-1 0,-8 0 0,4 5 0,-7 0 0,-2-2 0,-3-3 0,-3 4 0,-8-6 0</inkml:trace>
  <inkml:trace contextRef="#ctx0" brushRef="#br0" timeOffset="399">61 140 12287,'-15'0'0,"-1"0"0,6 0 0,-1 0 0,8 0 0,-2 0 0,10 0 0,4 5 0,6 0 0,1-1 0,-1-3 0,6-1 0,1 2 0,0 2 0,1 1 0,4 0 0,-1-5 0,2 0 0,-3 0 0,5 0 0,-5 0 0,3 0 0,-2 0 0,3 0 0,-5 0 0,0 0 0,-3 0 0,-4 0 0,-2 0 0,1 0 0,-1 0 0,-6 0 0,-2 0 0,-7 0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09:28:05.2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47 341 16383,'-26'-25'0,"6"4"0,54 14 0,-18 5 0,47-5 0,-16 7 0,-1 0 0,6 0 0,-15 0 0,15 0 0,-19 0 0,18 0 0,-23 0 0,29 7 0,-23-5 0,26 5 0,-12-7 0,12-5 0,-3 0 0,-17-1 0,16 5 0,-9-4 0,-11 3 0,21-7 0,-11 4 0,-10 3 0,21-5 0,-11 7 0,-4-5 0,4 0 0,-13 0 0,18 5 0,-18 0 0,18 0 0,-2 0 0,13 0 0,1-5 0,4 0 0,2-6 0,3 6 0,-3-5 0,-7 5 0,1-6 0,4 6 0,6-2 0,9 2 0,-1 2 0,7-7 0,-13 6 0,3-1 0,-11 1 0,0-1 0,3 4 0,2-5 0,6 5 0,4 1 0,-3 0 0,4 0 0,-11 0 0,-5 0 0,-3-5 0,-2-1 0,1 1 0,4 5 0,4 0 0,6 0 0,-1 0 0,-4 0 0,-3 0 0,-7 0 0,-6 2 0,1 3 0,0-3 0,5 3 0,0-3 0,0-2 0,0 5 0,-1 0 0,-2 2 0,3-2 0,-19-3 0,8 3 0,-16-2 0,16 3 0,-15-5 0,26 4 0,-26-3 0,21-2 0,-7 5 0,12 0 0,1 2 0,4-2 0,-18-3 0,2 3 0,-6-3 0,17-2 0,-11 2 0,16 3 0,-24-3 0,19 3 0,-10-3 0,15-2 0,-3 0 0,-3 0 0,1 0 0,0 0 0,-10 0 0,-1 0 0,4-2 0,18-3 0,-18 3 0,6-3 0,0 3 0,6 2 0,0 0 0,-5 0 0,-6 0 0,1 0 0,0 0 0,5 0 0,5-2 0,0-3 0,10 3 0,-5-3 0,2 4 0,-7 1 0,-8 0 0,3 0 0,-4 0 0,4 0 0,2-6 0,3 1 0,1 0 0,5 5 0,1-2 0,-7-3 0,1 4 0,-1-5 0,-10 3 0,10-2 0,-20 3 0,15-3 0,-6 3 0,11 2 0,6 0 0,9 0 0,-23 0 0,2 0 0,-18-5 0,19 0 0,-15 0 0,15 5 0,-13 0 0,13 0 0,-3 0 0,3 0 0,-4 0 0,4 0 0,-14 0 0,9 0 0,-19 5 0,8 0 0,-15 2 0,15-2 0,-9-3 0,14 3 0,-10 2 0,11-2 0,-11 2 0,11-2 0,-16-3 0,10 3 0,-20-3 0,31-2 0,-16 0 0,21 0 0,0 0 0,0 6 0,0-4 0,0 3 0,-16-3 0,0-2 0,-15 0 0,16 0 0,-16 0 0,15 0 0,-15 0 0,16 0 0,-15 0 0,32 0 0,-7 0 0,-8 0 0,3 0 0,-14 0 0,19 0 0,-4 0 0,9 0 0,0 0 0,-1 0 0,3 0 0,3 0 0,-14 0 0,4 0 0,-9 0 0,9 0 0,5 0 0,5 0 0,7 5 0,-2 0 0,-3 1 0,-2-6 0,2 0 0,-2 0 0,0 1 0,-5 4 0,6-3 0,5 3 0,7-3 0,3-2 0,-6 0 0,-4 0 0,-3 0 0,2 0 0,4 0 0,-4 0 0,11 0 0,4 0 0,-4 0 0,-6 0 0,-1 0 0,-9 0 0,9 0 0,1 0 0,5 0 0,6 0 0,1 0 0,-6 0 0,-6 5 0,-4 0 0,-6 0 0,5-5 0,0 0 0,5 0 0,2 0 0,4 0 0,-6 0 0,1 0 0,-6 0 0,-5 0 0,-14 0 0,4 0 0,3 0 0,12 0 0,2 0 0,-1 0 0,-3 0 0,-3 0 0,-8-1 0,2-4 0,3 3 0,3-3 0,7-2 0,-2 2 0,4-2 0,1 2 0,1 1 0,-1-6 0,-17 6 0,-3-1 0,-4-2 0,9 2 0,7-7 0,3 2 0,4 1 0,1-1 0,-5 0 0,0-6 0,-10 6 0,5 0 0,-15 1 0,10-1 0,0-2 0,15 7 0,6-8 0,-1 3 0,-6 3 0,-9 2 0,-9-2 0,-1 2 0,0 0 0,5 5 0,6 0 0,5 0 0,-5 0 0,-1 0 0,-3 0 0,-2 0 0,-5 0 0,-1 0 0,-4 2 0,5 3 0,1-3 0,9 3 0,-1 2 0,6-2 0,-7 5 0,2-5 0,-3 6 0,-2-6 0,-1 2 0,1-2 0,2 2 0,3 3 0,4 2 0,6-7 0,-5 5 0,0-4 0,-5 0 0,6 0 0,-17-3 0,6 7 0,-17-6 0,12 1 0,-4-2 0,9 3 0,7-5 0,3 4 0,-12-1 0,2 1 0,-17-3 0,11 3 0,-6 2 0,12-2 0,-12 5 0,12-5 0,-7 6 0,12-6 0,2 2 0,-2-2 0,-5-2 0,-6 8 0,-2-6 0,7 5 0,-12-1 0,7 1 0,-6 2 0,12-7 0,-2 7 0,12-1 0,-17-3 0,2 2 0,-9-4 0,9 4 0,-16-5 0,6 5 0,-16-4 0,15 4 0,-15-7 0,15 3 0,-3-3 0,19 2 0,-17-3 0,12 3 0,-23-3 0,18-2 0,-25 0 0,37 0 0,-21 0 0,26 0 0,-8 0 0,-14 0 0,-1 0 0,-10 0 0,16 0 0,-14-2 0,13-3 0,-18 3 0,19-3 0,-18 3 0,24 2 0,-9-7 0,6 6 0,-2-6 0,-14 0 0,-1 5 0,-14-5 0,-8 7 0,-9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09:22:51.4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1176 12287,'-9'2'0,"4"3"0,3-1 0,2 6 0,0 2 0,2-3 0,1 1 0,2 2 0,-1 2 0,3-4 0,0-1 0,-1-1 0,1 1 0,-2-4 0,-3 3 0,3-1 0,-3-3 0,3-9 0,-3-4 0,-2-6 0,-2-3 0,-3-2 0,3-3 0,-5-4 0,2 1 0,0-1 0,0-3 0,3-1 0,-1 2 0,-2 3 0,0 2 0,6 5 0,4-1 0,4 6 0,6 11 0,1 6 0,5 7 0,-1 9 0,-1 4 0,-2 1 0,-1-5 0,-1 3 0,1-1 0,-1-1 0,1-1 0,-1-7 0,1-2 0,-1-1 0,1 1 0,-8-4 0,-3-12 0,-3-6 0,-2-7 0,0 1 0,-2-8 0,-1-2 0,-2-1 0,0 0 0,5 0 0,0 1 0,0 1 0,0-1 0,0 9 0,0-2 0,6 8 0,5 8 0,3 3 0,1 2 0,0 2 0,1 3 0,-1 7 0,1 7 0,-1-2 0,1 4 0,-1-6 0,1-5 0,-6 4 0,0-5 0,2 1 0,2 0 0,-4-6 0,1 1 0,1-3 0,2-2 0,-1-2 0,-1-2 0,-1-1 0,-8-7 0,11 4 0,-6-8 0</inkml:trace>
  <inkml:trace contextRef="#ctx0" brushRef="#br0" timeOffset="347">650 681 12287,'0'-15'0,"0"-1"0,0 1 0,0-1 0,-2 1 0,-3-1 0,3 6 0,-3 0 0,-3 6 0,6 4 0,-3 12 0,3 5 0,2 4 0,0 5 0,0-4 0,2 1 0,3-1 0,-3 0 0,4-3 0,0 2 0,-1-2 0,5-2 0,-3-3 0,2-2 0,3-2 0,-4-1 0,2 1 0,3-5 0,0-5 0,1-5 0,-4-5 0,-1-9 0,-6-2 0,3 0 0,-3-1 0,-1 3 0,-2-5 0,0 2 0,0 3 0,-5 2 0,-2 1 0,-2 1 0,-3-1 0,3 2 0,-1 4 0,-2 5 0,-2 3 0,-1 2 0,-1 0 0,1 0 0,1 2 0,2 3 0,2 5 0,6 4 0,-1 2 0,3-1 0,2 1 0,0-1 0</inkml:trace>
  <inkml:trace contextRef="#ctx0" brushRef="#br0" timeOffset="692">1021 341 12287,'-7'-11'0,"-3"1"0,-4 7 0,-1-2 0,-1 3 0,6 2 0,0 0 0,6 2 0,-1 3 0,3 5 0,2 4 0,0-4 0,0 0 0,0 2 0,0 2 0,7 2 0,2-1 0,1 1 0,1-1 0,-1-5 0,5 1 0,-1 1 0,-4 1 0,4-2 0,-4-1 0,4 2 0,2 2 0,-3 1 0,-2 1 0,-4-6 0,-7 0 0,0 2 0,0-3 0,0 1 0,0-4 0,-2 2 0,-3-1 0,3-2 0,-12-12 0,6-1 0</inkml:trace>
  <inkml:trace contextRef="#ctx0" brushRef="#br0" timeOffset="943">1176 31 12287,'5'-10'0,"0"0"0,0 6 0,2-3 0,4 9 0,2 3 0,-2 6 0,-1 7 0,2 5 0,2 1 0,6 2 0,1 6 0,-2 1 0,-2-2 0,-1 3 0,-1-8 0,-1 2 0,-4-3 0,2 3 0,-5-7 0,0-3 0,0 0 0,-2-8 0,-3-1 0,3-3 0,-5 0 0,0-6 0,-7 0 0,-8 0 0</inkml:trace>
  <inkml:trace contextRef="#ctx0" brushRef="#br0" timeOffset="1157">1207 325 12287,'-16'0'0,"1"0"0,0 0 0,6 0 0,7-1 0,11-5 0,3-4 0,5-4 0,7-1 0,-2-1 0,2 1 0,4-1 0,-4 1 0,2 1 0,0 2 0,-2 2 0,-2 1 0,-6-1 0,-1 5 0,0 3 0,1 2 0,-1 7 0,1 2 0</inkml:trace>
  <inkml:trace contextRef="#ctx0" brushRef="#br0" timeOffset="1937">124 1687 12287,'-14'2'0,"4"3"0,-4-2 0,5 7 0,-1 3 0,0 0 0,5 3 0,-4 1 0,2 2 0,4 1 0,1 8 0,2-2 0,0 1 0,0-1 0,0 2 0,2-8 0,3 1 0,5 1 0,4-6 0,1-1 0,1-6 0,-1-2 0,6-6 0,0 4 0,-1-5 0,3-5 0,-6-5 0,3-9 0,-2-2 0,-3 3 0,4-7 0,-2 0 0,-5-3 0,-3 2 0,1-3 0,-5 5 0,-1-2 0,-3 1 0,-1 6 0,0-2 0,-1 4 0,-4 1 0,1 1 0,-6 1 0,-2 4 0,-2 3 0,0 9 0,4 3 0,3 3 0,7 8 0,0-1 0,0 1 0,2 4 0,1 1 0,4-2 0,2-2 0,1 4 0,6-1 0,-1-1 0,0-1 0,3-8 0,1-2 0,1-1 0,-1-3 0,3-3 0,-1-1 0,-2 0 0,-2 0 0,-1-8 0,-1-6 0,-1-5 0,-4 0 0,2-3 0,-7 0 0,-1-1 0,-2 1 0,-2-4 0,-2 5 0,-3 3 0,-6 0 0,-2 3 0,-3 1 0,1 2 0,-1 2 0,1 6 0,-1-1 0,1 3 0,-1 2 0,1 2 0,-1 3 0,3-1 0,2 6 0,4 0 0,1-1 0,4 5 0,2-6 0,8 8 0</inkml:trace>
  <inkml:trace contextRef="#ctx0" brushRef="#br0" timeOffset="2473">650 1424 12287,'5'10'0,"0"0"0,-1 2 0,3-3 0,-1 0 0,1-1 0,0 1 0,5 1 0,-1 4 0,1-2 0,-2-2 0,4-1 0,-4 3 0,4-2 0,1-6 0,1 1 0,-8-3 0,-1-4 0,-7-3 0,0-6 0,-2-2 0,-1-3 0,-4 1 0,-2-1 0,6-1 0,-4-2 0,2-2 0,0 3 0,-2 0 0,4 3 0,-3-1 0,3 1 0,1-1 0,2 1 0,0 0 0,2 6 0,3 4 0,5 3 0,4 2 0,2 0 0,-1 2 0,1 1 0,-1 2 0,6 7 0,-1-1 0,-1 1 0,-2-2 0,-3 4 0,-2-6 0,-1 1 0,1-4 0,-6-1 0,1-1 0,0 2 0,-3-1 0,4-10 0,-1-4 0,-3-4 0,-3-3 0,-1-2 0,0-3 0,0-2 0,2-2 0,1-5 0,3 0 0,-3 0 0,4 7 0,0 4 0,1 4 0,4 6 0,-3 3 0,3 7 0,3 2 0,4 3 0,2 3 0,-5 8 0,-1 1 0,0 4 0,1-4 0,-1 3 0,1-2 0,-1-3 0,-4-5 0,-1-1 0,0 0 0,-1-1 0,5-4 0,-6 3 0,8-7 0</inkml:trace>
  <inkml:trace contextRef="#ctx0" brushRef="#br0" timeOffset="2904">1253 975 12287,'7'21'0,"5"1"0,5 0 0,4 1 0,7 4 0,-4-1 0,1 3 0,1 2 0,-2-7 0,2-3 0,-5-4 0,-4-1 0,-2-1 0,1 1 0,-8-8 0,-2-6 0,-12-9 0,-4-2 0,-4-1 0,1-5 0,1-1 0,1 1 0,3-1 0,-4 1 0,1-1 0,-1 1 0,4-2 0,-3-2 0,-1-4 0,-1-1 0,2 4 0,1-6 0,0-2 0,1-1 0,0 3 0,6 2 0,-2 0 0,1 0 0,3 5 0,1-1 0,7 9 0,3 6 0,4 3 0,1 8 0,-1 2 0,-2 4 0,-2 5 0,-1 4 0,1-2 0,-3 2 0,0-3 0,-5 5 0,3-3 0,-4 1 0,-1 1 0,6-4 0,-1 2 0,-2-3 0,-1-1 0,-2-1 0,0 1 0,0-8 0,-7-1 0,-2-7 0</inkml:trace>
  <inkml:trace contextRef="#ctx0" brushRef="#br0" timeOffset="3126">1424 650 12287,'6'16'0,"5"1"0,2 3 0,8 5 0,1 5 0,3 1 0,2 0 0,-3 0 0,0 0 0,-1-1 0,-5-5 0,0-2 0,-3-10 0,-1-1 0,-4-1 0,-3-10 0,-7-1 0,0-13 0,0-11 0</inkml:trace>
  <inkml:trace contextRef="#ctx0" brushRef="#br0" timeOffset="3433">1640 728 12287,'0'-16'0,"0"1"0,0-1 0,2 1 0,1-1 0,2 1 0,1-1 0,-6 1 0,0-1 0,0 1 0,0-2 0,0-2 0,0-2 0,-2 6 0,-3 4 0,-2 10 0,-3 1 0,-2 8 0,6 11 0,3 3 0,1 3 0,2 0 0,2 5 0,3-3 0,5-1 0,-1 0 0,1 3 0,2-3 0,2-6 0,2-1 0,-1-2 0,2 1 0,4-5 0,-4-8 0,4 1 0,-4-5 0,-2-1 0,8-13 0,-6-5 0,5-13 0</inkml:trace>
  <inkml:trace contextRef="#ctx0" brushRef="#br0" timeOffset="3677">1810 341 12287,'-15'0'0,"8"0"0,7 0 0,9 0 0,4 0 0,8 1 0,1 3 0,1 1 0,-1-2 0,6 4 0,-4-1 0,1-1 0,1 2 0,-7-6 0,2 4 0,-2-3 0,1-2 0,-3 0 0,4 0 0,-4 0 0,-8-2 0,-6-3 0,-6-5 0,-6-4 0,-6-1 0</inkml:trace>
  <inkml:trace contextRef="#ctx0" brushRef="#br0" timeOffset="3823">2012 201 12287,'-9'16'0,"2"1"0,2 2 0,0 3 0,1 2 0,-3 1 0,2 2 0,2-1 0,1 1 0,2 3 0,0-1 0,0-2 0,0-1 0,0-5 0,0 5 0,0-1 0,0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09:23:34.6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90 109 12287,'0'-11'0,"0"1"0,-7 7 0,6-3 0,-4 12 0,3 4 0,2 4 0,0 3 0,2 2 0,3 1 0,-2 6 0,6-3 0,-1-1 0,1 0 0,-6-1 0,4-6 0,-2 1 0,1-1 0,-1 1 0,-4-2 0,3-2 0,1-2 0,0-5 0,-5 5 0,0-6 0,7 3 0,2-7 0</inkml:trace>
  <inkml:trace contextRef="#ctx0" brushRef="#br0" timeOffset="406">75 140 12287,'-16'-2'0,"1"-3"0,5 1 0,-1-6 0,8 5 0,-4-4 0,0 2 0,5-5 0,-1 2 0,6-4 0,6 4 0,6 1 0,1 1 0,-1-1 0,6 6 0,1-2 0,2 3 0,4 2 0,1 0 0,2 0 0,0 2 0,0 3 0,0 3 0,0 10 0,0 0 0,0 3 0,-2 1 0,-3-3 0,-6 2 0,-2-2 0,-5 3 0,-1 1 0,-3-1 0,-2 0 0,-2-1 0,-7-6 0,-3 1 0,-5-1 0,-4 1 0,-1-1 0,-1-1 0,1-4 0,-1 2 0,1-5 0,-1 0 0,1 0 0,4 3 0,1-5 0,-2-1 0,3-2 0,-1-2 0,2-2 0,-3-3 0,11-4 0,9-6 0</inkml:trace>
  <inkml:trace contextRef="#ctx0" brushRef="#br0" timeOffset="639">647 155 12287,'0'10'0,"0"2"0,2 4 0,3 3 0,-1 1 0,4-2 0,1 1 0,-1 1 0,1 6 0,3-5 0,-3-2 0,-3-2 0,1-7 0,-1 0 0,2 1 0,8 4 0</inkml:trace>
  <inkml:trace contextRef="#ctx0" brushRef="#br0" timeOffset="768">663 0 12287,'-16'0'0,"1"0"0,-1 0 0,1 0 0,5 0 0,-1 0 0,8 0 0,-4 0 0</inkml:trace>
  <inkml:trace contextRef="#ctx0" brushRef="#br0" timeOffset="1283">1127 171 12287,'-5'-11'0,"0"1"0,-2 1 0,3-3 0,-3 4 0,-1 1 0,3 0 0,-6 4 0,-1-3 0,-1 1 0,-3 5 0,1 0 0,-1 2 0,1 3 0,-1 5 0,1 4 0,-1 7 0,3 1 0,0 2 0,3 4 0,7-4 0,-2 0 0,3 0 0,2 0 0,0-3 0,0 3 0,2-4 0,3-6 0,3 2 0,8-8 0,-1 1 0,1-4 0,4-3 0,1-4 0,-2-3 0,-2-6 0,-3-2 0,-2-3 0,-2-1 0,2-4 0,-3 4 0,-1-3 0,-1 2 0,-3 3 0,-3-1 0,-1 1 0,0-1 0,0 8 0,0 3 0,0 10 0,0 5 0,0 4 0,0 1 0,0 1 0,0-1 0,0 1 0,2-1 0,2 1 0,1-1 0,0 1 0,2-1 0,1 1 0</inkml:trace>
  <inkml:trace contextRef="#ctx0" brushRef="#br0" timeOffset="1743">1467 217 12287,'0'-15'0,"0"4"0,0 1 0,0-2 0,0-2 0,-5 4 0,0-1 0,0 1 0,-2 2 0,4-4 0,-8 6 0,-1 3 0,-2 1 0,-1 2 0,-1 0 0,3 2 0,1 3 0,3 5 0,2 4 0,0 7 0,4-1 0,-2-1 0,1-1 0,3 2 0,1 3 0,0-1 0,0 0 0,6 4 0,3-4 0,1 1 0,1-1 0,-1 4 0,5-4 0,1 1 0,-1-1 0,1 4 0,-2-6 0,-2 1 0,-2 1 0,-5-5 0,4 4 0,-2-4 0,-2-1 0,-5-1 0,-2-1 0,-3-4 0,1-1 0,-6-6 0,-2 2 0,-2-1 0,-1-2 0,-1-4 0,1-3 0,-1-6 0,1-7 0,1-3 0,4 2 0,-2-3 0,7-1 0,1-1 0,3-3 0,1-1 0,0 2 0,0 4 0,0 0 0,0 5 0,1-4 0,3 4 0,1 1 0,7 3 0,-3 0 0,1 5 0,0 1 0,0-3 0,6 5 0,-1 1 0,1 2 0,-1 2 0,1 0 0,-8 0 0,6 7 0,-5 2 0</inkml:trace>
  <inkml:trace contextRef="#ctx0" brushRef="#br0" timeOffset="2055">1668 186 12287,'0'16'0,"0"4"0,0 1 0,2-1 0,3 3 0,-1-6 0,4 5 0,-1-1 0,-3 0 0,3-1 0,-2-4 0,-2-1 0,1-6 0,1-4 0,-4-5 0,5-5 0,-5-4 0,-1-8 0,0-2 0,0-2 0,0-1 0,0 3 0,0-1 0,0 1 0,2 1 0,2 3 0,1-1 0,7 1 0,-2 0 0,4 6 0,1 2 0</inkml:trace>
  <inkml:trace contextRef="#ctx0" brushRef="#br0" timeOffset="2486">2086 263 12287,'16'-5'0,"-1"0"0,-6-7 0,-4 2 0,-3 1 0,-2-1 0,0 0 0,-2-4 0,-3 3 0,1 3 0,-6 4 0,-2-1 0,-2 0 0,-1 7 0,-1 3 0,1-2 0,-1 8 0,1 2 0,-1 6 0,6-1 0,0 4 0,-1-1 0,3-1 0,-4 3 0,7-5 0,1 5 0,3 1 0,1-5 0,0 1 0,0-2 0,0-3 0,6 1 0,5-3 0,2-2 0,3-4 0,-1-7 0,3 0 0,2 0 0,-3-7 0,4-4 0,-4-4 0,-1-6 0,-1 4 0,1-5 0,-3 1 0,-2 0 0,1-1 0,-5 3 0,1-1 0,-4-1 0,3 7 0,-1 4 0,-4 5 0,3 10 0,-3 5 0,-2 9 0,0 2 0,0-2 0,2 3 0,1-1 0,2-1 0,-1 3 0,-1-6 0,1 3 0,1-2 0,2-3 0,-2 1 0,-3-8 0,4-1 0</inkml:trace>
  <inkml:trace contextRef="#ctx0" brushRef="#br0" timeOffset="2988">2318 171 12287,'0'15'0,"0"1"0,0-1 0,2 0 0,1 1 0,3-1 0,-3 1 0,4 1 0,0 2 0,0 3 0,0 2 0,3-5 0,-5 2 0,0-4 0,2-1 0,-3-1 0,6 1 0,-7-6 0,2 0 0,-3-8 0,-2-2 0,0-9 0,0-4 0,0-5 0,0-1 0,0-3 0,0-2 0,0 3 0,0-3 0,2 0 0,3 0 0,-2 5 0,8-1 0,-6 4 0,5 8 0,2 8 0,0 1 0,0 11 0,-3 4 0,-2 3 0,3 3 0,-3-3 0,0 2 0,0-2 0,0-2 0,-4-2 0,4 1 0,2-1 0,-6-5 0,2 1 0,2-10 0,-2-1 0,-1-8 0,-1-6 0,1-3 0,1-4 0,-2-4 0,1-3 0,-1 1 0,4 2 0,1 3 0,-2 3 0,2 7 0,-1 2 0,5 8 0,-3 4 0,-1 12 0,4 3 0,-5 7 0,0 0 0,0 0 0,3 0 0,-5 2 0,1-6 0,0-2 0,-4-3 0,3 1 0,-3-1 0,5 1 0,2-1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09:23:42.6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47 200 12287,'-8'-15'0,"-1"4"0,4 1 0,1 1 0,-6-1 0,7 10 0,-2 10 0,3 4 0,2 2 0,0 6 0,0 4 0,0 3 0,0 2 0,2 0 0,1-2 0,2-1 0,-1-3 0,-3-6 0,-1 2 0,2-4 0,3-1 0,-3-1 0,5-8 0,-7-7 0,0-9 0,0-11 0,0-4 0,0 0 0,0-6 0,0 6 0,0-2 0,0 1 0,0 6 0,0-2 0,0 4 0,7 3 0,3 4 0,4 5 0,0 12 0,-2 6 0,-2 6 0,0 4 0,6-4 0,-1 1 0,1-1 0,-1-2 0,1-1 0,-1-1 0,0 1 0,1-8 0,-1-1 0,1 0 0,-6-5 0,-1 1 0,-2-6 0,-4-8 0,-1-2 0,-2-5 0,0 0 0,0-3 0,0-5 0,0 4 0,0-2 0,0-4 0,-5 4 0,0 0 0,-1 2 0,-1 3 0,6 7 0,-4 1 0,3 10 0,2 1 0,0 14 0,0 10 0</inkml:trace>
  <inkml:trace contextRef="#ctx0" brushRef="#br0" timeOffset="253">450 107 12287,'0'17'0,"0"4"0,1 8 0,3 9 0,3 2 0,1 3 0,-3 1 0,6 3 0,-1-1 0,-1 1 0,3-8 0,-6-4 0,1-8 0,0-6 0,4 1 0,-6-1 0,0-8 0,-5-13 0,0-10 0,-2-4 0,-3-1 0,3-1 0,-5 1 0,7-1 0</inkml:trace>
  <inkml:trace contextRef="#ctx0" brushRef="#br0" timeOffset="481">450 262 12287,'-11'0'0,"1"0"0,6 0 0,-1 0 0,10 0 0,4-2 0,7-1 0,1-2 0,3 1 0,-2-3 0,2 0 0,-1 1 0,2-1 0,-4 2 0,4 5 0,-4 0 0,-2 0 0,1-7 0,-1-2 0</inkml:trace>
  <inkml:trace contextRef="#ctx0" brushRef="#br0" timeOffset="980">511 401 12287,'-15'9'0,"0"3"0,-1-7 0,1-2 0,6 6 0,4-7 0,10 3 0,5-5 0,4-5 0,2 3 0,1-5 0,2 2 0,1 0 0,1-5 0,-4 3 0,2 0 0,2 0 0,-1-5 0,-4 3 0,-1-1 0,1 0 0,-3 4 0,-1-2 0,-1 1 0,1 4 0,-4-4 0,3 2 0,1 1 0,-4 9 0,1 6 0,-2 2 0,-4 3 0,4 4 0,-2 1 0,-1-2 0,-3-2 0,5-1 0,-1-1 0,-2 1 0,-1-1 0,-2 1 0,0-8 0,0-8 0,2-10 0,1-6 0,2-4 0,0 1 0,-3-7 0,2-2 0,1-1 0,5-2 0,-3 2 0,0 3 0,0 6 0,3 2 0,-3 3 0,1 0 0,3 6 0,3 6 0,-2 6 0,-2 7 0,0 6 0,4 4 0,-2 4 0,-2 1 0,1 4 0,2-5 0,-1 0 0,-1-4 0,-3 3 0,4-3 0,-1-1 0,-6-1 0,5-3 0,-6-6 0,-4-9 0,-9-9 0</inkml:trace>
  <inkml:trace contextRef="#ctx0" brushRef="#br0" timeOffset="1169">867 432 12287,'-1'9'0,"-3"-2"0,-1 0 0,2-6 0,8 4 0,-2-3 0,7-2 0,3 0 0,0 0 0,3-7 0,-1-1 0,1-8 0</inkml:trace>
  <inkml:trace contextRef="#ctx0" brushRef="#br0" timeOffset="1563">1610 92 12287,'-5'-16'0,"0"1"0,-7-1 0,1 1 0,-2-1 0,4 8 0,-3 3 0,7 12 0,1 6 0,3 6 0,6 10 0,2 1 0,1 4 0,4 0 0,-3 4 0,0-2 0,-1-1 0,1-3 0,-4-1 0,3-1 0,1-3 0,0-1 0,-4-7 0,5 1 0,-5-4 0,6-6 0,-8-10 0,4-8 0</inkml:trace>
  <inkml:trace contextRef="#ctx0" brushRef="#br0" timeOffset="1841">1579 185 12287,'-2'-14'0,"-1"2"0,-2 1 0,-7 8 0,10-11 0,2 7 0,10-3 0,4 5 0,7 3 0,-1 4 0,1 1 0,1 3 0,-3 6 0,7-2 0,0 4 0,-2 1 0,0 1 0,-5-1 0,1 1 0,-1-1 0,-3 6 0,-4-1 0,-4-1 0,-1-2 0,-1 4 0,-8 0 0,-3-1 0,-6 3 0,-4-6 0,-4 3 0,-2-2 0,2-3 0,-3-1 0,1-2 0,3-2 0,0-6 0,3 1 0,6-5 0,4-5 0,3-4 0,2-6 0</inkml:trace>
  <inkml:trace contextRef="#ctx0" brushRef="#br0" timeOffset="2078">1981 45 12287,'0'16'0,"0"-1"0,6 1 0,-1 1 0,0 4 0,2 4 0,-4-1 0,6 4 0,-1 3 0,1 3 0,0 2 0,3-5 0,-4-1 0,-1-5 0,3 3 0,-4-8 0,-1-1 0,2-1 0,-6-3 0,6-6 0,-7-9 0,0-11 0,0-2 0,-7-10 0,-1-1 0</inkml:trace>
  <inkml:trace contextRef="#ctx0" brushRef="#br0" timeOffset="2297">1966 154 12287,'-16'0'0,"6"0"0,0 0 0,-2 0 0,5 0 0,2 0 0,10 0 0,5-2 0,4-3 0,1 3 0,1-3 0,1 3 0,4 2 0,-4 0 0,5 0 0,-1 0 0,0 0 0,-1 0 0,-4 0 0,-1 0 0,7 0 0,3 0 0</inkml:trace>
  <inkml:trace contextRef="#ctx0" brushRef="#br0" timeOffset="2825">2043 293 12287,'-8'7'0,"-4"-4"0,6 8 0,3-8 0,8 2 0,-1-3 0,6-2 0,2 0 0,2 0 0,1-2 0,1-1 0,-1-4 0,1-2 0,4 1 0,1-4 0,-2 1 0,-2-1 0,-2-2 0,1-3 0,-1-2 0,1-1 0,-1-1 0,-1 6 0,-2-1 0,-2 1 0,1 6 0,4 4 0,-1 5 0,-2 5 0,-3 7 0,-3 7 0,0 5 0,-5 7 0,3 0 0,1 0 0,0 0 0,-3 0 0,1-2 0,2-3 0,1-2 0,-6-5 0,0 1 0,0 1 0,0-14 0,0-7 0,0-9 0,0-10 0,0-3 0,1-2 0,4-3 0,-3-3 0,5-1 0,-2 0 0,0 0 0,7 2 0,-3 3 0,1 6 0,1 3 0,-1 3 0,5 4 0,1 4 0,-1 12 0,1 4 0,-2 5 0,-4 6 0,4 1 0,-4 6 0,4-4 0,1-2 0,-1 4 0,-2-4 0,-2 1 0,2-1 0,0-1 0,0-6 0,-1 1 0,-8-1 0,4-6 0,-14-9 0,-1-9 0</inkml:trace>
  <inkml:trace contextRef="#ctx0" brushRef="#br0" timeOffset="3077">2476 339 12287,'-6'9'0,"2"-2"0,-6-7 0,6 0 0,4 0 0,11 0 0,2 0 0,3 0 0,-1-5 0,1-1 0,-1 1 0,1-2 0,-6 6 0,0-4 0,3 1 0,0-1 0,-2 3 0,-3-5 0,1 2 0,-1 0 0,-2 0 0,4 5 0,-7-7 0,11-2 0,-5-6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09:24:05.9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0 464 12287,'11'-8'0,"-1"2"0,2 5 0,2 1 0,3-2 0,5-1 0,7-4 0,6-2 0,8 6 0,-2-4 0,6 2 0,4-1 0,2 0 0,6 2 0,-2-3 0,1-1 0,2 3 0,4-4 0,3 0 0,5 1 0,2 3 0,0-6 0,-4-1 0,-1-2 0,5 1 0,-2 1 0,4 0 0,1-6 0,8 3 0,2-6 0,3 4 0,-3 2 0,-9 1 0,-10 2 0,-1 2 0,1-2 0,2 3 0,-6 0 0,-6 1 0,-3-1 0,2 4 0,-6-4 0,-2 1 0,-6-1 0,-6 1 0,-6-4 0,0 3 0,0 2 0,5-3 0,-1 5 0,-4 0 0,-4-2 0,-3 5 0,2-3 0,-5 3 0,-4 2 0,-2 0 0,-6 0 0,-16 7 0,-10 2 0</inkml:trace>
  <inkml:trace contextRef="#ctx0" brushRef="#br0" timeOffset="801">310 1238 12287,'15'0'0,"1"-2"0,-1-1 0,1-2 0,6-2 0,5 3 0,8-3 0,6-1 0,6-1 0,4-3 0,8 2 0,6-2 0,5-2 0,8-3 0,-3-2 0,-2-2 0,2 1 0,-3 4 0,2 1 0,-1-1 0,2 1 0,-3-1 0,6-1 0,4-4 0,-4 4 0,-1-3 0,-8 2 0,-6 3 0,6 0 0,3-3 0,4-1 0,1-1 0,1-1 0,-1 4 0,1-2 0,-1-2 0,-10 1 0,-2 4 0,2 1 0,2-1 0,8 1 0,6-1 0,-6 3 0,-8 2 0,-2-1 0,-12 5 0,2-1 0,0-4 0,-1 5 0,6 0 0,0 2 0,0 0 0,0-6 0,-2 5 0,-3-3 0,-6-3 0,-4 3 0,-4-1 0,-2-2 0,2-2 0,2 4 0,-1 0 0,-1-2 0,-1-2 0,-6 3 0,2 3 0,-4 1 0,-5 4 0,-8-4 0,-1 2 0,-2 1 0,-10 2 0,-1 2 0,-7 0 0,-7-6 0,-1-3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09:24:08.8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15 116 12287,'0'-15'0,"0"-1"0,0 1 0,0-1 0,-1 3 0,-4 2 0,3-3 0,-5 6 0,7 1 0,0 9 0,2 10 0,3 7 0,-3 8 0,4-1 0,0 5 0,-1 5 0,2-2 0,-4 6 0,2-2 0,-1-4 0,-3-1 0,1-2 0,2 0 0,1 0 0,0-7 0,-5-4 0,0-2 0,2-5 0,3-2 0,-3-6 0,3-10 0,-4-6 0,-1-2 0,0-5 0,0-2 0,0-6 0,0-3 0,0-2 0,0 0 0,0-2 0,0-3 0,0 3 0,0-1 0,2 5 0,3 3 0,2 2 0,5-4 0,-2 6 0,3 5 0,0-2 0,3 10 0,-1 1 0,1 1 0,-1 7 0,1 2 0,-1 3 0,1 3 0,-1 8 0,1-1 0,-1 1 0,-1-1 0,-4 1 0,-5-1 0,2 1 0,-2-1 0,-1 1 0,-4-1 0,-4 1 0,-1-1 0,-7-5 0,2 1 0,-4 1 0,-1 0 0,-1-2 0,1-3 0,-1 0 0,1-5 0,-1 3 0,2-2 0,4 2 0,-4-3 0,4 3 0,-4-3 0,6-2 0,8 5 0,10 2 0,4 1 0,1 5 0,1-5 0,-1 1 0,1-1 0,-1 1 0,1-4 0,-1 4 0,2-1 0,4 1 0,-4-6 0,4 4 0,-4 0 0,-2-5 0,1 3 0,-1-3 0,-6-2 0,-2-14 0,-7-3 0</inkml:trace>
  <inkml:trace contextRef="#ctx0" brushRef="#br0" timeOffset="363">402 348 12287,'2'9'0,"1"-2"0,3 0 0,0-6 0,-2 6 0,1 0 0,2-5 0,-2 3 0,5-3 0,4-2 0,2-2 0,-1-1 0,1-3 0,-1-6 0,1 2 0,-1-4 0,1-1 0,-3-1 0,-2 1 0,1-1 0,-7 1 0,-2-1 0,-1 6 0,-2 0 0,-7 6 0,-3-1 0,-4 3 0,-1 4 0,1 3 0,2 6 0,1 2 0,3 3 0,-4-1 0,1 1 0,-1-1 0,6 1 0,-1-1 0,2 1 0,-1-1 0,1 1 0,5-1 0,0 1 0,5-1 0,2-1 0,2-4 0,3-5 0,2 2 0,3-2 0,2-1 0,1-2 0,8-2 0,-4 0 0,7 0 0</inkml:trace>
  <inkml:trace contextRef="#ctx0" brushRef="#br0" timeOffset="824">913 333 12287,'15'-11'0,"-1"1"0,-4-2 0,-4-2 0,-3-1 0,0-1 0,3 1 0,-1-1 0,-5 6 0,0 0 0,0-2 0,-2 5 0,-3 2 0,-4 3 0,-4 4 0,2 3 0,-1 4 0,5 6 0,-1 2 0,-4 4 0,3-4 0,1 4 0,1-2 0,3 1 0,-3-3 0,0 4 0,1-4 0,-1-1 0,2-1 0,5 1 0,0-1 0,0-5 0,0 1 0,6-8 0,5 2 0,1-5 0,-2-5 0,4-3 0,-6-8 0,3 1 0,-1-1 0,0 1 0,4-1 0,-2 1 0,-2-1 0,-4 6 0,4 1 0,2 2 0,-3 2 0,1 7 0,2 3 0,-3 4 0,-1 8 0,-1 4 0,-4 4 0,6 3 0,0-1 0,-1-1 0,-3 2 0,2 1 0,-2 0 0,-1-1 0,-2-3 0,-2 0 0,0 0 0,-2-4 0,-3-4 0,0-1 0,-9-1 0,-5-1 0,-3-4 0,1 2 0,-5-7 0,-1-1 0,-3-2 0,-1-2 0,0 0 0,1 0 0,-1 0 0,1-2 0,5-3 0,4-6 0,4-2 0,8-3 0,6 1 0,6-1 0,6-6 0,6-2 0</inkml:trace>
  <inkml:trace contextRef="#ctx0" brushRef="#br0" timeOffset="1354">1253 85 12287,'0'-8'0,"0"1"0,0 19 0,0 5 0,0 5 0,0 4 0,2 5 0,1 0 0,3 0 0,0-2 0,0-1 0,2-3 0,1 3 0,5-4 0,-4 0 0,4-2 0,1-3 0,1-3 0,-1-4 0,1-4 0,-1-1 0,1-1 0,-1-6 0,0 0 0,1-2 0,-2-3 0,-2-4 0,-2 0 0,-5-3 0,4 6 0,-2-3 0,-2 4 0,-5-6 0,0-1 0,0 6 0,0-8 0,0 5 0</inkml:trace>
  <inkml:trace contextRef="#ctx0" brushRef="#br0" timeOffset="1588">1238 271 12287,'-10'0'0,"-1"0"0,6 0 0,-5 0 0,8-5 0,2 0 0,2-1 0,8 5 0,2-3 0,2-1 0,1 0 0,1 5 0,-1-2 0,1-3 0,-1 3 0,1-3 0,-1 3 0,1-3 0,-1 0 0,1-7 0,-1 4 0</inkml:trace>
  <inkml:trace contextRef="#ctx0" brushRef="#br0" timeOffset="1806">1191 132 12287,'-8'-7'0,"-6"5"0,12-12 0,-3 7 0,10-3 0,6 5 0,2 3 0,5 2 0,1 0 0,1 0 0,8 0 0,-4 0 0,2 0 0,-1 0 0,1 7 0,5 2 0</inkml:trace>
  <inkml:trace contextRef="#ctx0" brushRef="#br0" timeOffset="2108">1625 178 12287,'7'9'0,"-4"4"0,7-2 0,2 2 0,2 3 0,0 1 0,0 2 0,-2 2 0,0-2 0,5-2 0,-7-2 0,4 1 0,1-1 0,1-4 0,-2-1 0,-4 2 0,4-5 0,-13 0 0,13-14 0,-5-2 0</inkml:trace>
  <inkml:trace contextRef="#ctx0" brushRef="#br0" timeOffset="2286">1826 194 12287,'-11'0'0,"1"0"0,-2 0 0,4 6 0,-3 5 0,-1 2 0,-2 3 0,4 5 0,0 1 0,-2 0 0,-2 1 0,4 2 0,1-4 0,1-2 0,-1-2 0,0 4 0,-1-1 0,-4 1 0,6-5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09:24:51.6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248 140 12287,'-5'-11'0,"-2"3"0,-1 1 0,2-3 0,-2 3 0,-1 0 0,1 0 0,2-3 0,-4 5 0,-2 1 0,-2-3 0,-1 2 0,-1 3 0,1 6 0,-1 4 0,1 8 0,-1 1 0,1 4 0,5 3 0,1 7 0,0 0 0,1 0 0,4 0 0,-1 0 0,4-1 0,1 1 0,5-5 0,3-2 0,4-1 0,6-4 0,6-4 0,-2-5 0,2-5 0,4-3 0,1-2 0,2-7 0,0-1 0</inkml:trace>
  <inkml:trace contextRef="#ctx0" brushRef="#br0" timeOffset="476">449 62 12287,'-8'16'0,"1"1"0,7 2 0,0 2 0,2 4 0,1-2 0,2-1 0,-1 0 0,-1 4 0,0-3 0,3-1 0,-3 0 0,-1-1 0,-2-6 0,0 1 0,0-1 0,0-8 0,0-7 0,-5-7 0,-1-8 0,3-1 0,1 1 0,2-6 0,-1-1 0,-3 0 0,-1-1 0,0-3 0,5 6 0,0 1 0,0 2 0,0 6 0,2 3 0,3 1 0,-2 2 0,7 5 0,1 2 0,-3 3 0,6 5 0,-4 9 0,4 2 0,2-3 0,-1 1 0,-1 0 0,-2 2 0,-2-2 0,1-4 0,4-3 0,0-1 0,1-8 0,-1 2 0,-4-5 0,-3-5 0,-1-5 0,-3-4 0,-1-1 0,1-3 0,1-1 0,-2-1 0,-1-1 0,-2 6 0,0-1 0,0 1 0,0-1 0,0 1 0,-2 1 0,-3 4 0,3 5 0,-3 10 0,10 3 0,4 8 0</inkml:trace>
  <inkml:trace contextRef="#ctx0" brushRef="#br0" timeOffset="759">929 1 12287,'0'10'0,"0"0"0,0 2 0,0 2 0,0 3 0,0 2 0,0 2 0,2 6 0,1-1 0,2 3 0,-1 2 0,4 5 0,1 0 0,-1 0 0,-2 2 0,1-5 0,-1 3 0,1-3 0,0-2 0,-2-7 0,-5-2 0,0 0 0,0-4 0,0 2 0,0-11 0,0-9 0,0-9 0,-1-4 0,-3-3 0,-1-1 0,2-4 0,-4 4 0,2-5 0,1-1 0,-5-1 0,1-7 0</inkml:trace>
  <inkml:trace contextRef="#ctx0" brushRef="#br0" timeOffset="978">913 140 12287,'-8'0'0,"1"-2"0,9-1 0,3-3 0,2 0 0,5 2 0,-2-1 0,2 2 0,2-1 0,1 1 0,1-2 0,-1-1 0,1 6 0,-6 0 0,0 0 0,1 7 0,4 2 0</inkml:trace>
  <inkml:trace contextRef="#ctx0" brushRef="#br0" timeOffset="1182">960 295 12287,'-10'15'0,"-1"-1"0,-1-4 0,5-1 0,0-6 0,1 2 0,4 7 0,2-10 0,10 3 0,4-3 0,1-2 0,1 0 0,-1 0 0,1 0 0,-1 0 0,1 0 0,-1 0 0,1 0 0,-1 0 0,-4 0 0,-1 0 0,0-2 0,-1-3 0,-2 3 0,-1-11 0,3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09:24:50.2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139 93 12287,'0'-10'0,"0"-1"0,-5 6 0,0-5 0,-5 5 0,3-4 0,-2 2 0,4 2 0,-5 5 0,-2 0 0,0 2 0,0 3 0,3 5 0,2 4 0,-3 7 0,3 1 0,0 0 0,0 1 0,2 4 0,5-3 0,0 2 0,0 0 0,0-7 0,2 3 0,1-1 0,2-1 0,7-1 0,-1-7 0,3-3 0,1-2 0,0 0 0,1-4 0,-1 2 0,1-1 0,-1-4 0,1-5 0,-1-4 0,1-7 0</inkml:trace>
  <inkml:trace contextRef="#ctx0" brushRef="#br0" timeOffset="472">279 0 12287,'-9'2'0,"4"3"0,3 5 0,2 4 0,0 3 0,2 2 0,3 2 0,-2 1 0,6-3 0,0 2 0,-1-2 0,1-2 0,3-2 0,-4 1 0,-1-1 0,5-5 0,-1-1 0,2-2 0,-2-2 0,-1-5 0,-1-7 0,1-3 0,-5-6 0,-3-4 0,3 3 0,0-6 0,-1 3 0,-3-1 0,-1 0 0,0 4 0,0-2 0,0-1 0,0 4 0,2 6 0,3-2 0,-3 5 0,10 7 0,-5 12 0,0 7 0,0 7 0,3 3 0,-5 2 0,0 0 0,2 0 0,-3 0 0,4 0 0,-1-2 0,-4-3 0,-1 3 0,-2-3 0,0 1 0,0-1 0,0 1 0,0-6 0,0-2 0,0-2 0,-5-1 0,0-1 0,0-1 0,-2-4 0,3 2 0,-6-7 0,-2-1 0,5-2 0,0-2 0,7-7 0,0-2 0</inkml:trace>
  <inkml:trace contextRef="#ctx0" brushRef="#br0" timeOffset="793">588 93 12287,'2'-9'0,"3"4"0,-2 10 0,8 6 0,-1 4 0,-1 6 0,4-2 0,-2 5 0,1 0 0,-2 0 0,4 0 0,-6 2 0,3-6 0,-1-2 0,-5-3 0,4 0 0,-1 1 0,1-1 0,-4-6 0,5-4 0,-6-5 0,1-5 0,-2-5 0,3-4 0,-5-3 0,4-2 0,-3-3 0,-2-3 0,2 7 0,1-3 0,3 4 0,-3 1 0,0 1 0,1-1 0,1 1 0,2 1 0,-2 4 0,-3 3 0,5 7 0</inkml:trace>
  <inkml:trace contextRef="#ctx0" brushRef="#br0" timeOffset="1000">774 279 12287,'-7'15'0,"3"1"0,-4-1 0,1 0 0,4 1 0,1-1 0,2 1 0,0-1 0,7 1 0,3-1 0,4 1 0,1-1 0,1-4 0,-1-3 0,1 1 0,-1-1 0,-5-4 0,1 1 0,1-3 0,2-2 0,-6 0 0,6-7 0,-6-2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833" y="0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49" y="4721983"/>
            <a:ext cx="4991103" cy="447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287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833" y="9442287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636E852-6017-44B4-93CC-A8A8711BE2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8477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03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</p:spTree>
    <p:extLst>
      <p:ext uri="{BB962C8B-B14F-4D97-AF65-F5344CB8AC3E}">
        <p14:creationId xmlns:p14="http://schemas.microsoft.com/office/powerpoint/2010/main" val="62495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</p:spTree>
    <p:extLst>
      <p:ext uri="{BB962C8B-B14F-4D97-AF65-F5344CB8AC3E}">
        <p14:creationId xmlns:p14="http://schemas.microsoft.com/office/powerpoint/2010/main" val="378258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</p:spTree>
    <p:extLst>
      <p:ext uri="{BB962C8B-B14F-4D97-AF65-F5344CB8AC3E}">
        <p14:creationId xmlns:p14="http://schemas.microsoft.com/office/powerpoint/2010/main" val="105402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</p:spTree>
    <p:extLst>
      <p:ext uri="{BB962C8B-B14F-4D97-AF65-F5344CB8AC3E}">
        <p14:creationId xmlns:p14="http://schemas.microsoft.com/office/powerpoint/2010/main" val="366250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</p:spTree>
    <p:extLst>
      <p:ext uri="{BB962C8B-B14F-4D97-AF65-F5344CB8AC3E}">
        <p14:creationId xmlns:p14="http://schemas.microsoft.com/office/powerpoint/2010/main" val="397988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</p:spTree>
    <p:extLst>
      <p:ext uri="{BB962C8B-B14F-4D97-AF65-F5344CB8AC3E}">
        <p14:creationId xmlns:p14="http://schemas.microsoft.com/office/powerpoint/2010/main" val="160836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</p:spTree>
    <p:extLst>
      <p:ext uri="{BB962C8B-B14F-4D97-AF65-F5344CB8AC3E}">
        <p14:creationId xmlns:p14="http://schemas.microsoft.com/office/powerpoint/2010/main" val="298201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</p:spTree>
    <p:extLst>
      <p:ext uri="{BB962C8B-B14F-4D97-AF65-F5344CB8AC3E}">
        <p14:creationId xmlns:p14="http://schemas.microsoft.com/office/powerpoint/2010/main" val="372986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</p:spTree>
    <p:extLst>
      <p:ext uri="{BB962C8B-B14F-4D97-AF65-F5344CB8AC3E}">
        <p14:creationId xmlns:p14="http://schemas.microsoft.com/office/powerpoint/2010/main" val="32540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</p:spTree>
    <p:extLst>
      <p:ext uri="{BB962C8B-B14F-4D97-AF65-F5344CB8AC3E}">
        <p14:creationId xmlns:p14="http://schemas.microsoft.com/office/powerpoint/2010/main" val="183624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70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6.png"/><Relationship Id="rId21" Type="http://schemas.openxmlformats.org/officeDocument/2006/relationships/image" Target="../media/image17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1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2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5.png"/><Relationship Id="rId40" Type="http://schemas.openxmlformats.org/officeDocument/2006/relationships/customXml" Target="../ink/ink20.xml"/><Relationship Id="rId45" Type="http://schemas.openxmlformats.org/officeDocument/2006/relationships/image" Target="../media/image29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11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0.png"/><Relationship Id="rId30" Type="http://schemas.openxmlformats.org/officeDocument/2006/relationships/customXml" Target="../ink/ink15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8" Type="http://schemas.openxmlformats.org/officeDocument/2006/relationships/customXml" Target="../ink/ink4.xml"/><Relationship Id="rId3" Type="http://schemas.openxmlformats.org/officeDocument/2006/relationships/image" Target="../media/image8.png"/><Relationship Id="rId12" Type="http://schemas.openxmlformats.org/officeDocument/2006/relationships/customXml" Target="../ink/ink6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19.xml"/><Relationship Id="rId20" Type="http://schemas.openxmlformats.org/officeDocument/2006/relationships/customXml" Target="../ink/ink10.xml"/><Relationship Id="rId4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>
                <a:solidFill>
                  <a:srgbClr val="333399"/>
                </a:solidFill>
              </a:rPr>
              <a:t>Chomsky Hierarchy of Languages</a:t>
            </a:r>
            <a:endParaRPr lang="en-US" altLang="en-US" sz="440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3815443"/>
            <a:ext cx="4267200" cy="762000"/>
          </a:xfrm>
        </p:spPr>
        <p:txBody>
          <a:bodyPr/>
          <a:lstStyle/>
          <a:p>
            <a:r>
              <a:rPr lang="en-US" altLang="en-US" sz="3200"/>
              <a:t> Lecture -11 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F8FCF8B-965F-4088-94AA-6F1F2711F20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Chomsky Hierarchy</a:t>
            </a:r>
          </a:p>
        </p:txBody>
      </p:sp>
      <p:graphicFrame>
        <p:nvGraphicFramePr>
          <p:cNvPr id="333827" name="Group 3"/>
          <p:cNvGraphicFramePr>
            <a:graphicFrameLocks noGrp="1"/>
          </p:cNvGraphicFramePr>
          <p:nvPr>
            <p:ph idx="1"/>
          </p:nvPr>
        </p:nvGraphicFramePr>
        <p:xfrm>
          <a:off x="484188" y="1274763"/>
          <a:ext cx="8229600" cy="4965702"/>
        </p:xfrm>
        <a:graphic>
          <a:graphicData uri="http://schemas.openxmlformats.org/drawingml/2006/table">
            <a:tbl>
              <a:tblPr/>
              <a:tblGrid>
                <a:gridCol w="1627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47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Grammar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Languages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Machine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Production Rule of the form (e.g.)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1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- 3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Regular 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Finite state automaton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457200" marR="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a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en-US" sz="1800" b="0" i="1" u="none" strike="noStrike" cap="none" normalizeH="0" baseline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aB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|A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Ba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l-G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λ</a:t>
                      </a:r>
                      <a:endParaRPr kumimoji="0" lang="en-US" altLang="en-US" sz="1800" b="0" i="1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30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– 2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Context-free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Pushdown automaton (non-deterministic)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       S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 </a:t>
                      </a:r>
                      <a:r>
                        <a:rPr kumimoji="0" lang="en-US" altLang="en-US" sz="1800" b="0" i="1" u="none" strike="noStrike" cap="none" normalizeH="0" baseline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aSb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| </a:t>
                      </a:r>
                      <a:r>
                        <a:rPr kumimoji="0" lang="el-G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λ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18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- 1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Context-sensitive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Linear bounded automaton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457200" marR="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abc | </a:t>
                      </a:r>
                      <a:r>
                        <a:rPr kumimoji="0" lang="en-US" alt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aSBc</a:t>
                      </a:r>
                      <a:endParaRPr kumimoji="0" lang="en-US" alt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cB 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Bc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bB 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47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– 0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Unrestricted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Turing Machine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BA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→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11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3A25F6-073A-4D65-99C6-AA5338FE6A6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6213" y="6297613"/>
            <a:ext cx="8285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Regular ⊂ Context Free ⊂ Context Sensitive ⊂ Unrestricted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3865" name="Ink 333865">
                <a:extLst>
                  <a:ext uri="{FF2B5EF4-FFF2-40B4-BE49-F238E27FC236}">
                    <a16:creationId xmlns:a16="http://schemas.microsoft.com/office/drawing/2014/main" id="{ED0BE839-58F3-9B48-0318-C2B2B0F84537}"/>
                  </a:ext>
                </a:extLst>
              </p14:cNvPr>
              <p14:cNvContentPartPr/>
              <p14:nvPr/>
            </p14:nvContentPartPr>
            <p14:xfrm>
              <a:off x="8711648" y="6302154"/>
              <a:ext cx="61560" cy="451440"/>
            </p14:xfrm>
          </p:contentPart>
        </mc:Choice>
        <mc:Fallback>
          <p:pic>
            <p:nvPicPr>
              <p:cNvPr id="333865" name="Ink 333865">
                <a:extLst>
                  <a:ext uri="{FF2B5EF4-FFF2-40B4-BE49-F238E27FC236}">
                    <a16:creationId xmlns:a16="http://schemas.microsoft.com/office/drawing/2014/main" id="{ED0BE839-58F3-9B48-0318-C2B2B0F845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96168" y="6286686"/>
                <a:ext cx="92160" cy="482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8C776F25-6F73-3B37-A013-C1CFFC9C8A09}"/>
                  </a:ext>
                </a:extLst>
              </p14:cNvPr>
              <p14:cNvContentPartPr/>
              <p14:nvPr/>
            </p14:nvContentPartPr>
            <p14:xfrm>
              <a:off x="178568" y="2425314"/>
              <a:ext cx="606960" cy="802440"/>
            </p14:xfrm>
          </p:contentPart>
        </mc:Choice>
        <mc:Fallback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8C776F25-6F73-3B37-A013-C1CFFC9C8A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448" y="2410194"/>
                <a:ext cx="637560" cy="8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8971B4D1-41EC-3543-ADA1-4A6D621763B7}"/>
                  </a:ext>
                </a:extLst>
              </p14:cNvPr>
              <p14:cNvContentPartPr/>
              <p14:nvPr/>
            </p14:nvContentPartPr>
            <p14:xfrm>
              <a:off x="189368" y="5511234"/>
              <a:ext cx="773280" cy="740520"/>
            </p14:xfrm>
          </p:contentPart>
        </mc:Choice>
        <mc:Fallback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8971B4D1-41EC-3543-ADA1-4A6D621763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3888" y="5495754"/>
                <a:ext cx="803880" cy="77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80CF8E1C-F086-AF1C-9B91-B0EB438048C1}"/>
                  </a:ext>
                </a:extLst>
              </p14:cNvPr>
              <p14:cNvContentPartPr/>
              <p14:nvPr/>
            </p14:nvContentPartPr>
            <p14:xfrm>
              <a:off x="4401368" y="1929594"/>
              <a:ext cx="990720" cy="250920"/>
            </p14:xfrm>
          </p:contentPart>
        </mc:Choice>
        <mc:Fallback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80CF8E1C-F086-AF1C-9B91-B0EB438048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86248" y="1914474"/>
                <a:ext cx="102096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A9D10BCB-52DF-5CED-6EB6-DE9E6B624508}"/>
                  </a:ext>
                </a:extLst>
              </p14:cNvPr>
              <p14:cNvContentPartPr/>
              <p14:nvPr/>
            </p14:nvContentPartPr>
            <p14:xfrm>
              <a:off x="4311008" y="3044154"/>
              <a:ext cx="981000" cy="236880"/>
            </p14:xfrm>
          </p:contentPart>
        </mc:Choice>
        <mc:Fallback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A9D10BCB-52DF-5CED-6EB6-DE9E6B62450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95882" y="3029034"/>
                <a:ext cx="1011611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9" name="Ink 59">
                <a:extLst>
                  <a:ext uri="{FF2B5EF4-FFF2-40B4-BE49-F238E27FC236}">
                    <a16:creationId xmlns:a16="http://schemas.microsoft.com/office/drawing/2014/main" id="{D50E1A97-CA26-E589-A02F-A06401464646}"/>
                  </a:ext>
                </a:extLst>
              </p14:cNvPr>
              <p14:cNvContentPartPr/>
              <p14:nvPr/>
            </p14:nvContentPartPr>
            <p14:xfrm>
              <a:off x="6366608" y="2408754"/>
              <a:ext cx="1565280" cy="445680"/>
            </p14:xfrm>
          </p:contentPart>
        </mc:Choice>
        <mc:Fallback>
          <p:pic>
            <p:nvPicPr>
              <p:cNvPr id="59" name="Ink 59">
                <a:extLst>
                  <a:ext uri="{FF2B5EF4-FFF2-40B4-BE49-F238E27FC236}">
                    <a16:creationId xmlns:a16="http://schemas.microsoft.com/office/drawing/2014/main" id="{D50E1A97-CA26-E589-A02F-A064014646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51132" y="2393286"/>
                <a:ext cx="1595873" cy="476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3830" name="Ink 333830">
                <a:extLst>
                  <a:ext uri="{FF2B5EF4-FFF2-40B4-BE49-F238E27FC236}">
                    <a16:creationId xmlns:a16="http://schemas.microsoft.com/office/drawing/2014/main" id="{9C23A240-2C56-748C-21F0-9C7D600942A5}"/>
                  </a:ext>
                </a:extLst>
              </p14:cNvPr>
              <p14:cNvContentPartPr/>
              <p14:nvPr/>
            </p14:nvContentPartPr>
            <p14:xfrm>
              <a:off x="6422408" y="3052074"/>
              <a:ext cx="668520" cy="281520"/>
            </p14:xfrm>
          </p:contentPart>
        </mc:Choice>
        <mc:Fallback>
          <p:pic>
            <p:nvPicPr>
              <p:cNvPr id="333830" name="Ink 333830">
                <a:extLst>
                  <a:ext uri="{FF2B5EF4-FFF2-40B4-BE49-F238E27FC236}">
                    <a16:creationId xmlns:a16="http://schemas.microsoft.com/office/drawing/2014/main" id="{9C23A240-2C56-748C-21F0-9C7D600942A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06936" y="3036954"/>
                <a:ext cx="698744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3855" name="Ink 333858">
                <a:extLst>
                  <a:ext uri="{FF2B5EF4-FFF2-40B4-BE49-F238E27FC236}">
                    <a16:creationId xmlns:a16="http://schemas.microsoft.com/office/drawing/2014/main" id="{9FB224FD-25D6-AD79-932B-D8ACD8197AE9}"/>
                  </a:ext>
                </a:extLst>
              </p14:cNvPr>
              <p14:cNvContentPartPr/>
              <p14:nvPr/>
            </p14:nvContentPartPr>
            <p14:xfrm>
              <a:off x="3447728" y="3934794"/>
              <a:ext cx="406800" cy="219960"/>
            </p14:xfrm>
          </p:contentPart>
        </mc:Choice>
        <mc:Fallback>
          <p:pic>
            <p:nvPicPr>
              <p:cNvPr id="333855" name="Ink 333858">
                <a:extLst>
                  <a:ext uri="{FF2B5EF4-FFF2-40B4-BE49-F238E27FC236}">
                    <a16:creationId xmlns:a16="http://schemas.microsoft.com/office/drawing/2014/main" id="{9FB224FD-25D6-AD79-932B-D8ACD8197A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32621" y="3919674"/>
                <a:ext cx="437013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33856" name="Ink 333858">
                <a:extLst>
                  <a:ext uri="{FF2B5EF4-FFF2-40B4-BE49-F238E27FC236}">
                    <a16:creationId xmlns:a16="http://schemas.microsoft.com/office/drawing/2014/main" id="{ED9C47D7-C02F-1165-39B2-5C393549B3DB}"/>
                  </a:ext>
                </a:extLst>
              </p14:cNvPr>
              <p14:cNvContentPartPr/>
              <p14:nvPr/>
            </p14:nvContentPartPr>
            <p14:xfrm>
              <a:off x="2935448" y="3929394"/>
              <a:ext cx="334440" cy="206280"/>
            </p14:xfrm>
          </p:contentPart>
        </mc:Choice>
        <mc:Fallback>
          <p:pic>
            <p:nvPicPr>
              <p:cNvPr id="333856" name="Ink 333858">
                <a:extLst>
                  <a:ext uri="{FF2B5EF4-FFF2-40B4-BE49-F238E27FC236}">
                    <a16:creationId xmlns:a16="http://schemas.microsoft.com/office/drawing/2014/main" id="{ED9C47D7-C02F-1165-39B2-5C393549B3D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19968" y="3913914"/>
                <a:ext cx="3650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33858" name="Ink 333858">
                <a:extLst>
                  <a:ext uri="{FF2B5EF4-FFF2-40B4-BE49-F238E27FC236}">
                    <a16:creationId xmlns:a16="http://schemas.microsoft.com/office/drawing/2014/main" id="{F18C3DC5-0F76-E1D2-532E-91F83FA96990}"/>
                  </a:ext>
                </a:extLst>
              </p14:cNvPr>
              <p14:cNvContentPartPr/>
              <p14:nvPr/>
            </p14:nvContentPartPr>
            <p14:xfrm>
              <a:off x="2222288" y="3951354"/>
              <a:ext cx="418320" cy="192240"/>
            </p14:xfrm>
          </p:contentPart>
        </mc:Choice>
        <mc:Fallback>
          <p:pic>
            <p:nvPicPr>
              <p:cNvPr id="333858" name="Ink 333858">
                <a:extLst>
                  <a:ext uri="{FF2B5EF4-FFF2-40B4-BE49-F238E27FC236}">
                    <a16:creationId xmlns:a16="http://schemas.microsoft.com/office/drawing/2014/main" id="{F18C3DC5-0F76-E1D2-532E-91F83FA9699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07155" y="3936234"/>
                <a:ext cx="448946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33867" name="Ink 333867">
                <a:extLst>
                  <a:ext uri="{FF2B5EF4-FFF2-40B4-BE49-F238E27FC236}">
                    <a16:creationId xmlns:a16="http://schemas.microsoft.com/office/drawing/2014/main" id="{2FE9BB8A-B304-968A-2B78-546459C26ECF}"/>
                  </a:ext>
                </a:extLst>
              </p14:cNvPr>
              <p14:cNvContentPartPr/>
              <p14:nvPr/>
            </p14:nvContentPartPr>
            <p14:xfrm>
              <a:off x="5341688" y="3344394"/>
              <a:ext cx="412560" cy="172440"/>
            </p14:xfrm>
          </p:contentPart>
        </mc:Choice>
        <mc:Fallback>
          <p:pic>
            <p:nvPicPr>
              <p:cNvPr id="333867" name="Ink 333867">
                <a:extLst>
                  <a:ext uri="{FF2B5EF4-FFF2-40B4-BE49-F238E27FC236}">
                    <a16:creationId xmlns:a16="http://schemas.microsoft.com/office/drawing/2014/main" id="{2FE9BB8A-B304-968A-2B78-546459C26EC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26208" y="3329274"/>
                <a:ext cx="4431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3868" name="Ink 333867">
                <a:extLst>
                  <a:ext uri="{FF2B5EF4-FFF2-40B4-BE49-F238E27FC236}">
                    <a16:creationId xmlns:a16="http://schemas.microsoft.com/office/drawing/2014/main" id="{DCE24A98-513C-E550-6486-87B6FC4FEA1E}"/>
                  </a:ext>
                </a:extLst>
              </p14:cNvPr>
              <p14:cNvContentPartPr/>
              <p14:nvPr/>
            </p14:nvContentPartPr>
            <p14:xfrm>
              <a:off x="5304968" y="3717714"/>
              <a:ext cx="262080" cy="22680"/>
            </p14:xfrm>
          </p:contentPart>
        </mc:Choice>
        <mc:Fallback>
          <p:pic>
            <p:nvPicPr>
              <p:cNvPr id="333868" name="Ink 333867">
                <a:extLst>
                  <a:ext uri="{FF2B5EF4-FFF2-40B4-BE49-F238E27FC236}">
                    <a16:creationId xmlns:a16="http://schemas.microsoft.com/office/drawing/2014/main" id="{DCE24A98-513C-E550-6486-87B6FC4FEA1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89848" y="3702234"/>
                <a:ext cx="2926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33869" name="Ink 333868">
                <a:extLst>
                  <a:ext uri="{FF2B5EF4-FFF2-40B4-BE49-F238E27FC236}">
                    <a16:creationId xmlns:a16="http://schemas.microsoft.com/office/drawing/2014/main" id="{575C48C3-E257-FCCD-CD0B-78CDCBEF1020}"/>
                  </a:ext>
                </a:extLst>
              </p14:cNvPr>
              <p14:cNvContentPartPr/>
              <p14:nvPr/>
            </p14:nvContentPartPr>
            <p14:xfrm>
              <a:off x="4311008" y="3934794"/>
              <a:ext cx="986400" cy="72720"/>
            </p14:xfrm>
          </p:contentPart>
        </mc:Choice>
        <mc:Fallback>
          <p:pic>
            <p:nvPicPr>
              <p:cNvPr id="333869" name="Ink 333868">
                <a:extLst>
                  <a:ext uri="{FF2B5EF4-FFF2-40B4-BE49-F238E27FC236}">
                    <a16:creationId xmlns:a16="http://schemas.microsoft.com/office/drawing/2014/main" id="{575C48C3-E257-FCCD-CD0B-78CDCBEF102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95888" y="3919674"/>
                <a:ext cx="10166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33873" name="Ink 333873">
                <a:extLst>
                  <a:ext uri="{FF2B5EF4-FFF2-40B4-BE49-F238E27FC236}">
                    <a16:creationId xmlns:a16="http://schemas.microsoft.com/office/drawing/2014/main" id="{B071C17D-B6EA-84E1-217F-DB47F719BBCB}"/>
                  </a:ext>
                </a:extLst>
              </p14:cNvPr>
              <p14:cNvContentPartPr/>
              <p14:nvPr/>
            </p14:nvContentPartPr>
            <p14:xfrm>
              <a:off x="7720208" y="3405594"/>
              <a:ext cx="128520" cy="217440"/>
            </p14:xfrm>
          </p:contentPart>
        </mc:Choice>
        <mc:Fallback>
          <p:pic>
            <p:nvPicPr>
              <p:cNvPr id="333873" name="Ink 333873">
                <a:extLst>
                  <a:ext uri="{FF2B5EF4-FFF2-40B4-BE49-F238E27FC236}">
                    <a16:creationId xmlns:a16="http://schemas.microsoft.com/office/drawing/2014/main" id="{B071C17D-B6EA-84E1-217F-DB47F719BBC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04728" y="3390474"/>
                <a:ext cx="15912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33876" name="Ink 333876">
                <a:extLst>
                  <a:ext uri="{FF2B5EF4-FFF2-40B4-BE49-F238E27FC236}">
                    <a16:creationId xmlns:a16="http://schemas.microsoft.com/office/drawing/2014/main" id="{CBAA6AFD-4CE3-83A1-57ED-534386181721}"/>
                  </a:ext>
                </a:extLst>
              </p14:cNvPr>
              <p14:cNvContentPartPr/>
              <p14:nvPr/>
            </p14:nvContentPartPr>
            <p14:xfrm>
              <a:off x="8070848" y="3550314"/>
              <a:ext cx="167400" cy="150840"/>
            </p14:xfrm>
          </p:contentPart>
        </mc:Choice>
        <mc:Fallback>
          <p:pic>
            <p:nvPicPr>
              <p:cNvPr id="333876" name="Ink 333876">
                <a:extLst>
                  <a:ext uri="{FF2B5EF4-FFF2-40B4-BE49-F238E27FC236}">
                    <a16:creationId xmlns:a16="http://schemas.microsoft.com/office/drawing/2014/main" id="{CBAA6AFD-4CE3-83A1-57ED-53438618172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55728" y="3535194"/>
                <a:ext cx="1980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33883" name="Ink 333883">
                <a:extLst>
                  <a:ext uri="{FF2B5EF4-FFF2-40B4-BE49-F238E27FC236}">
                    <a16:creationId xmlns:a16="http://schemas.microsoft.com/office/drawing/2014/main" id="{470933DE-D22C-D114-5947-FCF20FDB8D5F}"/>
                  </a:ext>
                </a:extLst>
              </p14:cNvPr>
              <p14:cNvContentPartPr/>
              <p14:nvPr/>
            </p14:nvContentPartPr>
            <p14:xfrm>
              <a:off x="5347088" y="4893474"/>
              <a:ext cx="418320" cy="222480"/>
            </p14:xfrm>
          </p:contentPart>
        </mc:Choice>
        <mc:Fallback>
          <p:pic>
            <p:nvPicPr>
              <p:cNvPr id="333883" name="Ink 333883">
                <a:extLst>
                  <a:ext uri="{FF2B5EF4-FFF2-40B4-BE49-F238E27FC236}">
                    <a16:creationId xmlns:a16="http://schemas.microsoft.com/office/drawing/2014/main" id="{470933DE-D22C-D114-5947-FCF20FDB8D5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31955" y="4878354"/>
                <a:ext cx="448946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33884" name="Ink 333883">
                <a:extLst>
                  <a:ext uri="{FF2B5EF4-FFF2-40B4-BE49-F238E27FC236}">
                    <a16:creationId xmlns:a16="http://schemas.microsoft.com/office/drawing/2014/main" id="{0AE6799D-D25D-0394-1891-012E69FD91FE}"/>
                  </a:ext>
                </a:extLst>
              </p14:cNvPr>
              <p14:cNvContentPartPr/>
              <p14:nvPr/>
            </p14:nvContentPartPr>
            <p14:xfrm>
              <a:off x="6505607" y="3884754"/>
              <a:ext cx="150840" cy="5760"/>
            </p14:xfrm>
          </p:contentPart>
        </mc:Choice>
        <mc:Fallback>
          <p:pic>
            <p:nvPicPr>
              <p:cNvPr id="333884" name="Ink 333883">
                <a:extLst>
                  <a:ext uri="{FF2B5EF4-FFF2-40B4-BE49-F238E27FC236}">
                    <a16:creationId xmlns:a16="http://schemas.microsoft.com/office/drawing/2014/main" id="{0AE6799D-D25D-0394-1891-012E69FD91F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90487" y="3869274"/>
                <a:ext cx="1810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33885" name="Ink 333884">
                <a:extLst>
                  <a:ext uri="{FF2B5EF4-FFF2-40B4-BE49-F238E27FC236}">
                    <a16:creationId xmlns:a16="http://schemas.microsoft.com/office/drawing/2014/main" id="{DC061710-8C0D-403F-3A21-B72E12314781}"/>
                  </a:ext>
                </a:extLst>
              </p14:cNvPr>
              <p14:cNvContentPartPr/>
              <p14:nvPr/>
            </p14:nvContentPartPr>
            <p14:xfrm>
              <a:off x="6360887" y="4714554"/>
              <a:ext cx="351360" cy="39240"/>
            </p14:xfrm>
          </p:contentPart>
        </mc:Choice>
        <mc:Fallback>
          <p:pic>
            <p:nvPicPr>
              <p:cNvPr id="333885" name="Ink 333884">
                <a:extLst>
                  <a:ext uri="{FF2B5EF4-FFF2-40B4-BE49-F238E27FC236}">
                    <a16:creationId xmlns:a16="http://schemas.microsoft.com/office/drawing/2014/main" id="{DC061710-8C0D-403F-3A21-B72E1231478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45767" y="4699434"/>
                <a:ext cx="3816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33886" name="Ink 333885">
                <a:extLst>
                  <a:ext uri="{FF2B5EF4-FFF2-40B4-BE49-F238E27FC236}">
                    <a16:creationId xmlns:a16="http://schemas.microsoft.com/office/drawing/2014/main" id="{6D1AD40F-CA8C-CBDC-19AA-E8E33F732E3E}"/>
                  </a:ext>
                </a:extLst>
              </p14:cNvPr>
              <p14:cNvContentPartPr/>
              <p14:nvPr/>
            </p14:nvContentPartPr>
            <p14:xfrm>
              <a:off x="7569767" y="4491714"/>
              <a:ext cx="468360" cy="22680"/>
            </p14:xfrm>
          </p:contentPart>
        </mc:Choice>
        <mc:Fallback>
          <p:pic>
            <p:nvPicPr>
              <p:cNvPr id="333886" name="Ink 333885">
                <a:extLst>
                  <a:ext uri="{FF2B5EF4-FFF2-40B4-BE49-F238E27FC236}">
                    <a16:creationId xmlns:a16="http://schemas.microsoft.com/office/drawing/2014/main" id="{6D1AD40F-CA8C-CBDC-19AA-E8E33F732E3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554287" y="4476594"/>
                <a:ext cx="4986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33887" name="Ink 333886">
                <a:extLst>
                  <a:ext uri="{FF2B5EF4-FFF2-40B4-BE49-F238E27FC236}">
                    <a16:creationId xmlns:a16="http://schemas.microsoft.com/office/drawing/2014/main" id="{E4014D4B-56DB-72E9-3EAD-A59856DD0D5B}"/>
                  </a:ext>
                </a:extLst>
              </p14:cNvPr>
              <p14:cNvContentPartPr/>
              <p14:nvPr/>
            </p14:nvContentPartPr>
            <p14:xfrm>
              <a:off x="6489767" y="6029274"/>
              <a:ext cx="629280" cy="11520"/>
            </p14:xfrm>
          </p:contentPart>
        </mc:Choice>
        <mc:Fallback>
          <p:pic>
            <p:nvPicPr>
              <p:cNvPr id="333887" name="Ink 333886">
                <a:extLst>
                  <a:ext uri="{FF2B5EF4-FFF2-40B4-BE49-F238E27FC236}">
                    <a16:creationId xmlns:a16="http://schemas.microsoft.com/office/drawing/2014/main" id="{E4014D4B-56DB-72E9-3EAD-A59856DD0D5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74287" y="6013794"/>
                <a:ext cx="6595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579" name="Ink 24579">
                <a:extLst>
                  <a:ext uri="{FF2B5EF4-FFF2-40B4-BE49-F238E27FC236}">
                    <a16:creationId xmlns:a16="http://schemas.microsoft.com/office/drawing/2014/main" id="{444B4B67-F0DC-3BD4-9B01-3D7291F5004C}"/>
                  </a:ext>
                </a:extLst>
              </p14:cNvPr>
              <p14:cNvContentPartPr/>
              <p14:nvPr/>
            </p14:nvContentPartPr>
            <p14:xfrm>
              <a:off x="6472847" y="5962314"/>
              <a:ext cx="233640" cy="61560"/>
            </p14:xfrm>
          </p:contentPart>
        </mc:Choice>
        <mc:Fallback>
          <p:pic>
            <p:nvPicPr>
              <p:cNvPr id="24579" name="Ink 24579">
                <a:extLst>
                  <a:ext uri="{FF2B5EF4-FFF2-40B4-BE49-F238E27FC236}">
                    <a16:creationId xmlns:a16="http://schemas.microsoft.com/office/drawing/2014/main" id="{444B4B67-F0DC-3BD4-9B01-3D7291F5004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57727" y="5947194"/>
                <a:ext cx="2642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580" name="Ink 24579">
                <a:extLst>
                  <a:ext uri="{FF2B5EF4-FFF2-40B4-BE49-F238E27FC236}">
                    <a16:creationId xmlns:a16="http://schemas.microsoft.com/office/drawing/2014/main" id="{0AD87189-16F0-F8BC-A34F-D371C906F354}"/>
                  </a:ext>
                </a:extLst>
              </p14:cNvPr>
              <p14:cNvContentPartPr/>
              <p14:nvPr/>
            </p14:nvContentPartPr>
            <p14:xfrm>
              <a:off x="222527" y="6613914"/>
              <a:ext cx="8283240" cy="150840"/>
            </p14:xfrm>
          </p:contentPart>
        </mc:Choice>
        <mc:Fallback>
          <p:pic>
            <p:nvPicPr>
              <p:cNvPr id="24580" name="Ink 24579">
                <a:extLst>
                  <a:ext uri="{FF2B5EF4-FFF2-40B4-BE49-F238E27FC236}">
                    <a16:creationId xmlns:a16="http://schemas.microsoft.com/office/drawing/2014/main" id="{0AD87189-16F0-F8BC-A34F-D371C906F35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68887" y="6506274"/>
                <a:ext cx="8390880" cy="36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736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Grammar types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28675" y="1524000"/>
            <a:ext cx="8162925" cy="1546225"/>
          </a:xfrm>
        </p:spPr>
        <p:txBody>
          <a:bodyPr/>
          <a:lstStyle/>
          <a:p>
            <a:r>
              <a:rPr lang="en-US" altLang="en-US" sz="2200"/>
              <a:t>Various restrictions on rules provide various grammar types</a:t>
            </a:r>
          </a:p>
        </p:txBody>
      </p:sp>
      <p:sp>
        <p:nvSpPr>
          <p:cNvPr id="25604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7C67D0-659F-48AA-BD8B-5F85C144393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49325" y="2106613"/>
          <a:ext cx="7780338" cy="2879725"/>
        </p:xfrm>
        <a:graphic>
          <a:graphicData uri="http://schemas.openxmlformats.org/drawingml/2006/table">
            <a:tbl>
              <a:tblPr/>
              <a:tblGrid>
                <a:gridCol w="245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Grammar Type</a:t>
                      </a:r>
                    </a:p>
                  </a:txBody>
                  <a:tcPr marL="91432" marR="9143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Restrictions</a:t>
                      </a:r>
                    </a:p>
                  </a:txBody>
                  <a:tcPr marL="91432" marR="9143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E.g.</a:t>
                      </a:r>
                    </a:p>
                  </a:txBody>
                  <a:tcPr marL="91432" marR="9143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Unrestricted (0) </a:t>
                      </a:r>
                    </a:p>
                  </a:txBody>
                  <a:tcPr marL="91432" marR="9143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 AC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Context-sensitive (1)</a:t>
                      </a:r>
                    </a:p>
                  </a:txBody>
                  <a:tcPr marL="91432" marR="9143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|LHS| </a:t>
                      </a:r>
                      <a:r>
                        <a:rPr kumimoji="0" lang="el-G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≤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|RHS|???</a:t>
                      </a:r>
                    </a:p>
                  </a:txBody>
                  <a:tcPr marL="91432" marR="9143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ABC 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 </a:t>
                      </a:r>
                      <a:r>
                        <a:rPr kumimoji="0" lang="en-US" alt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AaC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???</a:t>
                      </a:r>
                    </a:p>
                  </a:txBody>
                  <a:tcPr marL="91432" marR="9143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Context-free (2)</a:t>
                      </a:r>
                    </a:p>
                  </a:txBody>
                  <a:tcPr marL="91432" marR="9143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|LHS| = 1</a:t>
                      </a:r>
                    </a:p>
                  </a:txBody>
                  <a:tcPr marL="91432" marR="9143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 </a:t>
                      </a:r>
                      <a:r>
                        <a:rPr kumimoji="0" lang="en-US" alt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AaC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7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Regular (3)</a:t>
                      </a:r>
                    </a:p>
                  </a:txBody>
                  <a:tcPr marL="91432" marR="9143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|LHS| = 1 and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RHS </a:t>
                      </a:r>
                      <a:r>
                        <a:rPr kumimoji="0" lang="de-D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 </a:t>
                      </a:r>
                      <a:r>
                        <a:rPr kumimoji="0" lang="de-D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 </a:t>
                      </a:r>
                      <a:r>
                        <a:rPr kumimoji="0" lang="de-D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/>
                        </a:rPr>
                        <a:t></a:t>
                      </a:r>
                      <a:r>
                        <a:rPr kumimoji="0" lang="de-D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, aB}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→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→ </a:t>
                      </a:r>
                      <a:r>
                        <a:rPr kumimoji="0" lang="de-D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/>
                        </a:rPr>
                        <a:t>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→ </a:t>
                      </a:r>
                      <a:r>
                        <a:rPr kumimoji="0" lang="en-US" alt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34" name="Rectangle 4"/>
          <p:cNvSpPr>
            <a:spLocks noChangeArrowheads="1"/>
          </p:cNvSpPr>
          <p:nvPr/>
        </p:nvSpPr>
        <p:spPr bwMode="auto">
          <a:xfrm>
            <a:off x="558800" y="5368925"/>
            <a:ext cx="8285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Regular ⊂ Context free ⊂ Context Sensitive ⊂ Unrestricted</a:t>
            </a:r>
          </a:p>
        </p:txBody>
      </p:sp>
    </p:spTree>
    <p:extLst>
      <p:ext uri="{BB962C8B-B14F-4D97-AF65-F5344CB8AC3E}">
        <p14:creationId xmlns:p14="http://schemas.microsoft.com/office/powerpoint/2010/main" val="29371775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Chomsky Hierarchy</a:t>
            </a:r>
          </a:p>
        </p:txBody>
      </p:sp>
      <p:sp>
        <p:nvSpPr>
          <p:cNvPr id="26627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40D6F6-4026-4065-95A9-BE530259872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998663"/>
            <a:ext cx="8386763" cy="436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945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Unrestricted Grammars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60425" y="1524000"/>
            <a:ext cx="8131175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00FF"/>
                </a:solidFill>
              </a:rPr>
              <a:t>Recursive language</a:t>
            </a:r>
            <a:r>
              <a:rPr lang="en-US" altLang="en-US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Turing machine eventually </a:t>
            </a:r>
            <a:r>
              <a:rPr lang="en-US" altLang="en-US">
                <a:solidFill>
                  <a:srgbClr val="0000FF"/>
                </a:solidFill>
              </a:rPr>
              <a:t>stops</a:t>
            </a:r>
            <a:r>
              <a:rPr lang="en-US" altLang="en-US"/>
              <a:t> if string </a:t>
            </a:r>
            <a:r>
              <a:rPr lang="en-US" altLang="en-US" i="1" u="sng"/>
              <a:t>w</a:t>
            </a:r>
            <a:r>
              <a:rPr lang="en-US" altLang="en-US" u="sng"/>
              <a:t> </a:t>
            </a:r>
            <a:r>
              <a:rPr lang="en-US" altLang="en-US" b="1" u="sng"/>
              <a:t>is in</a:t>
            </a:r>
            <a:r>
              <a:rPr lang="en-US" altLang="en-US" u="sng"/>
              <a:t> language.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Machine will also eventually </a:t>
            </a:r>
            <a:r>
              <a:rPr lang="en-US" altLang="en-US">
                <a:solidFill>
                  <a:srgbClr val="0000FF"/>
                </a:solidFill>
              </a:rPr>
              <a:t>stop (and reject)</a:t>
            </a:r>
            <a:r>
              <a:rPr lang="en-US" altLang="en-US"/>
              <a:t> if </a:t>
            </a:r>
            <a:r>
              <a:rPr lang="en-US" altLang="en-US" i="1" u="sng"/>
              <a:t>w</a:t>
            </a:r>
            <a:r>
              <a:rPr lang="en-US" altLang="en-US" u="sng"/>
              <a:t> </a:t>
            </a:r>
            <a:r>
              <a:rPr lang="en-US" altLang="en-US" b="1" u="sng"/>
              <a:t>is not in</a:t>
            </a:r>
            <a:r>
              <a:rPr lang="en-US" altLang="en-US" u="sng"/>
              <a:t> language</a:t>
            </a:r>
          </a:p>
          <a:p>
            <a:pPr>
              <a:lnSpc>
                <a:spcPct val="90000"/>
              </a:lnSpc>
            </a:pPr>
            <a:endParaRPr lang="en-US" altLang="en-US" u="sng"/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00FF"/>
                </a:solidFill>
              </a:rPr>
              <a:t>Recursively enumerable language</a:t>
            </a:r>
            <a:r>
              <a:rPr lang="en-US" altLang="en-US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Turing machine eventually </a:t>
            </a:r>
            <a:r>
              <a:rPr lang="en-US" altLang="en-US">
                <a:solidFill>
                  <a:srgbClr val="0000FF"/>
                </a:solidFill>
              </a:rPr>
              <a:t>stops</a:t>
            </a:r>
            <a:r>
              <a:rPr lang="en-US" altLang="en-US"/>
              <a:t> if </a:t>
            </a:r>
            <a:r>
              <a:rPr lang="en-US" altLang="en-US" i="1"/>
              <a:t>w</a:t>
            </a:r>
            <a:r>
              <a:rPr lang="en-US" altLang="en-US"/>
              <a:t> </a:t>
            </a:r>
            <a:r>
              <a:rPr lang="en-US" altLang="en-US" b="1" u="sng"/>
              <a:t>is in</a:t>
            </a:r>
            <a:r>
              <a:rPr lang="en-US" altLang="en-US"/>
              <a:t> language.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But machine </a:t>
            </a:r>
            <a:r>
              <a:rPr lang="en-US" altLang="en-US" i="1">
                <a:solidFill>
                  <a:srgbClr val="0000FF"/>
                </a:solidFill>
              </a:rPr>
              <a:t>may go into an infinite loop</a:t>
            </a:r>
            <a:r>
              <a:rPr lang="en-US" altLang="en-US" i="1"/>
              <a:t> if w </a:t>
            </a:r>
            <a:r>
              <a:rPr lang="en-US" altLang="en-US" b="1" i="1" u="sng"/>
              <a:t>is not in</a:t>
            </a:r>
            <a:r>
              <a:rPr lang="en-US" altLang="en-US" i="1"/>
              <a:t> the language</a:t>
            </a:r>
          </a:p>
        </p:txBody>
      </p:sp>
      <p:sp>
        <p:nvSpPr>
          <p:cNvPr id="27652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D5AFBA-7734-4183-ABBD-7FB3B63FEC1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923339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Remarks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87388" y="1550988"/>
            <a:ext cx="8129587" cy="5029200"/>
          </a:xfrm>
        </p:spPr>
        <p:txBody>
          <a:bodyPr/>
          <a:lstStyle/>
          <a:p>
            <a:r>
              <a:rPr lang="en-US" altLang="en-US"/>
              <a:t>Grammars are rules for string generation/replacement</a:t>
            </a:r>
          </a:p>
          <a:p>
            <a:r>
              <a:rPr lang="en-US" altLang="en-US"/>
              <a:t>All grammar classes are equivalent to some kind of automaton</a:t>
            </a:r>
          </a:p>
          <a:p>
            <a:r>
              <a:rPr lang="en-US" altLang="en-US"/>
              <a:t>PDAs and context-free grammars have the same power.</a:t>
            </a:r>
          </a:p>
          <a:p>
            <a:r>
              <a:rPr lang="en-US" altLang="en-US"/>
              <a:t>Deterministic PDAs are strictly weaker than CFGs.</a:t>
            </a:r>
          </a:p>
          <a:p>
            <a:r>
              <a:rPr lang="en-US" altLang="en-US"/>
              <a:t>There is no known simple grammar counterpart to DPDAs.</a:t>
            </a:r>
          </a:p>
        </p:txBody>
      </p:sp>
      <p:sp>
        <p:nvSpPr>
          <p:cNvPr id="28676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97751F-F463-4DAE-A1B8-B127BCFDEBC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2995052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Learning outcomes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213" y="1524000"/>
            <a:ext cx="7772400" cy="50292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AU" altLang="en-US" b="1">
                <a:solidFill>
                  <a:srgbClr val="000000"/>
                </a:solidFill>
              </a:rPr>
              <a:t>At the end of this topic students should be able to: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AU" altLang="en-US" b="1">
              <a:solidFill>
                <a:srgbClr val="000000"/>
              </a:solidFill>
            </a:endParaRPr>
          </a:p>
          <a:p>
            <a:pPr marL="287338" indent="-287338">
              <a:defRPr/>
            </a:pPr>
            <a:r>
              <a:rPr lang="en-US" altLang="en-US"/>
              <a:t>Describe the relationship between different language types</a:t>
            </a:r>
          </a:p>
          <a:p>
            <a:pPr marL="287338" indent="-287338">
              <a:defRPr/>
            </a:pPr>
            <a:r>
              <a:rPr lang="en-US" altLang="en-US"/>
              <a:t>Understand Chomsky hierarchy</a:t>
            </a:r>
          </a:p>
          <a:p>
            <a:pPr marL="287338" indent="-287338">
              <a:defRPr/>
            </a:pPr>
            <a:endParaRPr lang="en-US" altLang="en-US"/>
          </a:p>
          <a:p>
            <a:pPr marL="0" indent="0">
              <a:defRPr/>
            </a:pPr>
            <a:endParaRPr lang="en-US" altLang="en-US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9286BD-7907-40FD-899D-4D8452A35E87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16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Chomsky Hierarchy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54088" y="1524000"/>
            <a:ext cx="8037512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Noam Chomsky developed a 4 level classification for grammars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u="sng"/>
              <a:t>Type 3</a:t>
            </a:r>
            <a:r>
              <a:rPr lang="en-US" altLang="en-US"/>
              <a:t> </a:t>
            </a:r>
            <a:r>
              <a:rPr lang="en-US" altLang="en-US">
                <a:solidFill>
                  <a:srgbClr val="0000FF"/>
                </a:solidFill>
              </a:rPr>
              <a:t>Regular Grammars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C00000"/>
                </a:solidFill>
              </a:rPr>
              <a:t>least powerful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can be </a:t>
            </a:r>
            <a:r>
              <a:rPr lang="en-US" altLang="en-US" sz="2000">
                <a:solidFill>
                  <a:srgbClr val="C00000"/>
                </a:solidFill>
              </a:rPr>
              <a:t>accepted by DFA/NFA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can use subset of CFG, where </a:t>
            </a:r>
            <a:r>
              <a:rPr lang="en-US" altLang="en-US" sz="2000">
                <a:solidFill>
                  <a:srgbClr val="C00000"/>
                </a:solidFill>
              </a:rPr>
              <a:t>all rules of the form</a:t>
            </a:r>
            <a:r>
              <a:rPr lang="en-US" altLang="en-US" sz="2000"/>
              <a:t>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FF"/>
                </a:solidFill>
              </a:rPr>
              <a:t>	</a:t>
            </a:r>
            <a:r>
              <a:rPr lang="en-US" altLang="en-US" sz="2000" i="1">
                <a:solidFill>
                  <a:srgbClr val="0000FF"/>
                </a:solidFill>
              </a:rPr>
              <a:t>A </a:t>
            </a:r>
            <a:r>
              <a:rPr lang="en-US" altLang="en-US" sz="2000" i="1">
                <a:solidFill>
                  <a:srgbClr val="0000FF"/>
                </a:solidFill>
                <a:cs typeface="Arial" panose="020B0604020202020204" pitchFamily="34" charset="0"/>
              </a:rPr>
              <a:t>→</a:t>
            </a:r>
            <a:r>
              <a:rPr lang="en-US" altLang="en-US" sz="2000" i="1">
                <a:solidFill>
                  <a:srgbClr val="0000FF"/>
                </a:solidFill>
              </a:rPr>
              <a:t> a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i="1">
                <a:solidFill>
                  <a:srgbClr val="0000FF"/>
                </a:solidFill>
              </a:rPr>
              <a:t>	A </a:t>
            </a:r>
            <a:r>
              <a:rPr lang="en-US" altLang="en-US" sz="2000" i="1">
                <a:solidFill>
                  <a:srgbClr val="0000FF"/>
                </a:solidFill>
                <a:cs typeface="Arial" panose="020B0604020202020204" pitchFamily="34" charset="0"/>
              </a:rPr>
              <a:t>→</a:t>
            </a:r>
            <a:r>
              <a:rPr lang="en-US" altLang="en-US" sz="2000" i="1">
                <a:solidFill>
                  <a:srgbClr val="0000FF"/>
                </a:solidFill>
              </a:rPr>
              <a:t> aB  </a:t>
            </a:r>
            <a:r>
              <a:rPr lang="en-US" altLang="en-US" sz="2000">
                <a:solidFill>
                  <a:srgbClr val="0000FF"/>
                </a:solidFill>
              </a:rPr>
              <a:t>(or</a:t>
            </a:r>
            <a:r>
              <a:rPr lang="en-US" altLang="en-US" sz="2000" i="1">
                <a:solidFill>
                  <a:srgbClr val="0000FF"/>
                </a:solidFill>
              </a:rPr>
              <a:t> A </a:t>
            </a:r>
            <a:r>
              <a:rPr lang="en-US" altLang="en-US" sz="2000" i="1">
                <a:solidFill>
                  <a:srgbClr val="0000FF"/>
                </a:solidFill>
                <a:cs typeface="Arial" panose="020B0604020202020204" pitchFamily="34" charset="0"/>
              </a:rPr>
              <a:t>→</a:t>
            </a:r>
            <a:r>
              <a:rPr lang="en-US" altLang="en-US" sz="2000" i="1">
                <a:solidFill>
                  <a:srgbClr val="0000FF"/>
                </a:solidFill>
              </a:rPr>
              <a:t> Ba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i="1">
                <a:solidFill>
                  <a:srgbClr val="0000FF"/>
                </a:solidFill>
              </a:rPr>
              <a:t>	A </a:t>
            </a:r>
            <a:r>
              <a:rPr lang="en-US" altLang="en-US" sz="2000" i="1">
                <a:solidFill>
                  <a:srgbClr val="0000FF"/>
                </a:solidFill>
                <a:cs typeface="Arial" panose="020B0604020202020204" pitchFamily="34" charset="0"/>
              </a:rPr>
              <a:t>→</a:t>
            </a:r>
            <a:r>
              <a:rPr lang="en-US" altLang="en-US" sz="2000" i="1">
                <a:solidFill>
                  <a:srgbClr val="0000FF"/>
                </a:solidFill>
              </a:rPr>
              <a:t> </a:t>
            </a:r>
            <a:r>
              <a:rPr lang="el-GR" altLang="en-US" sz="2000" i="1">
                <a:solidFill>
                  <a:srgbClr val="0000FF"/>
                </a:solidFill>
              </a:rPr>
              <a:t>λ</a:t>
            </a:r>
            <a:endParaRPr lang="en-US" altLang="en-US" sz="2000" i="1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/>
              <a:t>Regular language is language expressed by a regular grammar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C00000"/>
                </a:solidFill>
              </a:rPr>
              <a:t>all regular languages are context-free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C00000"/>
                </a:solidFill>
              </a:rPr>
              <a:t>some context free languages are not regular (eg </a:t>
            </a:r>
            <a:r>
              <a:rPr lang="en-US" altLang="en-US" sz="2000" i="1">
                <a:solidFill>
                  <a:srgbClr val="C00000"/>
                </a:solidFill>
              </a:rPr>
              <a:t>a</a:t>
            </a:r>
            <a:r>
              <a:rPr lang="en-US" altLang="en-US" sz="2000" baseline="30000">
                <a:solidFill>
                  <a:srgbClr val="C00000"/>
                </a:solidFill>
              </a:rPr>
              <a:t>n</a:t>
            </a:r>
            <a:r>
              <a:rPr lang="en-US" altLang="en-US" sz="2000" i="1">
                <a:solidFill>
                  <a:srgbClr val="C00000"/>
                </a:solidFill>
              </a:rPr>
              <a:t>b</a:t>
            </a:r>
            <a:r>
              <a:rPr lang="en-US" altLang="en-US" sz="2000" baseline="30000">
                <a:solidFill>
                  <a:srgbClr val="C00000"/>
                </a:solidFill>
              </a:rPr>
              <a:t>n</a:t>
            </a:r>
            <a:r>
              <a:rPr lang="en-US" altLang="en-US" sz="2000">
                <a:solidFill>
                  <a:srgbClr val="C00000"/>
                </a:solidFill>
              </a:rPr>
              <a:t> | n &gt; 0)</a:t>
            </a:r>
          </a:p>
        </p:txBody>
      </p:sp>
      <p:sp>
        <p:nvSpPr>
          <p:cNvPr id="17412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266A52-E861-4AEA-AE76-2552F3B332B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8" y="4038600"/>
            <a:ext cx="1044575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13" y="4371975"/>
            <a:ext cx="9683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4716463"/>
            <a:ext cx="10033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 Grammar and CFG</a:t>
            </a:r>
          </a:p>
        </p:txBody>
      </p:sp>
      <p:sp>
        <p:nvSpPr>
          <p:cNvPr id="12291" name="Rectangle 7"/>
          <p:cNvSpPr>
            <a:spLocks noGrp="1" noChangeArrowheads="1"/>
          </p:cNvSpPr>
          <p:nvPr>
            <p:ph idx="1"/>
          </p:nvPr>
        </p:nvSpPr>
        <p:spPr>
          <a:xfrm>
            <a:off x="901700" y="1524000"/>
            <a:ext cx="8089900" cy="5029200"/>
          </a:xfrm>
        </p:spPr>
        <p:txBody>
          <a:bodyPr/>
          <a:lstStyle/>
          <a:p>
            <a:r>
              <a:rPr lang="en-US" altLang="en-US" sz="2000"/>
              <a:t>Example: Consider the language defined by </a:t>
            </a:r>
            <a:r>
              <a:rPr lang="en-US" altLang="en-US" sz="2000" i="1"/>
              <a:t>a</a:t>
            </a:r>
            <a:r>
              <a:rPr lang="en-US" altLang="en-US" sz="2000"/>
              <a:t>(</a:t>
            </a:r>
            <a:r>
              <a:rPr lang="en-US" altLang="en-US" sz="2000" i="1"/>
              <a:t>a</a:t>
            </a:r>
            <a:r>
              <a:rPr lang="en-US" altLang="en-US" sz="2000"/>
              <a:t>*</a:t>
            </a:r>
            <a:r>
              <a:rPr lang="en-US" altLang="en-US" sz="2000">
                <a:sym typeface="Symbol" panose="05050102010706020507" pitchFamily="18" charset="2"/>
              </a:rPr>
              <a:t></a:t>
            </a:r>
            <a:r>
              <a:rPr lang="en-US" altLang="en-US" sz="2000" i="1"/>
              <a:t>b</a:t>
            </a:r>
            <a:r>
              <a:rPr lang="en-US" altLang="en-US" sz="2000"/>
              <a:t>*)</a:t>
            </a:r>
            <a:r>
              <a:rPr lang="en-US" altLang="en-US" sz="2000" i="1"/>
              <a:t>b</a:t>
            </a:r>
          </a:p>
          <a:p>
            <a:pPr lvl="1"/>
            <a:r>
              <a:rPr lang="en-US" altLang="en-US" sz="2000" i="1"/>
              <a:t>S </a:t>
            </a:r>
            <a:r>
              <a:rPr lang="en-US" altLang="en-US" sz="2000" i="1">
                <a:cs typeface="Arial" panose="020B0604020202020204" pitchFamily="34" charset="0"/>
              </a:rPr>
              <a:t>→</a:t>
            </a:r>
            <a:r>
              <a:rPr lang="en-US" altLang="en-US" sz="2000" i="1"/>
              <a:t> aA 	</a:t>
            </a:r>
          </a:p>
          <a:p>
            <a:pPr lvl="1"/>
            <a:r>
              <a:rPr lang="en-US" altLang="en-US" sz="2000" i="1"/>
              <a:t>A </a:t>
            </a:r>
            <a:r>
              <a:rPr lang="en-US" altLang="en-US" sz="2000" i="1">
                <a:cs typeface="Arial" panose="020B0604020202020204" pitchFamily="34" charset="0"/>
              </a:rPr>
              <a:t>→</a:t>
            </a:r>
            <a:r>
              <a:rPr lang="en-US" altLang="en-US" sz="2000" i="1"/>
              <a:t> Xb | Yb	</a:t>
            </a:r>
          </a:p>
          <a:p>
            <a:pPr lvl="1"/>
            <a:r>
              <a:rPr lang="en-US" altLang="en-US" sz="2000" i="1"/>
              <a:t>X </a:t>
            </a:r>
            <a:r>
              <a:rPr lang="en-US" altLang="en-US" sz="2000" i="1">
                <a:cs typeface="Arial" panose="020B0604020202020204" pitchFamily="34" charset="0"/>
              </a:rPr>
              <a:t>→</a:t>
            </a:r>
            <a:r>
              <a:rPr lang="en-US" altLang="en-US" sz="2000" i="1"/>
              <a:t> aX | </a:t>
            </a:r>
            <a:r>
              <a:rPr lang="en-US" altLang="en-US" sz="2000" i="1">
                <a:sym typeface="Symbol" panose="05050102010706020507" pitchFamily="18" charset="2"/>
              </a:rPr>
              <a:t></a:t>
            </a:r>
            <a:endParaRPr lang="en-US" altLang="en-US" sz="2000" i="1"/>
          </a:p>
          <a:p>
            <a:pPr lvl="1"/>
            <a:r>
              <a:rPr lang="en-US" altLang="en-US" sz="2000" i="1"/>
              <a:t>Y </a:t>
            </a:r>
            <a:r>
              <a:rPr lang="en-US" altLang="en-US" sz="2000" i="1">
                <a:cs typeface="Arial" panose="020B0604020202020204" pitchFamily="34" charset="0"/>
              </a:rPr>
              <a:t>→</a:t>
            </a:r>
            <a:r>
              <a:rPr lang="en-US" altLang="en-US" sz="2000" i="1"/>
              <a:t> bY | </a:t>
            </a:r>
            <a:r>
              <a:rPr lang="en-US" altLang="en-US" sz="2000" i="1">
                <a:sym typeface="Symbol" panose="05050102010706020507" pitchFamily="18" charset="2"/>
              </a:rPr>
              <a:t></a:t>
            </a:r>
            <a:endParaRPr lang="en-US" altLang="en-US" sz="2000" i="1"/>
          </a:p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  <a:p>
            <a:r>
              <a:rPr lang="en-US" altLang="en-US" sz="2000"/>
              <a:t>We don’t have to restrict CFG to regular subset in order to describe a regular language:</a:t>
            </a:r>
          </a:p>
          <a:p>
            <a:pPr lvl="1">
              <a:buClr>
                <a:srgbClr val="FF0000"/>
              </a:buClr>
            </a:pPr>
            <a:r>
              <a:rPr lang="en-US" altLang="en-US" i="1"/>
              <a:t> 	</a:t>
            </a:r>
            <a:r>
              <a:rPr lang="en-US" altLang="en-US" sz="2000"/>
              <a:t>Same language:</a:t>
            </a:r>
            <a:r>
              <a:rPr lang="en-US" altLang="en-US" sz="2000" i="1">
                <a:solidFill>
                  <a:srgbClr val="000000"/>
                </a:solidFill>
              </a:rPr>
              <a:t> a</a:t>
            </a:r>
            <a:r>
              <a:rPr lang="en-US" altLang="en-US" sz="2000">
                <a:solidFill>
                  <a:srgbClr val="000000"/>
                </a:solidFill>
              </a:rPr>
              <a:t>(</a:t>
            </a:r>
            <a:r>
              <a:rPr lang="en-US" altLang="en-US" sz="2000" i="1">
                <a:solidFill>
                  <a:srgbClr val="000000"/>
                </a:solidFill>
              </a:rPr>
              <a:t>a</a:t>
            </a:r>
            <a:r>
              <a:rPr lang="en-US" altLang="en-US" sz="2000">
                <a:solidFill>
                  <a:srgbClr val="000000"/>
                </a:solidFill>
              </a:rPr>
              <a:t>*</a:t>
            </a:r>
            <a:r>
              <a:rPr lang="en-US" altLang="en-US" sz="2000">
                <a:solidFill>
                  <a:srgbClr val="00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2000" i="1">
                <a:solidFill>
                  <a:srgbClr val="000000"/>
                </a:solidFill>
              </a:rPr>
              <a:t>b</a:t>
            </a:r>
            <a:r>
              <a:rPr lang="en-US" altLang="en-US" sz="2000">
                <a:solidFill>
                  <a:srgbClr val="000000"/>
                </a:solidFill>
              </a:rPr>
              <a:t>*)</a:t>
            </a:r>
            <a:r>
              <a:rPr lang="en-US" altLang="en-US" sz="2000" i="1">
                <a:solidFill>
                  <a:srgbClr val="000000"/>
                </a:solidFill>
              </a:rPr>
              <a:t>b</a:t>
            </a:r>
          </a:p>
          <a:p>
            <a:pPr lvl="2">
              <a:buClr>
                <a:srgbClr val="3333CC"/>
              </a:buClr>
            </a:pPr>
            <a:r>
              <a:rPr lang="en-US" altLang="en-US" sz="2000" i="1">
                <a:solidFill>
                  <a:srgbClr val="0000FF"/>
                </a:solidFill>
              </a:rPr>
              <a:t>S </a:t>
            </a:r>
            <a:r>
              <a:rPr lang="en-US" altLang="en-US" sz="2000" i="1">
                <a:solidFill>
                  <a:srgbClr val="000000"/>
                </a:solidFill>
                <a:cs typeface="Arial" panose="020B0604020202020204" pitchFamily="34" charset="0"/>
              </a:rPr>
              <a:t>→</a:t>
            </a:r>
            <a:r>
              <a:rPr lang="en-US" altLang="en-US" sz="2000" i="1">
                <a:solidFill>
                  <a:srgbClr val="0000FF"/>
                </a:solidFill>
              </a:rPr>
              <a:t> aMb</a:t>
            </a:r>
            <a:r>
              <a:rPr lang="en-US" altLang="en-US" sz="2000" i="1">
                <a:solidFill>
                  <a:srgbClr val="000000"/>
                </a:solidFill>
              </a:rPr>
              <a:t> 	A </a:t>
            </a:r>
            <a:r>
              <a:rPr lang="en-US" altLang="en-US" sz="2000" i="1">
                <a:solidFill>
                  <a:srgbClr val="000000"/>
                </a:solidFill>
                <a:cs typeface="Arial" panose="020B0604020202020204" pitchFamily="34" charset="0"/>
              </a:rPr>
              <a:t>→</a:t>
            </a:r>
            <a:r>
              <a:rPr lang="en-US" altLang="en-US" sz="2000" i="1">
                <a:solidFill>
                  <a:srgbClr val="000000"/>
                </a:solidFill>
              </a:rPr>
              <a:t> e 	</a:t>
            </a:r>
          </a:p>
          <a:p>
            <a:pPr lvl="2">
              <a:buClr>
                <a:srgbClr val="3333CC"/>
              </a:buClr>
            </a:pPr>
            <a:r>
              <a:rPr lang="en-US" altLang="en-US" sz="2000" i="1">
                <a:solidFill>
                  <a:srgbClr val="000000"/>
                </a:solidFill>
              </a:rPr>
              <a:t>B</a:t>
            </a:r>
            <a:r>
              <a:rPr lang="en-US" altLang="en-US" sz="2000" i="1">
                <a:solidFill>
                  <a:srgbClr val="000000"/>
                </a:solidFill>
                <a:cs typeface="Arial" panose="020B0604020202020204" pitchFamily="34" charset="0"/>
              </a:rPr>
              <a:t> → </a:t>
            </a:r>
            <a:r>
              <a:rPr lang="en-US" altLang="en-US" sz="2000" i="1">
                <a:solidFill>
                  <a:srgbClr val="000000"/>
                </a:solidFill>
              </a:rPr>
              <a:t>bB 	B </a:t>
            </a:r>
            <a:r>
              <a:rPr lang="en-US" altLang="en-US" sz="2000" i="1">
                <a:solidFill>
                  <a:srgbClr val="000000"/>
                </a:solidFill>
                <a:cs typeface="Arial" panose="020B0604020202020204" pitchFamily="34" charset="0"/>
              </a:rPr>
              <a:t>→</a:t>
            </a:r>
            <a:r>
              <a:rPr lang="en-US" altLang="en-US" sz="2000" i="1">
                <a:solidFill>
                  <a:srgbClr val="000000"/>
                </a:solidFill>
              </a:rPr>
              <a:t> e</a:t>
            </a:r>
            <a:endParaRPr lang="en-US" altLang="en-US" i="1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r>
              <a:rPr lang="en-US" altLang="en-US" sz="2000" i="1">
                <a:solidFill>
                  <a:srgbClr val="000000"/>
                </a:solidFill>
              </a:rPr>
              <a:t>M </a:t>
            </a:r>
            <a:r>
              <a:rPr lang="en-US" altLang="en-US" sz="2000" i="1">
                <a:solidFill>
                  <a:srgbClr val="000000"/>
                </a:solidFill>
                <a:cs typeface="Arial" panose="020B0604020202020204" pitchFamily="34" charset="0"/>
              </a:rPr>
              <a:t>→</a:t>
            </a:r>
            <a:r>
              <a:rPr lang="en-US" altLang="en-US" sz="2000" i="1">
                <a:solidFill>
                  <a:srgbClr val="000000"/>
                </a:solidFill>
              </a:rPr>
              <a:t> A 	M </a:t>
            </a:r>
            <a:r>
              <a:rPr lang="en-US" altLang="en-US" sz="2000" i="1">
                <a:solidFill>
                  <a:srgbClr val="000000"/>
                </a:solidFill>
                <a:cs typeface="Arial" panose="020B0604020202020204" pitchFamily="34" charset="0"/>
              </a:rPr>
              <a:t>→</a:t>
            </a:r>
            <a:r>
              <a:rPr lang="en-US" altLang="en-US" sz="2000" i="1">
                <a:solidFill>
                  <a:srgbClr val="000000"/>
                </a:solidFill>
              </a:rPr>
              <a:t> B 	</a:t>
            </a:r>
          </a:p>
          <a:p>
            <a:pPr lvl="2">
              <a:buClr>
                <a:srgbClr val="3333CC"/>
              </a:buClr>
            </a:pPr>
            <a:r>
              <a:rPr lang="en-US" altLang="en-US" sz="2000" i="1">
                <a:solidFill>
                  <a:srgbClr val="000000"/>
                </a:solidFill>
              </a:rPr>
              <a:t>A </a:t>
            </a:r>
            <a:r>
              <a:rPr lang="en-US" altLang="en-US" sz="2000" i="1">
                <a:solidFill>
                  <a:srgbClr val="000000"/>
                </a:solidFill>
                <a:cs typeface="Arial" panose="020B0604020202020204" pitchFamily="34" charset="0"/>
              </a:rPr>
              <a:t>→</a:t>
            </a:r>
            <a:r>
              <a:rPr lang="en-US" altLang="en-US" sz="2000" i="1">
                <a:solidFill>
                  <a:srgbClr val="000000"/>
                </a:solidFill>
              </a:rPr>
              <a:t> aA 	</a:t>
            </a:r>
          </a:p>
        </p:txBody>
      </p:sp>
      <p:sp>
        <p:nvSpPr>
          <p:cNvPr id="18436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3F5934-6E0E-4067-9437-2753AB2F337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6522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Chomsky Hierarchy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u="sng"/>
              <a:t>Type 2</a:t>
            </a:r>
            <a:r>
              <a:rPr lang="en-US" altLang="en-US"/>
              <a:t> - </a:t>
            </a:r>
            <a:r>
              <a:rPr lang="en-US" altLang="en-US">
                <a:solidFill>
                  <a:srgbClr val="0000FF"/>
                </a:solidFill>
              </a:rPr>
              <a:t>Context Free Grammars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accepted by PDA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C00000"/>
                </a:solidFill>
              </a:rPr>
              <a:t>all rules have a single non-terminal on the LHS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/>
              <a:t>Example: </a:t>
            </a:r>
            <a:r>
              <a:rPr lang="en-US" altLang="en-US" i="1"/>
              <a:t>a </a:t>
            </a:r>
            <a:r>
              <a:rPr lang="en-US" altLang="en-US" baseline="30000"/>
              <a:t>i </a:t>
            </a:r>
            <a:r>
              <a:rPr lang="en-US" altLang="en-US" i="1"/>
              <a:t>b </a:t>
            </a:r>
            <a:r>
              <a:rPr lang="en-US" altLang="en-US" baseline="30000"/>
              <a:t>i</a:t>
            </a: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i="1">
                <a:solidFill>
                  <a:srgbClr val="0000FF"/>
                </a:solidFill>
              </a:rPr>
              <a:t>S </a:t>
            </a:r>
            <a:r>
              <a:rPr lang="en-US" altLang="en-US" i="1">
                <a:solidFill>
                  <a:srgbClr val="0000FF"/>
                </a:solidFill>
                <a:cs typeface="Arial" panose="020B0604020202020204" pitchFamily="34" charset="0"/>
              </a:rPr>
              <a:t>→ </a:t>
            </a:r>
            <a:r>
              <a:rPr lang="en-US" altLang="en-US" i="1">
                <a:solidFill>
                  <a:srgbClr val="0000FF"/>
                </a:solidFill>
              </a:rPr>
              <a:t>aSb </a:t>
            </a:r>
            <a:r>
              <a:rPr lang="en-US" altLang="en-US">
                <a:solidFill>
                  <a:srgbClr val="0000FF"/>
                </a:solidFill>
              </a:rPr>
              <a:t>| </a:t>
            </a:r>
            <a:r>
              <a:rPr lang="el-GR" altLang="en-US">
                <a:solidFill>
                  <a:srgbClr val="0000FF"/>
                </a:solidFill>
              </a:rPr>
              <a:t>λ</a:t>
            </a:r>
            <a:endParaRPr lang="en-US" altLang="en-US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‘</a:t>
            </a:r>
            <a:r>
              <a:rPr lang="en-US" altLang="en-US" i="1"/>
              <a:t>aSb</a:t>
            </a:r>
            <a:r>
              <a:rPr lang="en-US" altLang="en-US"/>
              <a:t>’ is equivalent to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push X on PDA stack when input ‘</a:t>
            </a:r>
            <a:r>
              <a:rPr lang="en-US" altLang="en-US" sz="2000" i="1"/>
              <a:t>a</a:t>
            </a:r>
            <a:r>
              <a:rPr lang="en-US" altLang="en-US" sz="2000"/>
              <a:t>’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pop X off PDA stack when input ‘</a:t>
            </a:r>
            <a:r>
              <a:rPr lang="en-US" altLang="en-US" sz="2000" i="1"/>
              <a:t>b</a:t>
            </a:r>
            <a:r>
              <a:rPr lang="en-US" altLang="en-US" sz="2000"/>
              <a:t>’</a:t>
            </a:r>
          </a:p>
        </p:txBody>
      </p:sp>
      <p:sp>
        <p:nvSpPr>
          <p:cNvPr id="19460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27847D-AE0F-4BBC-A97B-A20F366AA42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0" y="3152775"/>
            <a:ext cx="2438400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81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CFG and PDA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73138" y="1497013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Language accepted by PDA </a:t>
            </a:r>
            <a:r>
              <a:rPr lang="en-US" altLang="en-US" b="1"/>
              <a:t>iff</a:t>
            </a:r>
            <a:r>
              <a:rPr lang="en-US" altLang="en-US"/>
              <a:t> generated by a CFG</a:t>
            </a:r>
          </a:p>
          <a:p>
            <a:pPr>
              <a:lnSpc>
                <a:spcPct val="90000"/>
              </a:lnSpc>
            </a:pPr>
            <a:r>
              <a:rPr lang="en-US" altLang="en-US"/>
              <a:t>e.g </a:t>
            </a:r>
            <a:r>
              <a:rPr lang="en-US" altLang="en-US" i="1"/>
              <a:t>a </a:t>
            </a:r>
            <a:r>
              <a:rPr lang="en-US" altLang="en-US" baseline="30000"/>
              <a:t>i </a:t>
            </a:r>
            <a:r>
              <a:rPr lang="en-US" altLang="en-US" i="1"/>
              <a:t>c </a:t>
            </a:r>
            <a:r>
              <a:rPr lang="en-US" altLang="en-US" baseline="30000"/>
              <a:t>j </a:t>
            </a:r>
            <a:r>
              <a:rPr lang="en-US" altLang="en-US" i="1"/>
              <a:t>d </a:t>
            </a:r>
            <a:r>
              <a:rPr lang="en-US" altLang="en-US" baseline="30000"/>
              <a:t>j </a:t>
            </a:r>
            <a:r>
              <a:rPr lang="en-US" altLang="en-US" i="1"/>
              <a:t>b </a:t>
            </a:r>
            <a:r>
              <a:rPr lang="en-US" altLang="en-US" baseline="30000"/>
              <a:t>i</a:t>
            </a: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S </a:t>
            </a:r>
            <a:r>
              <a:rPr lang="en-US" altLang="en-US">
                <a:cs typeface="Arial" panose="020B0604020202020204" pitchFamily="34" charset="0"/>
              </a:rPr>
              <a:t>→ </a:t>
            </a:r>
            <a:r>
              <a:rPr lang="en-US" altLang="en-US"/>
              <a:t>aSb |  a X b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X </a:t>
            </a:r>
            <a:r>
              <a:rPr lang="en-US" altLang="en-US">
                <a:cs typeface="Arial" panose="020B0604020202020204" pitchFamily="34" charset="0"/>
              </a:rPr>
              <a:t>→</a:t>
            </a:r>
            <a:r>
              <a:rPr lang="en-US" altLang="en-US"/>
              <a:t> cXd | </a:t>
            </a:r>
            <a:r>
              <a:rPr lang="en-US" altLang="en-US">
                <a:sym typeface="Symbol" panose="05050102010706020507" pitchFamily="18" charset="2"/>
              </a:rPr>
              <a:t>c 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i="1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/>
              <a:t>Design a PDA for this language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0484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2ED698-2B2B-4C46-A3FC-7BA2C3CD094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7349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Chomsky Hierarchy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87425" y="1509713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u="sng"/>
              <a:t>Type 1</a:t>
            </a:r>
            <a:r>
              <a:rPr lang="en-US" altLang="en-US"/>
              <a:t> - </a:t>
            </a:r>
            <a:r>
              <a:rPr lang="en-US" altLang="en-US">
                <a:solidFill>
                  <a:srgbClr val="0000FF"/>
                </a:solidFill>
              </a:rPr>
              <a:t>Context Sensitive Grammars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C00000"/>
                </a:solidFill>
              </a:rPr>
              <a:t>More than one symbol permitted on LHS (but only 1 non-terminal)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e.g. </a:t>
            </a:r>
            <a:r>
              <a:rPr lang="en-US" altLang="en-US" sz="2000" i="1"/>
              <a:t>uAv</a:t>
            </a:r>
            <a:r>
              <a:rPr lang="en-US" altLang="en-US" sz="2000"/>
              <a:t> </a:t>
            </a:r>
            <a:r>
              <a:rPr lang="en-US" altLang="en-US" sz="2000">
                <a:cs typeface="Arial" panose="020B0604020202020204" pitchFamily="34" charset="0"/>
              </a:rPr>
              <a:t>→</a:t>
            </a:r>
            <a:r>
              <a:rPr lang="en-US" altLang="en-US" sz="2000"/>
              <a:t> </a:t>
            </a:r>
            <a:r>
              <a:rPr lang="en-US" altLang="en-US" sz="2000" i="1"/>
              <a:t>uwv</a:t>
            </a:r>
            <a:r>
              <a:rPr lang="en-US" altLang="en-US" sz="2000"/>
              <a:t> (means ‘</a:t>
            </a:r>
            <a:r>
              <a:rPr lang="en-US" altLang="en-US" sz="2000" i="1"/>
              <a:t>A</a:t>
            </a:r>
            <a:r>
              <a:rPr lang="en-US" altLang="en-US" sz="2000"/>
              <a:t>’ can only be replaced if ‘</a:t>
            </a:r>
            <a:r>
              <a:rPr lang="en-US" altLang="en-US" sz="2000" i="1"/>
              <a:t>u</a:t>
            </a:r>
            <a:r>
              <a:rPr lang="en-US" altLang="en-US" sz="2000"/>
              <a:t>’ is the prefix of </a:t>
            </a:r>
            <a:r>
              <a:rPr lang="en-US" altLang="en-US" sz="2000" i="1"/>
              <a:t>A</a:t>
            </a:r>
            <a:r>
              <a:rPr lang="en-US" altLang="en-US" sz="2000"/>
              <a:t> and </a:t>
            </a:r>
            <a:r>
              <a:rPr lang="en-US" altLang="en-US" sz="2000" i="1"/>
              <a:t>v</a:t>
            </a:r>
            <a:r>
              <a:rPr lang="en-US" altLang="en-US" sz="2000"/>
              <a:t> the suffix. The </a:t>
            </a:r>
            <a:r>
              <a:rPr lang="en-US" altLang="en-US" sz="2000" i="1"/>
              <a:t>context</a:t>
            </a:r>
            <a:r>
              <a:rPr lang="en-US" altLang="en-US" sz="2000"/>
              <a:t> of ‘</a:t>
            </a:r>
            <a:r>
              <a:rPr lang="en-US" altLang="en-US" sz="2000" i="1"/>
              <a:t>A</a:t>
            </a:r>
            <a:r>
              <a:rPr lang="en-US" altLang="en-US" sz="2000"/>
              <a:t>’ matters!)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solidFill>
                  <a:srgbClr val="C00000"/>
                </a:solidFill>
              </a:rPr>
              <a:t>accepted by a restricted Turing machine (called a linear-bounded automata - the length of the tape is limited</a:t>
            </a:r>
            <a:r>
              <a:rPr lang="en-US" altLang="en-US" sz="200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Example: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</a:t>
            </a:r>
            <a:r>
              <a:rPr lang="en-US" altLang="en-US" sz="2000" i="1"/>
              <a:t>S </a:t>
            </a:r>
            <a:r>
              <a:rPr lang="en-US" altLang="en-US" sz="2000" i="1">
                <a:cs typeface="Arial" panose="020B0604020202020204" pitchFamily="34" charset="0"/>
              </a:rPr>
              <a:t>→</a:t>
            </a:r>
            <a:r>
              <a:rPr lang="en-US" altLang="en-US" sz="2000" i="1"/>
              <a:t> abc | aSBc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i="1"/>
              <a:t>	cB </a:t>
            </a:r>
            <a:r>
              <a:rPr lang="en-US" altLang="en-US" sz="2000" i="1">
                <a:cs typeface="Arial" panose="020B0604020202020204" pitchFamily="34" charset="0"/>
              </a:rPr>
              <a:t>→</a:t>
            </a:r>
            <a:r>
              <a:rPr lang="en-US" altLang="en-US" sz="2000" i="1"/>
              <a:t> Bc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i="1"/>
              <a:t>	bB </a:t>
            </a:r>
            <a:r>
              <a:rPr lang="en-US" altLang="en-US" sz="2000" i="1">
                <a:cs typeface="Arial" panose="020B0604020202020204" pitchFamily="34" charset="0"/>
              </a:rPr>
              <a:t>→</a:t>
            </a:r>
            <a:r>
              <a:rPr lang="en-US" altLang="en-US" sz="2000" i="1"/>
              <a:t> bb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recognizes </a:t>
            </a:r>
            <a:r>
              <a:rPr lang="en-US" altLang="en-US" sz="2000" i="1"/>
              <a:t>a </a:t>
            </a:r>
            <a:r>
              <a:rPr lang="en-US" altLang="en-US" sz="2000" baseline="30000"/>
              <a:t>n</a:t>
            </a:r>
            <a:r>
              <a:rPr lang="en-US" altLang="en-US" sz="2000" i="1"/>
              <a:t>b </a:t>
            </a:r>
            <a:r>
              <a:rPr lang="en-US" altLang="en-US" sz="2000" baseline="30000"/>
              <a:t>n</a:t>
            </a:r>
            <a:r>
              <a:rPr lang="en-US" altLang="en-US" sz="2000" i="1"/>
              <a:t>c </a:t>
            </a:r>
            <a:r>
              <a:rPr lang="en-US" altLang="en-US" sz="2000" baseline="30000"/>
              <a:t>n</a:t>
            </a:r>
            <a:endParaRPr lang="en-US" altLang="en-US" sz="2000"/>
          </a:p>
        </p:txBody>
      </p:sp>
      <p:sp>
        <p:nvSpPr>
          <p:cNvPr id="21508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8827F5-5D11-41FF-BC5E-2A220F04EC0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82796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Context Sensitive Grammars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i="1"/>
              <a:t>S </a:t>
            </a:r>
            <a:r>
              <a:rPr lang="en-US" altLang="en-US" i="1">
                <a:cs typeface="Arial" panose="020B0604020202020204" pitchFamily="34" charset="0"/>
              </a:rPr>
              <a:t>→</a:t>
            </a:r>
            <a:r>
              <a:rPr lang="en-US" altLang="en-US" i="1"/>
              <a:t> abc | aSBc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/>
              <a:t>	cB </a:t>
            </a:r>
            <a:r>
              <a:rPr lang="en-US" altLang="en-US" i="1">
                <a:cs typeface="Arial" panose="020B0604020202020204" pitchFamily="34" charset="0"/>
              </a:rPr>
              <a:t>→</a:t>
            </a:r>
            <a:r>
              <a:rPr lang="en-US" altLang="en-US" i="1"/>
              <a:t> Bc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/>
              <a:t>	bB </a:t>
            </a:r>
            <a:r>
              <a:rPr lang="en-US" altLang="en-US" i="1">
                <a:cs typeface="Arial" panose="020B0604020202020204" pitchFamily="34" charset="0"/>
              </a:rPr>
              <a:t>→</a:t>
            </a:r>
            <a:r>
              <a:rPr lang="en-US" altLang="en-US" i="1"/>
              <a:t> bb</a:t>
            </a:r>
          </a:p>
          <a:p>
            <a:pPr lvl="1"/>
            <a:r>
              <a:rPr lang="en-US" altLang="en-US"/>
              <a:t>accept </a:t>
            </a:r>
            <a:r>
              <a:rPr lang="en-US" altLang="en-US" i="1"/>
              <a:t>aaabbbccc</a:t>
            </a:r>
            <a:r>
              <a:rPr lang="en-US" altLang="en-US"/>
              <a:t> ?</a:t>
            </a:r>
          </a:p>
          <a:p>
            <a:endParaRPr lang="en-US" altLang="en-US"/>
          </a:p>
          <a:p>
            <a:r>
              <a:rPr lang="en-US" altLang="en-US" i="1"/>
              <a:t>S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 i="1"/>
              <a:t> aSBc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 i="1"/>
              <a:t> aaSBcBc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 i="1"/>
              <a:t> aaabcBcBc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</a:t>
            </a:r>
            <a:r>
              <a:rPr lang="en-US" altLang="en-US" i="1"/>
              <a:t>aaabBccBc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</a:t>
            </a:r>
            <a:r>
              <a:rPr lang="en-US" altLang="en-US" i="1"/>
              <a:t>aaabbccBc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 i="1"/>
              <a:t> aaabbcBcc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lang="en-US" altLang="en-US" i="1"/>
              <a:t>aaabbBccc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 i="1"/>
              <a:t> aaabbbccc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AEDCF5-FBD1-497A-858A-0EB686D2FDE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640967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Chomsky Hierarchy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28700" y="1497013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u="sng"/>
              <a:t>Type 0</a:t>
            </a:r>
            <a:r>
              <a:rPr lang="en-US" altLang="en-US"/>
              <a:t> </a:t>
            </a:r>
            <a:r>
              <a:rPr lang="en-US" altLang="en-US">
                <a:solidFill>
                  <a:srgbClr val="0000FF"/>
                </a:solidFill>
              </a:rPr>
              <a:t>Unrestricted Grammars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can be </a:t>
            </a:r>
            <a:r>
              <a:rPr lang="en-US" altLang="en-US" sz="2000">
                <a:solidFill>
                  <a:srgbClr val="C00000"/>
                </a:solidFill>
              </a:rPr>
              <a:t>accepted only by a Turing machine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C00000"/>
                </a:solidFill>
              </a:rPr>
              <a:t>any type of rule structure possible as long as at least one non-terminal is on the LHS </a:t>
            </a:r>
            <a:r>
              <a:rPr lang="en-US" altLang="en-US" sz="2000"/>
              <a:t>(e.g. </a:t>
            </a:r>
            <a:r>
              <a:rPr lang="en-US" altLang="en-US" sz="2000" i="1"/>
              <a:t>BA</a:t>
            </a:r>
            <a:r>
              <a:rPr lang="en-US" altLang="en-US" sz="2000"/>
              <a:t> </a:t>
            </a:r>
            <a:r>
              <a:rPr lang="en-US" altLang="en-US" sz="2000">
                <a:cs typeface="Arial" panose="020B0604020202020204" pitchFamily="34" charset="0"/>
                <a:sym typeface="Symbol" panose="05050102010706020507" pitchFamily="18" charset="2"/>
              </a:rPr>
              <a:t>→</a:t>
            </a:r>
            <a:r>
              <a:rPr lang="en-US" altLang="en-US" sz="2000"/>
              <a:t> </a:t>
            </a:r>
            <a:r>
              <a:rPr lang="en-US" altLang="en-US" sz="2000" i="1"/>
              <a:t>D</a:t>
            </a:r>
            <a:r>
              <a:rPr lang="en-US" altLang="en-US" sz="2000"/>
              <a:t> is OK)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/>
              <a:t>Two types of language can result from unrestricted grammars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recursive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recursively enumerable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/>
              <a:t>Turing Machines to be discussed later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C00E22-2AA3-44B3-A890-7EE9ED4D04D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0763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Application>Microsoft Office PowerPoint</Application>
  <PresentationFormat>On-screen Show (4:3)</PresentationFormat>
  <Slides>14</Slides>
  <Notes>0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UCTI-Template-foundation-level</vt:lpstr>
      <vt:lpstr>Chomsky Hierarchy of Languages</vt:lpstr>
      <vt:lpstr>Learning outcomes</vt:lpstr>
      <vt:lpstr>Chomsky Hierarchy</vt:lpstr>
      <vt:lpstr>Regular Grammar and CFG</vt:lpstr>
      <vt:lpstr>Chomsky Hierarchy</vt:lpstr>
      <vt:lpstr>CFG and PDA</vt:lpstr>
      <vt:lpstr>Chomsky Hierarchy</vt:lpstr>
      <vt:lpstr>Context Sensitive Grammars</vt:lpstr>
      <vt:lpstr>Chomsky Hierarchy</vt:lpstr>
      <vt:lpstr>Chomsky Hierarchy</vt:lpstr>
      <vt:lpstr>Grammar types</vt:lpstr>
      <vt:lpstr>Chomsky Hierarchy</vt:lpstr>
      <vt:lpstr>Unrestricted Grammars</vt:lpstr>
      <vt:lpstr>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 Machines</dc:title>
  <dc:creator>Dr. Bazila Banu Abdul Jabbar</dc:creator>
  <cp:lastModifiedBy>Farhana Illiani Binti Hassan</cp:lastModifiedBy>
  <cp:revision>2</cp:revision>
  <cp:lastPrinted>2017-08-21T08:29:05Z</cp:lastPrinted>
  <dcterms:created xsi:type="dcterms:W3CDTF">2016-08-12T02:27:12Z</dcterms:created>
  <dcterms:modified xsi:type="dcterms:W3CDTF">2023-02-23T09:28:15Z</dcterms:modified>
</cp:coreProperties>
</file>