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22" r:id="rId2"/>
  </p:sldMasterIdLst>
  <p:notesMasterIdLst>
    <p:notesMasterId r:id="rId18"/>
  </p:notesMasterIdLst>
  <p:handoutMasterIdLst>
    <p:handoutMasterId r:id="rId19"/>
  </p:handoutMasterIdLst>
  <p:sldIdLst>
    <p:sldId id="264" r:id="rId3"/>
    <p:sldId id="256" r:id="rId4"/>
    <p:sldId id="266" r:id="rId5"/>
    <p:sldId id="268" r:id="rId6"/>
    <p:sldId id="315" r:id="rId7"/>
    <p:sldId id="282" r:id="rId8"/>
    <p:sldId id="311" r:id="rId9"/>
    <p:sldId id="313" r:id="rId10"/>
    <p:sldId id="314" r:id="rId11"/>
    <p:sldId id="309" r:id="rId12"/>
    <p:sldId id="310" r:id="rId13"/>
    <p:sldId id="263" r:id="rId14"/>
    <p:sldId id="316" r:id="rId15"/>
    <p:sldId id="305" r:id="rId16"/>
    <p:sldId id="306" r:id="rId17"/>
  </p:sldIdLst>
  <p:sldSz cx="10058400" cy="77724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3333CC"/>
    <a:srgbClr val="FF33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62" d="100"/>
          <a:sy n="62" d="100"/>
        </p:scale>
        <p:origin x="147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217" cy="497374"/>
          </a:xfrm>
          <a:prstGeom prst="rect">
            <a:avLst/>
          </a:prstGeom>
        </p:spPr>
        <p:txBody>
          <a:bodyPr vert="horz" lIns="85871" tIns="42936" rIns="85871" bIns="42936" rtlCol="0"/>
          <a:lstStyle>
            <a:lvl1pPr algn="l">
              <a:defRPr sz="1100"/>
            </a:lvl1pPr>
          </a:lstStyle>
          <a:p>
            <a:endParaRPr lang="en-US"/>
          </a:p>
        </p:txBody>
      </p:sp>
      <p:sp>
        <p:nvSpPr>
          <p:cNvPr id="3" name="Date Placeholder 2"/>
          <p:cNvSpPr>
            <a:spLocks noGrp="1"/>
          </p:cNvSpPr>
          <p:nvPr>
            <p:ph type="dt" sz="quarter" idx="1"/>
          </p:nvPr>
        </p:nvSpPr>
        <p:spPr>
          <a:xfrm>
            <a:off x="3855910" y="0"/>
            <a:ext cx="2950217" cy="497374"/>
          </a:xfrm>
          <a:prstGeom prst="rect">
            <a:avLst/>
          </a:prstGeom>
        </p:spPr>
        <p:txBody>
          <a:bodyPr vert="horz" lIns="85871" tIns="42936" rIns="85871" bIns="42936" rtlCol="0"/>
          <a:lstStyle>
            <a:lvl1pPr algn="r">
              <a:defRPr sz="1100"/>
            </a:lvl1pPr>
          </a:lstStyle>
          <a:p>
            <a:fld id="{74599DF0-F880-4992-BBB0-AAB223D2EF59}" type="datetimeFigureOut">
              <a:rPr lang="en-US" smtClean="0"/>
              <a:t>8/21/2017</a:t>
            </a:fld>
            <a:endParaRPr lang="en-US"/>
          </a:p>
        </p:txBody>
      </p:sp>
      <p:sp>
        <p:nvSpPr>
          <p:cNvPr id="4" name="Footer Placeholder 3"/>
          <p:cNvSpPr>
            <a:spLocks noGrp="1"/>
          </p:cNvSpPr>
          <p:nvPr>
            <p:ph type="ftr" sz="quarter" idx="2"/>
          </p:nvPr>
        </p:nvSpPr>
        <p:spPr>
          <a:xfrm>
            <a:off x="0" y="9441967"/>
            <a:ext cx="2950217" cy="497372"/>
          </a:xfrm>
          <a:prstGeom prst="rect">
            <a:avLst/>
          </a:prstGeom>
        </p:spPr>
        <p:txBody>
          <a:bodyPr vert="horz" lIns="85871" tIns="42936" rIns="85871" bIns="42936" rtlCol="0" anchor="b"/>
          <a:lstStyle>
            <a:lvl1pPr algn="l">
              <a:defRPr sz="1100"/>
            </a:lvl1pPr>
          </a:lstStyle>
          <a:p>
            <a:endParaRPr lang="en-US"/>
          </a:p>
        </p:txBody>
      </p:sp>
      <p:sp>
        <p:nvSpPr>
          <p:cNvPr id="5" name="Slide Number Placeholder 4"/>
          <p:cNvSpPr>
            <a:spLocks noGrp="1"/>
          </p:cNvSpPr>
          <p:nvPr>
            <p:ph type="sldNum" sz="quarter" idx="3"/>
          </p:nvPr>
        </p:nvSpPr>
        <p:spPr>
          <a:xfrm>
            <a:off x="3855910" y="9441967"/>
            <a:ext cx="2950217" cy="497372"/>
          </a:xfrm>
          <a:prstGeom prst="rect">
            <a:avLst/>
          </a:prstGeom>
        </p:spPr>
        <p:txBody>
          <a:bodyPr vert="horz" lIns="85871" tIns="42936" rIns="85871" bIns="42936" rtlCol="0" anchor="b"/>
          <a:lstStyle>
            <a:lvl1pPr algn="r">
              <a:defRPr sz="1100"/>
            </a:lvl1pPr>
          </a:lstStyle>
          <a:p>
            <a:fld id="{D75922B4-3EA4-44D6-B6FB-8A1433B6B4C0}" type="slidenum">
              <a:rPr lang="en-US" smtClean="0"/>
              <a:t>‹#›</a:t>
            </a:fld>
            <a:endParaRPr lang="en-US"/>
          </a:p>
        </p:txBody>
      </p:sp>
    </p:spTree>
    <p:extLst>
      <p:ext uri="{BB962C8B-B14F-4D97-AF65-F5344CB8AC3E}">
        <p14:creationId xmlns:p14="http://schemas.microsoft.com/office/powerpoint/2010/main" val="2049337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217" cy="497374"/>
          </a:xfrm>
          <a:prstGeom prst="rect">
            <a:avLst/>
          </a:prstGeom>
        </p:spPr>
        <p:txBody>
          <a:bodyPr vert="horz" lIns="85871" tIns="42936" rIns="85871" bIns="42936" rtlCol="0"/>
          <a:lstStyle>
            <a:lvl1pPr algn="l">
              <a:defRPr sz="1100"/>
            </a:lvl1pPr>
          </a:lstStyle>
          <a:p>
            <a:endParaRPr lang="en-US"/>
          </a:p>
        </p:txBody>
      </p:sp>
      <p:sp>
        <p:nvSpPr>
          <p:cNvPr id="3" name="Date Placeholder 2"/>
          <p:cNvSpPr>
            <a:spLocks noGrp="1"/>
          </p:cNvSpPr>
          <p:nvPr>
            <p:ph type="dt" idx="1"/>
          </p:nvPr>
        </p:nvSpPr>
        <p:spPr>
          <a:xfrm>
            <a:off x="3855910" y="0"/>
            <a:ext cx="2950217" cy="497374"/>
          </a:xfrm>
          <a:prstGeom prst="rect">
            <a:avLst/>
          </a:prstGeom>
        </p:spPr>
        <p:txBody>
          <a:bodyPr vert="horz" lIns="85871" tIns="42936" rIns="85871" bIns="42936" rtlCol="0"/>
          <a:lstStyle>
            <a:lvl1pPr algn="r">
              <a:defRPr sz="1100"/>
            </a:lvl1pPr>
          </a:lstStyle>
          <a:p>
            <a:fld id="{8D65F89C-AFEF-4969-A11D-E5A17C1EEC97}" type="datetimeFigureOut">
              <a:rPr lang="en-US" smtClean="0"/>
              <a:t>8/21/2017</a:t>
            </a:fld>
            <a:endParaRPr lang="en-US"/>
          </a:p>
        </p:txBody>
      </p:sp>
      <p:sp>
        <p:nvSpPr>
          <p:cNvPr id="4" name="Slide Image Placeholder 3"/>
          <p:cNvSpPr>
            <a:spLocks noGrp="1" noRot="1" noChangeAspect="1"/>
          </p:cNvSpPr>
          <p:nvPr>
            <p:ph type="sldImg" idx="2"/>
          </p:nvPr>
        </p:nvSpPr>
        <p:spPr>
          <a:xfrm>
            <a:off x="1235075" y="1243013"/>
            <a:ext cx="4337050" cy="3352800"/>
          </a:xfrm>
          <a:prstGeom prst="rect">
            <a:avLst/>
          </a:prstGeom>
          <a:noFill/>
          <a:ln w="12700">
            <a:solidFill>
              <a:prstClr val="black"/>
            </a:solidFill>
          </a:ln>
        </p:spPr>
        <p:txBody>
          <a:bodyPr vert="horz" lIns="85871" tIns="42936" rIns="85871" bIns="42936" rtlCol="0" anchor="ctr"/>
          <a:lstStyle/>
          <a:p>
            <a:endParaRPr lang="en-US"/>
          </a:p>
        </p:txBody>
      </p:sp>
      <p:sp>
        <p:nvSpPr>
          <p:cNvPr id="5" name="Notes Placeholder 4"/>
          <p:cNvSpPr>
            <a:spLocks noGrp="1"/>
          </p:cNvSpPr>
          <p:nvPr>
            <p:ph type="body" sz="quarter" idx="3"/>
          </p:nvPr>
        </p:nvSpPr>
        <p:spPr>
          <a:xfrm>
            <a:off x="681150" y="4782901"/>
            <a:ext cx="5444901" cy="3914020"/>
          </a:xfrm>
          <a:prstGeom prst="rect">
            <a:avLst/>
          </a:prstGeom>
        </p:spPr>
        <p:txBody>
          <a:bodyPr vert="horz" lIns="85871" tIns="42936" rIns="85871" bIns="4293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1967"/>
            <a:ext cx="2950217" cy="497372"/>
          </a:xfrm>
          <a:prstGeom prst="rect">
            <a:avLst/>
          </a:prstGeom>
        </p:spPr>
        <p:txBody>
          <a:bodyPr vert="horz" lIns="85871" tIns="42936" rIns="85871" bIns="42936" rtlCol="0" anchor="b"/>
          <a:lstStyle>
            <a:lvl1pPr algn="l">
              <a:defRPr sz="1100"/>
            </a:lvl1pPr>
          </a:lstStyle>
          <a:p>
            <a:endParaRPr lang="en-US"/>
          </a:p>
        </p:txBody>
      </p:sp>
      <p:sp>
        <p:nvSpPr>
          <p:cNvPr id="7" name="Slide Number Placeholder 6"/>
          <p:cNvSpPr>
            <a:spLocks noGrp="1"/>
          </p:cNvSpPr>
          <p:nvPr>
            <p:ph type="sldNum" sz="quarter" idx="5"/>
          </p:nvPr>
        </p:nvSpPr>
        <p:spPr>
          <a:xfrm>
            <a:off x="3855910" y="9441967"/>
            <a:ext cx="2950217" cy="497372"/>
          </a:xfrm>
          <a:prstGeom prst="rect">
            <a:avLst/>
          </a:prstGeom>
        </p:spPr>
        <p:txBody>
          <a:bodyPr vert="horz" lIns="85871" tIns="42936" rIns="85871" bIns="42936" rtlCol="0" anchor="b"/>
          <a:lstStyle>
            <a:lvl1pPr algn="r">
              <a:defRPr sz="1100"/>
            </a:lvl1pPr>
          </a:lstStyle>
          <a:p>
            <a:fld id="{C60AD498-7332-4C9F-BEF7-63932E40BCF0}" type="slidenum">
              <a:rPr lang="en-US" smtClean="0"/>
              <a:t>‹#›</a:t>
            </a:fld>
            <a:endParaRPr lang="en-US"/>
          </a:p>
        </p:txBody>
      </p:sp>
    </p:spTree>
    <p:extLst>
      <p:ext uri="{BB962C8B-B14F-4D97-AF65-F5344CB8AC3E}">
        <p14:creationId xmlns:p14="http://schemas.microsoft.com/office/powerpoint/2010/main" val="719825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300">
                <a:solidFill>
                  <a:schemeClr val="tx1"/>
                </a:solidFill>
                <a:latin typeface="Tahoma" panose="020B0604030504040204" pitchFamily="34" charset="0"/>
              </a:defRPr>
            </a:lvl1pPr>
            <a:lvl2pPr marL="697704" indent="-268348">
              <a:defRPr sz="2300">
                <a:solidFill>
                  <a:schemeClr val="tx1"/>
                </a:solidFill>
                <a:latin typeface="Tahoma" panose="020B0604030504040204" pitchFamily="34" charset="0"/>
              </a:defRPr>
            </a:lvl2pPr>
            <a:lvl3pPr marL="1073391" indent="-214678">
              <a:defRPr sz="2300">
                <a:solidFill>
                  <a:schemeClr val="tx1"/>
                </a:solidFill>
                <a:latin typeface="Tahoma" panose="020B0604030504040204" pitchFamily="34" charset="0"/>
              </a:defRPr>
            </a:lvl3pPr>
            <a:lvl4pPr marL="1502748" indent="-214678">
              <a:defRPr sz="2300">
                <a:solidFill>
                  <a:schemeClr val="tx1"/>
                </a:solidFill>
                <a:latin typeface="Tahoma" panose="020B0604030504040204" pitchFamily="34" charset="0"/>
              </a:defRPr>
            </a:lvl4pPr>
            <a:lvl5pPr marL="1932104" indent="-214678">
              <a:defRPr sz="2300">
                <a:solidFill>
                  <a:schemeClr val="tx1"/>
                </a:solidFill>
                <a:latin typeface="Tahoma" panose="020B0604030504040204" pitchFamily="34" charset="0"/>
              </a:defRPr>
            </a:lvl5pPr>
            <a:lvl6pPr marL="2361461" indent="-214678" eaLnBrk="0" fontAlgn="base" hangingPunct="0">
              <a:spcBef>
                <a:spcPct val="0"/>
              </a:spcBef>
              <a:spcAft>
                <a:spcPct val="0"/>
              </a:spcAft>
              <a:defRPr sz="2300">
                <a:solidFill>
                  <a:schemeClr val="tx1"/>
                </a:solidFill>
                <a:latin typeface="Tahoma" panose="020B0604030504040204" pitchFamily="34" charset="0"/>
              </a:defRPr>
            </a:lvl6pPr>
            <a:lvl7pPr marL="2790817" indent="-214678" eaLnBrk="0" fontAlgn="base" hangingPunct="0">
              <a:spcBef>
                <a:spcPct val="0"/>
              </a:spcBef>
              <a:spcAft>
                <a:spcPct val="0"/>
              </a:spcAft>
              <a:defRPr sz="2300">
                <a:solidFill>
                  <a:schemeClr val="tx1"/>
                </a:solidFill>
                <a:latin typeface="Tahoma" panose="020B0604030504040204" pitchFamily="34" charset="0"/>
              </a:defRPr>
            </a:lvl7pPr>
            <a:lvl8pPr marL="3220174" indent="-214678" eaLnBrk="0" fontAlgn="base" hangingPunct="0">
              <a:spcBef>
                <a:spcPct val="0"/>
              </a:spcBef>
              <a:spcAft>
                <a:spcPct val="0"/>
              </a:spcAft>
              <a:defRPr sz="2300">
                <a:solidFill>
                  <a:schemeClr val="tx1"/>
                </a:solidFill>
                <a:latin typeface="Tahoma" panose="020B0604030504040204" pitchFamily="34" charset="0"/>
              </a:defRPr>
            </a:lvl8pPr>
            <a:lvl9pPr marL="3649530" indent="-214678" eaLnBrk="0" fontAlgn="base" hangingPunct="0">
              <a:spcBef>
                <a:spcPct val="0"/>
              </a:spcBef>
              <a:spcAft>
                <a:spcPct val="0"/>
              </a:spcAft>
              <a:defRPr sz="2300">
                <a:solidFill>
                  <a:schemeClr val="tx1"/>
                </a:solidFill>
                <a:latin typeface="Tahoma" panose="020B0604030504040204" pitchFamily="34" charset="0"/>
              </a:defRPr>
            </a:lvl9pPr>
          </a:lstStyle>
          <a:p>
            <a:fld id="{BBD8D856-7874-47AD-8BFB-90A6DA9896A9}" type="slidenum">
              <a:rPr lang="en-US" altLang="en-US" sz="1100">
                <a:solidFill>
                  <a:srgbClr val="000000"/>
                </a:solidFill>
                <a:latin typeface="Times New Roman" panose="02020603050405020304" pitchFamily="18" charset="0"/>
              </a:rPr>
              <a:pPr/>
              <a:t>1</a:t>
            </a:fld>
            <a:endParaRPr lang="en-US" altLang="en-US" sz="1100">
              <a:solidFill>
                <a:srgbClr val="000000"/>
              </a:solidFill>
              <a:latin typeface="Times New Roman" panose="02020603050405020304" pitchFamily="18"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endParaRPr lang="en-US" altLang="en-US" smtClean="0"/>
          </a:p>
        </p:txBody>
      </p:sp>
    </p:spTree>
    <p:extLst>
      <p:ext uri="{BB962C8B-B14F-4D97-AF65-F5344CB8AC3E}">
        <p14:creationId xmlns:p14="http://schemas.microsoft.com/office/powerpoint/2010/main" val="2691545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10058400" cy="38862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0" fontAlgn="base" hangingPunct="0">
              <a:spcBef>
                <a:spcPct val="0"/>
              </a:spcBef>
              <a:spcAft>
                <a:spcPct val="0"/>
              </a:spcAft>
              <a:defRPr/>
            </a:pPr>
            <a:endParaRPr lang="en-US" altLang="en-US" sz="1980" smtClean="0">
              <a:solidFill>
                <a:srgbClr val="000000"/>
              </a:solidFill>
              <a:latin typeface="Arial" panose="020B0604020202020204" pitchFamily="34"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477" y="2849880"/>
            <a:ext cx="2783524" cy="270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628107" y="2212977"/>
            <a:ext cx="7430293" cy="1666028"/>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612390" y="4404360"/>
            <a:ext cx="7446010" cy="198628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418206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39567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25519" y="311256"/>
            <a:ext cx="2263140" cy="674147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353" y="311256"/>
            <a:ext cx="6623527" cy="67414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299341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272011"/>
            <a:ext cx="7543800" cy="2705947"/>
          </a:xfrm>
        </p:spPr>
        <p:txBody>
          <a:bodyPr anchor="b"/>
          <a:lstStyle>
            <a:lvl1pPr algn="ctr">
              <a:defRPr sz="4950"/>
            </a:lvl1pPr>
          </a:lstStyle>
          <a:p>
            <a:r>
              <a:rPr lang="en-US" smtClean="0"/>
              <a:t>Click to edit Master title style</a:t>
            </a:r>
            <a:endParaRPr lang="en-US"/>
          </a:p>
        </p:txBody>
      </p:sp>
      <p:sp>
        <p:nvSpPr>
          <p:cNvPr id="3" name="Subtitle 2"/>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28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FA754-D5C3-4E66-96A6-867B257F58DC}" type="datetimeFigureOut">
              <a:rPr lang="en-US" smtClean="0"/>
              <a:t>8/21/2017</a:t>
            </a:fld>
            <a:endParaRPr lang="en-US" dirty="0"/>
          </a:p>
        </p:txBody>
      </p:sp>
      <p:sp>
        <p:nvSpPr>
          <p:cNvPr id="5" name="Footer Placeholder 4"/>
          <p:cNvSpPr>
            <a:spLocks noGrp="1"/>
          </p:cNvSpPr>
          <p:nvPr>
            <p:ph type="ftr" sz="quarter" idx="11"/>
          </p:nvPr>
        </p:nvSpPr>
        <p:spPr/>
        <p:txBody>
          <a:bodyPr/>
          <a:lstStyle/>
          <a:p>
            <a:pPr>
              <a:defRPr/>
            </a:pPr>
            <a:r>
              <a:rPr lang="en-GB" smtClean="0"/>
              <a:t>‹#›</a:t>
            </a:r>
            <a:endParaRPr lang="en-GB"/>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940963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6" y="1937704"/>
            <a:ext cx="8675370" cy="3233102"/>
          </a:xfrm>
        </p:spPr>
        <p:txBody>
          <a:bodyPr anchor="b"/>
          <a:lstStyle>
            <a:lvl1pPr>
              <a:defRPr sz="4950"/>
            </a:lvl1pPr>
          </a:lstStyle>
          <a:p>
            <a:r>
              <a:rPr lang="en-US" smtClean="0"/>
              <a:t>Click to edit Master title style</a:t>
            </a:r>
            <a:endParaRPr lang="en-US"/>
          </a:p>
        </p:txBody>
      </p:sp>
      <p:sp>
        <p:nvSpPr>
          <p:cNvPr id="3" name="Text Placeholder 2"/>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5" name="Footer Placeholder 4"/>
          <p:cNvSpPr>
            <a:spLocks noGrp="1"/>
          </p:cNvSpPr>
          <p:nvPr>
            <p:ph type="ftr" sz="quarter" idx="11"/>
          </p:nvPr>
        </p:nvSpPr>
        <p:spPr/>
        <p:txBody>
          <a:bodyPr/>
          <a:lstStyle/>
          <a:p>
            <a:pPr>
              <a:defRPr/>
            </a:pPr>
            <a:r>
              <a:rPr lang="en-GB" smtClean="0"/>
              <a:t>‹#›</a:t>
            </a:r>
            <a:endParaRPr lang="en-GB"/>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7021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151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92065" y="2069042"/>
            <a:ext cx="4274820" cy="49315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FA754-D5C3-4E66-96A6-867B257F58DC}" type="datetimeFigureOut">
              <a:rPr lang="en-US" smtClean="0"/>
              <a:t>8/21/2017</a:t>
            </a:fld>
            <a:endParaRPr lang="en-US" dirty="0"/>
          </a:p>
        </p:txBody>
      </p:sp>
      <p:sp>
        <p:nvSpPr>
          <p:cNvPr id="6" name="Footer Placeholder 5"/>
          <p:cNvSpPr>
            <a:spLocks noGrp="1"/>
          </p:cNvSpPr>
          <p:nvPr>
            <p:ph type="ftr" sz="quarter" idx="11"/>
          </p:nvPr>
        </p:nvSpPr>
        <p:spPr/>
        <p:txBody>
          <a:bodyPr/>
          <a:lstStyle/>
          <a:p>
            <a:pPr>
              <a:defRPr/>
            </a:pPr>
            <a:r>
              <a:rPr lang="en-GB" smtClean="0"/>
              <a:t>‹#›</a:t>
            </a:r>
            <a:endParaRPr lang="en-GB"/>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53638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09"/>
            <a:ext cx="8675370" cy="150230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6" name="Content Placeholder 5"/>
          <p:cNvSpPr>
            <a:spLocks noGrp="1"/>
          </p:cNvSpPr>
          <p:nvPr>
            <p:ph sz="quarter" idx="4"/>
          </p:nvPr>
        </p:nvSpPr>
        <p:spPr>
          <a:xfrm>
            <a:off x="5092065" y="2839085"/>
            <a:ext cx="4276130" cy="41758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8" name="Footer Placeholder 7"/>
          <p:cNvSpPr>
            <a:spLocks noGrp="1"/>
          </p:cNvSpPr>
          <p:nvPr>
            <p:ph type="ftr" sz="quarter" idx="11"/>
          </p:nvPr>
        </p:nvSpPr>
        <p:spPr/>
        <p:txBody>
          <a:bodyPr/>
          <a:lstStyle/>
          <a:p>
            <a:pPr>
              <a:defRPr/>
            </a:pPr>
            <a:r>
              <a:rPr lang="en-GB" smtClean="0"/>
              <a:t>‹#›</a:t>
            </a:r>
            <a:endParaRPr lang="en-GB"/>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8966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4" name="Footer Placeholder 3"/>
          <p:cNvSpPr>
            <a:spLocks noGrp="1"/>
          </p:cNvSpPr>
          <p:nvPr>
            <p:ph type="ftr" sz="quarter" idx="11"/>
          </p:nvPr>
        </p:nvSpPr>
        <p:spPr/>
        <p:txBody>
          <a:bodyPr/>
          <a:lstStyle/>
          <a:p>
            <a:pPr>
              <a:defRPr/>
            </a:pPr>
            <a:r>
              <a:rPr lang="en-GB" smtClean="0"/>
              <a:t>‹#›</a:t>
            </a:r>
            <a:endParaRPr lang="en-GB"/>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9523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3" name="Footer Placeholder 2"/>
          <p:cNvSpPr>
            <a:spLocks noGrp="1"/>
          </p:cNvSpPr>
          <p:nvPr>
            <p:ph type="ftr" sz="quarter" idx="11"/>
          </p:nvPr>
        </p:nvSpPr>
        <p:spPr/>
        <p:txBody>
          <a:bodyPr/>
          <a:lstStyle/>
          <a:p>
            <a:pPr>
              <a:defRPr/>
            </a:pPr>
            <a:r>
              <a:rPr lang="en-GB" smtClean="0"/>
              <a:t>‹#›</a:t>
            </a:r>
            <a:endParaRPr lang="en-GB"/>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952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smtClean="0"/>
              <a:t>Click to edit Master title style</a:t>
            </a:r>
            <a:endParaRPr lang="en-US"/>
          </a:p>
        </p:txBody>
      </p:sp>
      <p:sp>
        <p:nvSpPr>
          <p:cNvPr id="3" name="Content Placeholder 2"/>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6" name="Footer Placeholder 5"/>
          <p:cNvSpPr>
            <a:spLocks noGrp="1"/>
          </p:cNvSpPr>
          <p:nvPr>
            <p:ph type="ftr" sz="quarter" idx="11"/>
          </p:nvPr>
        </p:nvSpPr>
        <p:spPr/>
        <p:txBody>
          <a:bodyPr/>
          <a:lstStyle/>
          <a:p>
            <a:pPr>
              <a:defRPr/>
            </a:pPr>
            <a:r>
              <a:rPr lang="en-GB" smtClean="0"/>
              <a:t>‹#›</a:t>
            </a:r>
            <a:endParaRPr lang="en-GB"/>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946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451491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2640"/>
            </a:lvl1pPr>
          </a:lstStyle>
          <a:p>
            <a:r>
              <a:rPr lang="en-US" smtClean="0"/>
              <a:t>Click to edit Master title style</a:t>
            </a:r>
            <a:endParaRPr lang="en-US"/>
          </a:p>
        </p:txBody>
      </p:sp>
      <p:sp>
        <p:nvSpPr>
          <p:cNvPr id="3" name="Picture Placeholder 2"/>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6" name="Footer Placeholder 5"/>
          <p:cNvSpPr>
            <a:spLocks noGrp="1"/>
          </p:cNvSpPr>
          <p:nvPr>
            <p:ph type="ftr" sz="quarter" idx="11"/>
          </p:nvPr>
        </p:nvSpPr>
        <p:spPr/>
        <p:txBody>
          <a:bodyPr/>
          <a:lstStyle/>
          <a:p>
            <a:pPr>
              <a:defRPr/>
            </a:pPr>
            <a:r>
              <a:rPr lang="en-GB" smtClean="0"/>
              <a:t>‹#›</a:t>
            </a:r>
            <a:endParaRPr lang="en-GB"/>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6704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5" name="Footer Placeholder 4"/>
          <p:cNvSpPr>
            <a:spLocks noGrp="1"/>
          </p:cNvSpPr>
          <p:nvPr>
            <p:ph type="ftr" sz="quarter" idx="11"/>
          </p:nvPr>
        </p:nvSpPr>
        <p:spPr/>
        <p:txBody>
          <a:bodyPr/>
          <a:lstStyle/>
          <a:p>
            <a:pPr>
              <a:defRPr/>
            </a:pPr>
            <a:r>
              <a:rPr lang="en-GB" smtClean="0"/>
              <a:t>‹#›</a:t>
            </a:r>
            <a:endParaRPr lang="en-GB"/>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9799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2" y="413808"/>
            <a:ext cx="2168843" cy="65867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8/21/2017</a:t>
            </a:fld>
            <a:endParaRPr lang="en-US" dirty="0"/>
          </a:p>
        </p:txBody>
      </p:sp>
      <p:sp>
        <p:nvSpPr>
          <p:cNvPr id="5" name="Footer Placeholder 4"/>
          <p:cNvSpPr>
            <a:spLocks noGrp="1"/>
          </p:cNvSpPr>
          <p:nvPr>
            <p:ph type="ftr" sz="quarter" idx="11"/>
          </p:nvPr>
        </p:nvSpPr>
        <p:spPr/>
        <p:txBody>
          <a:bodyPr/>
          <a:lstStyle/>
          <a:p>
            <a:pPr>
              <a:defRPr/>
            </a:pPr>
            <a:r>
              <a:rPr lang="en-GB" smtClean="0"/>
              <a:t>‹#›</a:t>
            </a:r>
            <a:endParaRPr lang="en-GB"/>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336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314855"/>
            <a:ext cx="9052560" cy="129180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2920" y="1813560"/>
            <a:ext cx="4442460" cy="5129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13020" y="1813560"/>
            <a:ext cx="4442460" cy="247745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13020" y="4463733"/>
            <a:ext cx="4442460" cy="24792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02920" y="7077922"/>
            <a:ext cx="2346960" cy="539750"/>
          </a:xfrm>
          <a:prstGeom prst="rect">
            <a:avLst/>
          </a:prstGeom>
        </p:spPr>
        <p:txBody>
          <a:bodyPr/>
          <a:lstStyle>
            <a:lvl1pPr>
              <a:defRPr/>
            </a:lvl1pPr>
          </a:lstStyle>
          <a:p>
            <a:endParaRPr lang="en-US" altLang="en-US"/>
          </a:p>
        </p:txBody>
      </p:sp>
      <p:sp>
        <p:nvSpPr>
          <p:cNvPr id="7" name="Footer Placeholder 6"/>
          <p:cNvSpPr>
            <a:spLocks noGrp="1"/>
          </p:cNvSpPr>
          <p:nvPr>
            <p:ph type="ftr" sz="quarter" idx="11"/>
          </p:nvPr>
        </p:nvSpPr>
        <p:spPr>
          <a:xfrm>
            <a:off x="3436620" y="7077922"/>
            <a:ext cx="3185160" cy="5397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7208520" y="7077922"/>
            <a:ext cx="2346960" cy="539750"/>
          </a:xfrm>
          <a:prstGeom prst="rect">
            <a:avLst/>
          </a:prstGeom>
        </p:spPr>
        <p:txBody>
          <a:bodyPr/>
          <a:lstStyle>
            <a:lvl1pPr>
              <a:defRPr/>
            </a:lvl1pPr>
          </a:lstStyle>
          <a:p>
            <a:fld id="{80C489A7-36E8-49EE-B065-E44159CF0F01}" type="slidenum">
              <a:rPr lang="en-US" altLang="en-US"/>
              <a:pPr/>
              <a:t>‹#›</a:t>
            </a:fld>
            <a:endParaRPr lang="en-US" altLang="en-US"/>
          </a:p>
        </p:txBody>
      </p:sp>
    </p:spTree>
    <p:extLst>
      <p:ext uri="{BB962C8B-B14F-4D97-AF65-F5344CB8AC3E}">
        <p14:creationId xmlns:p14="http://schemas.microsoft.com/office/powerpoint/2010/main" val="72903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8"/>
            <a:ext cx="8549640" cy="1543685"/>
          </a:xfrm>
        </p:spPr>
        <p:txBody>
          <a:bodyPr anchor="t"/>
          <a:lstStyle>
            <a:lvl1pPr algn="l">
              <a:defRPr sz="3300" b="1" cap="all"/>
            </a:lvl1pPr>
          </a:lstStyle>
          <a:p>
            <a:r>
              <a:rPr lang="en-US" smtClean="0"/>
              <a:t>Click to edit Master title style</a:t>
            </a:r>
            <a:endParaRPr lang="en-GB"/>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1650"/>
            </a:lvl1pPr>
            <a:lvl2pPr marL="377190" indent="0">
              <a:buNone/>
              <a:defRPr sz="1485"/>
            </a:lvl2pPr>
            <a:lvl3pPr marL="754380" indent="0">
              <a:buNone/>
              <a:defRPr sz="1320"/>
            </a:lvl3pPr>
            <a:lvl4pPr marL="1131570" indent="0">
              <a:buNone/>
              <a:defRPr sz="1155"/>
            </a:lvl4pPr>
            <a:lvl5pPr marL="1508760" indent="0">
              <a:buNone/>
              <a:defRPr sz="1155"/>
            </a:lvl5pPr>
            <a:lvl6pPr marL="1885950" indent="0">
              <a:buNone/>
              <a:defRPr sz="1155"/>
            </a:lvl6pPr>
            <a:lvl7pPr marL="2263140" indent="0">
              <a:buNone/>
              <a:defRPr sz="1155"/>
            </a:lvl7pPr>
            <a:lvl8pPr marL="2640330" indent="0">
              <a:buNone/>
              <a:defRPr sz="1155"/>
            </a:lvl8pPr>
            <a:lvl9pPr marL="3017520" indent="0">
              <a:buNone/>
              <a:defRPr sz="1155"/>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06069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6099" y="1923310"/>
            <a:ext cx="4442460" cy="5129424"/>
          </a:xfrm>
        </p:spPr>
        <p:txBody>
          <a:bodyPr/>
          <a:lstStyle>
            <a:lvl1pPr>
              <a:defRPr sz="2310"/>
            </a:lvl1pPr>
            <a:lvl2pPr>
              <a:defRPr sz="1980"/>
            </a:lvl2pPr>
            <a:lvl3pPr>
              <a:defRPr sz="1650"/>
            </a:lvl3pPr>
            <a:lvl4pPr>
              <a:defRPr sz="1485"/>
            </a:lvl4pPr>
            <a:lvl5pPr>
              <a:defRPr sz="1485"/>
            </a:lvl5pPr>
            <a:lvl6pPr>
              <a:defRPr sz="1485"/>
            </a:lvl6pPr>
            <a:lvl7pPr>
              <a:defRPr sz="1485"/>
            </a:lvl7pPr>
            <a:lvl8pPr>
              <a:defRPr sz="1485"/>
            </a:lvl8pPr>
            <a:lvl9pPr>
              <a:defRPr sz="14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146199" y="1923310"/>
            <a:ext cx="4442460" cy="5129424"/>
          </a:xfrm>
        </p:spPr>
        <p:txBody>
          <a:bodyPr/>
          <a:lstStyle>
            <a:lvl1pPr>
              <a:defRPr sz="2310"/>
            </a:lvl1pPr>
            <a:lvl2pPr>
              <a:defRPr sz="1980"/>
            </a:lvl2pPr>
            <a:lvl3pPr>
              <a:defRPr sz="1650"/>
            </a:lvl3pPr>
            <a:lvl4pPr>
              <a:defRPr sz="1485"/>
            </a:lvl4pPr>
            <a:lvl5pPr>
              <a:defRPr sz="1485"/>
            </a:lvl5pPr>
            <a:lvl6pPr>
              <a:defRPr sz="1485"/>
            </a:lvl6pPr>
            <a:lvl7pPr>
              <a:defRPr sz="1485"/>
            </a:lvl7pPr>
            <a:lvl8pPr>
              <a:defRPr sz="1485"/>
            </a:lvl8pPr>
            <a:lvl9pPr>
              <a:defRPr sz="148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1793861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311256"/>
            <a:ext cx="9052560" cy="12954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02920" y="1739795"/>
            <a:ext cx="4444207" cy="725064"/>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1980"/>
            </a:lvl1pPr>
            <a:lvl2pPr>
              <a:defRPr sz="1650"/>
            </a:lvl2pPr>
            <a:lvl3pPr>
              <a:defRPr sz="1485"/>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109529" y="1739795"/>
            <a:ext cx="4445952" cy="725064"/>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smtClean="0"/>
              <a:t>Click to edit Master text styles</a:t>
            </a:r>
          </a:p>
        </p:txBody>
      </p:sp>
      <p:sp>
        <p:nvSpPr>
          <p:cNvPr id="6" name="Content Placeholder 5"/>
          <p:cNvSpPr>
            <a:spLocks noGrp="1"/>
          </p:cNvSpPr>
          <p:nvPr>
            <p:ph sz="quarter" idx="4"/>
          </p:nvPr>
        </p:nvSpPr>
        <p:spPr>
          <a:xfrm>
            <a:off x="5109529" y="2464859"/>
            <a:ext cx="4445952" cy="4478126"/>
          </a:xfrm>
        </p:spPr>
        <p:txBody>
          <a:bodyPr/>
          <a:lstStyle>
            <a:lvl1pPr>
              <a:defRPr sz="1980"/>
            </a:lvl1pPr>
            <a:lvl2pPr>
              <a:defRPr sz="1650"/>
            </a:lvl2pPr>
            <a:lvl3pPr>
              <a:defRPr sz="1485"/>
            </a:lvl3pPr>
            <a:lvl4pPr>
              <a:defRPr sz="1320"/>
            </a:lvl4pPr>
            <a:lvl5pPr>
              <a:defRPr sz="1320"/>
            </a:lvl5pPr>
            <a:lvl6pPr>
              <a:defRPr sz="1320"/>
            </a:lvl6pPr>
            <a:lvl7pPr>
              <a:defRPr sz="1320"/>
            </a:lvl7pPr>
            <a:lvl8pPr>
              <a:defRPr sz="1320"/>
            </a:lvl8pPr>
            <a:lvl9pPr>
              <a:defRPr sz="13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57250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218806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302827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1650" b="1"/>
            </a:lvl1pPr>
          </a:lstStyle>
          <a:p>
            <a:r>
              <a:rPr lang="en-US" smtClean="0"/>
              <a:t>Click to edit Master title style</a:t>
            </a:r>
            <a:endParaRPr lang="en-GB"/>
          </a:p>
        </p:txBody>
      </p:sp>
      <p:sp>
        <p:nvSpPr>
          <p:cNvPr id="3" name="Content Placeholder 2"/>
          <p:cNvSpPr>
            <a:spLocks noGrp="1"/>
          </p:cNvSpPr>
          <p:nvPr>
            <p:ph idx="1"/>
          </p:nvPr>
        </p:nvSpPr>
        <p:spPr>
          <a:xfrm>
            <a:off x="3932555" y="309458"/>
            <a:ext cx="5622925" cy="6633528"/>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02921" y="1626448"/>
            <a:ext cx="3309144" cy="5316538"/>
          </a:xfrm>
        </p:spPr>
        <p:txBody>
          <a:bodyPr/>
          <a:lstStyle>
            <a:lvl1pPr marL="0" indent="0">
              <a:buNone/>
              <a:defRPr sz="1155"/>
            </a:lvl1pPr>
            <a:lvl2pPr marL="377190" indent="0">
              <a:buNone/>
              <a:defRPr sz="990"/>
            </a:lvl2pPr>
            <a:lvl3pPr marL="754380" indent="0">
              <a:buNone/>
              <a:defRPr sz="825"/>
            </a:lvl3pPr>
            <a:lvl4pPr marL="1131570" indent="0">
              <a:buNone/>
              <a:defRPr sz="743"/>
            </a:lvl4pPr>
            <a:lvl5pPr marL="1508760" indent="0">
              <a:buNone/>
              <a:defRPr sz="743"/>
            </a:lvl5pPr>
            <a:lvl6pPr marL="1885950" indent="0">
              <a:buNone/>
              <a:defRPr sz="743"/>
            </a:lvl6pPr>
            <a:lvl7pPr marL="2263140" indent="0">
              <a:buNone/>
              <a:defRPr sz="743"/>
            </a:lvl7pPr>
            <a:lvl8pPr marL="2640330" indent="0">
              <a:buNone/>
              <a:defRPr sz="743"/>
            </a:lvl8pPr>
            <a:lvl9pPr marL="3017520" indent="0">
              <a:buNone/>
              <a:defRPr sz="743"/>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45002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1650" b="1"/>
            </a:lvl1pPr>
          </a:lstStyle>
          <a:p>
            <a:r>
              <a:rPr lang="en-US" smtClean="0"/>
              <a:t>Click to edit Master title style</a:t>
            </a:r>
            <a:endParaRPr lang="en-GB"/>
          </a:p>
        </p:txBody>
      </p:sp>
      <p:sp>
        <p:nvSpPr>
          <p:cNvPr id="3" name="Picture Placeholder 2"/>
          <p:cNvSpPr>
            <a:spLocks noGrp="1"/>
          </p:cNvSpPr>
          <p:nvPr>
            <p:ph type="pic" idx="1"/>
          </p:nvPr>
        </p:nvSpPr>
        <p:spPr>
          <a:xfrm>
            <a:off x="1971517" y="694478"/>
            <a:ext cx="6035040" cy="4663440"/>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155"/>
            </a:lvl1pPr>
            <a:lvl2pPr marL="377190" indent="0">
              <a:buNone/>
              <a:defRPr sz="990"/>
            </a:lvl2pPr>
            <a:lvl3pPr marL="754380" indent="0">
              <a:buNone/>
              <a:defRPr sz="825"/>
            </a:lvl3pPr>
            <a:lvl4pPr marL="1131570" indent="0">
              <a:buNone/>
              <a:defRPr sz="743"/>
            </a:lvl4pPr>
            <a:lvl5pPr marL="1508760" indent="0">
              <a:buNone/>
              <a:defRPr sz="743"/>
            </a:lvl5pPr>
            <a:lvl6pPr marL="1885950" indent="0">
              <a:buNone/>
              <a:defRPr sz="743"/>
            </a:lvl6pPr>
            <a:lvl7pPr marL="2263140" indent="0">
              <a:buNone/>
              <a:defRPr sz="743"/>
            </a:lvl7pPr>
            <a:lvl8pPr marL="2640330" indent="0">
              <a:buNone/>
              <a:defRPr sz="743"/>
            </a:lvl8pPr>
            <a:lvl9pPr marL="3017520" indent="0">
              <a:buNone/>
              <a:defRPr sz="743"/>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endParaRPr lang="en-US" altLang="en-US">
              <a:solidFill>
                <a:srgbClr val="000000"/>
              </a:solidFill>
            </a:endParaRPr>
          </a:p>
        </p:txBody>
      </p:sp>
    </p:spTree>
    <p:extLst>
      <p:ext uri="{BB962C8B-B14F-4D97-AF65-F5344CB8AC3E}">
        <p14:creationId xmlns:p14="http://schemas.microsoft.com/office/powerpoint/2010/main" val="562623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585595" y="2912853"/>
            <a:ext cx="7927975" cy="464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p:nvSpPr>
        <p:spPr bwMode="auto">
          <a:xfrm>
            <a:off x="0" y="7504327"/>
            <a:ext cx="10058400" cy="268075"/>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0" fontAlgn="base" hangingPunct="0">
              <a:spcBef>
                <a:spcPct val="0"/>
              </a:spcBef>
              <a:spcAft>
                <a:spcPct val="0"/>
              </a:spcAft>
              <a:defRPr/>
            </a:pPr>
            <a:endParaRPr lang="en-GB" altLang="en-US" sz="1980" smtClean="0">
              <a:solidFill>
                <a:srgbClr val="000000"/>
              </a:solidFill>
              <a:latin typeface="Arial" panose="020B0604020202020204" pitchFamily="34" charset="0"/>
            </a:endParaRPr>
          </a:p>
        </p:txBody>
      </p:sp>
      <p:sp>
        <p:nvSpPr>
          <p:cNvPr id="1028" name="Rectangle 4"/>
          <p:cNvSpPr>
            <a:spLocks noGrp="1" noChangeArrowheads="1"/>
          </p:cNvSpPr>
          <p:nvPr>
            <p:ph type="body" idx="1"/>
          </p:nvPr>
        </p:nvSpPr>
        <p:spPr bwMode="auto">
          <a:xfrm>
            <a:off x="536099" y="1923310"/>
            <a:ext cx="9052560" cy="5129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534353" y="311256"/>
            <a:ext cx="774636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7"/>
          <p:cNvSpPr>
            <a:spLocks noChangeArrowheads="1"/>
          </p:cNvSpPr>
          <p:nvPr/>
        </p:nvSpPr>
        <p:spPr bwMode="auto">
          <a:xfrm>
            <a:off x="1" y="7477337"/>
            <a:ext cx="2982595" cy="29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0" fontAlgn="base" hangingPunct="0">
              <a:spcBef>
                <a:spcPct val="0"/>
              </a:spcBef>
              <a:spcAft>
                <a:spcPct val="0"/>
              </a:spcAft>
              <a:defRPr/>
            </a:pPr>
            <a:r>
              <a:rPr lang="en-GB" altLang="en-US" sz="660" smtClean="0">
                <a:solidFill>
                  <a:srgbClr val="000000"/>
                </a:solidFill>
                <a:latin typeface="Calibri" panose="020F0502020204030204" pitchFamily="34" charset="0"/>
                <a:ea typeface="Calibri" panose="020F0502020204030204" pitchFamily="34" charset="0"/>
                <a:cs typeface="Calibri" panose="020F0502020204030204" pitchFamily="34" charset="0"/>
              </a:rPr>
              <a:t>Module Code and Module Title</a:t>
            </a:r>
          </a:p>
        </p:txBody>
      </p:sp>
      <p:sp>
        <p:nvSpPr>
          <p:cNvPr id="86024" name="Rectangle 8"/>
          <p:cNvSpPr>
            <a:spLocks noGrp="1" noChangeArrowheads="1"/>
          </p:cNvSpPr>
          <p:nvPr>
            <p:ph type="ftr" sz="quarter" idx="3"/>
          </p:nvPr>
        </p:nvSpPr>
        <p:spPr bwMode="auto">
          <a:xfrm>
            <a:off x="6873240" y="7506123"/>
            <a:ext cx="3185160" cy="2662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660">
                <a:latin typeface="Calibri" panose="020F0502020204030204" pitchFamily="34" charset="0"/>
                <a:ea typeface="Calibri" panose="020F0502020204030204" pitchFamily="34" charset="0"/>
                <a:cs typeface="Calibri" panose="020F0502020204030204" pitchFamily="34" charset="0"/>
              </a:defRPr>
            </a:lvl1pPr>
          </a:lstStyle>
          <a:p>
            <a:pPr eaLnBrk="0" fontAlgn="base" hangingPunct="0">
              <a:spcBef>
                <a:spcPct val="0"/>
              </a:spcBef>
              <a:spcAft>
                <a:spcPct val="0"/>
              </a:spcAft>
              <a:defRPr/>
            </a:pPr>
            <a:endParaRPr lang="en-US" altLang="en-US">
              <a:solidFill>
                <a:srgbClr val="000000"/>
              </a:solidFill>
            </a:endParaRPr>
          </a:p>
        </p:txBody>
      </p:sp>
      <p:sp>
        <p:nvSpPr>
          <p:cNvPr id="1032" name="Rectangle 9"/>
          <p:cNvSpPr>
            <a:spLocks noChangeArrowheads="1"/>
          </p:cNvSpPr>
          <p:nvPr/>
        </p:nvSpPr>
        <p:spPr bwMode="auto">
          <a:xfrm>
            <a:off x="3492500" y="7477337"/>
            <a:ext cx="2982595" cy="29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0" fontAlgn="base" hangingPunct="0">
              <a:spcBef>
                <a:spcPct val="0"/>
              </a:spcBef>
              <a:spcAft>
                <a:spcPct val="0"/>
              </a:spcAft>
              <a:defRPr/>
            </a:pPr>
            <a:r>
              <a:rPr lang="en-GB" altLang="en-US" sz="660" smtClean="0">
                <a:solidFill>
                  <a:srgbClr val="000000"/>
                </a:solidFill>
                <a:latin typeface="Calibri" panose="020F0502020204030204" pitchFamily="34" charset="0"/>
                <a:ea typeface="Calibri" panose="020F0502020204030204" pitchFamily="34" charset="0"/>
                <a:cs typeface="Calibri" panose="020F0502020204030204"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392478" y="2"/>
            <a:ext cx="1665923" cy="171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80819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2970">
          <a:solidFill>
            <a:schemeClr val="tx2"/>
          </a:solidFill>
          <a:latin typeface="+mj-lt"/>
          <a:ea typeface="+mj-ea"/>
          <a:cs typeface="+mj-cs"/>
        </a:defRPr>
      </a:lvl1pPr>
      <a:lvl2pPr algn="ctr" rtl="0" eaLnBrk="0" fontAlgn="base" hangingPunct="0">
        <a:spcBef>
          <a:spcPct val="0"/>
        </a:spcBef>
        <a:spcAft>
          <a:spcPct val="0"/>
        </a:spcAft>
        <a:defRPr sz="2970">
          <a:solidFill>
            <a:schemeClr val="tx2"/>
          </a:solidFill>
          <a:latin typeface="Arial" charset="0"/>
        </a:defRPr>
      </a:lvl2pPr>
      <a:lvl3pPr algn="ctr" rtl="0" eaLnBrk="0" fontAlgn="base" hangingPunct="0">
        <a:spcBef>
          <a:spcPct val="0"/>
        </a:spcBef>
        <a:spcAft>
          <a:spcPct val="0"/>
        </a:spcAft>
        <a:defRPr sz="2970">
          <a:solidFill>
            <a:schemeClr val="tx2"/>
          </a:solidFill>
          <a:latin typeface="Arial" charset="0"/>
        </a:defRPr>
      </a:lvl3pPr>
      <a:lvl4pPr algn="ctr" rtl="0" eaLnBrk="0" fontAlgn="base" hangingPunct="0">
        <a:spcBef>
          <a:spcPct val="0"/>
        </a:spcBef>
        <a:spcAft>
          <a:spcPct val="0"/>
        </a:spcAft>
        <a:defRPr sz="2970">
          <a:solidFill>
            <a:schemeClr val="tx2"/>
          </a:solidFill>
          <a:latin typeface="Arial" charset="0"/>
        </a:defRPr>
      </a:lvl4pPr>
      <a:lvl5pPr algn="ctr" rtl="0" eaLnBrk="0" fontAlgn="base" hangingPunct="0">
        <a:spcBef>
          <a:spcPct val="0"/>
        </a:spcBef>
        <a:spcAft>
          <a:spcPct val="0"/>
        </a:spcAft>
        <a:defRPr sz="2970">
          <a:solidFill>
            <a:schemeClr val="tx2"/>
          </a:solidFill>
          <a:latin typeface="Arial" charset="0"/>
        </a:defRPr>
      </a:lvl5pPr>
      <a:lvl6pPr marL="377190" algn="ctr" rtl="0" eaLnBrk="1" fontAlgn="base" hangingPunct="1">
        <a:spcBef>
          <a:spcPct val="0"/>
        </a:spcBef>
        <a:spcAft>
          <a:spcPct val="0"/>
        </a:spcAft>
        <a:defRPr sz="2970">
          <a:solidFill>
            <a:schemeClr val="tx2"/>
          </a:solidFill>
          <a:latin typeface="Arial" charset="0"/>
        </a:defRPr>
      </a:lvl6pPr>
      <a:lvl7pPr marL="754380" algn="ctr" rtl="0" eaLnBrk="1" fontAlgn="base" hangingPunct="1">
        <a:spcBef>
          <a:spcPct val="0"/>
        </a:spcBef>
        <a:spcAft>
          <a:spcPct val="0"/>
        </a:spcAft>
        <a:defRPr sz="2970">
          <a:solidFill>
            <a:schemeClr val="tx2"/>
          </a:solidFill>
          <a:latin typeface="Arial" charset="0"/>
        </a:defRPr>
      </a:lvl7pPr>
      <a:lvl8pPr marL="1131570" algn="ctr" rtl="0" eaLnBrk="1" fontAlgn="base" hangingPunct="1">
        <a:spcBef>
          <a:spcPct val="0"/>
        </a:spcBef>
        <a:spcAft>
          <a:spcPct val="0"/>
        </a:spcAft>
        <a:defRPr sz="2970">
          <a:solidFill>
            <a:schemeClr val="tx2"/>
          </a:solidFill>
          <a:latin typeface="Arial" charset="0"/>
        </a:defRPr>
      </a:lvl8pPr>
      <a:lvl9pPr marL="1508760" algn="ctr" rtl="0" eaLnBrk="1" fontAlgn="base" hangingPunct="1">
        <a:spcBef>
          <a:spcPct val="0"/>
        </a:spcBef>
        <a:spcAft>
          <a:spcPct val="0"/>
        </a:spcAft>
        <a:defRPr sz="2970">
          <a:solidFill>
            <a:schemeClr val="tx2"/>
          </a:solidFill>
          <a:latin typeface="Arial" charset="0"/>
        </a:defRPr>
      </a:lvl9pPr>
    </p:titleStyle>
    <p:bodyStyle>
      <a:lvl1pPr marL="282893" indent="-282893" algn="l" rtl="0" eaLnBrk="0" fontAlgn="base" hangingPunct="0">
        <a:spcBef>
          <a:spcPct val="20000"/>
        </a:spcBef>
        <a:spcAft>
          <a:spcPct val="0"/>
        </a:spcAft>
        <a:buChar char="•"/>
        <a:defRPr sz="2640">
          <a:solidFill>
            <a:schemeClr val="tx1"/>
          </a:solidFill>
          <a:latin typeface="+mn-lt"/>
          <a:ea typeface="+mn-ea"/>
          <a:cs typeface="+mn-cs"/>
        </a:defRPr>
      </a:lvl1pPr>
      <a:lvl2pPr marL="612934" indent="-235744" algn="l" rtl="0" eaLnBrk="0" fontAlgn="base" hangingPunct="0">
        <a:spcBef>
          <a:spcPct val="20000"/>
        </a:spcBef>
        <a:spcAft>
          <a:spcPct val="0"/>
        </a:spcAft>
        <a:buChar char="–"/>
        <a:defRPr sz="2310">
          <a:solidFill>
            <a:schemeClr val="tx1"/>
          </a:solidFill>
          <a:latin typeface="+mn-lt"/>
        </a:defRPr>
      </a:lvl2pPr>
      <a:lvl3pPr marL="942975" indent="-188595" algn="l" rtl="0" eaLnBrk="0" fontAlgn="base" hangingPunct="0">
        <a:spcBef>
          <a:spcPct val="20000"/>
        </a:spcBef>
        <a:spcAft>
          <a:spcPct val="0"/>
        </a:spcAft>
        <a:buChar char="•"/>
        <a:defRPr sz="1980">
          <a:solidFill>
            <a:schemeClr val="tx1"/>
          </a:solidFill>
          <a:latin typeface="+mn-lt"/>
        </a:defRPr>
      </a:lvl3pPr>
      <a:lvl4pPr marL="1320165" indent="-188595" algn="l" rtl="0" eaLnBrk="0" fontAlgn="base" hangingPunct="0">
        <a:spcBef>
          <a:spcPct val="20000"/>
        </a:spcBef>
        <a:spcAft>
          <a:spcPct val="0"/>
        </a:spcAft>
        <a:buChar char="–"/>
        <a:defRPr sz="1650">
          <a:solidFill>
            <a:schemeClr val="tx1"/>
          </a:solidFill>
          <a:latin typeface="+mn-lt"/>
        </a:defRPr>
      </a:lvl4pPr>
      <a:lvl5pPr marL="1697355" indent="-188595" algn="l" rtl="0" eaLnBrk="0" fontAlgn="base" hangingPunct="0">
        <a:spcBef>
          <a:spcPct val="20000"/>
        </a:spcBef>
        <a:spcAft>
          <a:spcPct val="0"/>
        </a:spcAft>
        <a:buChar char="»"/>
        <a:defRPr sz="1650">
          <a:solidFill>
            <a:schemeClr val="tx1"/>
          </a:solidFill>
          <a:latin typeface="+mn-lt"/>
        </a:defRPr>
      </a:lvl5pPr>
      <a:lvl6pPr marL="2074545" indent="-188595" algn="l" rtl="0" eaLnBrk="1" fontAlgn="base" hangingPunct="1">
        <a:spcBef>
          <a:spcPct val="20000"/>
        </a:spcBef>
        <a:spcAft>
          <a:spcPct val="0"/>
        </a:spcAft>
        <a:buChar char="»"/>
        <a:defRPr sz="1650">
          <a:solidFill>
            <a:schemeClr val="tx1"/>
          </a:solidFill>
          <a:latin typeface="+mn-lt"/>
        </a:defRPr>
      </a:lvl6pPr>
      <a:lvl7pPr marL="2451735" indent="-188595" algn="l" rtl="0" eaLnBrk="1" fontAlgn="base" hangingPunct="1">
        <a:spcBef>
          <a:spcPct val="20000"/>
        </a:spcBef>
        <a:spcAft>
          <a:spcPct val="0"/>
        </a:spcAft>
        <a:buChar char="»"/>
        <a:defRPr sz="1650">
          <a:solidFill>
            <a:schemeClr val="tx1"/>
          </a:solidFill>
          <a:latin typeface="+mn-lt"/>
        </a:defRPr>
      </a:lvl7pPr>
      <a:lvl8pPr marL="2828925" indent="-188595" algn="l" rtl="0" eaLnBrk="1" fontAlgn="base" hangingPunct="1">
        <a:spcBef>
          <a:spcPct val="20000"/>
        </a:spcBef>
        <a:spcAft>
          <a:spcPct val="0"/>
        </a:spcAft>
        <a:buChar char="»"/>
        <a:defRPr sz="1650">
          <a:solidFill>
            <a:schemeClr val="tx1"/>
          </a:solidFill>
          <a:latin typeface="+mn-lt"/>
        </a:defRPr>
      </a:lvl8pPr>
      <a:lvl9pPr marL="3206115" indent="-188595" algn="l" rtl="0" eaLnBrk="1" fontAlgn="base" hangingPunct="1">
        <a:spcBef>
          <a:spcPct val="20000"/>
        </a:spcBef>
        <a:spcAft>
          <a:spcPct val="0"/>
        </a:spcAft>
        <a:buChar char="»"/>
        <a:defRPr sz="1650">
          <a:solidFill>
            <a:schemeClr val="tx1"/>
          </a:solidFill>
          <a:latin typeface="+mn-lt"/>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fld id="{F54D96FC-E5B8-4ED4-83EE-C72872CC29C5}" type="datetimeFigureOut">
              <a:rPr lang="en-US" smtClean="0"/>
              <a:t>8/21/2017</a:t>
            </a:fld>
            <a:endParaRPr lang="en-US"/>
          </a:p>
        </p:txBody>
      </p:sp>
      <p:sp>
        <p:nvSpPr>
          <p:cNvPr id="5" name="Footer Placeholder 4"/>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pPr eaLnBrk="0" fontAlgn="base" hangingPunct="0">
              <a:spcBef>
                <a:spcPct val="0"/>
              </a:spcBef>
              <a:spcAft>
                <a:spcPct val="0"/>
              </a:spcAft>
              <a:defRPr/>
            </a:pPr>
            <a:endParaRPr lang="en-US" altLang="en-US">
              <a:solidFill>
                <a:srgbClr val="000000"/>
              </a:solidFill>
            </a:endParaRPr>
          </a:p>
        </p:txBody>
      </p:sp>
      <p:sp>
        <p:nvSpPr>
          <p:cNvPr id="6" name="Slide Number Placeholder 5"/>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fld id="{35343FDD-E88D-4930-A1AD-2AFD0C9842B3}" type="slidenum">
              <a:rPr lang="en-US" smtClean="0"/>
              <a:t>‹#›</a:t>
            </a:fld>
            <a:endParaRPr lang="en-US"/>
          </a:p>
        </p:txBody>
      </p:sp>
    </p:spTree>
    <p:extLst>
      <p:ext uri="{BB962C8B-B14F-4D97-AF65-F5344CB8AC3E}">
        <p14:creationId xmlns:p14="http://schemas.microsoft.com/office/powerpoint/2010/main" val="34322216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ft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823085" y="2691765"/>
            <a:ext cx="6412230" cy="942975"/>
          </a:xfrm>
        </p:spPr>
        <p:txBody>
          <a:bodyPr/>
          <a:lstStyle/>
          <a:p>
            <a:pPr marL="12700">
              <a:lnSpc>
                <a:spcPts val="4065"/>
              </a:lnSpc>
              <a:spcBef>
                <a:spcPts val="203"/>
              </a:spcBef>
            </a:pPr>
            <a:r>
              <a:rPr lang="en-US" sz="4400" baseline="1397" dirty="0">
                <a:solidFill>
                  <a:srgbClr val="363435"/>
                </a:solidFill>
                <a:cs typeface="Times New Roman"/>
              </a:rPr>
              <a:t>A</a:t>
            </a:r>
            <a:r>
              <a:rPr lang="en-US" sz="4400" spc="-39" baseline="1397" dirty="0">
                <a:solidFill>
                  <a:srgbClr val="363435"/>
                </a:solidFill>
                <a:cs typeface="Times New Roman"/>
              </a:rPr>
              <a:t>p</a:t>
            </a:r>
            <a:r>
              <a:rPr lang="en-US" sz="4400" baseline="1397" dirty="0">
                <a:solidFill>
                  <a:srgbClr val="363435"/>
                </a:solidFill>
                <a:cs typeface="Times New Roman"/>
              </a:rPr>
              <a:t>plications</a:t>
            </a:r>
            <a:r>
              <a:rPr lang="en-US" sz="4000" spc="-119" baseline="1397" dirty="0">
                <a:solidFill>
                  <a:srgbClr val="363435"/>
                </a:solidFill>
                <a:cs typeface="Times New Roman"/>
              </a:rPr>
              <a:t> </a:t>
            </a:r>
            <a:r>
              <a:rPr lang="en-US" sz="4000" baseline="1397" dirty="0">
                <a:solidFill>
                  <a:srgbClr val="363435"/>
                </a:solidFill>
                <a:cs typeface="Times New Roman"/>
              </a:rPr>
              <a:t>of</a:t>
            </a:r>
            <a:r>
              <a:rPr lang="en-US" sz="4000" spc="-119" baseline="1397" dirty="0">
                <a:solidFill>
                  <a:srgbClr val="363435"/>
                </a:solidFill>
                <a:cs typeface="Times New Roman"/>
              </a:rPr>
              <a:t> </a:t>
            </a:r>
            <a:r>
              <a:rPr lang="en-US" sz="4000" spc="39" baseline="1397" dirty="0">
                <a:solidFill>
                  <a:srgbClr val="363435"/>
                </a:solidFill>
                <a:cs typeface="Times New Roman"/>
              </a:rPr>
              <a:t>F</a:t>
            </a:r>
            <a:r>
              <a:rPr lang="en-US" sz="4000" baseline="1397" dirty="0">
                <a:solidFill>
                  <a:srgbClr val="363435"/>
                </a:solidFill>
                <a:cs typeface="Times New Roman"/>
              </a:rPr>
              <a:t>inite</a:t>
            </a:r>
            <a:r>
              <a:rPr lang="en-US" sz="4000" spc="-119" baseline="1397" dirty="0">
                <a:solidFill>
                  <a:srgbClr val="363435"/>
                </a:solidFill>
                <a:cs typeface="Times New Roman"/>
              </a:rPr>
              <a:t> </a:t>
            </a:r>
            <a:r>
              <a:rPr lang="en-US" sz="4000" baseline="1397" dirty="0">
                <a:solidFill>
                  <a:srgbClr val="363435"/>
                </a:solidFill>
                <a:cs typeface="Times New Roman"/>
              </a:rPr>
              <a:t>Automata</a:t>
            </a:r>
            <a:endParaRPr lang="en-US" sz="4000" dirty="0">
              <a:cs typeface="Times New Roman"/>
            </a:endParaRPr>
          </a:p>
        </p:txBody>
      </p:sp>
      <p:sp>
        <p:nvSpPr>
          <p:cNvPr id="14339" name="Slide Number Placeholder 5"/>
          <p:cNvSpPr>
            <a:spLocks noGrp="1"/>
          </p:cNvSpPr>
          <p:nvPr>
            <p:ph type="sldNum" sz="quarter" idx="4294967295"/>
          </p:nvPr>
        </p:nvSpPr>
        <p:spPr bwMode="auto">
          <a:xfrm>
            <a:off x="7103745" y="6301265"/>
            <a:ext cx="1697355" cy="3012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40">
                <a:solidFill>
                  <a:schemeClr val="tx1"/>
                </a:solidFill>
                <a:latin typeface="Arial" panose="020B0604020202020204" pitchFamily="34" charset="0"/>
              </a:defRPr>
            </a:lvl1pPr>
            <a:lvl2pPr marL="612934" indent="-235744">
              <a:spcBef>
                <a:spcPct val="20000"/>
              </a:spcBef>
              <a:buChar char="–"/>
              <a:defRPr sz="2310">
                <a:solidFill>
                  <a:schemeClr val="tx1"/>
                </a:solidFill>
                <a:latin typeface="Arial" panose="020B0604020202020204" pitchFamily="34" charset="0"/>
              </a:defRPr>
            </a:lvl2pPr>
            <a:lvl3pPr marL="942975" indent="-188595">
              <a:spcBef>
                <a:spcPct val="20000"/>
              </a:spcBef>
              <a:buChar char="•"/>
              <a:defRPr sz="1980">
                <a:solidFill>
                  <a:schemeClr val="tx1"/>
                </a:solidFill>
                <a:latin typeface="Arial" panose="020B0604020202020204" pitchFamily="34" charset="0"/>
              </a:defRPr>
            </a:lvl3pPr>
            <a:lvl4pPr marL="1320165" indent="-188595">
              <a:spcBef>
                <a:spcPct val="20000"/>
              </a:spcBef>
              <a:buChar char="–"/>
              <a:defRPr sz="1650">
                <a:solidFill>
                  <a:schemeClr val="tx1"/>
                </a:solidFill>
                <a:latin typeface="Arial" panose="020B0604020202020204" pitchFamily="34" charset="0"/>
              </a:defRPr>
            </a:lvl4pPr>
            <a:lvl5pPr marL="1697355" indent="-188595">
              <a:spcBef>
                <a:spcPct val="20000"/>
              </a:spcBef>
              <a:buChar char="»"/>
              <a:defRPr sz="1650">
                <a:solidFill>
                  <a:schemeClr val="tx1"/>
                </a:solidFill>
                <a:latin typeface="Arial" panose="020B0604020202020204" pitchFamily="34" charset="0"/>
              </a:defRPr>
            </a:lvl5pPr>
            <a:lvl6pPr marL="2074545" indent="-188595" eaLnBrk="0" fontAlgn="base" hangingPunct="0">
              <a:spcBef>
                <a:spcPct val="20000"/>
              </a:spcBef>
              <a:spcAft>
                <a:spcPct val="0"/>
              </a:spcAft>
              <a:buChar char="»"/>
              <a:defRPr sz="1650">
                <a:solidFill>
                  <a:schemeClr val="tx1"/>
                </a:solidFill>
                <a:latin typeface="Arial" panose="020B0604020202020204" pitchFamily="34" charset="0"/>
              </a:defRPr>
            </a:lvl6pPr>
            <a:lvl7pPr marL="2451735" indent="-188595" eaLnBrk="0" fontAlgn="base" hangingPunct="0">
              <a:spcBef>
                <a:spcPct val="20000"/>
              </a:spcBef>
              <a:spcAft>
                <a:spcPct val="0"/>
              </a:spcAft>
              <a:buChar char="»"/>
              <a:defRPr sz="1650">
                <a:solidFill>
                  <a:schemeClr val="tx1"/>
                </a:solidFill>
                <a:latin typeface="Arial" panose="020B0604020202020204" pitchFamily="34" charset="0"/>
              </a:defRPr>
            </a:lvl7pPr>
            <a:lvl8pPr marL="2828925" indent="-188595" eaLnBrk="0" fontAlgn="base" hangingPunct="0">
              <a:spcBef>
                <a:spcPct val="20000"/>
              </a:spcBef>
              <a:spcAft>
                <a:spcPct val="0"/>
              </a:spcAft>
              <a:buChar char="»"/>
              <a:defRPr sz="1650">
                <a:solidFill>
                  <a:schemeClr val="tx1"/>
                </a:solidFill>
                <a:latin typeface="Arial" panose="020B0604020202020204" pitchFamily="34" charset="0"/>
              </a:defRPr>
            </a:lvl8pPr>
            <a:lvl9pPr marL="3206115" indent="-188595" eaLnBrk="0" fontAlgn="base" hangingPunct="0">
              <a:spcBef>
                <a:spcPct val="20000"/>
              </a:spcBef>
              <a:spcAft>
                <a:spcPct val="0"/>
              </a:spcAft>
              <a:buChar char="»"/>
              <a:defRPr sz="1650">
                <a:solidFill>
                  <a:schemeClr val="tx1"/>
                </a:solidFill>
                <a:latin typeface="Arial" panose="020B0604020202020204" pitchFamily="34" charset="0"/>
              </a:defRPr>
            </a:lvl9pPr>
          </a:lstStyle>
          <a:p>
            <a:pPr eaLnBrk="0" fontAlgn="base" hangingPunct="0">
              <a:spcBef>
                <a:spcPct val="0"/>
              </a:spcBef>
              <a:spcAft>
                <a:spcPct val="0"/>
              </a:spcAft>
              <a:buFontTx/>
              <a:buNone/>
            </a:pPr>
            <a:fld id="{41889A1C-4C65-415A-ABED-9B618CFABE7D}" type="slidenum">
              <a:rPr lang="en-US" altLang="en-US" sz="1155">
                <a:solidFill>
                  <a:srgbClr val="000000"/>
                </a:solidFill>
                <a:latin typeface="Times New Roman" panose="02020603050405020304" pitchFamily="18" charset="0"/>
              </a:rPr>
              <a:pPr eaLnBrk="0" fontAlgn="base" hangingPunct="0">
                <a:spcBef>
                  <a:spcPct val="0"/>
                </a:spcBef>
                <a:spcAft>
                  <a:spcPct val="0"/>
                </a:spcAft>
                <a:buFontTx/>
                <a:buNone/>
              </a:pPr>
              <a:t>1</a:t>
            </a:fld>
            <a:endParaRPr lang="en-US" altLang="en-US" sz="1155">
              <a:solidFill>
                <a:srgbClr val="000000"/>
              </a:solidFill>
              <a:latin typeface="Times New Roman" panose="02020603050405020304" pitchFamily="18" charset="0"/>
            </a:endParaRPr>
          </a:p>
        </p:txBody>
      </p:sp>
      <p:sp>
        <p:nvSpPr>
          <p:cNvPr id="14340" name="Subtitle 1"/>
          <p:cNvSpPr>
            <a:spLocks noGrp="1"/>
          </p:cNvSpPr>
          <p:nvPr>
            <p:ph type="subTitle" idx="1"/>
          </p:nvPr>
        </p:nvSpPr>
        <p:spPr/>
        <p:txBody>
          <a:bodyPr/>
          <a:lstStyle/>
          <a:p>
            <a:pPr eaLnBrk="1" hangingPunct="1"/>
            <a:r>
              <a:rPr lang="en-US" altLang="en-US" smtClean="0"/>
              <a:t>Lecture -</a:t>
            </a:r>
            <a:r>
              <a:rPr lang="en-US" altLang="en-US"/>
              <a:t>5</a:t>
            </a:r>
            <a:endParaRPr lang="en-US" altLang="en-US" dirty="0" smtClean="0"/>
          </a:p>
        </p:txBody>
      </p:sp>
    </p:spTree>
    <p:extLst>
      <p:ext uri="{BB962C8B-B14F-4D97-AF65-F5344CB8AC3E}">
        <p14:creationId xmlns:p14="http://schemas.microsoft.com/office/powerpoint/2010/main" val="406382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727" name="Rectangle 111"/>
          <p:cNvSpPr>
            <a:spLocks noGrp="1" noChangeArrowheads="1"/>
          </p:cNvSpPr>
          <p:nvPr>
            <p:ph type="title"/>
          </p:nvPr>
        </p:nvSpPr>
        <p:spPr>
          <a:xfrm>
            <a:off x="457518" y="-277079"/>
            <a:ext cx="8534082" cy="1145759"/>
          </a:xfrm>
        </p:spPr>
        <p:txBody>
          <a:bodyPr>
            <a:normAutofit fontScale="90000"/>
          </a:bodyPr>
          <a:lstStyle/>
          <a:p>
            <a:r>
              <a:rPr lang="en-US" altLang="en-US" sz="4400" dirty="0" smtClean="0">
                <a:latin typeface="Arial" panose="020B0604020202020204" pitchFamily="34" charset="0"/>
                <a:cs typeface="Arial" panose="020B0604020202020204" pitchFamily="34" charset="0"/>
              </a:rPr>
              <a:t/>
            </a:r>
            <a:br>
              <a:rPr lang="en-US" altLang="en-US" sz="4400" dirty="0" smtClean="0">
                <a:latin typeface="Arial" panose="020B0604020202020204" pitchFamily="34" charset="0"/>
                <a:cs typeface="Arial" panose="020B0604020202020204" pitchFamily="34" charset="0"/>
              </a:rPr>
            </a:br>
            <a:r>
              <a:rPr lang="en-US" altLang="en-US" sz="4400" dirty="0" smtClean="0">
                <a:latin typeface="Arial" panose="020B0604020202020204" pitchFamily="34" charset="0"/>
                <a:cs typeface="Arial" panose="020B0604020202020204" pitchFamily="34" charset="0"/>
              </a:rPr>
              <a:t>The Knuth-Morris-Pratt Algorithm</a:t>
            </a:r>
            <a:endParaRPr lang="en-US" altLang="en-US" sz="4400" dirty="0">
              <a:latin typeface="Arial" panose="020B0604020202020204" pitchFamily="34" charset="0"/>
              <a:cs typeface="Arial" panose="020B0604020202020204" pitchFamily="34" charset="0"/>
            </a:endParaRPr>
          </a:p>
        </p:txBody>
      </p:sp>
      <p:sp>
        <p:nvSpPr>
          <p:cNvPr id="111619" name="Rectangle 3"/>
          <p:cNvSpPr>
            <a:spLocks noGrp="1" noChangeArrowheads="1"/>
          </p:cNvSpPr>
          <p:nvPr>
            <p:ph type="body" sz="half" idx="1"/>
          </p:nvPr>
        </p:nvSpPr>
        <p:spPr>
          <a:xfrm>
            <a:off x="457518" y="990600"/>
            <a:ext cx="9052560" cy="6152039"/>
          </a:xfrm>
        </p:spPr>
        <p:txBody>
          <a:bodyPr/>
          <a:lstStyle/>
          <a:p>
            <a:pPr>
              <a:buFont typeface="Wingdings" panose="05000000000000000000" pitchFamily="2" charset="2"/>
              <a:buNone/>
            </a:pPr>
            <a:r>
              <a:rPr lang="en-US" altLang="en-US" sz="3080" b="1" dirty="0">
                <a:latin typeface="Arial" panose="020B0604020202020204" pitchFamily="34" charset="0"/>
                <a:cs typeface="Arial" panose="020B0604020202020204" pitchFamily="34" charset="0"/>
              </a:rPr>
              <a:t>Step 3: compare p[3] with S[3]</a:t>
            </a:r>
          </a:p>
          <a:p>
            <a:pPr>
              <a:buFont typeface="Wingdings" panose="05000000000000000000" pitchFamily="2" charset="2"/>
              <a:buNone/>
            </a:pPr>
            <a:r>
              <a:rPr lang="en-US" altLang="en-US" sz="3080" dirty="0"/>
              <a:t>  S       </a:t>
            </a:r>
          </a:p>
        </p:txBody>
      </p:sp>
      <p:graphicFrame>
        <p:nvGraphicFramePr>
          <p:cNvPr id="111772" name="Group 156"/>
          <p:cNvGraphicFramePr>
            <a:graphicFrameLocks noGrp="1"/>
          </p:cNvGraphicFramePr>
          <p:nvPr>
            <p:ph sz="quarter" idx="2"/>
          </p:nvPr>
        </p:nvGraphicFramePr>
        <p:xfrm>
          <a:off x="1760220" y="2880360"/>
          <a:ext cx="1676400" cy="670560"/>
        </p:xfrm>
        <a:graphic>
          <a:graphicData uri="http://schemas.openxmlformats.org/drawingml/2006/table">
            <a:tbl>
              <a:tblPr/>
              <a:tblGrid>
                <a:gridCol w="419100"/>
                <a:gridCol w="419100"/>
                <a:gridCol w="419100"/>
                <a:gridCol w="419100"/>
              </a:tblGrid>
              <a:tr h="67056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620" name="Text Box 4"/>
          <p:cNvSpPr txBox="1">
            <a:spLocks noChangeArrowheads="1"/>
          </p:cNvSpPr>
          <p:nvPr/>
        </p:nvSpPr>
        <p:spPr bwMode="auto">
          <a:xfrm>
            <a:off x="1927860" y="1539240"/>
            <a:ext cx="519684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sp>
        <p:nvSpPr>
          <p:cNvPr id="111653" name="Text Box 37"/>
          <p:cNvSpPr txBox="1">
            <a:spLocks noChangeArrowheads="1"/>
          </p:cNvSpPr>
          <p:nvPr/>
        </p:nvSpPr>
        <p:spPr bwMode="auto">
          <a:xfrm>
            <a:off x="838200" y="2880361"/>
            <a:ext cx="40427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p</a:t>
            </a:r>
          </a:p>
        </p:txBody>
      </p:sp>
      <p:sp>
        <p:nvSpPr>
          <p:cNvPr id="111732" name="Text Box 116"/>
          <p:cNvSpPr txBox="1">
            <a:spLocks noChangeArrowheads="1"/>
          </p:cNvSpPr>
          <p:nvPr/>
        </p:nvSpPr>
        <p:spPr bwMode="auto">
          <a:xfrm>
            <a:off x="2430780" y="3634740"/>
            <a:ext cx="53142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600" b="1" dirty="0">
                <a:solidFill>
                  <a:srgbClr val="FF0000"/>
                </a:solidFill>
                <a:latin typeface="Arial" panose="020B0604020202020204" pitchFamily="34" charset="0"/>
                <a:cs typeface="Arial" panose="020B0604020202020204" pitchFamily="34" charset="0"/>
              </a:rPr>
              <a:t>Mismatch occurs here..</a:t>
            </a:r>
          </a:p>
        </p:txBody>
      </p:sp>
      <p:sp>
        <p:nvSpPr>
          <p:cNvPr id="111734" name="Text Box 118"/>
          <p:cNvSpPr txBox="1">
            <a:spLocks noChangeArrowheads="1"/>
          </p:cNvSpPr>
          <p:nvPr/>
        </p:nvSpPr>
        <p:spPr bwMode="auto">
          <a:xfrm>
            <a:off x="413520" y="4305300"/>
            <a:ext cx="91876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r>
              <a:rPr lang="en-US" altLang="en-US" sz="2400" dirty="0">
                <a:latin typeface="Arial" panose="020B0604020202020204" pitchFamily="34" charset="0"/>
                <a:cs typeface="Arial" panose="020B0604020202020204" pitchFamily="34" charset="0"/>
              </a:rPr>
              <a:t>Since mismatch is detected, shift ‘p’ one position to the left and </a:t>
            </a:r>
          </a:p>
          <a:p>
            <a:pPr algn="just" eaLnBrk="1" hangingPunct="1"/>
            <a:r>
              <a:rPr lang="en-US" altLang="en-US" sz="2400" dirty="0">
                <a:latin typeface="Arial" panose="020B0604020202020204" pitchFamily="34" charset="0"/>
                <a:cs typeface="Arial" panose="020B0604020202020204" pitchFamily="34" charset="0"/>
              </a:rPr>
              <a:t>perform steps analogous to those from step 1 to step 3. At position </a:t>
            </a:r>
          </a:p>
          <a:p>
            <a:pPr algn="just" eaLnBrk="1" hangingPunct="1"/>
            <a:r>
              <a:rPr lang="en-US" altLang="en-US" sz="2400" dirty="0">
                <a:latin typeface="Arial" panose="020B0604020202020204" pitchFamily="34" charset="0"/>
                <a:cs typeface="Arial" panose="020B0604020202020204" pitchFamily="34" charset="0"/>
              </a:rPr>
              <a:t>where mismatch is detected, shift ‘p’ one position to the right and </a:t>
            </a:r>
          </a:p>
          <a:p>
            <a:pPr algn="just" eaLnBrk="1" hangingPunct="1"/>
            <a:r>
              <a:rPr lang="en-US" altLang="en-US" sz="2400" dirty="0">
                <a:latin typeface="Arial" panose="020B0604020202020204" pitchFamily="34" charset="0"/>
                <a:cs typeface="Arial" panose="020B0604020202020204" pitchFamily="34" charset="0"/>
              </a:rPr>
              <a:t>repeat matching procedure. </a:t>
            </a:r>
          </a:p>
        </p:txBody>
      </p:sp>
      <p:sp>
        <p:nvSpPr>
          <p:cNvPr id="111735" name="Text Box 119"/>
          <p:cNvSpPr txBox="1">
            <a:spLocks noChangeArrowheads="1"/>
          </p:cNvSpPr>
          <p:nvPr/>
        </p:nvSpPr>
        <p:spPr bwMode="auto">
          <a:xfrm>
            <a:off x="2933700" y="5646420"/>
            <a:ext cx="402336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graphicFrame>
        <p:nvGraphicFramePr>
          <p:cNvPr id="111770" name="Group 154"/>
          <p:cNvGraphicFramePr>
            <a:graphicFrameLocks noGrp="1"/>
          </p:cNvGraphicFramePr>
          <p:nvPr/>
        </p:nvGraphicFramePr>
        <p:xfrm>
          <a:off x="1760220" y="1539240"/>
          <a:ext cx="5532119" cy="754380"/>
        </p:xfrm>
        <a:graphic>
          <a:graphicData uri="http://schemas.openxmlformats.org/drawingml/2006/table">
            <a:tbl>
              <a:tblPr/>
              <a:tblGrid>
                <a:gridCol w="424339"/>
                <a:gridCol w="427831"/>
                <a:gridCol w="424339"/>
                <a:gridCol w="426085"/>
                <a:gridCol w="426085"/>
                <a:gridCol w="424338"/>
                <a:gridCol w="426085"/>
                <a:gridCol w="424339"/>
                <a:gridCol w="426085"/>
                <a:gridCol w="426085"/>
                <a:gridCol w="424338"/>
                <a:gridCol w="427832"/>
                <a:gridCol w="424338"/>
              </a:tblGrid>
              <a:tr h="75438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1768" name="Line 152"/>
          <p:cNvSpPr>
            <a:spLocks noChangeShapeType="1"/>
          </p:cNvSpPr>
          <p:nvPr/>
        </p:nvSpPr>
        <p:spPr bwMode="auto">
          <a:xfrm flipV="1">
            <a:off x="2766060" y="2293620"/>
            <a:ext cx="0" cy="5867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Tree>
    <p:extLst>
      <p:ext uri="{BB962C8B-B14F-4D97-AF65-F5344CB8AC3E}">
        <p14:creationId xmlns:p14="http://schemas.microsoft.com/office/powerpoint/2010/main" val="312557094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45" name="Rectangle 85"/>
          <p:cNvSpPr>
            <a:spLocks noGrp="1" noChangeArrowheads="1"/>
          </p:cNvSpPr>
          <p:nvPr>
            <p:ph type="title"/>
          </p:nvPr>
        </p:nvSpPr>
        <p:spPr>
          <a:xfrm>
            <a:off x="251460" y="-534991"/>
            <a:ext cx="9052560" cy="663007"/>
          </a:xfrm>
        </p:spPr>
        <p:txBody>
          <a:bodyPr>
            <a:normAutofit fontScale="90000"/>
          </a:bodyPr>
          <a:lstStyle/>
          <a:p>
            <a:pPr algn="ctr"/>
            <a:r>
              <a:rPr lang="en-US" altLang="en-US" sz="4400" b="1" dirty="0" smtClean="0"/>
              <a:t/>
            </a:r>
            <a:br>
              <a:rPr lang="en-US" altLang="en-US" sz="4400" b="1" dirty="0" smtClean="0"/>
            </a:br>
            <a:r>
              <a:rPr lang="en-US" altLang="en-US" sz="4400" b="1" dirty="0" smtClean="0"/>
              <a:t/>
            </a:r>
            <a:br>
              <a:rPr lang="en-US" altLang="en-US" sz="4400" b="1" dirty="0" smtClean="0"/>
            </a:br>
            <a:r>
              <a:rPr lang="en-US" altLang="en-US" sz="4400" b="1" dirty="0" smtClean="0"/>
              <a:t>The Knuth-Morris-Pratt Algorithm</a:t>
            </a:r>
            <a:endParaRPr lang="en-US" altLang="en-US" sz="4400" b="1" dirty="0"/>
          </a:p>
        </p:txBody>
      </p:sp>
      <p:sp>
        <p:nvSpPr>
          <p:cNvPr id="117763" name="Rectangle 3"/>
          <p:cNvSpPr>
            <a:spLocks noGrp="1" noChangeArrowheads="1"/>
          </p:cNvSpPr>
          <p:nvPr>
            <p:ph type="body" sz="half" idx="1"/>
          </p:nvPr>
        </p:nvSpPr>
        <p:spPr>
          <a:xfrm>
            <a:off x="502920" y="701041"/>
            <a:ext cx="9052560" cy="6152039"/>
          </a:xfrm>
        </p:spPr>
        <p:txBody>
          <a:bodyPr/>
          <a:lstStyle/>
          <a:p>
            <a:pPr>
              <a:buFont typeface="Wingdings" panose="05000000000000000000" pitchFamily="2" charset="2"/>
              <a:buNone/>
            </a:pPr>
            <a:r>
              <a:rPr lang="en-US" altLang="en-US" sz="3080" dirty="0"/>
              <a:t>  S        </a:t>
            </a:r>
          </a:p>
        </p:txBody>
      </p:sp>
      <p:graphicFrame>
        <p:nvGraphicFramePr>
          <p:cNvPr id="117862" name="Group 102"/>
          <p:cNvGraphicFramePr>
            <a:graphicFrameLocks noGrp="1"/>
          </p:cNvGraphicFramePr>
          <p:nvPr>
            <p:ph sz="quarter" idx="2"/>
          </p:nvPr>
        </p:nvGraphicFramePr>
        <p:xfrm>
          <a:off x="1844040" y="784860"/>
          <a:ext cx="4861563" cy="670560"/>
        </p:xfrm>
        <a:graphic>
          <a:graphicData uri="http://schemas.openxmlformats.org/drawingml/2006/table">
            <a:tbl>
              <a:tblPr/>
              <a:tblGrid>
                <a:gridCol w="371952"/>
                <a:gridCol w="377190"/>
                <a:gridCol w="371951"/>
                <a:gridCol w="375444"/>
                <a:gridCol w="373698"/>
                <a:gridCol w="373698"/>
                <a:gridCol w="324803"/>
                <a:gridCol w="422593"/>
                <a:gridCol w="373698"/>
                <a:gridCol w="375443"/>
                <a:gridCol w="371952"/>
                <a:gridCol w="377190"/>
                <a:gridCol w="371951"/>
              </a:tblGrid>
              <a:tr h="67056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7866" name="Group 106"/>
          <p:cNvGraphicFramePr>
            <a:graphicFrameLocks noGrp="1"/>
          </p:cNvGraphicFramePr>
          <p:nvPr>
            <p:ph sz="quarter" idx="3"/>
          </p:nvPr>
        </p:nvGraphicFramePr>
        <p:xfrm>
          <a:off x="3017520" y="2042160"/>
          <a:ext cx="1424940" cy="573024"/>
        </p:xfrm>
        <a:graphic>
          <a:graphicData uri="http://schemas.openxmlformats.org/drawingml/2006/table">
            <a:tbl>
              <a:tblPr/>
              <a:tblGrid>
                <a:gridCol w="356235"/>
                <a:gridCol w="356235"/>
                <a:gridCol w="356235"/>
                <a:gridCol w="356235"/>
              </a:tblGrid>
              <a:tr h="569976">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r>
            </a:tbl>
          </a:graphicData>
        </a:graphic>
      </p:graphicFrame>
      <p:sp>
        <p:nvSpPr>
          <p:cNvPr id="117796" name="Text Box 36"/>
          <p:cNvSpPr txBox="1">
            <a:spLocks noChangeArrowheads="1"/>
          </p:cNvSpPr>
          <p:nvPr/>
        </p:nvSpPr>
        <p:spPr bwMode="auto">
          <a:xfrm>
            <a:off x="2161858" y="701040"/>
            <a:ext cx="6387783"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sp>
        <p:nvSpPr>
          <p:cNvPr id="117831" name="Text Box 71"/>
          <p:cNvSpPr txBox="1">
            <a:spLocks noChangeArrowheads="1"/>
          </p:cNvSpPr>
          <p:nvPr/>
        </p:nvSpPr>
        <p:spPr bwMode="auto">
          <a:xfrm>
            <a:off x="838200" y="1989773"/>
            <a:ext cx="40427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p</a:t>
            </a:r>
          </a:p>
        </p:txBody>
      </p:sp>
      <p:sp>
        <p:nvSpPr>
          <p:cNvPr id="117832" name="Text Box 72"/>
          <p:cNvSpPr txBox="1">
            <a:spLocks noChangeArrowheads="1"/>
          </p:cNvSpPr>
          <p:nvPr/>
        </p:nvSpPr>
        <p:spPr bwMode="auto">
          <a:xfrm>
            <a:off x="1927860" y="784860"/>
            <a:ext cx="4459923"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sp>
        <p:nvSpPr>
          <p:cNvPr id="117848" name="Line 88"/>
          <p:cNvSpPr>
            <a:spLocks noChangeShapeType="1"/>
          </p:cNvSpPr>
          <p:nvPr/>
        </p:nvSpPr>
        <p:spPr bwMode="auto">
          <a:xfrm flipV="1">
            <a:off x="3185160" y="1455420"/>
            <a:ext cx="0" cy="5867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
        <p:nvSpPr>
          <p:cNvPr id="117849" name="Line 89"/>
          <p:cNvSpPr>
            <a:spLocks noChangeShapeType="1"/>
          </p:cNvSpPr>
          <p:nvPr/>
        </p:nvSpPr>
        <p:spPr bwMode="auto">
          <a:xfrm flipV="1">
            <a:off x="3520440" y="1455420"/>
            <a:ext cx="0" cy="5867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
        <p:nvSpPr>
          <p:cNvPr id="117851" name="Line 91"/>
          <p:cNvSpPr>
            <a:spLocks noChangeShapeType="1"/>
          </p:cNvSpPr>
          <p:nvPr/>
        </p:nvSpPr>
        <p:spPr bwMode="auto">
          <a:xfrm flipV="1">
            <a:off x="3855720" y="1455420"/>
            <a:ext cx="0" cy="5867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
        <p:nvSpPr>
          <p:cNvPr id="117852" name="Line 92"/>
          <p:cNvSpPr>
            <a:spLocks noChangeShapeType="1"/>
          </p:cNvSpPr>
          <p:nvPr/>
        </p:nvSpPr>
        <p:spPr bwMode="auto">
          <a:xfrm flipV="1">
            <a:off x="4274820" y="1455420"/>
            <a:ext cx="0" cy="5867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
        <p:nvSpPr>
          <p:cNvPr id="117867" name="Text Box 107"/>
          <p:cNvSpPr txBox="1">
            <a:spLocks noChangeArrowheads="1"/>
          </p:cNvSpPr>
          <p:nvPr/>
        </p:nvSpPr>
        <p:spPr bwMode="auto">
          <a:xfrm>
            <a:off x="251460" y="2712721"/>
            <a:ext cx="9052560" cy="414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hangingPunct="1"/>
            <a:r>
              <a:rPr lang="en-US" altLang="en-US" sz="2800" dirty="0">
                <a:latin typeface="Arial" panose="020B0604020202020204" pitchFamily="34" charset="0"/>
                <a:cs typeface="Arial" panose="020B0604020202020204" pitchFamily="34" charset="0"/>
              </a:rPr>
              <a:t>Finally, a match would be found after shifting ‘p’ three times to the right side.</a:t>
            </a:r>
          </a:p>
          <a:p>
            <a:pPr algn="just" eaLnBrk="1" hangingPunct="1"/>
            <a:endParaRPr lang="en-US" altLang="en-US" sz="2800" u="sng" dirty="0">
              <a:latin typeface="Arial" panose="020B0604020202020204" pitchFamily="34" charset="0"/>
              <a:cs typeface="Arial" panose="020B0604020202020204" pitchFamily="34" charset="0"/>
            </a:endParaRPr>
          </a:p>
          <a:p>
            <a:pPr algn="just" eaLnBrk="1" hangingPunct="1"/>
            <a:r>
              <a:rPr lang="en-US" altLang="en-US" sz="2800" u="sng" dirty="0">
                <a:latin typeface="Arial" panose="020B0604020202020204" pitchFamily="34" charset="0"/>
                <a:cs typeface="Arial" panose="020B0604020202020204" pitchFamily="34" charset="0"/>
              </a:rPr>
              <a:t>Drawbacks of this approach</a:t>
            </a:r>
            <a:r>
              <a:rPr lang="en-US" altLang="en-US" sz="2800" u="sng" dirty="0" smtClean="0">
                <a:latin typeface="Arial" panose="020B0604020202020204" pitchFamily="34" charset="0"/>
                <a:cs typeface="Arial" panose="020B0604020202020204" pitchFamily="34" charset="0"/>
              </a:rPr>
              <a:t>:</a:t>
            </a:r>
          </a:p>
          <a:p>
            <a:pPr algn="just" eaLnBrk="1" hangingPunct="1"/>
            <a:r>
              <a:rPr lang="en-US" altLang="en-US" sz="2800" dirty="0" smtClean="0">
                <a:latin typeface="Arial" panose="020B0604020202020204" pitchFamily="34" charset="0"/>
                <a:cs typeface="Arial" panose="020B0604020202020204" pitchFamily="34" charset="0"/>
              </a:rPr>
              <a:t> </a:t>
            </a:r>
            <a:r>
              <a:rPr lang="en-US" altLang="en-US" sz="2800" dirty="0">
                <a:latin typeface="Arial" panose="020B0604020202020204" pitchFamily="34" charset="0"/>
                <a:cs typeface="Arial" panose="020B0604020202020204" pitchFamily="34" charset="0"/>
              </a:rPr>
              <a:t>if ‘m’ is the length of pattern ‘p’ and ‘n’ the length of string ‘S’, the matching time is of the order O(</a:t>
            </a:r>
            <a:r>
              <a:rPr lang="en-US" altLang="en-US" sz="2800" dirty="0" err="1">
                <a:latin typeface="Arial" panose="020B0604020202020204" pitchFamily="34" charset="0"/>
                <a:cs typeface="Arial" panose="020B0604020202020204" pitchFamily="34" charset="0"/>
              </a:rPr>
              <a:t>mn</a:t>
            </a:r>
            <a:r>
              <a:rPr lang="en-US" altLang="en-US" sz="2800" dirty="0">
                <a:latin typeface="Arial" panose="020B0604020202020204" pitchFamily="34" charset="0"/>
                <a:cs typeface="Arial" panose="020B0604020202020204" pitchFamily="34" charset="0"/>
              </a:rPr>
              <a:t>).  </a:t>
            </a:r>
            <a:endParaRPr lang="en-US" altLang="en-US" sz="2800" dirty="0" smtClean="0">
              <a:latin typeface="Arial" panose="020B0604020202020204" pitchFamily="34" charset="0"/>
              <a:cs typeface="Arial" panose="020B0604020202020204" pitchFamily="34" charset="0"/>
            </a:endParaRPr>
          </a:p>
          <a:p>
            <a:pPr algn="just" eaLnBrk="1" hangingPunct="1"/>
            <a:endParaRPr lang="en-US" altLang="en-US" sz="2800" dirty="0">
              <a:latin typeface="Arial" panose="020B0604020202020204" pitchFamily="34" charset="0"/>
              <a:cs typeface="Arial" panose="020B0604020202020204" pitchFamily="34" charset="0"/>
            </a:endParaRPr>
          </a:p>
          <a:p>
            <a:pPr algn="just" eaLnBrk="1" hangingPunct="1"/>
            <a:r>
              <a:rPr lang="en-US" altLang="en-US" sz="2800" dirty="0" smtClean="0">
                <a:latin typeface="Arial" panose="020B0604020202020204" pitchFamily="34" charset="0"/>
                <a:cs typeface="Arial" panose="020B0604020202020204" pitchFamily="34" charset="0"/>
              </a:rPr>
              <a:t>This </a:t>
            </a:r>
            <a:r>
              <a:rPr lang="en-US" altLang="en-US" sz="2800" dirty="0">
                <a:latin typeface="Arial" panose="020B0604020202020204" pitchFamily="34" charset="0"/>
                <a:cs typeface="Arial" panose="020B0604020202020204" pitchFamily="34" charset="0"/>
              </a:rPr>
              <a:t>is a certainly a very slow running algorithm. </a:t>
            </a:r>
          </a:p>
          <a:p>
            <a:pPr eaLnBrk="1" hangingPunct="1"/>
            <a:r>
              <a:rPr lang="en-US" altLang="en-US" sz="1980" dirty="0" smtClean="0"/>
              <a:t> </a:t>
            </a:r>
            <a:endParaRPr lang="en-US" altLang="en-US" sz="1980" dirty="0"/>
          </a:p>
          <a:p>
            <a:pPr eaLnBrk="1" hangingPunct="1"/>
            <a:endParaRPr lang="en-US" altLang="en-US" sz="1980" dirty="0"/>
          </a:p>
        </p:txBody>
      </p:sp>
    </p:spTree>
    <p:extLst>
      <p:ext uri="{BB962C8B-B14F-4D97-AF65-F5344CB8AC3E}">
        <p14:creationId xmlns:p14="http://schemas.microsoft.com/office/powerpoint/2010/main" val="240286162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91"/>
          <p:cNvSpPr/>
          <p:nvPr/>
        </p:nvSpPr>
        <p:spPr>
          <a:xfrm>
            <a:off x="1361440" y="5109215"/>
            <a:ext cx="516746" cy="0"/>
          </a:xfrm>
          <a:custGeom>
            <a:avLst/>
            <a:gdLst/>
            <a:ahLst/>
            <a:cxnLst/>
            <a:rect l="l" t="t" r="r" b="b"/>
            <a:pathLst>
              <a:path w="516746">
                <a:moveTo>
                  <a:pt x="516746" y="0"/>
                </a:moveTo>
                <a:lnTo>
                  <a:pt x="0" y="0"/>
                </a:lnTo>
              </a:path>
            </a:pathLst>
          </a:custGeom>
          <a:ln w="13955">
            <a:solidFill>
              <a:srgbClr val="363435"/>
            </a:solidFill>
          </a:ln>
        </p:spPr>
        <p:txBody>
          <a:bodyPr wrap="square" lIns="0" tIns="0" rIns="0" bIns="0" rtlCol="0">
            <a:noAutofit/>
          </a:bodyPr>
          <a:lstStyle/>
          <a:p>
            <a:endParaRPr/>
          </a:p>
        </p:txBody>
      </p:sp>
      <p:sp>
        <p:nvSpPr>
          <p:cNvPr id="92" name="object 92"/>
          <p:cNvSpPr/>
          <p:nvPr/>
        </p:nvSpPr>
        <p:spPr>
          <a:xfrm>
            <a:off x="1367782" y="5116271"/>
            <a:ext cx="0" cy="310436"/>
          </a:xfrm>
          <a:custGeom>
            <a:avLst/>
            <a:gdLst/>
            <a:ahLst/>
            <a:cxnLst/>
            <a:rect l="l" t="t" r="r" b="b"/>
            <a:pathLst>
              <a:path h="310436">
                <a:moveTo>
                  <a:pt x="0" y="0"/>
                </a:moveTo>
                <a:lnTo>
                  <a:pt x="0" y="310436"/>
                </a:lnTo>
              </a:path>
            </a:pathLst>
          </a:custGeom>
          <a:ln w="13955">
            <a:solidFill>
              <a:srgbClr val="363435"/>
            </a:solidFill>
          </a:ln>
        </p:spPr>
        <p:txBody>
          <a:bodyPr wrap="square" lIns="0" tIns="0" rIns="0" bIns="0" rtlCol="0">
            <a:noAutofit/>
          </a:bodyPr>
          <a:lstStyle/>
          <a:p>
            <a:endParaRPr/>
          </a:p>
        </p:txBody>
      </p:sp>
      <p:sp>
        <p:nvSpPr>
          <p:cNvPr id="93" name="object 93"/>
          <p:cNvSpPr/>
          <p:nvPr/>
        </p:nvSpPr>
        <p:spPr>
          <a:xfrm>
            <a:off x="1871972" y="5116271"/>
            <a:ext cx="0" cy="310436"/>
          </a:xfrm>
          <a:custGeom>
            <a:avLst/>
            <a:gdLst/>
            <a:ahLst/>
            <a:cxnLst/>
            <a:rect l="l" t="t" r="r" b="b"/>
            <a:pathLst>
              <a:path h="310436">
                <a:moveTo>
                  <a:pt x="0" y="0"/>
                </a:moveTo>
                <a:lnTo>
                  <a:pt x="0" y="310436"/>
                </a:lnTo>
              </a:path>
            </a:pathLst>
          </a:custGeom>
          <a:ln w="13955">
            <a:solidFill>
              <a:srgbClr val="363435"/>
            </a:solidFill>
          </a:ln>
        </p:spPr>
        <p:txBody>
          <a:bodyPr wrap="square" lIns="0" tIns="0" rIns="0" bIns="0" rtlCol="0">
            <a:noAutofit/>
          </a:bodyPr>
          <a:lstStyle/>
          <a:p>
            <a:endParaRPr/>
          </a:p>
        </p:txBody>
      </p:sp>
      <p:sp>
        <p:nvSpPr>
          <p:cNvPr id="94" name="object 94"/>
          <p:cNvSpPr/>
          <p:nvPr/>
        </p:nvSpPr>
        <p:spPr>
          <a:xfrm>
            <a:off x="1361440" y="5433065"/>
            <a:ext cx="516746" cy="0"/>
          </a:xfrm>
          <a:custGeom>
            <a:avLst/>
            <a:gdLst/>
            <a:ahLst/>
            <a:cxnLst/>
            <a:rect l="l" t="t" r="r" b="b"/>
            <a:pathLst>
              <a:path w="516746">
                <a:moveTo>
                  <a:pt x="516746" y="0"/>
                </a:moveTo>
                <a:lnTo>
                  <a:pt x="0" y="0"/>
                </a:lnTo>
              </a:path>
            </a:pathLst>
          </a:custGeom>
          <a:ln w="13955">
            <a:solidFill>
              <a:srgbClr val="363435"/>
            </a:solidFill>
          </a:ln>
        </p:spPr>
        <p:txBody>
          <a:bodyPr wrap="square" lIns="0" tIns="0" rIns="0" bIns="0" rtlCol="0">
            <a:noAutofit/>
          </a:bodyPr>
          <a:lstStyle/>
          <a:p>
            <a:endParaRPr/>
          </a:p>
        </p:txBody>
      </p:sp>
      <p:sp>
        <p:nvSpPr>
          <p:cNvPr id="87" name="object 87"/>
          <p:cNvSpPr/>
          <p:nvPr/>
        </p:nvSpPr>
        <p:spPr>
          <a:xfrm>
            <a:off x="1965960" y="511302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88" name="object 88"/>
          <p:cNvSpPr/>
          <p:nvPr/>
        </p:nvSpPr>
        <p:spPr>
          <a:xfrm>
            <a:off x="197230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89" name="object 89"/>
          <p:cNvSpPr/>
          <p:nvPr/>
        </p:nvSpPr>
        <p:spPr>
          <a:xfrm>
            <a:off x="234949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90" name="object 90"/>
          <p:cNvSpPr/>
          <p:nvPr/>
        </p:nvSpPr>
        <p:spPr>
          <a:xfrm>
            <a:off x="1965960" y="543306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83" name="object 83"/>
          <p:cNvSpPr/>
          <p:nvPr/>
        </p:nvSpPr>
        <p:spPr>
          <a:xfrm>
            <a:off x="2443480" y="5214625"/>
            <a:ext cx="290205" cy="0"/>
          </a:xfrm>
          <a:custGeom>
            <a:avLst/>
            <a:gdLst/>
            <a:ahLst/>
            <a:cxnLst/>
            <a:rect l="l" t="t" r="r" b="b"/>
            <a:pathLst>
              <a:path w="290205">
                <a:moveTo>
                  <a:pt x="290205" y="0"/>
                </a:moveTo>
                <a:lnTo>
                  <a:pt x="0" y="0"/>
                </a:lnTo>
              </a:path>
            </a:pathLst>
          </a:custGeom>
          <a:ln w="13955">
            <a:solidFill>
              <a:srgbClr val="363435"/>
            </a:solidFill>
          </a:ln>
        </p:spPr>
        <p:txBody>
          <a:bodyPr wrap="square" lIns="0" tIns="0" rIns="0" bIns="0" rtlCol="0">
            <a:noAutofit/>
          </a:bodyPr>
          <a:lstStyle/>
          <a:p>
            <a:endParaRPr/>
          </a:p>
        </p:txBody>
      </p:sp>
      <p:sp>
        <p:nvSpPr>
          <p:cNvPr id="84" name="object 84"/>
          <p:cNvSpPr/>
          <p:nvPr/>
        </p:nvSpPr>
        <p:spPr>
          <a:xfrm>
            <a:off x="2449822" y="5221617"/>
            <a:ext cx="0" cy="201279"/>
          </a:xfrm>
          <a:custGeom>
            <a:avLst/>
            <a:gdLst/>
            <a:ahLst/>
            <a:cxnLst/>
            <a:rect l="l" t="t" r="r" b="b"/>
            <a:pathLst>
              <a:path h="201279">
                <a:moveTo>
                  <a:pt x="0" y="0"/>
                </a:moveTo>
                <a:lnTo>
                  <a:pt x="0" y="201279"/>
                </a:lnTo>
              </a:path>
            </a:pathLst>
          </a:custGeom>
          <a:ln w="13955">
            <a:solidFill>
              <a:srgbClr val="363435"/>
            </a:solidFill>
          </a:ln>
        </p:spPr>
        <p:txBody>
          <a:bodyPr wrap="square" lIns="0" tIns="0" rIns="0" bIns="0" rtlCol="0">
            <a:noAutofit/>
          </a:bodyPr>
          <a:lstStyle/>
          <a:p>
            <a:endParaRPr/>
          </a:p>
        </p:txBody>
      </p:sp>
      <p:sp>
        <p:nvSpPr>
          <p:cNvPr id="85" name="object 85"/>
          <p:cNvSpPr/>
          <p:nvPr/>
        </p:nvSpPr>
        <p:spPr>
          <a:xfrm>
            <a:off x="2727952" y="5221617"/>
            <a:ext cx="0" cy="201279"/>
          </a:xfrm>
          <a:custGeom>
            <a:avLst/>
            <a:gdLst/>
            <a:ahLst/>
            <a:cxnLst/>
            <a:rect l="l" t="t" r="r" b="b"/>
            <a:pathLst>
              <a:path h="201279">
                <a:moveTo>
                  <a:pt x="0" y="0"/>
                </a:moveTo>
                <a:lnTo>
                  <a:pt x="0" y="201279"/>
                </a:lnTo>
              </a:path>
            </a:pathLst>
          </a:custGeom>
          <a:ln w="13955">
            <a:solidFill>
              <a:srgbClr val="363435"/>
            </a:solidFill>
          </a:ln>
        </p:spPr>
        <p:txBody>
          <a:bodyPr wrap="square" lIns="0" tIns="0" rIns="0" bIns="0" rtlCol="0">
            <a:noAutofit/>
          </a:bodyPr>
          <a:lstStyle/>
          <a:p>
            <a:endParaRPr/>
          </a:p>
        </p:txBody>
      </p:sp>
      <p:sp>
        <p:nvSpPr>
          <p:cNvPr id="86" name="object 86"/>
          <p:cNvSpPr/>
          <p:nvPr/>
        </p:nvSpPr>
        <p:spPr>
          <a:xfrm>
            <a:off x="2443480" y="5429255"/>
            <a:ext cx="290205" cy="0"/>
          </a:xfrm>
          <a:custGeom>
            <a:avLst/>
            <a:gdLst/>
            <a:ahLst/>
            <a:cxnLst/>
            <a:rect l="l" t="t" r="r" b="b"/>
            <a:pathLst>
              <a:path w="290205">
                <a:moveTo>
                  <a:pt x="290205" y="0"/>
                </a:moveTo>
                <a:lnTo>
                  <a:pt x="0" y="0"/>
                </a:lnTo>
              </a:path>
            </a:pathLst>
          </a:custGeom>
          <a:ln w="13955">
            <a:solidFill>
              <a:srgbClr val="363435"/>
            </a:solidFill>
          </a:ln>
        </p:spPr>
        <p:txBody>
          <a:bodyPr wrap="square" lIns="0" tIns="0" rIns="0" bIns="0" rtlCol="0">
            <a:noAutofit/>
          </a:bodyPr>
          <a:lstStyle/>
          <a:p>
            <a:endParaRPr/>
          </a:p>
        </p:txBody>
      </p:sp>
      <p:sp>
        <p:nvSpPr>
          <p:cNvPr id="79" name="object 79"/>
          <p:cNvSpPr/>
          <p:nvPr/>
        </p:nvSpPr>
        <p:spPr>
          <a:xfrm>
            <a:off x="2820670" y="5186685"/>
            <a:ext cx="818956" cy="0"/>
          </a:xfrm>
          <a:custGeom>
            <a:avLst/>
            <a:gdLst/>
            <a:ahLst/>
            <a:cxnLst/>
            <a:rect l="l" t="t" r="r" b="b"/>
            <a:pathLst>
              <a:path w="818956">
                <a:moveTo>
                  <a:pt x="818956" y="0"/>
                </a:moveTo>
                <a:lnTo>
                  <a:pt x="0" y="0"/>
                </a:lnTo>
              </a:path>
            </a:pathLst>
          </a:custGeom>
          <a:ln w="13955">
            <a:solidFill>
              <a:srgbClr val="363435"/>
            </a:solidFill>
          </a:ln>
        </p:spPr>
        <p:txBody>
          <a:bodyPr wrap="square" lIns="0" tIns="0" rIns="0" bIns="0" rtlCol="0">
            <a:noAutofit/>
          </a:bodyPr>
          <a:lstStyle/>
          <a:p>
            <a:endParaRPr/>
          </a:p>
        </p:txBody>
      </p:sp>
      <p:sp>
        <p:nvSpPr>
          <p:cNvPr id="80" name="object 80"/>
          <p:cNvSpPr/>
          <p:nvPr/>
        </p:nvSpPr>
        <p:spPr>
          <a:xfrm>
            <a:off x="2827012" y="5192852"/>
            <a:ext cx="0" cy="233853"/>
          </a:xfrm>
          <a:custGeom>
            <a:avLst/>
            <a:gdLst/>
            <a:ahLst/>
            <a:cxnLst/>
            <a:rect l="l" t="t" r="r" b="b"/>
            <a:pathLst>
              <a:path h="233853">
                <a:moveTo>
                  <a:pt x="0" y="0"/>
                </a:moveTo>
                <a:lnTo>
                  <a:pt x="0" y="233853"/>
                </a:lnTo>
              </a:path>
            </a:pathLst>
          </a:custGeom>
          <a:ln w="13955">
            <a:solidFill>
              <a:srgbClr val="363435"/>
            </a:solidFill>
          </a:ln>
        </p:spPr>
        <p:txBody>
          <a:bodyPr wrap="square" lIns="0" tIns="0" rIns="0" bIns="0" rtlCol="0">
            <a:noAutofit/>
          </a:bodyPr>
          <a:lstStyle/>
          <a:p>
            <a:endParaRPr/>
          </a:p>
        </p:txBody>
      </p:sp>
      <p:sp>
        <p:nvSpPr>
          <p:cNvPr id="81" name="object 81"/>
          <p:cNvSpPr/>
          <p:nvPr/>
        </p:nvSpPr>
        <p:spPr>
          <a:xfrm>
            <a:off x="3633462" y="5192852"/>
            <a:ext cx="0" cy="233853"/>
          </a:xfrm>
          <a:custGeom>
            <a:avLst/>
            <a:gdLst/>
            <a:ahLst/>
            <a:cxnLst/>
            <a:rect l="l" t="t" r="r" b="b"/>
            <a:pathLst>
              <a:path h="233853">
                <a:moveTo>
                  <a:pt x="0" y="0"/>
                </a:moveTo>
                <a:lnTo>
                  <a:pt x="0" y="233853"/>
                </a:lnTo>
              </a:path>
            </a:pathLst>
          </a:custGeom>
          <a:ln w="13955">
            <a:solidFill>
              <a:srgbClr val="363435"/>
            </a:solidFill>
          </a:ln>
        </p:spPr>
        <p:txBody>
          <a:bodyPr wrap="square" lIns="0" tIns="0" rIns="0" bIns="0" rtlCol="0">
            <a:noAutofit/>
          </a:bodyPr>
          <a:lstStyle/>
          <a:p>
            <a:endParaRPr/>
          </a:p>
        </p:txBody>
      </p:sp>
      <p:sp>
        <p:nvSpPr>
          <p:cNvPr id="82" name="object 82"/>
          <p:cNvSpPr/>
          <p:nvPr/>
        </p:nvSpPr>
        <p:spPr>
          <a:xfrm>
            <a:off x="2820670" y="5433065"/>
            <a:ext cx="818956" cy="0"/>
          </a:xfrm>
          <a:custGeom>
            <a:avLst/>
            <a:gdLst/>
            <a:ahLst/>
            <a:cxnLst/>
            <a:rect l="l" t="t" r="r" b="b"/>
            <a:pathLst>
              <a:path w="818956">
                <a:moveTo>
                  <a:pt x="818956" y="0"/>
                </a:moveTo>
                <a:lnTo>
                  <a:pt x="0" y="0"/>
                </a:lnTo>
              </a:path>
            </a:pathLst>
          </a:custGeom>
          <a:ln w="13955">
            <a:solidFill>
              <a:srgbClr val="363435"/>
            </a:solidFill>
          </a:ln>
        </p:spPr>
        <p:txBody>
          <a:bodyPr wrap="square" lIns="0" tIns="0" rIns="0" bIns="0" rtlCol="0">
            <a:noAutofit/>
          </a:bodyPr>
          <a:lstStyle/>
          <a:p>
            <a:endParaRPr/>
          </a:p>
        </p:txBody>
      </p:sp>
      <p:sp>
        <p:nvSpPr>
          <p:cNvPr id="75" name="object 75"/>
          <p:cNvSpPr/>
          <p:nvPr/>
        </p:nvSpPr>
        <p:spPr>
          <a:xfrm>
            <a:off x="3727450" y="5129535"/>
            <a:ext cx="397187" cy="0"/>
          </a:xfrm>
          <a:custGeom>
            <a:avLst/>
            <a:gdLst/>
            <a:ahLst/>
            <a:cxnLst/>
            <a:rect l="l" t="t" r="r" b="b"/>
            <a:pathLst>
              <a:path w="397187">
                <a:moveTo>
                  <a:pt x="397187" y="0"/>
                </a:moveTo>
                <a:lnTo>
                  <a:pt x="0" y="0"/>
                </a:lnTo>
              </a:path>
            </a:pathLst>
          </a:custGeom>
          <a:ln w="13955">
            <a:solidFill>
              <a:srgbClr val="363435"/>
            </a:solidFill>
          </a:ln>
        </p:spPr>
        <p:txBody>
          <a:bodyPr wrap="square" lIns="0" tIns="0" rIns="0" bIns="0" rtlCol="0">
            <a:noAutofit/>
          </a:bodyPr>
          <a:lstStyle/>
          <a:p>
            <a:endParaRPr/>
          </a:p>
        </p:txBody>
      </p:sp>
      <p:sp>
        <p:nvSpPr>
          <p:cNvPr id="76" name="object 76"/>
          <p:cNvSpPr/>
          <p:nvPr/>
        </p:nvSpPr>
        <p:spPr>
          <a:xfrm>
            <a:off x="3733792" y="5135702"/>
            <a:ext cx="0" cy="291003"/>
          </a:xfrm>
          <a:custGeom>
            <a:avLst/>
            <a:gdLst/>
            <a:ahLst/>
            <a:cxnLst/>
            <a:rect l="l" t="t" r="r" b="b"/>
            <a:pathLst>
              <a:path h="291003">
                <a:moveTo>
                  <a:pt x="0" y="0"/>
                </a:moveTo>
                <a:lnTo>
                  <a:pt x="0" y="291003"/>
                </a:lnTo>
              </a:path>
            </a:pathLst>
          </a:custGeom>
          <a:ln w="13955">
            <a:solidFill>
              <a:srgbClr val="363435"/>
            </a:solidFill>
          </a:ln>
        </p:spPr>
        <p:txBody>
          <a:bodyPr wrap="square" lIns="0" tIns="0" rIns="0" bIns="0" rtlCol="0">
            <a:noAutofit/>
          </a:bodyPr>
          <a:lstStyle/>
          <a:p>
            <a:endParaRPr/>
          </a:p>
        </p:txBody>
      </p:sp>
      <p:sp>
        <p:nvSpPr>
          <p:cNvPr id="77" name="object 77"/>
          <p:cNvSpPr/>
          <p:nvPr/>
        </p:nvSpPr>
        <p:spPr>
          <a:xfrm>
            <a:off x="4117332" y="5135702"/>
            <a:ext cx="0" cy="291003"/>
          </a:xfrm>
          <a:custGeom>
            <a:avLst/>
            <a:gdLst/>
            <a:ahLst/>
            <a:cxnLst/>
            <a:rect l="l" t="t" r="r" b="b"/>
            <a:pathLst>
              <a:path h="291003">
                <a:moveTo>
                  <a:pt x="0" y="0"/>
                </a:moveTo>
                <a:lnTo>
                  <a:pt x="0" y="291003"/>
                </a:lnTo>
              </a:path>
            </a:pathLst>
          </a:custGeom>
          <a:ln w="13955">
            <a:solidFill>
              <a:srgbClr val="363435"/>
            </a:solidFill>
          </a:ln>
        </p:spPr>
        <p:txBody>
          <a:bodyPr wrap="square" lIns="0" tIns="0" rIns="0" bIns="0" rtlCol="0">
            <a:noAutofit/>
          </a:bodyPr>
          <a:lstStyle/>
          <a:p>
            <a:endParaRPr/>
          </a:p>
        </p:txBody>
      </p:sp>
      <p:sp>
        <p:nvSpPr>
          <p:cNvPr id="78" name="object 78"/>
          <p:cNvSpPr/>
          <p:nvPr/>
        </p:nvSpPr>
        <p:spPr>
          <a:xfrm>
            <a:off x="3727450" y="5433065"/>
            <a:ext cx="397187" cy="0"/>
          </a:xfrm>
          <a:custGeom>
            <a:avLst/>
            <a:gdLst/>
            <a:ahLst/>
            <a:cxnLst/>
            <a:rect l="l" t="t" r="r" b="b"/>
            <a:pathLst>
              <a:path w="397187">
                <a:moveTo>
                  <a:pt x="397187" y="0"/>
                </a:moveTo>
                <a:lnTo>
                  <a:pt x="0" y="0"/>
                </a:lnTo>
              </a:path>
            </a:pathLst>
          </a:custGeom>
          <a:ln w="13955">
            <a:solidFill>
              <a:srgbClr val="363435"/>
            </a:solidFill>
          </a:ln>
        </p:spPr>
        <p:txBody>
          <a:bodyPr wrap="square" lIns="0" tIns="0" rIns="0" bIns="0" rtlCol="0">
            <a:noAutofit/>
          </a:bodyPr>
          <a:lstStyle/>
          <a:p>
            <a:endParaRPr/>
          </a:p>
        </p:txBody>
      </p:sp>
      <p:sp>
        <p:nvSpPr>
          <p:cNvPr id="71" name="object 71"/>
          <p:cNvSpPr/>
          <p:nvPr/>
        </p:nvSpPr>
        <p:spPr>
          <a:xfrm>
            <a:off x="4211320" y="511302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72" name="object 72"/>
          <p:cNvSpPr/>
          <p:nvPr/>
        </p:nvSpPr>
        <p:spPr>
          <a:xfrm>
            <a:off x="421766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73" name="object 73"/>
          <p:cNvSpPr/>
          <p:nvPr/>
        </p:nvSpPr>
        <p:spPr>
          <a:xfrm>
            <a:off x="459612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74" name="object 74"/>
          <p:cNvSpPr/>
          <p:nvPr/>
        </p:nvSpPr>
        <p:spPr>
          <a:xfrm>
            <a:off x="4211320" y="543306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67" name="object 67"/>
          <p:cNvSpPr/>
          <p:nvPr/>
        </p:nvSpPr>
        <p:spPr>
          <a:xfrm>
            <a:off x="4690110" y="5113025"/>
            <a:ext cx="472742" cy="0"/>
          </a:xfrm>
          <a:custGeom>
            <a:avLst/>
            <a:gdLst/>
            <a:ahLst/>
            <a:cxnLst/>
            <a:rect l="l" t="t" r="r" b="b"/>
            <a:pathLst>
              <a:path w="472742">
                <a:moveTo>
                  <a:pt x="472742" y="0"/>
                </a:moveTo>
                <a:lnTo>
                  <a:pt x="0" y="0"/>
                </a:lnTo>
              </a:path>
            </a:pathLst>
          </a:custGeom>
          <a:ln w="13955">
            <a:solidFill>
              <a:srgbClr val="363435"/>
            </a:solidFill>
          </a:ln>
        </p:spPr>
        <p:txBody>
          <a:bodyPr wrap="square" lIns="0" tIns="0" rIns="0" bIns="0" rtlCol="0">
            <a:noAutofit/>
          </a:bodyPr>
          <a:lstStyle/>
          <a:p>
            <a:endParaRPr/>
          </a:p>
        </p:txBody>
      </p:sp>
      <p:sp>
        <p:nvSpPr>
          <p:cNvPr id="68" name="object 68"/>
          <p:cNvSpPr/>
          <p:nvPr/>
        </p:nvSpPr>
        <p:spPr>
          <a:xfrm>
            <a:off x="469645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69" name="object 69"/>
          <p:cNvSpPr/>
          <p:nvPr/>
        </p:nvSpPr>
        <p:spPr>
          <a:xfrm>
            <a:off x="515619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70" name="object 70"/>
          <p:cNvSpPr/>
          <p:nvPr/>
        </p:nvSpPr>
        <p:spPr>
          <a:xfrm>
            <a:off x="4690110" y="5433065"/>
            <a:ext cx="472742" cy="0"/>
          </a:xfrm>
          <a:custGeom>
            <a:avLst/>
            <a:gdLst/>
            <a:ahLst/>
            <a:cxnLst/>
            <a:rect l="l" t="t" r="r" b="b"/>
            <a:pathLst>
              <a:path w="472742">
                <a:moveTo>
                  <a:pt x="472742" y="0"/>
                </a:moveTo>
                <a:lnTo>
                  <a:pt x="0" y="0"/>
                </a:lnTo>
              </a:path>
            </a:pathLst>
          </a:custGeom>
          <a:ln w="13955">
            <a:solidFill>
              <a:srgbClr val="363435"/>
            </a:solidFill>
          </a:ln>
        </p:spPr>
        <p:txBody>
          <a:bodyPr wrap="square" lIns="0" tIns="0" rIns="0" bIns="0" rtlCol="0">
            <a:noAutofit/>
          </a:bodyPr>
          <a:lstStyle/>
          <a:p>
            <a:endParaRPr/>
          </a:p>
        </p:txBody>
      </p:sp>
      <p:sp>
        <p:nvSpPr>
          <p:cNvPr id="63" name="object 63"/>
          <p:cNvSpPr/>
          <p:nvPr/>
        </p:nvSpPr>
        <p:spPr>
          <a:xfrm>
            <a:off x="5248910" y="511302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64" name="object 64"/>
          <p:cNvSpPr/>
          <p:nvPr/>
        </p:nvSpPr>
        <p:spPr>
          <a:xfrm>
            <a:off x="525525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65" name="object 65"/>
          <p:cNvSpPr/>
          <p:nvPr/>
        </p:nvSpPr>
        <p:spPr>
          <a:xfrm>
            <a:off x="563371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66" name="object 66"/>
          <p:cNvSpPr/>
          <p:nvPr/>
        </p:nvSpPr>
        <p:spPr>
          <a:xfrm>
            <a:off x="5248910" y="543306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59" name="object 59"/>
          <p:cNvSpPr/>
          <p:nvPr/>
        </p:nvSpPr>
        <p:spPr>
          <a:xfrm>
            <a:off x="5727700" y="5113025"/>
            <a:ext cx="195679" cy="0"/>
          </a:xfrm>
          <a:custGeom>
            <a:avLst/>
            <a:gdLst/>
            <a:ahLst/>
            <a:cxnLst/>
            <a:rect l="l" t="t" r="r" b="b"/>
            <a:pathLst>
              <a:path w="195679">
                <a:moveTo>
                  <a:pt x="195679" y="0"/>
                </a:moveTo>
                <a:lnTo>
                  <a:pt x="0" y="0"/>
                </a:lnTo>
              </a:path>
            </a:pathLst>
          </a:custGeom>
          <a:ln w="13955">
            <a:solidFill>
              <a:srgbClr val="363435"/>
            </a:solidFill>
          </a:ln>
        </p:spPr>
        <p:txBody>
          <a:bodyPr wrap="square" lIns="0" tIns="0" rIns="0" bIns="0" rtlCol="0">
            <a:noAutofit/>
          </a:bodyPr>
          <a:lstStyle/>
          <a:p>
            <a:endParaRPr/>
          </a:p>
        </p:txBody>
      </p:sp>
      <p:sp>
        <p:nvSpPr>
          <p:cNvPr id="60" name="object 60"/>
          <p:cNvSpPr/>
          <p:nvPr/>
        </p:nvSpPr>
        <p:spPr>
          <a:xfrm>
            <a:off x="5734042" y="5119763"/>
            <a:ext cx="0" cy="347583"/>
          </a:xfrm>
          <a:custGeom>
            <a:avLst/>
            <a:gdLst/>
            <a:ahLst/>
            <a:cxnLst/>
            <a:rect l="l" t="t" r="r" b="b"/>
            <a:pathLst>
              <a:path h="347583">
                <a:moveTo>
                  <a:pt x="0" y="0"/>
                </a:moveTo>
                <a:lnTo>
                  <a:pt x="0" y="347583"/>
                </a:lnTo>
              </a:path>
            </a:pathLst>
          </a:custGeom>
          <a:ln w="13955">
            <a:solidFill>
              <a:srgbClr val="363435"/>
            </a:solidFill>
          </a:ln>
        </p:spPr>
        <p:txBody>
          <a:bodyPr wrap="square" lIns="0" tIns="0" rIns="0" bIns="0" rtlCol="0">
            <a:noAutofit/>
          </a:bodyPr>
          <a:lstStyle/>
          <a:p>
            <a:endParaRPr/>
          </a:p>
        </p:txBody>
      </p:sp>
      <p:sp>
        <p:nvSpPr>
          <p:cNvPr id="61" name="object 61"/>
          <p:cNvSpPr/>
          <p:nvPr/>
        </p:nvSpPr>
        <p:spPr>
          <a:xfrm>
            <a:off x="5916922" y="5119763"/>
            <a:ext cx="0" cy="347583"/>
          </a:xfrm>
          <a:custGeom>
            <a:avLst/>
            <a:gdLst/>
            <a:ahLst/>
            <a:cxnLst/>
            <a:rect l="l" t="t" r="r" b="b"/>
            <a:pathLst>
              <a:path h="347583">
                <a:moveTo>
                  <a:pt x="0" y="0"/>
                </a:moveTo>
                <a:lnTo>
                  <a:pt x="0" y="347583"/>
                </a:lnTo>
              </a:path>
            </a:pathLst>
          </a:custGeom>
          <a:ln w="13955">
            <a:solidFill>
              <a:srgbClr val="363435"/>
            </a:solidFill>
          </a:ln>
        </p:spPr>
        <p:txBody>
          <a:bodyPr wrap="square" lIns="0" tIns="0" rIns="0" bIns="0" rtlCol="0">
            <a:noAutofit/>
          </a:bodyPr>
          <a:lstStyle/>
          <a:p>
            <a:endParaRPr/>
          </a:p>
        </p:txBody>
      </p:sp>
      <p:sp>
        <p:nvSpPr>
          <p:cNvPr id="62" name="object 62"/>
          <p:cNvSpPr/>
          <p:nvPr/>
        </p:nvSpPr>
        <p:spPr>
          <a:xfrm>
            <a:off x="5727700" y="5473705"/>
            <a:ext cx="195679" cy="0"/>
          </a:xfrm>
          <a:custGeom>
            <a:avLst/>
            <a:gdLst/>
            <a:ahLst/>
            <a:cxnLst/>
            <a:rect l="l" t="t" r="r" b="b"/>
            <a:pathLst>
              <a:path w="195679">
                <a:moveTo>
                  <a:pt x="195679" y="0"/>
                </a:moveTo>
                <a:lnTo>
                  <a:pt x="0" y="0"/>
                </a:lnTo>
              </a:path>
            </a:pathLst>
          </a:custGeom>
          <a:ln w="13955">
            <a:solidFill>
              <a:srgbClr val="363435"/>
            </a:solidFill>
          </a:ln>
        </p:spPr>
        <p:txBody>
          <a:bodyPr wrap="square" lIns="0" tIns="0" rIns="0" bIns="0" rtlCol="0">
            <a:noAutofit/>
          </a:bodyPr>
          <a:lstStyle/>
          <a:p>
            <a:endParaRPr/>
          </a:p>
        </p:txBody>
      </p:sp>
      <p:sp>
        <p:nvSpPr>
          <p:cNvPr id="55" name="object 55"/>
          <p:cNvSpPr/>
          <p:nvPr/>
        </p:nvSpPr>
        <p:spPr>
          <a:xfrm>
            <a:off x="6010910" y="511302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56" name="object 56"/>
          <p:cNvSpPr/>
          <p:nvPr/>
        </p:nvSpPr>
        <p:spPr>
          <a:xfrm>
            <a:off x="601725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57" name="object 57"/>
          <p:cNvSpPr/>
          <p:nvPr/>
        </p:nvSpPr>
        <p:spPr>
          <a:xfrm>
            <a:off x="6394442" y="5119471"/>
            <a:ext cx="0" cy="307235"/>
          </a:xfrm>
          <a:custGeom>
            <a:avLst/>
            <a:gdLst/>
            <a:ahLst/>
            <a:cxnLst/>
            <a:rect l="l" t="t" r="r" b="b"/>
            <a:pathLst>
              <a:path h="307235">
                <a:moveTo>
                  <a:pt x="0" y="0"/>
                </a:moveTo>
                <a:lnTo>
                  <a:pt x="0" y="307235"/>
                </a:lnTo>
              </a:path>
            </a:pathLst>
          </a:custGeom>
          <a:ln w="13955">
            <a:solidFill>
              <a:srgbClr val="363435"/>
            </a:solidFill>
          </a:ln>
        </p:spPr>
        <p:txBody>
          <a:bodyPr wrap="square" lIns="0" tIns="0" rIns="0" bIns="0" rtlCol="0">
            <a:noAutofit/>
          </a:bodyPr>
          <a:lstStyle/>
          <a:p>
            <a:endParaRPr/>
          </a:p>
        </p:txBody>
      </p:sp>
      <p:sp>
        <p:nvSpPr>
          <p:cNvPr id="58" name="object 58"/>
          <p:cNvSpPr/>
          <p:nvPr/>
        </p:nvSpPr>
        <p:spPr>
          <a:xfrm>
            <a:off x="6010910" y="5433065"/>
            <a:ext cx="390902" cy="0"/>
          </a:xfrm>
          <a:custGeom>
            <a:avLst/>
            <a:gdLst/>
            <a:ahLst/>
            <a:cxnLst/>
            <a:rect l="l" t="t" r="r" b="b"/>
            <a:pathLst>
              <a:path w="390902">
                <a:moveTo>
                  <a:pt x="390902" y="0"/>
                </a:moveTo>
                <a:lnTo>
                  <a:pt x="0" y="0"/>
                </a:lnTo>
              </a:path>
            </a:pathLst>
          </a:custGeom>
          <a:ln w="13955">
            <a:solidFill>
              <a:srgbClr val="363435"/>
            </a:solidFill>
          </a:ln>
        </p:spPr>
        <p:txBody>
          <a:bodyPr wrap="square" lIns="0" tIns="0" rIns="0" bIns="0" rtlCol="0">
            <a:noAutofit/>
          </a:bodyPr>
          <a:lstStyle/>
          <a:p>
            <a:endParaRPr/>
          </a:p>
        </p:txBody>
      </p:sp>
      <p:sp>
        <p:nvSpPr>
          <p:cNvPr id="51" name="object 51"/>
          <p:cNvSpPr/>
          <p:nvPr/>
        </p:nvSpPr>
        <p:spPr>
          <a:xfrm>
            <a:off x="6488430" y="5113025"/>
            <a:ext cx="195679" cy="0"/>
          </a:xfrm>
          <a:custGeom>
            <a:avLst/>
            <a:gdLst/>
            <a:ahLst/>
            <a:cxnLst/>
            <a:rect l="l" t="t" r="r" b="b"/>
            <a:pathLst>
              <a:path w="195679">
                <a:moveTo>
                  <a:pt x="195679" y="0"/>
                </a:moveTo>
                <a:lnTo>
                  <a:pt x="0" y="0"/>
                </a:lnTo>
              </a:path>
            </a:pathLst>
          </a:custGeom>
          <a:ln w="13955">
            <a:solidFill>
              <a:srgbClr val="363435"/>
            </a:solidFill>
          </a:ln>
        </p:spPr>
        <p:txBody>
          <a:bodyPr wrap="square" lIns="0" tIns="0" rIns="0" bIns="0" rtlCol="0">
            <a:noAutofit/>
          </a:bodyPr>
          <a:lstStyle/>
          <a:p>
            <a:endParaRPr/>
          </a:p>
        </p:txBody>
      </p:sp>
      <p:sp>
        <p:nvSpPr>
          <p:cNvPr id="52" name="object 52"/>
          <p:cNvSpPr/>
          <p:nvPr/>
        </p:nvSpPr>
        <p:spPr>
          <a:xfrm>
            <a:off x="6494772" y="5119763"/>
            <a:ext cx="0" cy="347583"/>
          </a:xfrm>
          <a:custGeom>
            <a:avLst/>
            <a:gdLst/>
            <a:ahLst/>
            <a:cxnLst/>
            <a:rect l="l" t="t" r="r" b="b"/>
            <a:pathLst>
              <a:path h="347583">
                <a:moveTo>
                  <a:pt x="0" y="0"/>
                </a:moveTo>
                <a:lnTo>
                  <a:pt x="0" y="347583"/>
                </a:lnTo>
              </a:path>
            </a:pathLst>
          </a:custGeom>
          <a:ln w="13955">
            <a:solidFill>
              <a:srgbClr val="363435"/>
            </a:solidFill>
          </a:ln>
        </p:spPr>
        <p:txBody>
          <a:bodyPr wrap="square" lIns="0" tIns="0" rIns="0" bIns="0" rtlCol="0">
            <a:noAutofit/>
          </a:bodyPr>
          <a:lstStyle/>
          <a:p>
            <a:endParaRPr/>
          </a:p>
        </p:txBody>
      </p:sp>
      <p:sp>
        <p:nvSpPr>
          <p:cNvPr id="53" name="object 53"/>
          <p:cNvSpPr/>
          <p:nvPr/>
        </p:nvSpPr>
        <p:spPr>
          <a:xfrm>
            <a:off x="6677652" y="5119763"/>
            <a:ext cx="0" cy="347583"/>
          </a:xfrm>
          <a:custGeom>
            <a:avLst/>
            <a:gdLst/>
            <a:ahLst/>
            <a:cxnLst/>
            <a:rect l="l" t="t" r="r" b="b"/>
            <a:pathLst>
              <a:path h="347583">
                <a:moveTo>
                  <a:pt x="0" y="0"/>
                </a:moveTo>
                <a:lnTo>
                  <a:pt x="0" y="347583"/>
                </a:lnTo>
              </a:path>
            </a:pathLst>
          </a:custGeom>
          <a:ln w="13955">
            <a:solidFill>
              <a:srgbClr val="363435"/>
            </a:solidFill>
          </a:ln>
        </p:spPr>
        <p:txBody>
          <a:bodyPr wrap="square" lIns="0" tIns="0" rIns="0" bIns="0" rtlCol="0">
            <a:noAutofit/>
          </a:bodyPr>
          <a:lstStyle/>
          <a:p>
            <a:endParaRPr/>
          </a:p>
        </p:txBody>
      </p:sp>
      <p:sp>
        <p:nvSpPr>
          <p:cNvPr id="54" name="object 54"/>
          <p:cNvSpPr/>
          <p:nvPr/>
        </p:nvSpPr>
        <p:spPr>
          <a:xfrm>
            <a:off x="6488430" y="5473705"/>
            <a:ext cx="195679" cy="0"/>
          </a:xfrm>
          <a:custGeom>
            <a:avLst/>
            <a:gdLst/>
            <a:ahLst/>
            <a:cxnLst/>
            <a:rect l="l" t="t" r="r" b="b"/>
            <a:pathLst>
              <a:path w="195679">
                <a:moveTo>
                  <a:pt x="195679" y="0"/>
                </a:moveTo>
                <a:lnTo>
                  <a:pt x="0" y="0"/>
                </a:lnTo>
              </a:path>
            </a:pathLst>
          </a:custGeom>
          <a:ln w="13955">
            <a:solidFill>
              <a:srgbClr val="363435"/>
            </a:solidFill>
          </a:ln>
        </p:spPr>
        <p:txBody>
          <a:bodyPr wrap="square" lIns="0" tIns="0" rIns="0" bIns="0" rtlCol="0">
            <a:noAutofit/>
          </a:bodyPr>
          <a:lstStyle/>
          <a:p>
            <a:endParaRPr/>
          </a:p>
        </p:txBody>
      </p:sp>
      <p:sp>
        <p:nvSpPr>
          <p:cNvPr id="47" name="object 47"/>
          <p:cNvSpPr/>
          <p:nvPr/>
        </p:nvSpPr>
        <p:spPr>
          <a:xfrm>
            <a:off x="6771640" y="5214625"/>
            <a:ext cx="290205" cy="0"/>
          </a:xfrm>
          <a:custGeom>
            <a:avLst/>
            <a:gdLst/>
            <a:ahLst/>
            <a:cxnLst/>
            <a:rect l="l" t="t" r="r" b="b"/>
            <a:pathLst>
              <a:path w="290205">
                <a:moveTo>
                  <a:pt x="290205" y="0"/>
                </a:moveTo>
                <a:lnTo>
                  <a:pt x="0" y="0"/>
                </a:lnTo>
              </a:path>
            </a:pathLst>
          </a:custGeom>
          <a:ln w="13955">
            <a:solidFill>
              <a:srgbClr val="363435"/>
            </a:solidFill>
          </a:ln>
        </p:spPr>
        <p:txBody>
          <a:bodyPr wrap="square" lIns="0" tIns="0" rIns="0" bIns="0" rtlCol="0">
            <a:noAutofit/>
          </a:bodyPr>
          <a:lstStyle/>
          <a:p>
            <a:endParaRPr/>
          </a:p>
        </p:txBody>
      </p:sp>
      <p:sp>
        <p:nvSpPr>
          <p:cNvPr id="48" name="object 48"/>
          <p:cNvSpPr/>
          <p:nvPr/>
        </p:nvSpPr>
        <p:spPr>
          <a:xfrm>
            <a:off x="6777982" y="5221617"/>
            <a:ext cx="0" cy="201279"/>
          </a:xfrm>
          <a:custGeom>
            <a:avLst/>
            <a:gdLst/>
            <a:ahLst/>
            <a:cxnLst/>
            <a:rect l="l" t="t" r="r" b="b"/>
            <a:pathLst>
              <a:path h="201279">
                <a:moveTo>
                  <a:pt x="0" y="0"/>
                </a:moveTo>
                <a:lnTo>
                  <a:pt x="0" y="201279"/>
                </a:lnTo>
              </a:path>
            </a:pathLst>
          </a:custGeom>
          <a:ln w="13955">
            <a:solidFill>
              <a:srgbClr val="363435"/>
            </a:solidFill>
          </a:ln>
        </p:spPr>
        <p:txBody>
          <a:bodyPr wrap="square" lIns="0" tIns="0" rIns="0" bIns="0" rtlCol="0">
            <a:noAutofit/>
          </a:bodyPr>
          <a:lstStyle/>
          <a:p>
            <a:endParaRPr/>
          </a:p>
        </p:txBody>
      </p:sp>
      <p:sp>
        <p:nvSpPr>
          <p:cNvPr id="49" name="object 49"/>
          <p:cNvSpPr/>
          <p:nvPr/>
        </p:nvSpPr>
        <p:spPr>
          <a:xfrm>
            <a:off x="7054842" y="5221617"/>
            <a:ext cx="0" cy="201279"/>
          </a:xfrm>
          <a:custGeom>
            <a:avLst/>
            <a:gdLst/>
            <a:ahLst/>
            <a:cxnLst/>
            <a:rect l="l" t="t" r="r" b="b"/>
            <a:pathLst>
              <a:path h="201279">
                <a:moveTo>
                  <a:pt x="0" y="0"/>
                </a:moveTo>
                <a:lnTo>
                  <a:pt x="0" y="201279"/>
                </a:lnTo>
              </a:path>
            </a:pathLst>
          </a:custGeom>
          <a:ln w="13955">
            <a:solidFill>
              <a:srgbClr val="363435"/>
            </a:solidFill>
          </a:ln>
        </p:spPr>
        <p:txBody>
          <a:bodyPr wrap="square" lIns="0" tIns="0" rIns="0" bIns="0" rtlCol="0">
            <a:noAutofit/>
          </a:bodyPr>
          <a:lstStyle/>
          <a:p>
            <a:endParaRPr/>
          </a:p>
        </p:txBody>
      </p:sp>
      <p:sp>
        <p:nvSpPr>
          <p:cNvPr id="50" name="object 50"/>
          <p:cNvSpPr/>
          <p:nvPr/>
        </p:nvSpPr>
        <p:spPr>
          <a:xfrm>
            <a:off x="6771640" y="5429255"/>
            <a:ext cx="290205" cy="0"/>
          </a:xfrm>
          <a:custGeom>
            <a:avLst/>
            <a:gdLst/>
            <a:ahLst/>
            <a:cxnLst/>
            <a:rect l="l" t="t" r="r" b="b"/>
            <a:pathLst>
              <a:path w="290205">
                <a:moveTo>
                  <a:pt x="290205" y="0"/>
                </a:moveTo>
                <a:lnTo>
                  <a:pt x="0" y="0"/>
                </a:lnTo>
              </a:path>
            </a:pathLst>
          </a:custGeom>
          <a:ln w="13955">
            <a:solidFill>
              <a:srgbClr val="363435"/>
            </a:solidFill>
          </a:ln>
        </p:spPr>
        <p:txBody>
          <a:bodyPr wrap="square" lIns="0" tIns="0" rIns="0" bIns="0" rtlCol="0">
            <a:noAutofit/>
          </a:bodyPr>
          <a:lstStyle/>
          <a:p>
            <a:endParaRPr/>
          </a:p>
        </p:txBody>
      </p:sp>
      <p:sp>
        <p:nvSpPr>
          <p:cNvPr id="43" name="object 43"/>
          <p:cNvSpPr/>
          <p:nvPr/>
        </p:nvSpPr>
        <p:spPr>
          <a:xfrm>
            <a:off x="7148830" y="5186685"/>
            <a:ext cx="818956" cy="0"/>
          </a:xfrm>
          <a:custGeom>
            <a:avLst/>
            <a:gdLst/>
            <a:ahLst/>
            <a:cxnLst/>
            <a:rect l="l" t="t" r="r" b="b"/>
            <a:pathLst>
              <a:path w="818956">
                <a:moveTo>
                  <a:pt x="818956" y="0"/>
                </a:moveTo>
                <a:lnTo>
                  <a:pt x="0" y="0"/>
                </a:lnTo>
              </a:path>
            </a:pathLst>
          </a:custGeom>
          <a:ln w="13955">
            <a:solidFill>
              <a:srgbClr val="363435"/>
            </a:solidFill>
          </a:ln>
        </p:spPr>
        <p:txBody>
          <a:bodyPr wrap="square" lIns="0" tIns="0" rIns="0" bIns="0" rtlCol="0">
            <a:noAutofit/>
          </a:bodyPr>
          <a:lstStyle/>
          <a:p>
            <a:endParaRPr/>
          </a:p>
        </p:txBody>
      </p:sp>
      <p:sp>
        <p:nvSpPr>
          <p:cNvPr id="44" name="object 44"/>
          <p:cNvSpPr/>
          <p:nvPr/>
        </p:nvSpPr>
        <p:spPr>
          <a:xfrm>
            <a:off x="7155172" y="5192852"/>
            <a:ext cx="0" cy="233853"/>
          </a:xfrm>
          <a:custGeom>
            <a:avLst/>
            <a:gdLst/>
            <a:ahLst/>
            <a:cxnLst/>
            <a:rect l="l" t="t" r="r" b="b"/>
            <a:pathLst>
              <a:path h="233853">
                <a:moveTo>
                  <a:pt x="0" y="0"/>
                </a:moveTo>
                <a:lnTo>
                  <a:pt x="0" y="233853"/>
                </a:lnTo>
              </a:path>
            </a:pathLst>
          </a:custGeom>
          <a:ln w="13955">
            <a:solidFill>
              <a:srgbClr val="363435"/>
            </a:solidFill>
          </a:ln>
        </p:spPr>
        <p:txBody>
          <a:bodyPr wrap="square" lIns="0" tIns="0" rIns="0" bIns="0" rtlCol="0">
            <a:noAutofit/>
          </a:bodyPr>
          <a:lstStyle/>
          <a:p>
            <a:endParaRPr/>
          </a:p>
        </p:txBody>
      </p:sp>
      <p:sp>
        <p:nvSpPr>
          <p:cNvPr id="45" name="object 45"/>
          <p:cNvSpPr/>
          <p:nvPr/>
        </p:nvSpPr>
        <p:spPr>
          <a:xfrm>
            <a:off x="7961622" y="5192852"/>
            <a:ext cx="0" cy="233853"/>
          </a:xfrm>
          <a:custGeom>
            <a:avLst/>
            <a:gdLst/>
            <a:ahLst/>
            <a:cxnLst/>
            <a:rect l="l" t="t" r="r" b="b"/>
            <a:pathLst>
              <a:path h="233853">
                <a:moveTo>
                  <a:pt x="0" y="0"/>
                </a:moveTo>
                <a:lnTo>
                  <a:pt x="0" y="233853"/>
                </a:lnTo>
              </a:path>
            </a:pathLst>
          </a:custGeom>
          <a:ln w="13955">
            <a:solidFill>
              <a:srgbClr val="363435"/>
            </a:solidFill>
          </a:ln>
        </p:spPr>
        <p:txBody>
          <a:bodyPr wrap="square" lIns="0" tIns="0" rIns="0" bIns="0" rtlCol="0">
            <a:noAutofit/>
          </a:bodyPr>
          <a:lstStyle/>
          <a:p>
            <a:endParaRPr/>
          </a:p>
        </p:txBody>
      </p:sp>
      <p:sp>
        <p:nvSpPr>
          <p:cNvPr id="46" name="object 46"/>
          <p:cNvSpPr/>
          <p:nvPr/>
        </p:nvSpPr>
        <p:spPr>
          <a:xfrm>
            <a:off x="7148830" y="5433065"/>
            <a:ext cx="818956" cy="0"/>
          </a:xfrm>
          <a:custGeom>
            <a:avLst/>
            <a:gdLst/>
            <a:ahLst/>
            <a:cxnLst/>
            <a:rect l="l" t="t" r="r" b="b"/>
            <a:pathLst>
              <a:path w="818956">
                <a:moveTo>
                  <a:pt x="818956" y="0"/>
                </a:moveTo>
                <a:lnTo>
                  <a:pt x="0" y="0"/>
                </a:lnTo>
              </a:path>
            </a:pathLst>
          </a:custGeom>
          <a:ln w="13955">
            <a:solidFill>
              <a:srgbClr val="363435"/>
            </a:solidFill>
          </a:ln>
        </p:spPr>
        <p:txBody>
          <a:bodyPr wrap="square" lIns="0" tIns="0" rIns="0" bIns="0" rtlCol="0">
            <a:noAutofit/>
          </a:bodyPr>
          <a:lstStyle/>
          <a:p>
            <a:endParaRPr/>
          </a:p>
        </p:txBody>
      </p:sp>
      <p:sp>
        <p:nvSpPr>
          <p:cNvPr id="39" name="object 39"/>
          <p:cNvSpPr/>
          <p:nvPr/>
        </p:nvSpPr>
        <p:spPr>
          <a:xfrm>
            <a:off x="8054340" y="5186685"/>
            <a:ext cx="623848" cy="0"/>
          </a:xfrm>
          <a:custGeom>
            <a:avLst/>
            <a:gdLst/>
            <a:ahLst/>
            <a:cxnLst/>
            <a:rect l="l" t="t" r="r" b="b"/>
            <a:pathLst>
              <a:path w="623848">
                <a:moveTo>
                  <a:pt x="623848" y="0"/>
                </a:moveTo>
                <a:lnTo>
                  <a:pt x="0" y="0"/>
                </a:lnTo>
              </a:path>
            </a:pathLst>
          </a:custGeom>
          <a:ln w="13955">
            <a:solidFill>
              <a:srgbClr val="363435"/>
            </a:solidFill>
          </a:ln>
        </p:spPr>
        <p:txBody>
          <a:bodyPr wrap="square" lIns="0" tIns="0" rIns="0" bIns="0" rtlCol="0">
            <a:noAutofit/>
          </a:bodyPr>
          <a:lstStyle/>
          <a:p>
            <a:endParaRPr/>
          </a:p>
        </p:txBody>
      </p:sp>
      <p:sp>
        <p:nvSpPr>
          <p:cNvPr id="40" name="object 40"/>
          <p:cNvSpPr/>
          <p:nvPr/>
        </p:nvSpPr>
        <p:spPr>
          <a:xfrm>
            <a:off x="8060682" y="5192395"/>
            <a:ext cx="0" cy="302889"/>
          </a:xfrm>
          <a:custGeom>
            <a:avLst/>
            <a:gdLst/>
            <a:ahLst/>
            <a:cxnLst/>
            <a:rect l="l" t="t" r="r" b="b"/>
            <a:pathLst>
              <a:path h="302889">
                <a:moveTo>
                  <a:pt x="0" y="0"/>
                </a:moveTo>
                <a:lnTo>
                  <a:pt x="0" y="302889"/>
                </a:lnTo>
              </a:path>
            </a:pathLst>
          </a:custGeom>
          <a:ln w="13955">
            <a:solidFill>
              <a:srgbClr val="363435"/>
            </a:solidFill>
          </a:ln>
        </p:spPr>
        <p:txBody>
          <a:bodyPr wrap="square" lIns="0" tIns="0" rIns="0" bIns="0" rtlCol="0">
            <a:noAutofit/>
          </a:bodyPr>
          <a:lstStyle/>
          <a:p>
            <a:endParaRPr/>
          </a:p>
        </p:txBody>
      </p:sp>
      <p:sp>
        <p:nvSpPr>
          <p:cNvPr id="41" name="object 41"/>
          <p:cNvSpPr/>
          <p:nvPr/>
        </p:nvSpPr>
        <p:spPr>
          <a:xfrm>
            <a:off x="8672822" y="5192395"/>
            <a:ext cx="0" cy="302889"/>
          </a:xfrm>
          <a:custGeom>
            <a:avLst/>
            <a:gdLst/>
            <a:ahLst/>
            <a:cxnLst/>
            <a:rect l="l" t="t" r="r" b="b"/>
            <a:pathLst>
              <a:path h="302889">
                <a:moveTo>
                  <a:pt x="0" y="0"/>
                </a:moveTo>
                <a:lnTo>
                  <a:pt x="0" y="302889"/>
                </a:lnTo>
              </a:path>
            </a:pathLst>
          </a:custGeom>
          <a:ln w="13955">
            <a:solidFill>
              <a:srgbClr val="363435"/>
            </a:solidFill>
          </a:ln>
        </p:spPr>
        <p:txBody>
          <a:bodyPr wrap="square" lIns="0" tIns="0" rIns="0" bIns="0" rtlCol="0">
            <a:noAutofit/>
          </a:bodyPr>
          <a:lstStyle/>
          <a:p>
            <a:endParaRPr/>
          </a:p>
        </p:txBody>
      </p:sp>
      <p:sp>
        <p:nvSpPr>
          <p:cNvPr id="42" name="object 42"/>
          <p:cNvSpPr/>
          <p:nvPr/>
        </p:nvSpPr>
        <p:spPr>
          <a:xfrm>
            <a:off x="8054340" y="5501645"/>
            <a:ext cx="623848" cy="0"/>
          </a:xfrm>
          <a:custGeom>
            <a:avLst/>
            <a:gdLst/>
            <a:ahLst/>
            <a:cxnLst/>
            <a:rect l="l" t="t" r="r" b="b"/>
            <a:pathLst>
              <a:path w="623848">
                <a:moveTo>
                  <a:pt x="623848" y="0"/>
                </a:moveTo>
                <a:lnTo>
                  <a:pt x="0" y="0"/>
                </a:lnTo>
              </a:path>
            </a:pathLst>
          </a:custGeom>
          <a:ln w="13955">
            <a:solidFill>
              <a:srgbClr val="363435"/>
            </a:solidFill>
          </a:ln>
        </p:spPr>
        <p:txBody>
          <a:bodyPr wrap="square" lIns="0" tIns="0" rIns="0" bIns="0" rtlCol="0">
            <a:noAutofit/>
          </a:bodyPr>
          <a:lstStyle/>
          <a:p>
            <a:endParaRPr/>
          </a:p>
        </p:txBody>
      </p:sp>
      <p:sp>
        <p:nvSpPr>
          <p:cNvPr id="38" name="object 38"/>
          <p:cNvSpPr txBox="1"/>
          <p:nvPr/>
        </p:nvSpPr>
        <p:spPr>
          <a:xfrm>
            <a:off x="228601" y="1295400"/>
            <a:ext cx="9296400" cy="6477000"/>
          </a:xfrm>
          <a:prstGeom prst="rect">
            <a:avLst/>
          </a:prstGeom>
        </p:spPr>
        <p:txBody>
          <a:bodyPr wrap="square" lIns="0" tIns="0" rIns="0" bIns="0" rtlCol="0">
            <a:noAutofit/>
          </a:bodyPr>
          <a:lstStyle/>
          <a:p>
            <a:pPr marL="12915" marR="47219">
              <a:lnSpc>
                <a:spcPct val="95825"/>
              </a:lnSpc>
              <a:spcBef>
                <a:spcPts val="1976"/>
              </a:spcBef>
            </a:pPr>
            <a:r>
              <a:rPr lang="en-US" sz="2800" dirty="0" smtClean="0">
                <a:latin typeface="Arial" panose="020B0604020202020204" pitchFamily="34" charset="0"/>
                <a:cs typeface="Arial" panose="020B0604020202020204" pitchFamily="34" charset="0"/>
              </a:rPr>
              <a:t>Lexical </a:t>
            </a:r>
            <a:r>
              <a:rPr lang="en-US" sz="2800" dirty="0">
                <a:latin typeface="Arial" panose="020B0604020202020204" pitchFamily="34" charset="0"/>
                <a:cs typeface="Arial" panose="020B0604020202020204" pitchFamily="34" charset="0"/>
              </a:rPr>
              <a:t>analysis is the process of reading the source text of a program and converting it into a sequence of tokens</a:t>
            </a:r>
            <a:r>
              <a:rPr lang="en-US" sz="2800" dirty="0" smtClean="0">
                <a:latin typeface="Arial" panose="020B0604020202020204" pitchFamily="34" charset="0"/>
                <a:cs typeface="Arial" panose="020B0604020202020204" pitchFamily="34" charset="0"/>
              </a:rPr>
              <a:t>.</a:t>
            </a:r>
          </a:p>
          <a:p>
            <a:pPr marL="12915" marR="47219">
              <a:lnSpc>
                <a:spcPct val="95825"/>
              </a:lnSpc>
              <a:spcBef>
                <a:spcPts val="1976"/>
              </a:spcBef>
            </a:pPr>
            <a:r>
              <a:rPr lang="en-US" sz="2800" b="1" dirty="0" smtClean="0">
                <a:solidFill>
                  <a:srgbClr val="3333FF"/>
                </a:solidFill>
                <a:latin typeface="Arial" panose="020B0604020202020204" pitchFamily="34" charset="0"/>
                <a:cs typeface="Arial" panose="020B0604020202020204" pitchFamily="34" charset="0"/>
              </a:rPr>
              <a:t>Example</a:t>
            </a:r>
            <a:r>
              <a:rPr lang="en-US" sz="2800" b="1" dirty="0" smtClean="0">
                <a:latin typeface="Arial" panose="020B0604020202020204" pitchFamily="34" charset="0"/>
                <a:cs typeface="Arial" panose="020B0604020202020204" pitchFamily="34" charset="0"/>
              </a:rPr>
              <a:t>:</a:t>
            </a:r>
          </a:p>
          <a:p>
            <a:pPr marL="12915" marR="47219">
              <a:lnSpc>
                <a:spcPct val="95825"/>
              </a:lnSpc>
              <a:spcBef>
                <a:spcPts val="1976"/>
              </a:spcBef>
            </a:pPr>
            <a:r>
              <a:rPr lang="en-US" sz="2800" dirty="0" smtClean="0">
                <a:latin typeface="Arial" panose="020B0604020202020204" pitchFamily="34" charset="0"/>
                <a:cs typeface="Arial" panose="020B0604020202020204" pitchFamily="34" charset="0"/>
              </a:rPr>
              <a:t>For </a:t>
            </a:r>
            <a:r>
              <a:rPr lang="en-US" sz="2800" dirty="0" err="1" smtClean="0">
                <a:latin typeface="Arial" panose="020B0604020202020204" pitchFamily="34" charset="0"/>
                <a:cs typeface="Arial" panose="020B0604020202020204" pitchFamily="34" charset="0"/>
              </a:rPr>
              <a:t>i</a:t>
            </a:r>
            <a:r>
              <a:rPr lang="en-US" sz="2800" dirty="0" smtClean="0">
                <a:latin typeface="Arial" panose="020B0604020202020204" pitchFamily="34" charset="0"/>
                <a:cs typeface="Arial" panose="020B0604020202020204" pitchFamily="34" charset="0"/>
              </a:rPr>
              <a:t>=1 to max do</a:t>
            </a:r>
          </a:p>
          <a:p>
            <a:pPr marL="12915" marR="47219">
              <a:lnSpc>
                <a:spcPct val="95825"/>
              </a:lnSpc>
              <a:spcBef>
                <a:spcPts val="1976"/>
              </a:spcBef>
            </a:pPr>
            <a:r>
              <a:rPr lang="en-US" sz="2800" dirty="0" smtClean="0">
                <a:latin typeface="Arial" panose="020B0604020202020204" pitchFamily="34" charset="0"/>
                <a:cs typeface="Arial" panose="020B0604020202020204" pitchFamily="34" charset="0"/>
              </a:rPr>
              <a:t>X[</a:t>
            </a:r>
            <a:r>
              <a:rPr lang="en-US" sz="2800" dirty="0" err="1" smtClean="0">
                <a:latin typeface="Arial" panose="020B0604020202020204" pitchFamily="34" charset="0"/>
                <a:cs typeface="Arial" panose="020B0604020202020204" pitchFamily="34" charset="0"/>
              </a:rPr>
              <a:t>i</a:t>
            </a:r>
            <a:r>
              <a:rPr lang="en-US" sz="2800" dirty="0" smtClean="0">
                <a:latin typeface="Arial" panose="020B0604020202020204" pitchFamily="34" charset="0"/>
                <a:cs typeface="Arial" panose="020B0604020202020204" pitchFamily="34" charset="0"/>
              </a:rPr>
              <a:t>]=0;</a:t>
            </a:r>
          </a:p>
          <a:p>
            <a:pPr marL="12915" marR="47219">
              <a:lnSpc>
                <a:spcPct val="95825"/>
              </a:lnSpc>
              <a:spcBef>
                <a:spcPts val="1976"/>
              </a:spcBef>
            </a:pPr>
            <a:r>
              <a:rPr lang="en-US" sz="2800" b="1" dirty="0" smtClean="0">
                <a:solidFill>
                  <a:srgbClr val="3333FF"/>
                </a:solidFill>
                <a:latin typeface="Arial" panose="020B0604020202020204" pitchFamily="34" charset="0"/>
                <a:cs typeface="Arial" panose="020B0604020202020204" pitchFamily="34" charset="0"/>
              </a:rPr>
              <a:t>Token Sequence</a:t>
            </a:r>
            <a:endParaRPr lang="en-US" sz="2800" b="1" dirty="0">
              <a:solidFill>
                <a:srgbClr val="3333FF"/>
              </a:solidFill>
              <a:latin typeface="Arial" panose="020B0604020202020204" pitchFamily="34" charset="0"/>
              <a:cs typeface="Arial" panose="020B0604020202020204" pitchFamily="34" charset="0"/>
            </a:endParaRPr>
          </a:p>
          <a:p>
            <a:pPr marL="12915" marR="47219">
              <a:lnSpc>
                <a:spcPct val="95825"/>
              </a:lnSpc>
              <a:spcBef>
                <a:spcPts val="1976"/>
              </a:spcBef>
            </a:pPr>
            <a:endParaRPr lang="en-US" sz="2800" dirty="0" smtClean="0"/>
          </a:p>
          <a:p>
            <a:pPr marL="12915" marR="47219">
              <a:lnSpc>
                <a:spcPct val="95825"/>
              </a:lnSpc>
              <a:spcBef>
                <a:spcPts val="1976"/>
              </a:spcBef>
            </a:pPr>
            <a:endParaRPr lang="en-US" sz="2800" dirty="0"/>
          </a:p>
          <a:p>
            <a:pPr marL="12915" marR="47219">
              <a:lnSpc>
                <a:spcPct val="95825"/>
              </a:lnSpc>
              <a:spcBef>
                <a:spcPts val="1976"/>
              </a:spcBef>
            </a:pPr>
            <a:endParaRPr lang="en-US" sz="2800" dirty="0" smtClean="0"/>
          </a:p>
          <a:p>
            <a:pPr marL="12915" marR="47219">
              <a:lnSpc>
                <a:spcPct val="95825"/>
              </a:lnSpc>
              <a:spcBef>
                <a:spcPts val="1976"/>
              </a:spcBef>
            </a:pPr>
            <a:endParaRPr lang="en-US" sz="2800" dirty="0"/>
          </a:p>
          <a:p>
            <a:pPr marL="12915" marR="47219">
              <a:lnSpc>
                <a:spcPct val="95825"/>
              </a:lnSpc>
              <a:spcBef>
                <a:spcPts val="1976"/>
              </a:spcBef>
            </a:pPr>
            <a:endParaRPr lang="en-US" sz="2800" dirty="0" smtClean="0"/>
          </a:p>
          <a:p>
            <a:pPr marL="12915" marR="47219">
              <a:lnSpc>
                <a:spcPct val="95825"/>
              </a:lnSpc>
              <a:spcBef>
                <a:spcPts val="1976"/>
              </a:spcBef>
            </a:pPr>
            <a:endParaRPr sz="2450" dirty="0">
              <a:latin typeface="Times New Roman"/>
              <a:cs typeface="Times New Roman"/>
            </a:endParaRPr>
          </a:p>
        </p:txBody>
      </p:sp>
      <p:sp>
        <p:nvSpPr>
          <p:cNvPr id="16" name="object 16"/>
          <p:cNvSpPr txBox="1"/>
          <p:nvPr/>
        </p:nvSpPr>
        <p:spPr>
          <a:xfrm>
            <a:off x="8060682" y="5186685"/>
            <a:ext cx="627273" cy="314959"/>
          </a:xfrm>
          <a:prstGeom prst="rect">
            <a:avLst/>
          </a:prstGeom>
        </p:spPr>
        <p:txBody>
          <a:bodyPr wrap="square" lIns="0" tIns="0" rIns="0" bIns="0" rtlCol="0">
            <a:noAutofit/>
          </a:bodyPr>
          <a:lstStyle/>
          <a:p>
            <a:pPr marL="44825">
              <a:lnSpc>
                <a:spcPts val="2090"/>
              </a:lnSpc>
              <a:spcBef>
                <a:spcPts val="104"/>
              </a:spcBef>
            </a:pPr>
            <a:r>
              <a:rPr sz="3675" baseline="2366" dirty="0" smtClean="0">
                <a:solidFill>
                  <a:srgbClr val="363435"/>
                </a:solidFill>
                <a:latin typeface="Times New Roman"/>
                <a:cs typeface="Times New Roman"/>
              </a:rPr>
              <a:t>sep</a:t>
            </a:r>
            <a:endParaRPr sz="2450">
              <a:latin typeface="Times New Roman"/>
              <a:cs typeface="Times New Roman"/>
            </a:endParaRPr>
          </a:p>
        </p:txBody>
      </p:sp>
      <p:sp>
        <p:nvSpPr>
          <p:cNvPr id="15" name="object 15"/>
          <p:cNvSpPr txBox="1"/>
          <p:nvPr/>
        </p:nvSpPr>
        <p:spPr>
          <a:xfrm>
            <a:off x="7155172" y="5186685"/>
            <a:ext cx="821874" cy="246379"/>
          </a:xfrm>
          <a:prstGeom prst="rect">
            <a:avLst/>
          </a:prstGeom>
        </p:spPr>
        <p:txBody>
          <a:bodyPr wrap="square" lIns="0" tIns="0" rIns="0" bIns="0" rtlCol="0">
            <a:noAutofit/>
          </a:bodyPr>
          <a:lstStyle/>
          <a:p>
            <a:pPr marL="44165">
              <a:lnSpc>
                <a:spcPts val="1939"/>
              </a:lnSpc>
              <a:spcBef>
                <a:spcPts val="97"/>
              </a:spcBef>
            </a:pPr>
            <a:r>
              <a:rPr sz="2450" dirty="0" smtClean="0">
                <a:solidFill>
                  <a:srgbClr val="363435"/>
                </a:solidFill>
                <a:latin typeface="Times New Roman"/>
                <a:cs typeface="Times New Roman"/>
              </a:rPr>
              <a:t>num</a:t>
            </a:r>
            <a:endParaRPr sz="2450">
              <a:latin typeface="Times New Roman"/>
              <a:cs typeface="Times New Roman"/>
            </a:endParaRPr>
          </a:p>
        </p:txBody>
      </p:sp>
      <p:sp>
        <p:nvSpPr>
          <p:cNvPr id="14" name="object 14"/>
          <p:cNvSpPr txBox="1"/>
          <p:nvPr/>
        </p:nvSpPr>
        <p:spPr>
          <a:xfrm>
            <a:off x="6777982" y="5214625"/>
            <a:ext cx="292848" cy="214630"/>
          </a:xfrm>
          <a:prstGeom prst="rect">
            <a:avLst/>
          </a:prstGeom>
        </p:spPr>
        <p:txBody>
          <a:bodyPr wrap="square" lIns="0" tIns="0" rIns="0" bIns="0" rtlCol="0">
            <a:noAutofit/>
          </a:bodyPr>
          <a:lstStyle/>
          <a:p>
            <a:pPr marL="44051">
              <a:lnSpc>
                <a:spcPts val="1689"/>
              </a:lnSpc>
              <a:spcBef>
                <a:spcPts val="84"/>
              </a:spcBef>
            </a:pPr>
            <a:r>
              <a:rPr sz="2450" spc="0" dirty="0" smtClean="0">
                <a:solidFill>
                  <a:srgbClr val="363435"/>
                </a:solidFill>
                <a:latin typeface="Times New Roman"/>
                <a:cs typeface="Times New Roman"/>
              </a:rPr>
              <a:t>=</a:t>
            </a:r>
            <a:endParaRPr sz="2450">
              <a:latin typeface="Times New Roman"/>
              <a:cs typeface="Times New Roman"/>
            </a:endParaRPr>
          </a:p>
        </p:txBody>
      </p:sp>
      <p:sp>
        <p:nvSpPr>
          <p:cNvPr id="13" name="object 13"/>
          <p:cNvSpPr txBox="1"/>
          <p:nvPr/>
        </p:nvSpPr>
        <p:spPr>
          <a:xfrm>
            <a:off x="2827012" y="5186685"/>
            <a:ext cx="822230" cy="246379"/>
          </a:xfrm>
          <a:prstGeom prst="rect">
            <a:avLst/>
          </a:prstGeom>
        </p:spPr>
        <p:txBody>
          <a:bodyPr wrap="square" lIns="0" tIns="0" rIns="0" bIns="0" rtlCol="0">
            <a:noAutofit/>
          </a:bodyPr>
          <a:lstStyle/>
          <a:p>
            <a:pPr marL="44520">
              <a:lnSpc>
                <a:spcPts val="1939"/>
              </a:lnSpc>
              <a:spcBef>
                <a:spcPts val="97"/>
              </a:spcBef>
            </a:pPr>
            <a:r>
              <a:rPr sz="2450" dirty="0" smtClean="0">
                <a:solidFill>
                  <a:srgbClr val="363435"/>
                </a:solidFill>
                <a:latin typeface="Times New Roman"/>
                <a:cs typeface="Times New Roman"/>
              </a:rPr>
              <a:t>num</a:t>
            </a:r>
            <a:endParaRPr sz="2450" dirty="0">
              <a:latin typeface="Times New Roman"/>
              <a:cs typeface="Times New Roman"/>
            </a:endParaRPr>
          </a:p>
        </p:txBody>
      </p:sp>
      <p:sp>
        <p:nvSpPr>
          <p:cNvPr id="12" name="object 12"/>
          <p:cNvSpPr txBox="1"/>
          <p:nvPr/>
        </p:nvSpPr>
        <p:spPr>
          <a:xfrm>
            <a:off x="2449822" y="5214625"/>
            <a:ext cx="293216" cy="214630"/>
          </a:xfrm>
          <a:prstGeom prst="rect">
            <a:avLst/>
          </a:prstGeom>
        </p:spPr>
        <p:txBody>
          <a:bodyPr wrap="square" lIns="0" tIns="0" rIns="0" bIns="0" rtlCol="0">
            <a:noAutofit/>
          </a:bodyPr>
          <a:lstStyle/>
          <a:p>
            <a:pPr marL="44419">
              <a:lnSpc>
                <a:spcPts val="1689"/>
              </a:lnSpc>
              <a:spcBef>
                <a:spcPts val="84"/>
              </a:spcBef>
            </a:pPr>
            <a:r>
              <a:rPr sz="2450" spc="0" dirty="0" smtClean="0">
                <a:solidFill>
                  <a:srgbClr val="363435"/>
                </a:solidFill>
                <a:latin typeface="Times New Roman"/>
                <a:cs typeface="Times New Roman"/>
              </a:rPr>
              <a:t>=</a:t>
            </a:r>
            <a:endParaRPr sz="2450">
              <a:latin typeface="Times New Roman"/>
              <a:cs typeface="Times New Roman"/>
            </a:endParaRPr>
          </a:p>
        </p:txBody>
      </p:sp>
      <p:sp>
        <p:nvSpPr>
          <p:cNvPr id="11" name="object 11"/>
          <p:cNvSpPr txBox="1"/>
          <p:nvPr/>
        </p:nvSpPr>
        <p:spPr>
          <a:xfrm>
            <a:off x="6494772" y="5113025"/>
            <a:ext cx="198739" cy="360679"/>
          </a:xfrm>
          <a:prstGeom prst="rect">
            <a:avLst/>
          </a:prstGeom>
        </p:spPr>
        <p:txBody>
          <a:bodyPr wrap="square" lIns="0" tIns="0" rIns="0" bIns="0" rtlCol="0">
            <a:noAutofit/>
          </a:bodyPr>
          <a:lstStyle/>
          <a:p>
            <a:pPr marL="44381">
              <a:lnSpc>
                <a:spcPts val="2670"/>
              </a:lnSpc>
              <a:spcBef>
                <a:spcPts val="133"/>
              </a:spcBef>
            </a:pPr>
            <a:r>
              <a:rPr sz="2450" spc="0" dirty="0" smtClean="0">
                <a:solidFill>
                  <a:srgbClr val="363435"/>
                </a:solidFill>
                <a:latin typeface="Times New Roman"/>
                <a:cs typeface="Times New Roman"/>
              </a:rPr>
              <a:t>]</a:t>
            </a:r>
            <a:endParaRPr sz="2450">
              <a:latin typeface="Times New Roman"/>
              <a:cs typeface="Times New Roman"/>
            </a:endParaRPr>
          </a:p>
        </p:txBody>
      </p:sp>
      <p:sp>
        <p:nvSpPr>
          <p:cNvPr id="10" name="object 10"/>
          <p:cNvSpPr txBox="1"/>
          <p:nvPr/>
        </p:nvSpPr>
        <p:spPr>
          <a:xfrm>
            <a:off x="6017252" y="5113025"/>
            <a:ext cx="393288" cy="320039"/>
          </a:xfrm>
          <a:prstGeom prst="rect">
            <a:avLst/>
          </a:prstGeom>
        </p:spPr>
        <p:txBody>
          <a:bodyPr wrap="square" lIns="0" tIns="0" rIns="0" bIns="0" rtlCol="0">
            <a:noAutofit/>
          </a:bodyPr>
          <a:lstStyle/>
          <a:p>
            <a:pPr marL="43784">
              <a:lnSpc>
                <a:spcPts val="2520"/>
              </a:lnSpc>
              <a:spcBef>
                <a:spcPts val="126"/>
              </a:spcBef>
            </a:pPr>
            <a:r>
              <a:rPr sz="3675" baseline="-2366" dirty="0" smtClean="0">
                <a:solidFill>
                  <a:srgbClr val="363435"/>
                </a:solidFill>
                <a:latin typeface="Times New Roman"/>
                <a:cs typeface="Times New Roman"/>
              </a:rPr>
              <a:t>id</a:t>
            </a:r>
            <a:endParaRPr sz="2450">
              <a:latin typeface="Times New Roman"/>
              <a:cs typeface="Times New Roman"/>
            </a:endParaRPr>
          </a:p>
        </p:txBody>
      </p:sp>
      <p:sp>
        <p:nvSpPr>
          <p:cNvPr id="9" name="object 9"/>
          <p:cNvSpPr txBox="1"/>
          <p:nvPr/>
        </p:nvSpPr>
        <p:spPr>
          <a:xfrm>
            <a:off x="5734042" y="5113025"/>
            <a:ext cx="198472" cy="360679"/>
          </a:xfrm>
          <a:prstGeom prst="rect">
            <a:avLst/>
          </a:prstGeom>
        </p:spPr>
        <p:txBody>
          <a:bodyPr wrap="square" lIns="0" tIns="0" rIns="0" bIns="0" rtlCol="0">
            <a:noAutofit/>
          </a:bodyPr>
          <a:lstStyle/>
          <a:p>
            <a:pPr marL="44114">
              <a:lnSpc>
                <a:spcPts val="2670"/>
              </a:lnSpc>
              <a:spcBef>
                <a:spcPts val="133"/>
              </a:spcBef>
            </a:pPr>
            <a:r>
              <a:rPr sz="2450" spc="0" dirty="0" smtClean="0">
                <a:solidFill>
                  <a:srgbClr val="363435"/>
                </a:solidFill>
                <a:latin typeface="Times New Roman"/>
                <a:cs typeface="Times New Roman"/>
              </a:rPr>
              <a:t>[</a:t>
            </a:r>
            <a:endParaRPr sz="2450">
              <a:latin typeface="Times New Roman"/>
              <a:cs typeface="Times New Roman"/>
            </a:endParaRPr>
          </a:p>
        </p:txBody>
      </p:sp>
      <p:sp>
        <p:nvSpPr>
          <p:cNvPr id="8" name="object 8"/>
          <p:cNvSpPr txBox="1"/>
          <p:nvPr/>
        </p:nvSpPr>
        <p:spPr>
          <a:xfrm>
            <a:off x="5255252" y="5113025"/>
            <a:ext cx="394292" cy="320039"/>
          </a:xfrm>
          <a:prstGeom prst="rect">
            <a:avLst/>
          </a:prstGeom>
        </p:spPr>
        <p:txBody>
          <a:bodyPr wrap="square" lIns="0" tIns="0" rIns="0" bIns="0" rtlCol="0">
            <a:noAutofit/>
          </a:bodyPr>
          <a:lstStyle/>
          <a:p>
            <a:pPr marL="44787">
              <a:lnSpc>
                <a:spcPts val="2520"/>
              </a:lnSpc>
              <a:spcBef>
                <a:spcPts val="126"/>
              </a:spcBef>
            </a:pPr>
            <a:r>
              <a:rPr sz="3675" baseline="-2366" dirty="0" smtClean="0">
                <a:solidFill>
                  <a:srgbClr val="363435"/>
                </a:solidFill>
                <a:latin typeface="Times New Roman"/>
                <a:cs typeface="Times New Roman"/>
              </a:rPr>
              <a:t>id</a:t>
            </a:r>
            <a:endParaRPr sz="2450">
              <a:latin typeface="Times New Roman"/>
              <a:cs typeface="Times New Roman"/>
            </a:endParaRPr>
          </a:p>
        </p:txBody>
      </p:sp>
      <p:sp>
        <p:nvSpPr>
          <p:cNvPr id="7" name="object 7"/>
          <p:cNvSpPr txBox="1"/>
          <p:nvPr/>
        </p:nvSpPr>
        <p:spPr>
          <a:xfrm>
            <a:off x="4696452" y="5113025"/>
            <a:ext cx="475188" cy="320039"/>
          </a:xfrm>
          <a:prstGeom prst="rect">
            <a:avLst/>
          </a:prstGeom>
        </p:spPr>
        <p:txBody>
          <a:bodyPr wrap="square" lIns="0" tIns="0" rIns="0" bIns="0" rtlCol="0">
            <a:noAutofit/>
          </a:bodyPr>
          <a:lstStyle/>
          <a:p>
            <a:pPr marL="43758">
              <a:lnSpc>
                <a:spcPts val="2520"/>
              </a:lnSpc>
              <a:spcBef>
                <a:spcPts val="126"/>
              </a:spcBef>
            </a:pPr>
            <a:r>
              <a:rPr sz="3675" spc="0" baseline="-2366" dirty="0" smtClean="0">
                <a:solidFill>
                  <a:srgbClr val="363435"/>
                </a:solidFill>
                <a:latin typeface="Times New Roman"/>
                <a:cs typeface="Times New Roman"/>
              </a:rPr>
              <a:t>do</a:t>
            </a:r>
            <a:endParaRPr sz="2450">
              <a:latin typeface="Times New Roman"/>
              <a:cs typeface="Times New Roman"/>
            </a:endParaRPr>
          </a:p>
        </p:txBody>
      </p:sp>
      <p:sp>
        <p:nvSpPr>
          <p:cNvPr id="6" name="object 6"/>
          <p:cNvSpPr txBox="1"/>
          <p:nvPr/>
        </p:nvSpPr>
        <p:spPr>
          <a:xfrm>
            <a:off x="4217662" y="5113025"/>
            <a:ext cx="393936" cy="320039"/>
          </a:xfrm>
          <a:prstGeom prst="rect">
            <a:avLst/>
          </a:prstGeom>
        </p:spPr>
        <p:txBody>
          <a:bodyPr wrap="square" lIns="0" tIns="0" rIns="0" bIns="0" rtlCol="0">
            <a:noAutofit/>
          </a:bodyPr>
          <a:lstStyle/>
          <a:p>
            <a:pPr marL="44432">
              <a:lnSpc>
                <a:spcPts val="2520"/>
              </a:lnSpc>
              <a:spcBef>
                <a:spcPts val="126"/>
              </a:spcBef>
            </a:pPr>
            <a:r>
              <a:rPr sz="3675" baseline="-2366" dirty="0" smtClean="0">
                <a:solidFill>
                  <a:srgbClr val="363435"/>
                </a:solidFill>
                <a:latin typeface="Times New Roman"/>
                <a:cs typeface="Times New Roman"/>
              </a:rPr>
              <a:t>id</a:t>
            </a:r>
            <a:endParaRPr sz="2450">
              <a:latin typeface="Times New Roman"/>
              <a:cs typeface="Times New Roman"/>
            </a:endParaRPr>
          </a:p>
        </p:txBody>
      </p:sp>
      <p:sp>
        <p:nvSpPr>
          <p:cNvPr id="5" name="object 5"/>
          <p:cNvSpPr txBox="1"/>
          <p:nvPr/>
        </p:nvSpPr>
        <p:spPr>
          <a:xfrm>
            <a:off x="3733792" y="5129535"/>
            <a:ext cx="399903" cy="303529"/>
          </a:xfrm>
          <a:prstGeom prst="rect">
            <a:avLst/>
          </a:prstGeom>
        </p:spPr>
        <p:txBody>
          <a:bodyPr wrap="square" lIns="0" tIns="0" rIns="0" bIns="0" rtlCol="0">
            <a:noAutofit/>
          </a:bodyPr>
          <a:lstStyle/>
          <a:p>
            <a:pPr marL="44025">
              <a:lnSpc>
                <a:spcPts val="2390"/>
              </a:lnSpc>
              <a:spcBef>
                <a:spcPts val="119"/>
              </a:spcBef>
            </a:pPr>
            <a:r>
              <a:rPr sz="3675" baseline="-2366" dirty="0" smtClean="0">
                <a:solidFill>
                  <a:srgbClr val="363435"/>
                </a:solidFill>
                <a:latin typeface="Times New Roman"/>
                <a:cs typeface="Times New Roman"/>
              </a:rPr>
              <a:t>to</a:t>
            </a:r>
            <a:endParaRPr sz="2450">
              <a:latin typeface="Times New Roman"/>
              <a:cs typeface="Times New Roman"/>
            </a:endParaRPr>
          </a:p>
        </p:txBody>
      </p:sp>
      <p:sp>
        <p:nvSpPr>
          <p:cNvPr id="4" name="object 4"/>
          <p:cNvSpPr txBox="1"/>
          <p:nvPr/>
        </p:nvSpPr>
        <p:spPr>
          <a:xfrm>
            <a:off x="1972302" y="5113025"/>
            <a:ext cx="393441" cy="320039"/>
          </a:xfrm>
          <a:prstGeom prst="rect">
            <a:avLst/>
          </a:prstGeom>
        </p:spPr>
        <p:txBody>
          <a:bodyPr wrap="square" lIns="0" tIns="0" rIns="0" bIns="0" rtlCol="0">
            <a:noAutofit/>
          </a:bodyPr>
          <a:lstStyle/>
          <a:p>
            <a:pPr marL="43936">
              <a:lnSpc>
                <a:spcPts val="2520"/>
              </a:lnSpc>
              <a:spcBef>
                <a:spcPts val="126"/>
              </a:spcBef>
            </a:pPr>
            <a:r>
              <a:rPr sz="3675" baseline="-2366" dirty="0" smtClean="0">
                <a:solidFill>
                  <a:srgbClr val="363435"/>
                </a:solidFill>
                <a:latin typeface="Times New Roman"/>
                <a:cs typeface="Times New Roman"/>
              </a:rPr>
              <a:t>id</a:t>
            </a:r>
            <a:endParaRPr sz="2450">
              <a:latin typeface="Times New Roman"/>
              <a:cs typeface="Times New Roman"/>
            </a:endParaRPr>
          </a:p>
        </p:txBody>
      </p:sp>
      <p:sp>
        <p:nvSpPr>
          <p:cNvPr id="3" name="object 3"/>
          <p:cNvSpPr txBox="1"/>
          <p:nvPr/>
        </p:nvSpPr>
        <p:spPr>
          <a:xfrm>
            <a:off x="1367782" y="5109215"/>
            <a:ext cx="519772" cy="323850"/>
          </a:xfrm>
          <a:prstGeom prst="rect">
            <a:avLst/>
          </a:prstGeom>
        </p:spPr>
        <p:txBody>
          <a:bodyPr wrap="square" lIns="0" tIns="0" rIns="0" bIns="0" rtlCol="0">
            <a:noAutofit/>
          </a:bodyPr>
          <a:lstStyle/>
          <a:p>
            <a:pPr marL="44393">
              <a:lnSpc>
                <a:spcPts val="2550"/>
              </a:lnSpc>
              <a:spcBef>
                <a:spcPts val="127"/>
              </a:spcBef>
            </a:pPr>
            <a:r>
              <a:rPr sz="3675" baseline="-3549" dirty="0" smtClean="0">
                <a:solidFill>
                  <a:srgbClr val="363435"/>
                </a:solidFill>
                <a:latin typeface="Times New Roman"/>
                <a:cs typeface="Times New Roman"/>
              </a:rPr>
              <a:t>for</a:t>
            </a:r>
            <a:endParaRPr sz="2450">
              <a:latin typeface="Times New Roman"/>
              <a:cs typeface="Times New Roman"/>
            </a:endParaRPr>
          </a:p>
        </p:txBody>
      </p:sp>
      <p:sp>
        <p:nvSpPr>
          <p:cNvPr id="100" name="TextBox 99"/>
          <p:cNvSpPr txBox="1"/>
          <p:nvPr/>
        </p:nvSpPr>
        <p:spPr>
          <a:xfrm>
            <a:off x="2828463" y="236091"/>
            <a:ext cx="4185954" cy="707886"/>
          </a:xfrm>
          <a:prstGeom prst="rect">
            <a:avLst/>
          </a:prstGeom>
          <a:noFill/>
        </p:spPr>
        <p:txBody>
          <a:bodyPr wrap="none" rtlCol="0">
            <a:spAutoFit/>
          </a:bodyPr>
          <a:lstStyle/>
          <a:p>
            <a:r>
              <a:rPr lang="en-US" sz="4000" b="1" dirty="0" smtClean="0">
                <a:latin typeface="Arial" panose="020B0604020202020204" pitchFamily="34" charset="0"/>
                <a:cs typeface="Arial" panose="020B0604020202020204" pitchFamily="34" charset="0"/>
              </a:rPr>
              <a:t>Lexical Analyzer</a:t>
            </a:r>
            <a:endParaRPr lang="en-US" sz="40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13</a:t>
            </a:fld>
            <a:endParaRPr lang="en-US" dirty="0"/>
          </a:p>
        </p:txBody>
      </p:sp>
      <p:sp>
        <p:nvSpPr>
          <p:cNvPr id="3" name="TextBox 2"/>
          <p:cNvSpPr txBox="1"/>
          <p:nvPr/>
        </p:nvSpPr>
        <p:spPr>
          <a:xfrm>
            <a:off x="2828463" y="236091"/>
            <a:ext cx="3783921" cy="646331"/>
          </a:xfrm>
          <a:prstGeom prst="rect">
            <a:avLst/>
          </a:prstGeom>
          <a:noFill/>
        </p:spPr>
        <p:txBody>
          <a:bodyPr wrap="none" rtlCol="0">
            <a:spAutoFit/>
          </a:bodyPr>
          <a:lstStyle/>
          <a:p>
            <a:r>
              <a:rPr lang="en-US" sz="3600" b="1" dirty="0" smtClean="0">
                <a:latin typeface="Arial" panose="020B0604020202020204" pitchFamily="34" charset="0"/>
                <a:cs typeface="Arial" panose="020B0604020202020204" pitchFamily="34" charset="0"/>
              </a:rPr>
              <a:t>Lexical Analyzer</a:t>
            </a:r>
            <a:endParaRPr lang="en-US" sz="3600" b="1" dirty="0">
              <a:latin typeface="Arial" panose="020B0604020202020204" pitchFamily="34" charset="0"/>
              <a:cs typeface="Arial" panose="020B0604020202020204" pitchFamily="34" charset="0"/>
            </a:endParaRPr>
          </a:p>
        </p:txBody>
      </p:sp>
      <p:sp>
        <p:nvSpPr>
          <p:cNvPr id="4" name="TextBox 3"/>
          <p:cNvSpPr txBox="1"/>
          <p:nvPr/>
        </p:nvSpPr>
        <p:spPr>
          <a:xfrm>
            <a:off x="228600" y="762000"/>
            <a:ext cx="9601200" cy="741741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Lexical </a:t>
            </a:r>
            <a:r>
              <a:rPr lang="en-US" sz="2800" dirty="0">
                <a:latin typeface="Arial" panose="020B0604020202020204" pitchFamily="34" charset="0"/>
                <a:cs typeface="Arial" panose="020B0604020202020204" pitchFamily="34" charset="0"/>
              </a:rPr>
              <a:t>structure of </a:t>
            </a:r>
            <a:r>
              <a:rPr lang="en-US" sz="2800" i="1" dirty="0" smtClean="0">
                <a:latin typeface="Arial" panose="020B0604020202020204" pitchFamily="34" charset="0"/>
                <a:cs typeface="Arial" panose="020B0604020202020204" pitchFamily="34" charset="0"/>
              </a:rPr>
              <a:t>every</a:t>
            </a:r>
            <a:r>
              <a:rPr lang="en-US" sz="2800" dirty="0">
                <a:latin typeface="Arial" panose="020B0604020202020204" pitchFamily="34" charset="0"/>
                <a:cs typeface="Arial" panose="020B0604020202020204" pitchFamily="34" charset="0"/>
              </a:rPr>
              <a:t> programming language can be specified by a regular language, </a:t>
            </a:r>
            <a:endParaRPr lang="en-US"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endParaRPr lang="en-US"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2800" dirty="0">
                <a:latin typeface="Arial" panose="020B0604020202020204" pitchFamily="34" charset="0"/>
                <a:cs typeface="Arial" panose="020B0604020202020204" pitchFamily="34" charset="0"/>
              </a:rPr>
              <a:t>A</a:t>
            </a:r>
            <a:r>
              <a:rPr lang="en-US" sz="2800" dirty="0" smtClean="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common way to implement a lexical analyzer is to</a:t>
            </a:r>
          </a:p>
          <a:p>
            <a:pPr algn="just"/>
            <a:r>
              <a:rPr lang="en-US" sz="2800" dirty="0" smtClean="0">
                <a:latin typeface="Arial" panose="020B0604020202020204" pitchFamily="34" charset="0"/>
                <a:cs typeface="Arial" panose="020B0604020202020204" pitchFamily="34" charset="0"/>
              </a:rPr>
              <a:t>    specify </a:t>
            </a:r>
            <a:r>
              <a:rPr lang="en-US" sz="2800" dirty="0">
                <a:latin typeface="Arial" panose="020B0604020202020204" pitchFamily="34" charset="0"/>
                <a:cs typeface="Arial" panose="020B0604020202020204" pitchFamily="34" charset="0"/>
              </a:rPr>
              <a:t>regular expressions for all of the kinds of </a:t>
            </a:r>
            <a:r>
              <a:rPr lang="en-US" sz="2800" dirty="0" smtClean="0">
                <a:latin typeface="Arial" panose="020B0604020202020204" pitchFamily="34" charset="0"/>
                <a:cs typeface="Arial" panose="020B0604020202020204" pitchFamily="34" charset="0"/>
              </a:rPr>
              <a:t>tokens</a:t>
            </a:r>
          </a:p>
          <a:p>
            <a:pPr algn="just"/>
            <a:r>
              <a:rPr lang="en-US" sz="2800" dirty="0" smtClean="0">
                <a:latin typeface="Arial" panose="020B0604020202020204" pitchFamily="34" charset="0"/>
                <a:cs typeface="Arial" panose="020B0604020202020204" pitchFamily="34" charset="0"/>
              </a:rPr>
              <a:t>    in </a:t>
            </a:r>
            <a:r>
              <a:rPr lang="en-US" sz="2800" dirty="0">
                <a:latin typeface="Arial" panose="020B0604020202020204" pitchFamily="34" charset="0"/>
                <a:cs typeface="Arial" panose="020B0604020202020204" pitchFamily="34" charset="0"/>
              </a:rPr>
              <a:t>the language. </a:t>
            </a:r>
            <a:endParaRPr lang="en-US" sz="2800" dirty="0" smtClean="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endParaRPr lang="en-US"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2800" dirty="0" smtClean="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disjunction of </a:t>
            </a:r>
            <a:r>
              <a:rPr lang="en-US" sz="2800" dirty="0" smtClean="0">
                <a:latin typeface="Arial" panose="020B0604020202020204" pitchFamily="34" charset="0"/>
                <a:cs typeface="Arial" panose="020B0604020202020204" pitchFamily="34" charset="0"/>
              </a:rPr>
              <a:t>all </a:t>
            </a:r>
            <a:r>
              <a:rPr lang="en-US" sz="2800" dirty="0">
                <a:latin typeface="Arial" panose="020B0604020202020204" pitchFamily="34" charset="0"/>
                <a:cs typeface="Arial" panose="020B0604020202020204" pitchFamily="34" charset="0"/>
              </a:rPr>
              <a:t>regular expressions </a:t>
            </a:r>
            <a:r>
              <a:rPr lang="en-US" sz="2800" dirty="0" smtClean="0">
                <a:latin typeface="Arial" panose="020B0604020202020204" pitchFamily="34" charset="0"/>
                <a:cs typeface="Arial" panose="020B0604020202020204" pitchFamily="34" charset="0"/>
              </a:rPr>
              <a:t>describes </a:t>
            </a:r>
            <a:r>
              <a:rPr lang="en-US" sz="2800" dirty="0">
                <a:latin typeface="Arial" panose="020B0604020202020204" pitchFamily="34" charset="0"/>
                <a:cs typeface="Arial" panose="020B0604020202020204" pitchFamily="34" charset="0"/>
              </a:rPr>
              <a:t>any possible token in the language</a:t>
            </a:r>
            <a:r>
              <a:rPr lang="en-US" sz="280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
            </a:pPr>
            <a:endParaRPr lang="en-US"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2800" dirty="0">
                <a:latin typeface="Arial" panose="020B0604020202020204" pitchFamily="34" charset="0"/>
                <a:cs typeface="Arial" panose="020B0604020202020204" pitchFamily="34" charset="0"/>
              </a:rPr>
              <a:t>Convert the overall regular expression specifying all possible tokens into a deterministic finite automaton (DFA</a:t>
            </a:r>
            <a:r>
              <a:rPr lang="en-US" sz="2800" dirty="0" smtClean="0">
                <a:latin typeface="Arial" panose="020B0604020202020204" pitchFamily="34" charset="0"/>
                <a:cs typeface="Arial" panose="020B0604020202020204" pitchFamily="34" charset="0"/>
              </a:rPr>
              <a:t>).</a:t>
            </a:r>
          </a:p>
          <a:p>
            <a:pPr marL="457200" indent="-457200" algn="just">
              <a:buFont typeface="Wingdings" panose="05000000000000000000" pitchFamily="2" charset="2"/>
              <a:buChar char="§"/>
            </a:pPr>
            <a:endParaRPr lang="en-US"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
            </a:pPr>
            <a:r>
              <a:rPr lang="en-US" sz="2800" dirty="0">
                <a:latin typeface="Arial" panose="020B0604020202020204" pitchFamily="34" charset="0"/>
                <a:cs typeface="Arial" panose="020B0604020202020204" pitchFamily="34" charset="0"/>
              </a:rPr>
              <a:t>Translate the DFA into a program that simulates the DFA. This program is the lexical analyzer.</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04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51285" y="381000"/>
            <a:ext cx="5334000" cy="646331"/>
          </a:xfrm>
          <a:prstGeom prst="rect">
            <a:avLst/>
          </a:prstGeom>
          <a:noFill/>
        </p:spPr>
        <p:txBody>
          <a:bodyPr wrap="square" rtlCol="0">
            <a:spAutoFit/>
          </a:bodyPr>
          <a:lstStyle/>
          <a:p>
            <a:pPr algn="ctr"/>
            <a:r>
              <a:rPr lang="en-US" sz="3600" dirty="0" smtClean="0">
                <a:latin typeface="Arial" panose="020B0604020202020204" pitchFamily="34" charset="0"/>
                <a:cs typeface="Arial" panose="020B0604020202020204" pitchFamily="34" charset="0"/>
              </a:rPr>
              <a:t>Communication Protocol</a:t>
            </a:r>
            <a:endParaRPr lang="en-US" sz="3600" dirty="0">
              <a:latin typeface="Arial" panose="020B0604020202020204" pitchFamily="34" charset="0"/>
              <a:cs typeface="Arial" panose="020B0604020202020204" pitchFamily="34" charset="0"/>
            </a:endParaRPr>
          </a:p>
        </p:txBody>
      </p:sp>
      <p:pic>
        <p:nvPicPr>
          <p:cNvPr id="1026" name="Picture 2" descr="http://www.cs.odu.edu/~toida/nerzic/390teched/figures/fa-applicati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76977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600" y="2514600"/>
            <a:ext cx="1524000" cy="523220"/>
          </a:xfrm>
          <a:prstGeom prst="rect">
            <a:avLst/>
          </a:prstGeom>
          <a:noFill/>
        </p:spPr>
        <p:txBody>
          <a:bodyPr wrap="square" rtlCol="0">
            <a:spAutoFit/>
          </a:bodyPr>
          <a:lstStyle/>
          <a:p>
            <a:r>
              <a:rPr lang="en-US" sz="2800" b="1" dirty="0" smtClean="0"/>
              <a:t>Node 1</a:t>
            </a:r>
            <a:endParaRPr lang="en-US" sz="2800" b="1" dirty="0"/>
          </a:p>
        </p:txBody>
      </p:sp>
      <p:sp>
        <p:nvSpPr>
          <p:cNvPr id="5" name="TextBox 4"/>
          <p:cNvSpPr txBox="1"/>
          <p:nvPr/>
        </p:nvSpPr>
        <p:spPr>
          <a:xfrm>
            <a:off x="2590800" y="2678239"/>
            <a:ext cx="1524000" cy="523220"/>
          </a:xfrm>
          <a:prstGeom prst="rect">
            <a:avLst/>
          </a:prstGeom>
          <a:noFill/>
        </p:spPr>
        <p:txBody>
          <a:bodyPr wrap="square" rtlCol="0">
            <a:spAutoFit/>
          </a:bodyPr>
          <a:lstStyle/>
          <a:p>
            <a:r>
              <a:rPr lang="en-US" sz="2800" b="1" dirty="0" smtClean="0"/>
              <a:t>Node 2</a:t>
            </a:r>
            <a:endParaRPr lang="en-US" sz="2800" b="1" dirty="0"/>
          </a:p>
        </p:txBody>
      </p:sp>
      <p:sp>
        <p:nvSpPr>
          <p:cNvPr id="6" name="TextBox 5"/>
          <p:cNvSpPr txBox="1"/>
          <p:nvPr/>
        </p:nvSpPr>
        <p:spPr>
          <a:xfrm>
            <a:off x="4798542" y="2580620"/>
            <a:ext cx="1524000" cy="523220"/>
          </a:xfrm>
          <a:prstGeom prst="rect">
            <a:avLst/>
          </a:prstGeom>
          <a:noFill/>
        </p:spPr>
        <p:txBody>
          <a:bodyPr wrap="square" rtlCol="0">
            <a:spAutoFit/>
          </a:bodyPr>
          <a:lstStyle/>
          <a:p>
            <a:r>
              <a:rPr lang="en-US" sz="2800" b="1" dirty="0" smtClean="0"/>
              <a:t>Node 3</a:t>
            </a:r>
            <a:endParaRPr lang="en-US" sz="2800" b="1" dirty="0"/>
          </a:p>
        </p:txBody>
      </p:sp>
      <p:sp>
        <p:nvSpPr>
          <p:cNvPr id="7" name="TextBox 6"/>
          <p:cNvSpPr txBox="1"/>
          <p:nvPr/>
        </p:nvSpPr>
        <p:spPr>
          <a:xfrm>
            <a:off x="6398742" y="2514600"/>
            <a:ext cx="1524000" cy="523220"/>
          </a:xfrm>
          <a:prstGeom prst="rect">
            <a:avLst/>
          </a:prstGeom>
          <a:noFill/>
        </p:spPr>
        <p:txBody>
          <a:bodyPr wrap="square" rtlCol="0">
            <a:spAutoFit/>
          </a:bodyPr>
          <a:lstStyle/>
          <a:p>
            <a:r>
              <a:rPr lang="en-US" sz="2800" b="1" dirty="0" smtClean="0"/>
              <a:t>Node 4</a:t>
            </a:r>
            <a:endParaRPr lang="en-US" sz="2800" b="1" dirty="0"/>
          </a:p>
        </p:txBody>
      </p:sp>
      <p:sp>
        <p:nvSpPr>
          <p:cNvPr id="8" name="TextBox 7"/>
          <p:cNvSpPr txBox="1"/>
          <p:nvPr/>
        </p:nvSpPr>
        <p:spPr>
          <a:xfrm>
            <a:off x="8305800" y="2678239"/>
            <a:ext cx="1524000" cy="523220"/>
          </a:xfrm>
          <a:prstGeom prst="rect">
            <a:avLst/>
          </a:prstGeom>
          <a:noFill/>
        </p:spPr>
        <p:txBody>
          <a:bodyPr wrap="square" rtlCol="0">
            <a:spAutoFit/>
          </a:bodyPr>
          <a:lstStyle/>
          <a:p>
            <a:r>
              <a:rPr lang="en-US" sz="2800" b="1" dirty="0" smtClean="0"/>
              <a:t>Node5</a:t>
            </a:r>
            <a:endParaRPr lang="en-US" sz="2800" b="1" dirty="0"/>
          </a:p>
        </p:txBody>
      </p:sp>
    </p:spTree>
    <p:extLst>
      <p:ext uri="{BB962C8B-B14F-4D97-AF65-F5344CB8AC3E}">
        <p14:creationId xmlns:p14="http://schemas.microsoft.com/office/powerpoint/2010/main" val="1816742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74931"/>
            <a:ext cx="9296400" cy="7171194"/>
          </a:xfrm>
          <a:prstGeom prst="rect">
            <a:avLst/>
          </a:prstGeom>
        </p:spPr>
        <p:txBody>
          <a:bodyPr wrap="square">
            <a:spAutoFit/>
          </a:bodyPr>
          <a:lstStyle/>
          <a:p>
            <a:pPr marL="457200" indent="-457200" algn="just">
              <a:buFont typeface="Wingdings" panose="05000000000000000000" pitchFamily="2" charset="2"/>
              <a:buChar char="§"/>
            </a:pPr>
            <a:r>
              <a:rPr lang="en-US" sz="2800" dirty="0" smtClean="0">
                <a:solidFill>
                  <a:srgbClr val="000000"/>
                </a:solidFill>
                <a:latin typeface="Arial" panose="020B0604020202020204" pitchFamily="34" charset="0"/>
                <a:cs typeface="Arial" panose="020B0604020202020204" pitchFamily="34" charset="0"/>
              </a:rPr>
              <a:t>Initially</a:t>
            </a:r>
            <a:r>
              <a:rPr lang="en-US" sz="2400" dirty="0" smtClean="0">
                <a:solidFill>
                  <a:srgbClr val="000000"/>
                </a:solidFill>
                <a:latin typeface="Arial" panose="020B0604020202020204" pitchFamily="34" charset="0"/>
                <a:cs typeface="Arial" panose="020B0604020202020204" pitchFamily="34" charset="0"/>
              </a:rPr>
              <a:t> the computer is in wait state waiting for "Request for Next Message" (RFNM) to come from another computer. </a:t>
            </a:r>
          </a:p>
          <a:p>
            <a:pPr marL="342900" indent="-342900" algn="just">
              <a:buFont typeface="Wingdings" panose="05000000000000000000" pitchFamily="2" charset="2"/>
              <a:buChar char="§"/>
            </a:pPr>
            <a:endParaRPr lang="en-US" sz="2400"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dirty="0" smtClean="0">
                <a:solidFill>
                  <a:srgbClr val="000000"/>
                </a:solidFill>
                <a:latin typeface="Arial" panose="020B0604020202020204" pitchFamily="34" charset="0"/>
                <a:cs typeface="Arial" panose="020B0604020202020204" pitchFamily="34" charset="0"/>
              </a:rPr>
              <a:t>When a RFNM starts coming, it goes into the state of receiving it (Our interpretation is that the computer is in a state of receiving an RFNM and it is taking the action of receiving the RFNM) . </a:t>
            </a:r>
          </a:p>
          <a:p>
            <a:pPr marL="342900" indent="-342900" algn="just">
              <a:buFont typeface="Wingdings" panose="05000000000000000000" pitchFamily="2" charset="2"/>
              <a:buChar char="§"/>
            </a:pPr>
            <a:r>
              <a:rPr lang="en-US" sz="2400" dirty="0" smtClean="0">
                <a:solidFill>
                  <a:srgbClr val="000000"/>
                </a:solidFill>
                <a:latin typeface="Arial" panose="020B0604020202020204" pitchFamily="34" charset="0"/>
                <a:cs typeface="Arial" panose="020B0604020202020204" pitchFamily="34" charset="0"/>
              </a:rPr>
              <a:t>Upon completion of the RFNM, it sends "Acknowledgement" (ACK) to the other computer, which is another state. </a:t>
            </a:r>
          </a:p>
          <a:p>
            <a:pPr marL="342900" indent="-342900" algn="just">
              <a:buFont typeface="Wingdings" panose="05000000000000000000" pitchFamily="2" charset="2"/>
              <a:buChar char="§"/>
            </a:pPr>
            <a:endParaRPr lang="en-US" sz="2400"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dirty="0" smtClean="0">
                <a:solidFill>
                  <a:srgbClr val="000000"/>
                </a:solidFill>
                <a:latin typeface="Arial" panose="020B0604020202020204" pitchFamily="34" charset="0"/>
                <a:cs typeface="Arial" panose="020B0604020202020204" pitchFamily="34" charset="0"/>
              </a:rPr>
              <a:t>After sending the ACK, it starts sending the requested message to the other party. When it is complete, it goes into another wait state waiting for an ACK to come from the other computer. </a:t>
            </a:r>
          </a:p>
          <a:p>
            <a:pPr marL="342900" indent="-342900" algn="just">
              <a:buFont typeface="Wingdings" panose="05000000000000000000" pitchFamily="2" charset="2"/>
              <a:buChar char="§"/>
            </a:pPr>
            <a:endParaRPr lang="en-US" sz="2400" dirty="0" smtClean="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
            </a:pPr>
            <a:r>
              <a:rPr lang="en-US" sz="2400" dirty="0" smtClean="0">
                <a:solidFill>
                  <a:srgbClr val="000000"/>
                </a:solidFill>
                <a:latin typeface="Arial" panose="020B0604020202020204" pitchFamily="34" charset="0"/>
                <a:cs typeface="Arial" panose="020B0604020202020204" pitchFamily="34" charset="0"/>
              </a:rPr>
              <a:t>If a negative ACK is received, it resends the message. If a positive ACK is received, it goes back to the initial state and waits for another RFNM to come. </a:t>
            </a:r>
          </a:p>
          <a:p>
            <a:pPr algn="just"/>
            <a:r>
              <a:rPr lang="en-US" sz="2400" b="1" dirty="0" smtClean="0">
                <a:solidFill>
                  <a:srgbClr val="3333CC"/>
                </a:solidFill>
                <a:latin typeface="Arial" panose="020B0604020202020204" pitchFamily="34" charset="0"/>
                <a:cs typeface="Arial" panose="020B0604020202020204" pitchFamily="34" charset="0"/>
              </a:rPr>
              <a:t>Thus a finite automaton that models this protocol has the following five states: initial state (wait for RFNM), receiving RFNM, sending ACK, sending message and waiting for ACK. </a:t>
            </a:r>
            <a:endParaRPr lang="en-US" sz="2400" b="1" dirty="0">
              <a:solidFill>
                <a:srgbClr val="3333CC"/>
              </a:solidFill>
              <a:latin typeface="Arial" panose="020B0604020202020204" pitchFamily="34" charset="0"/>
              <a:cs typeface="Arial" panose="020B0604020202020204" pitchFamily="34" charset="0"/>
            </a:endParaRPr>
          </a:p>
        </p:txBody>
      </p:sp>
      <p:sp>
        <p:nvSpPr>
          <p:cNvPr id="3" name="TextBox 2"/>
          <p:cNvSpPr txBox="1"/>
          <p:nvPr/>
        </p:nvSpPr>
        <p:spPr>
          <a:xfrm>
            <a:off x="2209800" y="228600"/>
            <a:ext cx="5334000" cy="646331"/>
          </a:xfrm>
          <a:prstGeom prst="rect">
            <a:avLst/>
          </a:prstGeom>
          <a:noFill/>
        </p:spPr>
        <p:txBody>
          <a:bodyPr wrap="square" rtlCol="0">
            <a:spAutoFit/>
          </a:bodyPr>
          <a:lstStyle/>
          <a:p>
            <a:r>
              <a:rPr lang="en-US" sz="3600" dirty="0" smtClean="0"/>
              <a:t>Communication Protocol</a:t>
            </a:r>
            <a:endParaRPr lang="en-US" sz="3600" dirty="0"/>
          </a:p>
        </p:txBody>
      </p:sp>
    </p:spTree>
    <p:extLst>
      <p:ext uri="{BB962C8B-B14F-4D97-AF65-F5344CB8AC3E}">
        <p14:creationId xmlns:p14="http://schemas.microsoft.com/office/powerpoint/2010/main" val="2532345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19998" y="1940027"/>
            <a:ext cx="6280225" cy="556807"/>
          </a:xfrm>
          <a:prstGeom prst="rect">
            <a:avLst/>
          </a:prstGeom>
        </p:spPr>
        <p:txBody>
          <a:bodyPr wrap="square" lIns="0" tIns="0" rIns="0" bIns="0" rtlCol="0">
            <a:noAutofit/>
          </a:bodyPr>
          <a:lstStyle/>
          <a:p>
            <a:pPr marL="12700">
              <a:lnSpc>
                <a:spcPts val="4065"/>
              </a:lnSpc>
              <a:spcBef>
                <a:spcPts val="203"/>
              </a:spcBef>
            </a:pPr>
            <a:endParaRPr sz="3200" dirty="0">
              <a:latin typeface="+mj-lt"/>
              <a:cs typeface="Times New Roman"/>
            </a:endParaRPr>
          </a:p>
        </p:txBody>
      </p:sp>
      <p:sp>
        <p:nvSpPr>
          <p:cNvPr id="2" name="object 2"/>
          <p:cNvSpPr txBox="1"/>
          <p:nvPr/>
        </p:nvSpPr>
        <p:spPr>
          <a:xfrm>
            <a:off x="457201" y="762000"/>
            <a:ext cx="7976970" cy="6248400"/>
          </a:xfrm>
          <a:prstGeom prst="rect">
            <a:avLst/>
          </a:prstGeom>
        </p:spPr>
        <p:txBody>
          <a:bodyPr wrap="square" lIns="0" tIns="0" rIns="0" bIns="0" rtlCol="0">
            <a:noAutofit/>
          </a:bodyPr>
          <a:lstStyle/>
          <a:p>
            <a:pPr algn="ctr">
              <a:lnSpc>
                <a:spcPts val="2530"/>
              </a:lnSpc>
              <a:spcBef>
                <a:spcPts val="126"/>
              </a:spcBef>
            </a:pPr>
            <a:endParaRPr lang="en-US" sz="4000" b="1" i="1" dirty="0">
              <a:solidFill>
                <a:srgbClr val="488340"/>
              </a:solidFill>
              <a:latin typeface="Times New Roman"/>
              <a:cs typeface="Times New Roman"/>
            </a:endParaRPr>
          </a:p>
          <a:p>
            <a:pPr>
              <a:lnSpc>
                <a:spcPts val="2530"/>
              </a:lnSpc>
              <a:spcBef>
                <a:spcPts val="126"/>
              </a:spcBef>
            </a:pPr>
            <a:r>
              <a:rPr lang="en-US" sz="4000" b="1" dirty="0" smtClean="0">
                <a:latin typeface="Times New Roman"/>
                <a:cs typeface="Times New Roman"/>
              </a:rPr>
              <a:t>Topics</a:t>
            </a:r>
            <a:endParaRPr lang="en-US" sz="4000" b="1" dirty="0">
              <a:latin typeface="Times New Roman"/>
              <a:cs typeface="Times New Roman"/>
            </a:endParaRPr>
          </a:p>
          <a:p>
            <a:pPr algn="ctr">
              <a:lnSpc>
                <a:spcPts val="2530"/>
              </a:lnSpc>
              <a:spcBef>
                <a:spcPts val="126"/>
              </a:spcBef>
            </a:pPr>
            <a:endParaRPr lang="en-US" sz="2450" i="1" spc="0" dirty="0" smtClean="0">
              <a:latin typeface="Times New Roman"/>
              <a:cs typeface="Times New Roman"/>
            </a:endParaRPr>
          </a:p>
          <a:p>
            <a:pPr>
              <a:lnSpc>
                <a:spcPts val="2530"/>
              </a:lnSpc>
              <a:spcBef>
                <a:spcPts val="126"/>
              </a:spcBef>
            </a:pPr>
            <a:r>
              <a:rPr sz="2800" b="1" spc="0" dirty="0" smtClean="0">
                <a:latin typeface="Arial" panose="020B0604020202020204" pitchFamily="34" charset="0"/>
                <a:cs typeface="Arial" panose="020B0604020202020204" pitchFamily="34" charset="0"/>
              </a:rPr>
              <a:t>Applications</a:t>
            </a:r>
            <a:r>
              <a:rPr sz="2800" b="1" spc="93" dirty="0" smtClean="0">
                <a:latin typeface="Arial" panose="020B0604020202020204" pitchFamily="34" charset="0"/>
                <a:cs typeface="Arial" panose="020B0604020202020204" pitchFamily="34" charset="0"/>
              </a:rPr>
              <a:t> </a:t>
            </a:r>
            <a:r>
              <a:rPr sz="2800" b="1" spc="0" dirty="0" smtClean="0">
                <a:latin typeface="Arial" panose="020B0604020202020204" pitchFamily="34" charset="0"/>
                <a:cs typeface="Arial" panose="020B0604020202020204" pitchFamily="34" charset="0"/>
              </a:rPr>
              <a:t>of</a:t>
            </a:r>
            <a:r>
              <a:rPr sz="2800" b="1" spc="403" dirty="0" smtClean="0">
                <a:latin typeface="Arial" panose="020B0604020202020204" pitchFamily="34" charset="0"/>
                <a:cs typeface="Arial" panose="020B0604020202020204" pitchFamily="34" charset="0"/>
              </a:rPr>
              <a:t> </a:t>
            </a:r>
            <a:r>
              <a:rPr sz="2800" b="1" spc="0" dirty="0" smtClean="0">
                <a:latin typeface="Arial" panose="020B0604020202020204" pitchFamily="34" charset="0"/>
                <a:cs typeface="Arial" panose="020B0604020202020204" pitchFamily="34" charset="0"/>
              </a:rPr>
              <a:t>finite</a:t>
            </a:r>
            <a:r>
              <a:rPr sz="2800" b="1" spc="8" dirty="0" smtClean="0">
                <a:latin typeface="Arial" panose="020B0604020202020204" pitchFamily="34" charset="0"/>
                <a:cs typeface="Arial" panose="020B0604020202020204" pitchFamily="34" charset="0"/>
              </a:rPr>
              <a:t> </a:t>
            </a:r>
            <a:r>
              <a:rPr sz="2800" b="1" spc="0" dirty="0" smtClean="0">
                <a:latin typeface="Arial" panose="020B0604020202020204" pitchFamily="34" charset="0"/>
                <a:cs typeface="Arial" panose="020B0604020202020204" pitchFamily="34" charset="0"/>
              </a:rPr>
              <a:t>automata</a:t>
            </a:r>
            <a:r>
              <a:rPr sz="2800" b="1" spc="323" dirty="0" smtClean="0">
                <a:latin typeface="Arial" panose="020B0604020202020204" pitchFamily="34" charset="0"/>
                <a:cs typeface="Arial" panose="020B0604020202020204" pitchFamily="34" charset="0"/>
              </a:rPr>
              <a:t> </a:t>
            </a:r>
            <a:r>
              <a:rPr sz="2800" b="1" spc="0" dirty="0" smtClean="0">
                <a:latin typeface="Arial" panose="020B0604020202020204" pitchFamily="34" charset="0"/>
                <a:cs typeface="Arial" panose="020B0604020202020204" pitchFamily="34" charset="0"/>
              </a:rPr>
              <a:t>include</a:t>
            </a:r>
            <a:endParaRPr lang="en-US" sz="2800" b="1" dirty="0">
              <a:latin typeface="Arial" panose="020B0604020202020204" pitchFamily="34" charset="0"/>
              <a:cs typeface="Arial" panose="020B0604020202020204" pitchFamily="34" charset="0"/>
            </a:endParaRPr>
          </a:p>
          <a:p>
            <a:pPr marL="457200" indent="-457200">
              <a:lnSpc>
                <a:spcPct val="300000"/>
              </a:lnSpc>
              <a:spcBef>
                <a:spcPts val="126"/>
              </a:spcBef>
              <a:buFont typeface="Wingdings" panose="05000000000000000000" pitchFamily="2" charset="2"/>
              <a:buChar char="§"/>
            </a:pPr>
            <a:r>
              <a:rPr sz="3200" b="1" i="1" spc="-18" dirty="0" smtClean="0">
                <a:latin typeface="+mj-lt"/>
                <a:cs typeface="Times New Roman"/>
              </a:rPr>
              <a:t> </a:t>
            </a:r>
            <a:r>
              <a:rPr lang="en-US" sz="3200" b="1" dirty="0">
                <a:latin typeface="Arial" panose="020B0604020202020204" pitchFamily="34" charset="0"/>
                <a:cs typeface="Arial" panose="020B0604020202020204" pitchFamily="34" charset="0"/>
              </a:rPr>
              <a:t>S</a:t>
            </a:r>
            <a:r>
              <a:rPr sz="3200" b="1" spc="0" dirty="0" smtClean="0">
                <a:latin typeface="Arial" panose="020B0604020202020204" pitchFamily="34" charset="0"/>
                <a:cs typeface="Arial" panose="020B0604020202020204" pitchFamily="34" charset="0"/>
              </a:rPr>
              <a:t>tring</a:t>
            </a:r>
            <a:r>
              <a:rPr lang="en-US" sz="3200" b="1" spc="0" dirty="0" smtClean="0">
                <a:latin typeface="Arial" panose="020B0604020202020204" pitchFamily="34" charset="0"/>
                <a:cs typeface="Arial" panose="020B0604020202020204" pitchFamily="34" charset="0"/>
              </a:rPr>
              <a:t> </a:t>
            </a:r>
            <a:r>
              <a:rPr sz="3200" b="1" spc="0" dirty="0" smtClean="0">
                <a:latin typeface="Arial" panose="020B0604020202020204" pitchFamily="34" charset="0"/>
                <a:cs typeface="Arial" panose="020B0604020202020204" pitchFamily="34" charset="0"/>
              </a:rPr>
              <a:t>matching</a:t>
            </a:r>
            <a:r>
              <a:rPr sz="3200" b="1" spc="247" dirty="0" smtClean="0">
                <a:latin typeface="Arial" panose="020B0604020202020204" pitchFamily="34" charset="0"/>
                <a:cs typeface="Arial" panose="020B0604020202020204" pitchFamily="34" charset="0"/>
              </a:rPr>
              <a:t> </a:t>
            </a:r>
            <a:r>
              <a:rPr sz="3200" b="1" spc="0" dirty="0" smtClean="0">
                <a:latin typeface="Arial" panose="020B0604020202020204" pitchFamily="34" charset="0"/>
                <a:cs typeface="Arial" panose="020B0604020202020204" pitchFamily="34" charset="0"/>
              </a:rPr>
              <a:t>algorithms</a:t>
            </a:r>
            <a:r>
              <a:rPr sz="3200" b="1" spc="144" dirty="0" smtClean="0">
                <a:latin typeface="Arial" panose="020B0604020202020204" pitchFamily="34" charset="0"/>
                <a:cs typeface="Arial" panose="020B0604020202020204" pitchFamily="34" charset="0"/>
              </a:rPr>
              <a:t> </a:t>
            </a:r>
            <a:endParaRPr lang="en-US" sz="3200" b="1" spc="144" dirty="0" smtClean="0">
              <a:latin typeface="Arial" panose="020B0604020202020204" pitchFamily="34" charset="0"/>
              <a:cs typeface="Arial" panose="020B0604020202020204" pitchFamily="34" charset="0"/>
            </a:endParaRPr>
          </a:p>
          <a:p>
            <a:pPr marL="457200" indent="-457200">
              <a:lnSpc>
                <a:spcPct val="300000"/>
              </a:lnSpc>
              <a:spcBef>
                <a:spcPts val="126"/>
              </a:spcBef>
              <a:buFont typeface="Wingdings" panose="05000000000000000000" pitchFamily="2" charset="2"/>
              <a:buChar char="§"/>
            </a:pPr>
            <a:r>
              <a:rPr lang="en-US" sz="3200" b="1" dirty="0">
                <a:latin typeface="Arial" panose="020B0604020202020204" pitchFamily="34" charset="0"/>
                <a:cs typeface="Arial" panose="020B0604020202020204" pitchFamily="34" charset="0"/>
              </a:rPr>
              <a:t>lexical</a:t>
            </a:r>
            <a:r>
              <a:rPr lang="en-US" sz="3200" b="1" spc="87"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analyzers</a:t>
            </a:r>
          </a:p>
          <a:p>
            <a:pPr marL="457200" indent="-457200">
              <a:lnSpc>
                <a:spcPct val="300000"/>
              </a:lnSpc>
              <a:spcBef>
                <a:spcPts val="126"/>
              </a:spcBef>
              <a:buFont typeface="Wingdings" panose="05000000000000000000" pitchFamily="2" charset="2"/>
              <a:buChar char="§"/>
            </a:pPr>
            <a:r>
              <a:rPr lang="en-US" sz="3200" b="1" dirty="0" smtClean="0">
                <a:latin typeface="Arial" panose="020B0604020202020204" pitchFamily="34" charset="0"/>
                <a:cs typeface="Arial" panose="020B0604020202020204" pitchFamily="34" charset="0"/>
              </a:rPr>
              <a:t>N</a:t>
            </a:r>
            <a:r>
              <a:rPr sz="3200" b="1" spc="0" dirty="0" smtClean="0">
                <a:latin typeface="Arial" panose="020B0604020202020204" pitchFamily="34" charset="0"/>
                <a:cs typeface="Arial" panose="020B0604020202020204" pitchFamily="34" charset="0"/>
              </a:rPr>
              <a:t>etwork</a:t>
            </a:r>
            <a:r>
              <a:rPr sz="3200" b="1" spc="492" dirty="0" smtClean="0">
                <a:latin typeface="Arial" panose="020B0604020202020204" pitchFamily="34" charset="0"/>
                <a:cs typeface="Arial" panose="020B0604020202020204" pitchFamily="34" charset="0"/>
              </a:rPr>
              <a:t> </a:t>
            </a:r>
            <a:r>
              <a:rPr sz="3200" b="1" spc="0" dirty="0" smtClean="0">
                <a:latin typeface="Arial" panose="020B0604020202020204" pitchFamily="34" charset="0"/>
                <a:cs typeface="Arial" panose="020B0604020202020204" pitchFamily="34" charset="0"/>
              </a:rPr>
              <a:t>p</a:t>
            </a:r>
            <a:r>
              <a:rPr sz="3200" b="1" spc="-29" dirty="0" smtClean="0">
                <a:latin typeface="Arial" panose="020B0604020202020204" pitchFamily="34" charset="0"/>
                <a:cs typeface="Arial" panose="020B0604020202020204" pitchFamily="34" charset="0"/>
              </a:rPr>
              <a:t>r</a:t>
            </a:r>
            <a:r>
              <a:rPr sz="3200" b="1" spc="0" dirty="0" smtClean="0">
                <a:latin typeface="Arial" panose="020B0604020202020204" pitchFamily="34" charset="0"/>
                <a:cs typeface="Arial" panose="020B0604020202020204" pitchFamily="34" charset="0"/>
              </a:rPr>
              <a:t>otocols</a:t>
            </a:r>
            <a:r>
              <a:rPr sz="3200" b="1" spc="-260" dirty="0" smtClean="0">
                <a:latin typeface="Arial" panose="020B0604020202020204" pitchFamily="34" charset="0"/>
                <a:cs typeface="Arial" panose="020B0604020202020204" pitchFamily="34" charset="0"/>
              </a:rPr>
              <a:t> </a:t>
            </a:r>
            <a:endParaRPr lang="en-US" sz="3200" b="1" dirty="0">
              <a:latin typeface="Arial" panose="020B0604020202020204" pitchFamily="34" charset="0"/>
              <a:cs typeface="Arial" panose="020B0604020202020204" pitchFamily="34" charset="0"/>
            </a:endParaRPr>
          </a:p>
          <a:p>
            <a:pPr marL="457200" indent="-457200">
              <a:lnSpc>
                <a:spcPct val="300000"/>
              </a:lnSpc>
              <a:spcBef>
                <a:spcPts val="126"/>
              </a:spcBef>
              <a:buFont typeface="Wingdings" panose="05000000000000000000" pitchFamily="2" charset="2"/>
              <a:buChar char="§"/>
            </a:pPr>
            <a:endParaRPr sz="3200" b="1" dirty="0">
              <a:latin typeface="+mj-lt"/>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91515" y="413809"/>
            <a:ext cx="8675370" cy="957791"/>
          </a:xfrm>
        </p:spPr>
        <p:txBody>
          <a:bodyPr/>
          <a:lstStyle/>
          <a:p>
            <a:pPr algn="ctr" eaLnBrk="1" hangingPunct="1"/>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Pattern Matching</a:t>
            </a:r>
          </a:p>
        </p:txBody>
      </p:sp>
      <p:sp>
        <p:nvSpPr>
          <p:cNvPr id="17411" name="Rectangle 3"/>
          <p:cNvSpPr>
            <a:spLocks noGrp="1" noChangeArrowheads="1"/>
          </p:cNvSpPr>
          <p:nvPr>
            <p:ph idx="1"/>
          </p:nvPr>
        </p:nvSpPr>
        <p:spPr>
          <a:xfrm>
            <a:off x="534353" y="1606656"/>
            <a:ext cx="9054306" cy="5446078"/>
          </a:xfrm>
        </p:spPr>
        <p:txBody>
          <a:bodyPr>
            <a:normAutofit lnSpcReduction="10000"/>
          </a:bodyPr>
          <a:lstStyle/>
          <a:p>
            <a:pPr marL="0" indent="0" algn="just" eaLnBrk="1" hangingPunct="1">
              <a:lnSpc>
                <a:spcPct val="9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Given a </a:t>
            </a:r>
            <a:r>
              <a:rPr lang="en-US" altLang="en-US" sz="2800" b="1" dirty="0" smtClean="0">
                <a:latin typeface="Arial" panose="020B0604020202020204" pitchFamily="34" charset="0"/>
                <a:ea typeface="ＭＳ Ｐゴシック" panose="020B0600070205080204" pitchFamily="34" charset="-128"/>
                <a:cs typeface="Arial" panose="020B0604020202020204" pitchFamily="34" charset="0"/>
              </a:rPr>
              <a:t>text</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 string T[0..n-1] and a </a:t>
            </a:r>
            <a:r>
              <a:rPr lang="en-US" altLang="en-US" sz="2800" b="1" dirty="0" smtClean="0">
                <a:latin typeface="Arial" panose="020B0604020202020204" pitchFamily="34" charset="0"/>
                <a:ea typeface="ＭＳ Ｐゴシック" panose="020B0600070205080204" pitchFamily="34" charset="-128"/>
                <a:cs typeface="Arial" panose="020B0604020202020204" pitchFamily="34" charset="0"/>
              </a:rPr>
              <a:t>pattern</a:t>
            </a:r>
            <a:r>
              <a:rPr lang="en-US" altLang="en-US" sz="2800" dirty="0" smtClean="0">
                <a:solidFill>
                  <a:srgbClr val="00FF00"/>
                </a:solidFill>
                <a:latin typeface="Arial" panose="020B0604020202020204" pitchFamily="34" charset="0"/>
                <a:ea typeface="ＭＳ Ｐゴシック" panose="020B0600070205080204" pitchFamily="34" charset="-128"/>
                <a:cs typeface="Arial" panose="020B0604020202020204" pitchFamily="34" charset="0"/>
              </a:rPr>
              <a:t> </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P[0..m-1],  find all occurrences of the pattern within the text.</a:t>
            </a:r>
          </a:p>
          <a:p>
            <a:pPr marL="0" indent="0" algn="just" eaLnBrk="1" hangingPunct="1">
              <a:lnSpc>
                <a:spcPct val="90000"/>
              </a:lnSpc>
              <a:buNone/>
            </a:pPr>
            <a:endParaRPr lang="en-US" altLang="en-US" sz="28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just" eaLnBrk="1" hangingPunct="1">
              <a:lnSpc>
                <a:spcPct val="90000"/>
              </a:lnSpc>
              <a:buNone/>
            </a:pPr>
            <a:r>
              <a:rPr lang="en-US" altLang="en-US" sz="2800" b="1" u="sng" dirty="0" smtClean="0">
                <a:latin typeface="Arial" panose="020B0604020202020204" pitchFamily="34" charset="0"/>
                <a:ea typeface="ＭＳ Ｐゴシック" panose="020B0600070205080204" pitchFamily="34" charset="-128"/>
                <a:cs typeface="Arial" panose="020B0604020202020204" pitchFamily="34" charset="0"/>
              </a:rPr>
              <a:t>Example: </a:t>
            </a:r>
          </a:p>
          <a:p>
            <a:pPr marL="0" indent="0" algn="just" eaLnBrk="1" hangingPunct="1">
              <a:lnSpc>
                <a:spcPct val="9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 = </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ab</a:t>
            </a:r>
            <a:r>
              <a:rPr lang="en-US" altLang="en-US" sz="2800" b="1" dirty="0" err="1" smtClean="0">
                <a:solidFill>
                  <a:srgbClr val="3333FF"/>
                </a:solidFill>
                <a:latin typeface="Arial" panose="020B0604020202020204" pitchFamily="34" charset="0"/>
                <a:ea typeface="ＭＳ Ｐゴシック" panose="020B0600070205080204" pitchFamily="34" charset="-128"/>
                <a:cs typeface="Arial" panose="020B0604020202020204" pitchFamily="34" charset="0"/>
              </a:rPr>
              <a:t>abc</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abd</a:t>
            </a:r>
            <a:r>
              <a:rPr lang="en-US" altLang="en-US" sz="2800" b="1" dirty="0" err="1" smtClean="0">
                <a:solidFill>
                  <a:srgbClr val="3333FF"/>
                </a:solidFill>
                <a:latin typeface="Arial" panose="020B0604020202020204" pitchFamily="34" charset="0"/>
                <a:ea typeface="ＭＳ Ｐゴシック" panose="020B0600070205080204" pitchFamily="34" charset="-128"/>
                <a:cs typeface="Arial" panose="020B0604020202020204" pitchFamily="34" charset="0"/>
              </a:rPr>
              <a:t>abc</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a</a:t>
            </a:r>
            <a:r>
              <a:rPr lang="en-US" altLang="en-US" sz="2800" b="1" dirty="0" err="1" smtClean="0">
                <a:solidFill>
                  <a:srgbClr val="3333FF"/>
                </a:solidFill>
                <a:latin typeface="Arial" panose="020B0604020202020204" pitchFamily="34" charset="0"/>
                <a:ea typeface="ＭＳ Ｐゴシック" panose="020B0600070205080204" pitchFamily="34" charset="-128"/>
                <a:cs typeface="Arial" panose="020B0604020202020204" pitchFamily="34" charset="0"/>
              </a:rPr>
              <a:t>abc</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 and</a:t>
            </a:r>
          </a:p>
          <a:p>
            <a:pPr marL="0" indent="0" algn="just" eaLnBrk="1" hangingPunct="1">
              <a:lnSpc>
                <a:spcPct val="9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P = </a:t>
            </a:r>
            <a:r>
              <a:rPr lang="en-US" altLang="en-US" sz="2800" dirty="0" err="1" smtClean="0">
                <a:latin typeface="Arial" panose="020B0604020202020204" pitchFamily="34" charset="0"/>
                <a:ea typeface="ＭＳ Ｐゴシック" panose="020B0600070205080204" pitchFamily="34" charset="-128"/>
                <a:cs typeface="Arial" panose="020B0604020202020204" pitchFamily="34" charset="0"/>
              </a:rPr>
              <a:t>abc</a:t>
            </a: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a:t>
            </a:r>
          </a:p>
          <a:p>
            <a:pPr marL="0" indent="0" algn="just" eaLnBrk="1" hangingPunct="1">
              <a:lnSpc>
                <a:spcPct val="90000"/>
              </a:lnSpc>
              <a:buNone/>
            </a:pPr>
            <a:endParaRPr lang="en-US" altLang="en-US" sz="2800" dirty="0" smtClean="0">
              <a:latin typeface="Arial" panose="020B0604020202020204" pitchFamily="34" charset="0"/>
              <a:ea typeface="ＭＳ Ｐゴシック" panose="020B0600070205080204" pitchFamily="34" charset="-128"/>
              <a:cs typeface="Arial" panose="020B0604020202020204" pitchFamily="34" charset="0"/>
            </a:endParaRPr>
          </a:p>
          <a:p>
            <a:pPr marL="0" indent="0" algn="just" eaLnBrk="1" hangingPunct="1">
              <a:lnSpc>
                <a:spcPct val="90000"/>
              </a:lnSpc>
              <a:buNone/>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 the occurrences are:</a:t>
            </a:r>
          </a:p>
          <a:p>
            <a:pPr lvl="1" algn="just" eaLnBrk="1" hangingPunct="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first occurrence starts at T[3]</a:t>
            </a:r>
          </a:p>
          <a:p>
            <a:pPr lvl="1" algn="just" eaLnBrk="1" hangingPunct="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second occurrence starts at T[9] </a:t>
            </a:r>
          </a:p>
          <a:p>
            <a:pPr lvl="1" algn="just" eaLnBrk="1" hangingPunct="1">
              <a:lnSpc>
                <a:spcPct val="90000"/>
              </a:lnSpc>
            </a:pPr>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third occurrence starts at T[13]</a:t>
            </a:r>
          </a:p>
          <a:p>
            <a:pPr lvl="1" algn="just"/>
            <a:r>
              <a:rPr lang="en-US" altLang="en-US" sz="2800" dirty="0">
                <a:latin typeface="Arial" panose="020B0604020202020204" pitchFamily="34" charset="0"/>
                <a:ea typeface="ＭＳ Ｐゴシック" panose="020B0600070205080204" pitchFamily="34" charset="-128"/>
                <a:cs typeface="Arial" panose="020B0604020202020204" pitchFamily="34" charset="0"/>
              </a:rPr>
              <a:t>The alphabets of both T and P are drawn from finite set </a:t>
            </a:r>
            <a:r>
              <a:rPr lang="el-GR" altLang="en-US" sz="2800" dirty="0">
                <a:latin typeface="Arial" panose="020B0604020202020204" pitchFamily="34" charset="0"/>
                <a:ea typeface="ＭＳ Ｐゴシック" panose="020B0600070205080204" pitchFamily="34" charset="-128"/>
                <a:cs typeface="Arial" panose="020B0604020202020204" pitchFamily="34" charset="0"/>
              </a:rPr>
              <a:t>Σ</a:t>
            </a:r>
            <a:endParaRPr lang="en-US" altLang="en-US" sz="2800"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pPr>
            <a:endParaRPr lang="en-US" altLang="en-US" sz="2800" dirty="0" smtClean="0">
              <a:ea typeface="ＭＳ Ｐゴシック" panose="020B0600070205080204" pitchFamily="34" charset="-128"/>
            </a:endParaRPr>
          </a:p>
        </p:txBody>
      </p:sp>
    </p:spTree>
    <p:extLst>
      <p:ext uri="{BB962C8B-B14F-4D97-AF65-F5344CB8AC3E}">
        <p14:creationId xmlns:p14="http://schemas.microsoft.com/office/powerpoint/2010/main" val="1059135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47107" y="426991"/>
            <a:ext cx="9052560" cy="703738"/>
          </a:xfrm>
        </p:spPr>
        <p:txBody>
          <a:bodyPr/>
          <a:lstStyle/>
          <a:p>
            <a:pPr algn="ctr"/>
            <a:r>
              <a:rPr lang="en-US" altLang="en-US" sz="3600" b="1" dirty="0" smtClean="0">
                <a:latin typeface="Arial" panose="020B0604020202020204" pitchFamily="34" charset="0"/>
                <a:ea typeface="ＭＳ Ｐゴシック" panose="020B0600070205080204" pitchFamily="34" charset="-128"/>
                <a:cs typeface="Arial" panose="020B0604020202020204" pitchFamily="34" charset="0"/>
              </a:rPr>
              <a:t>Pattern Matching</a:t>
            </a:r>
            <a:endParaRPr lang="en-US" altLang="en-US" sz="3520" b="1" u="sng"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19459" name="Text Box 3"/>
          <p:cNvSpPr txBox="1">
            <a:spLocks noChangeArrowheads="1"/>
          </p:cNvSpPr>
          <p:nvPr/>
        </p:nvSpPr>
        <p:spPr bwMode="auto">
          <a:xfrm>
            <a:off x="502920" y="1958340"/>
            <a:ext cx="1592580"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endParaRPr lang="en-US" altLang="en-US" sz="1980"/>
          </a:p>
        </p:txBody>
      </p:sp>
      <p:sp>
        <p:nvSpPr>
          <p:cNvPr id="19460" name="Text Box 4"/>
          <p:cNvSpPr txBox="1">
            <a:spLocks noChangeArrowheads="1"/>
          </p:cNvSpPr>
          <p:nvPr/>
        </p:nvSpPr>
        <p:spPr bwMode="auto">
          <a:xfrm>
            <a:off x="1089660" y="1790700"/>
            <a:ext cx="202565"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endParaRPr lang="en-US" altLang="en-US" sz="1980"/>
          </a:p>
        </p:txBody>
      </p:sp>
      <p:sp>
        <p:nvSpPr>
          <p:cNvPr id="19461" name="Text Box 5"/>
          <p:cNvSpPr txBox="1">
            <a:spLocks noChangeArrowheads="1"/>
          </p:cNvSpPr>
          <p:nvPr/>
        </p:nvSpPr>
        <p:spPr bwMode="auto">
          <a:xfrm>
            <a:off x="904558" y="1623060"/>
            <a:ext cx="771843"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3520"/>
              <a:t>T : </a:t>
            </a:r>
          </a:p>
          <a:p>
            <a:pPr eaLnBrk="1" hangingPunct="1"/>
            <a:endParaRPr lang="en-US" altLang="en-US" sz="3520"/>
          </a:p>
          <a:p>
            <a:pPr eaLnBrk="1" hangingPunct="1"/>
            <a:r>
              <a:rPr lang="en-US" altLang="en-US" sz="3520"/>
              <a:t>P : </a:t>
            </a:r>
          </a:p>
        </p:txBody>
      </p:sp>
      <p:sp>
        <p:nvSpPr>
          <p:cNvPr id="19462" name="Rectangle 6"/>
          <p:cNvSpPr>
            <a:spLocks noChangeArrowheads="1"/>
          </p:cNvSpPr>
          <p:nvPr/>
        </p:nvSpPr>
        <p:spPr bwMode="auto">
          <a:xfrm>
            <a:off x="1844040" y="1790700"/>
            <a:ext cx="7208520" cy="5867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980"/>
          </a:p>
        </p:txBody>
      </p:sp>
      <p:sp>
        <p:nvSpPr>
          <p:cNvPr id="19463" name="Rectangle 7"/>
          <p:cNvSpPr>
            <a:spLocks noChangeArrowheads="1"/>
          </p:cNvSpPr>
          <p:nvPr/>
        </p:nvSpPr>
        <p:spPr bwMode="auto">
          <a:xfrm>
            <a:off x="1844040" y="2712720"/>
            <a:ext cx="1676400" cy="670560"/>
          </a:xfrm>
          <a:prstGeom prst="rect">
            <a:avLst/>
          </a:prstGeom>
          <a:solidFill>
            <a:srgbClr val="FF0000"/>
          </a:solidFill>
          <a:ln w="9525">
            <a:solidFill>
              <a:schemeClr val="tx1"/>
            </a:solidFill>
            <a:miter lim="800000"/>
            <a:headEnd/>
            <a:tailEnd/>
          </a:ln>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980"/>
          </a:p>
        </p:txBody>
      </p:sp>
      <p:sp>
        <p:nvSpPr>
          <p:cNvPr id="19464" name="Text Box 8"/>
          <p:cNvSpPr txBox="1">
            <a:spLocks noChangeArrowheads="1"/>
          </p:cNvSpPr>
          <p:nvPr/>
        </p:nvSpPr>
        <p:spPr bwMode="auto">
          <a:xfrm>
            <a:off x="1927860" y="1874520"/>
            <a:ext cx="7279557"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980" dirty="0"/>
              <a:t>a       b       c       a       b       d       a       </a:t>
            </a:r>
            <a:r>
              <a:rPr lang="en-US" altLang="en-US" sz="1980" dirty="0" err="1"/>
              <a:t>a</a:t>
            </a:r>
            <a:r>
              <a:rPr lang="en-US" altLang="en-US" sz="1980" dirty="0"/>
              <a:t>       b      c       d       e </a:t>
            </a:r>
          </a:p>
        </p:txBody>
      </p:sp>
      <p:sp>
        <p:nvSpPr>
          <p:cNvPr id="19465" name="Line 9"/>
          <p:cNvSpPr>
            <a:spLocks noChangeShapeType="1"/>
          </p:cNvSpPr>
          <p:nvPr/>
        </p:nvSpPr>
        <p:spPr bwMode="auto">
          <a:xfrm>
            <a:off x="234696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66" name="Line 10"/>
          <p:cNvSpPr>
            <a:spLocks noChangeShapeType="1"/>
          </p:cNvSpPr>
          <p:nvPr/>
        </p:nvSpPr>
        <p:spPr bwMode="auto">
          <a:xfrm>
            <a:off x="301752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67" name="Line 11"/>
          <p:cNvSpPr>
            <a:spLocks noChangeShapeType="1"/>
          </p:cNvSpPr>
          <p:nvPr/>
        </p:nvSpPr>
        <p:spPr bwMode="auto">
          <a:xfrm>
            <a:off x="360426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68" name="Line 12"/>
          <p:cNvSpPr>
            <a:spLocks noChangeShapeType="1"/>
          </p:cNvSpPr>
          <p:nvPr/>
        </p:nvSpPr>
        <p:spPr bwMode="auto">
          <a:xfrm>
            <a:off x="419100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69" name="Line 13"/>
          <p:cNvSpPr>
            <a:spLocks noChangeShapeType="1"/>
          </p:cNvSpPr>
          <p:nvPr/>
        </p:nvSpPr>
        <p:spPr bwMode="auto">
          <a:xfrm>
            <a:off x="494538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0" name="Line 14"/>
          <p:cNvSpPr>
            <a:spLocks noChangeShapeType="1"/>
          </p:cNvSpPr>
          <p:nvPr/>
        </p:nvSpPr>
        <p:spPr bwMode="auto">
          <a:xfrm>
            <a:off x="553212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1" name="Line 15"/>
          <p:cNvSpPr>
            <a:spLocks noChangeShapeType="1"/>
          </p:cNvSpPr>
          <p:nvPr/>
        </p:nvSpPr>
        <p:spPr bwMode="auto">
          <a:xfrm>
            <a:off x="611886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2" name="Line 16"/>
          <p:cNvSpPr>
            <a:spLocks noChangeShapeType="1"/>
          </p:cNvSpPr>
          <p:nvPr/>
        </p:nvSpPr>
        <p:spPr bwMode="auto">
          <a:xfrm>
            <a:off x="670560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3" name="Line 17"/>
          <p:cNvSpPr>
            <a:spLocks noChangeShapeType="1"/>
          </p:cNvSpPr>
          <p:nvPr/>
        </p:nvSpPr>
        <p:spPr bwMode="auto">
          <a:xfrm>
            <a:off x="737616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4" name="Line 18"/>
          <p:cNvSpPr>
            <a:spLocks noChangeShapeType="1"/>
          </p:cNvSpPr>
          <p:nvPr/>
        </p:nvSpPr>
        <p:spPr bwMode="auto">
          <a:xfrm>
            <a:off x="796290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5" name="Line 19"/>
          <p:cNvSpPr>
            <a:spLocks noChangeShapeType="1"/>
          </p:cNvSpPr>
          <p:nvPr/>
        </p:nvSpPr>
        <p:spPr bwMode="auto">
          <a:xfrm>
            <a:off x="8633460" y="1790700"/>
            <a:ext cx="0" cy="5867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6" name="Text Box 20"/>
          <p:cNvSpPr txBox="1">
            <a:spLocks noChangeArrowheads="1"/>
          </p:cNvSpPr>
          <p:nvPr/>
        </p:nvSpPr>
        <p:spPr bwMode="auto">
          <a:xfrm>
            <a:off x="1844040" y="2880360"/>
            <a:ext cx="4376103"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980"/>
              <a:t>a      b       d </a:t>
            </a:r>
          </a:p>
        </p:txBody>
      </p:sp>
      <p:sp>
        <p:nvSpPr>
          <p:cNvPr id="19477" name="Line 21"/>
          <p:cNvSpPr>
            <a:spLocks noChangeShapeType="1"/>
          </p:cNvSpPr>
          <p:nvPr/>
        </p:nvSpPr>
        <p:spPr bwMode="auto">
          <a:xfrm>
            <a:off x="2346960" y="2712720"/>
            <a:ext cx="0" cy="670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
        <p:nvSpPr>
          <p:cNvPr id="19478" name="Line 22"/>
          <p:cNvSpPr>
            <a:spLocks noChangeShapeType="1"/>
          </p:cNvSpPr>
          <p:nvPr/>
        </p:nvSpPr>
        <p:spPr bwMode="auto">
          <a:xfrm>
            <a:off x="2933700" y="2712720"/>
            <a:ext cx="0" cy="6705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980"/>
          </a:p>
        </p:txBody>
      </p:sp>
    </p:spTree>
    <p:extLst>
      <p:ext uri="{BB962C8B-B14F-4D97-AF65-F5344CB8AC3E}">
        <p14:creationId xmlns:p14="http://schemas.microsoft.com/office/powerpoint/2010/main" val="1678386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800" decel="100000"/>
                                        <p:tgtEl>
                                          <p:spTgt spid="25602"/>
                                        </p:tgtEl>
                                      </p:cBhvr>
                                    </p:animEffect>
                                    <p:anim calcmode="lin" valueType="num">
                                      <p:cBhvr>
                                        <p:cTn id="8" dur="800" decel="100000" fill="hold"/>
                                        <p:tgtEl>
                                          <p:spTgt spid="25602"/>
                                        </p:tgtEl>
                                        <p:attrNameLst>
                                          <p:attrName>style.rotation</p:attrName>
                                        </p:attrNameLst>
                                      </p:cBhvr>
                                      <p:tavLst>
                                        <p:tav tm="0">
                                          <p:val>
                                            <p:fltVal val="-90"/>
                                          </p:val>
                                        </p:tav>
                                        <p:tav tm="100000">
                                          <p:val>
                                            <p:fltVal val="0"/>
                                          </p:val>
                                        </p:tav>
                                      </p:tavLst>
                                    </p:anim>
                                    <p:anim calcmode="lin" valueType="num">
                                      <p:cBhvr>
                                        <p:cTn id="9" dur="800" decel="100000" fill="hold"/>
                                        <p:tgtEl>
                                          <p:spTgt spid="25602"/>
                                        </p:tgtEl>
                                        <p:attrNameLst>
                                          <p:attrName>ppt_x</p:attrName>
                                        </p:attrNameLst>
                                      </p:cBhvr>
                                      <p:tavLst>
                                        <p:tav tm="0">
                                          <p:val>
                                            <p:strVal val="#ppt_x+0.4"/>
                                          </p:val>
                                        </p:tav>
                                        <p:tav tm="100000">
                                          <p:val>
                                            <p:strVal val="#ppt_x-0.05"/>
                                          </p:val>
                                        </p:tav>
                                      </p:tavLst>
                                    </p:anim>
                                    <p:anim calcmode="lin" valueType="num">
                                      <p:cBhvr>
                                        <p:cTn id="10" dur="800" decel="100000" fill="hold"/>
                                        <p:tgtEl>
                                          <p:spTgt spid="2560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60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60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515" y="413809"/>
            <a:ext cx="8675370" cy="1110191"/>
          </a:xfrm>
        </p:spPr>
        <p:txBody>
          <a:bodyPr/>
          <a:lstStyle/>
          <a:p>
            <a:pPr algn="ctr"/>
            <a:r>
              <a:rPr lang="en-US" b="1" dirty="0" smtClean="0">
                <a:latin typeface="Arial" panose="020B0604020202020204" pitchFamily="34" charset="0"/>
                <a:cs typeface="Arial" panose="020B0604020202020204" pitchFamily="34" charset="0"/>
              </a:rPr>
              <a:t>Algorithms for Pattern Matching</a:t>
            </a:r>
            <a:endParaRPr lang="en-US"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5</a:t>
            </a:fld>
            <a:endParaRPr lang="en-US" dirty="0"/>
          </a:p>
        </p:txBody>
      </p:sp>
      <p:sp>
        <p:nvSpPr>
          <p:cNvPr id="4" name="TextBox 3"/>
          <p:cNvSpPr txBox="1"/>
          <p:nvPr/>
        </p:nvSpPr>
        <p:spPr>
          <a:xfrm>
            <a:off x="691515" y="2743200"/>
            <a:ext cx="7842885" cy="1754326"/>
          </a:xfrm>
          <a:prstGeom prst="rect">
            <a:avLst/>
          </a:prstGeom>
          <a:noFill/>
        </p:spPr>
        <p:txBody>
          <a:bodyPr wrap="square" rtlCol="0">
            <a:spAutoFit/>
          </a:bodyPr>
          <a:lstStyle/>
          <a:p>
            <a:r>
              <a:rPr lang="en-US" sz="3600" b="1" dirty="0" smtClean="0">
                <a:solidFill>
                  <a:srgbClr val="3333FF"/>
                </a:solidFill>
              </a:rPr>
              <a:t>1.Brute Force Strategy</a:t>
            </a:r>
          </a:p>
          <a:p>
            <a:endParaRPr lang="en-US" sz="3600" b="1" dirty="0" smtClean="0">
              <a:solidFill>
                <a:srgbClr val="3333FF"/>
              </a:solidFill>
            </a:endParaRPr>
          </a:p>
          <a:p>
            <a:r>
              <a:rPr lang="en-US" sz="3600" b="1" dirty="0" smtClean="0">
                <a:solidFill>
                  <a:srgbClr val="3333FF"/>
                </a:solidFill>
              </a:rPr>
              <a:t>2.</a:t>
            </a:r>
            <a:r>
              <a:rPr lang="en-US" altLang="en-US" sz="3600" b="1" dirty="0">
                <a:solidFill>
                  <a:srgbClr val="3333FF"/>
                </a:solidFill>
              </a:rPr>
              <a:t> The Knuth-Morris-Pratt Algorithm</a:t>
            </a:r>
            <a:endParaRPr lang="en-US" sz="3600" b="1" dirty="0">
              <a:solidFill>
                <a:srgbClr val="3333FF"/>
              </a:solidFill>
            </a:endParaRPr>
          </a:p>
        </p:txBody>
      </p:sp>
    </p:spTree>
    <p:extLst>
      <p:ext uri="{BB962C8B-B14F-4D97-AF65-F5344CB8AC3E}">
        <p14:creationId xmlns:p14="http://schemas.microsoft.com/office/powerpoint/2010/main" val="60702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91515" y="413809"/>
            <a:ext cx="8675370" cy="729191"/>
          </a:xfrm>
        </p:spPr>
        <p:txBody>
          <a:bodyPr/>
          <a:lstStyle/>
          <a:p>
            <a:pPr algn="ctr" eaLnBrk="1" hangingPunct="1"/>
            <a:r>
              <a:rPr lang="en-US" altLang="en-US" b="1" dirty="0" smtClean="0">
                <a:latin typeface="Arial" panose="020B0604020202020204" pitchFamily="34" charset="0"/>
                <a:ea typeface="ＭＳ Ｐゴシック" panose="020B0600070205080204" pitchFamily="34" charset="-128"/>
                <a:cs typeface="Arial" panose="020B0604020202020204" pitchFamily="34" charset="0"/>
              </a:rPr>
              <a:t>BRUTE FORCE STRATEGY</a:t>
            </a:r>
          </a:p>
        </p:txBody>
      </p:sp>
      <p:sp>
        <p:nvSpPr>
          <p:cNvPr id="33795" name="Content Placeholder 2"/>
          <p:cNvSpPr>
            <a:spLocks noGrp="1"/>
          </p:cNvSpPr>
          <p:nvPr>
            <p:ph idx="1"/>
          </p:nvPr>
        </p:nvSpPr>
        <p:spPr>
          <a:xfrm>
            <a:off x="457200" y="1524000"/>
            <a:ext cx="8909685" cy="5476558"/>
          </a:xfrm>
        </p:spPr>
        <p:txBody>
          <a:bodyPr/>
          <a:lstStyle/>
          <a:p>
            <a:pPr algn="just" eaLnBrk="1" hangingPunct="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In this strategy whenever a mismatch was found , the pattern was shifted right by 1 character.</a:t>
            </a:r>
          </a:p>
          <a:p>
            <a:pPr algn="just" eaLnBrk="1" hangingPunct="1"/>
            <a:r>
              <a:rPr lang="en-US" altLang="en-US" sz="2800" dirty="0" smtClean="0">
                <a:latin typeface="Arial" panose="020B0604020202020204" pitchFamily="34" charset="0"/>
                <a:ea typeface="ＭＳ Ｐゴシック" panose="020B0600070205080204" pitchFamily="34" charset="-128"/>
                <a:cs typeface="Arial" panose="020B0604020202020204" pitchFamily="34" charset="0"/>
              </a:rPr>
              <a:t>But this wasn’t an efficient strategy as it required a large number of comparisons. Hence a better algorithm was required</a:t>
            </a:r>
            <a:r>
              <a:rPr lang="en-US" altLang="en-US" dirty="0" smtClean="0">
                <a:ea typeface="ＭＳ Ｐゴシック" panose="020B0600070205080204" pitchFamily="34" charset="-128"/>
              </a:rPr>
              <a:t>.</a:t>
            </a:r>
          </a:p>
        </p:txBody>
      </p:sp>
      <p:sp>
        <p:nvSpPr>
          <p:cNvPr id="33796" name="Slide Number Placeholder 3"/>
          <p:cNvSpPr>
            <a:spLocks noGrp="1"/>
          </p:cNvSpPr>
          <p:nvPr>
            <p:ph type="sldNum" sz="quarter" idx="12"/>
          </p:nvPr>
        </p:nvSpPr>
        <p:spPr bwMode="auto">
          <a:xfrm>
            <a:off x="7712075" y="7105650"/>
            <a:ext cx="2346325" cy="4016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40">
                <a:solidFill>
                  <a:schemeClr val="tx1"/>
                </a:solidFill>
                <a:latin typeface="Arial" panose="020B0604020202020204" pitchFamily="34" charset="0"/>
                <a:ea typeface="ＭＳ Ｐゴシック" panose="020B0600070205080204" pitchFamily="34" charset="-128"/>
              </a:defRPr>
            </a:lvl1pPr>
            <a:lvl2pPr marL="41724898" indent="-41221978" eaLnBrk="0" hangingPunct="0">
              <a:defRPr sz="2640">
                <a:solidFill>
                  <a:schemeClr val="tx1"/>
                </a:solidFill>
                <a:latin typeface="Arial" panose="020B0604020202020204" pitchFamily="34" charset="0"/>
                <a:ea typeface="ＭＳ Ｐゴシック" panose="020B0600070205080204" pitchFamily="34" charset="-128"/>
              </a:defRPr>
            </a:lvl2pPr>
            <a:lvl3pPr eaLnBrk="0" hangingPunct="0">
              <a:defRPr sz="2640">
                <a:solidFill>
                  <a:schemeClr val="tx1"/>
                </a:solidFill>
                <a:latin typeface="Arial" panose="020B0604020202020204" pitchFamily="34" charset="0"/>
                <a:ea typeface="ＭＳ Ｐゴシック" panose="020B0600070205080204" pitchFamily="34" charset="-128"/>
              </a:defRPr>
            </a:lvl3pPr>
            <a:lvl4pPr eaLnBrk="0" hangingPunct="0">
              <a:defRPr sz="2640">
                <a:solidFill>
                  <a:schemeClr val="tx1"/>
                </a:solidFill>
                <a:latin typeface="Arial" panose="020B0604020202020204" pitchFamily="34" charset="0"/>
                <a:ea typeface="ＭＳ Ｐゴシック" panose="020B0600070205080204" pitchFamily="34" charset="-128"/>
              </a:defRPr>
            </a:lvl4pPr>
            <a:lvl5pPr eaLnBrk="0" hangingPunct="0">
              <a:defRPr sz="2640">
                <a:solidFill>
                  <a:schemeClr val="tx1"/>
                </a:solidFill>
                <a:latin typeface="Arial" panose="020B0604020202020204" pitchFamily="34" charset="0"/>
                <a:ea typeface="ＭＳ Ｐゴシック" panose="020B0600070205080204" pitchFamily="34" charset="-128"/>
              </a:defRPr>
            </a:lvl5pPr>
            <a:lvl6pPr marL="502920" eaLnBrk="0" fontAlgn="base" hangingPunct="0">
              <a:spcBef>
                <a:spcPct val="0"/>
              </a:spcBef>
              <a:spcAft>
                <a:spcPct val="0"/>
              </a:spcAft>
              <a:defRPr sz="2640">
                <a:solidFill>
                  <a:schemeClr val="tx1"/>
                </a:solidFill>
                <a:latin typeface="Arial" panose="020B0604020202020204" pitchFamily="34" charset="0"/>
                <a:ea typeface="ＭＳ Ｐゴシック" panose="020B0600070205080204" pitchFamily="34" charset="-128"/>
              </a:defRPr>
            </a:lvl6pPr>
            <a:lvl7pPr marL="1005840" eaLnBrk="0" fontAlgn="base" hangingPunct="0">
              <a:spcBef>
                <a:spcPct val="0"/>
              </a:spcBef>
              <a:spcAft>
                <a:spcPct val="0"/>
              </a:spcAft>
              <a:defRPr sz="2640">
                <a:solidFill>
                  <a:schemeClr val="tx1"/>
                </a:solidFill>
                <a:latin typeface="Arial" panose="020B0604020202020204" pitchFamily="34" charset="0"/>
                <a:ea typeface="ＭＳ Ｐゴシック" panose="020B0600070205080204" pitchFamily="34" charset="-128"/>
              </a:defRPr>
            </a:lvl7pPr>
            <a:lvl8pPr marL="1508760" eaLnBrk="0" fontAlgn="base" hangingPunct="0">
              <a:spcBef>
                <a:spcPct val="0"/>
              </a:spcBef>
              <a:spcAft>
                <a:spcPct val="0"/>
              </a:spcAft>
              <a:defRPr sz="2640">
                <a:solidFill>
                  <a:schemeClr val="tx1"/>
                </a:solidFill>
                <a:latin typeface="Arial" panose="020B0604020202020204" pitchFamily="34" charset="0"/>
                <a:ea typeface="ＭＳ Ｐゴシック" panose="020B0600070205080204" pitchFamily="34" charset="-128"/>
              </a:defRPr>
            </a:lvl8pPr>
            <a:lvl9pPr marL="2011680" eaLnBrk="0" fontAlgn="base" hangingPunct="0">
              <a:spcBef>
                <a:spcPct val="0"/>
              </a:spcBef>
              <a:spcAft>
                <a:spcPct val="0"/>
              </a:spcAft>
              <a:defRPr sz="2640">
                <a:solidFill>
                  <a:schemeClr val="tx1"/>
                </a:solidFill>
                <a:latin typeface="Arial" panose="020B0604020202020204" pitchFamily="34" charset="0"/>
                <a:ea typeface="ＭＳ Ｐゴシック" panose="020B0600070205080204" pitchFamily="34" charset="-128"/>
              </a:defRPr>
            </a:lvl9pPr>
          </a:lstStyle>
          <a:p>
            <a:pPr eaLnBrk="1" hangingPunct="1"/>
            <a:fld id="{7B140255-BC45-4E4C-8CA4-87CB66111023}" type="slidenum">
              <a:rPr lang="en-US" altLang="en-US" sz="1320">
                <a:solidFill>
                  <a:srgbClr val="898989"/>
                </a:solidFill>
                <a:latin typeface="Calibri" panose="020F0502020204030204" pitchFamily="34" charset="0"/>
              </a:rPr>
              <a:pPr eaLnBrk="1" hangingPunct="1"/>
              <a:t>6</a:t>
            </a:fld>
            <a:endParaRPr lang="en-US" altLang="en-US" sz="1320">
              <a:solidFill>
                <a:srgbClr val="898989"/>
              </a:solidFill>
              <a:latin typeface="Calibri" panose="020F0502020204030204" pitchFamily="34" charset="0"/>
            </a:endParaRPr>
          </a:p>
        </p:txBody>
      </p:sp>
      <p:pic>
        <p:nvPicPr>
          <p:cNvPr id="2" name="Picture 1"/>
          <p:cNvPicPr>
            <a:picLocks noChangeAspect="1"/>
          </p:cNvPicPr>
          <p:nvPr/>
        </p:nvPicPr>
        <p:blipFill>
          <a:blip r:embed="rId2"/>
          <a:stretch>
            <a:fillRect/>
          </a:stretch>
        </p:blipFill>
        <p:spPr>
          <a:xfrm>
            <a:off x="1295400" y="4046421"/>
            <a:ext cx="6858000" cy="3501719"/>
          </a:xfrm>
          <a:prstGeom prst="rect">
            <a:avLst/>
          </a:prstGeom>
        </p:spPr>
      </p:pic>
    </p:spTree>
    <p:extLst>
      <p:ext uri="{BB962C8B-B14F-4D97-AF65-F5344CB8AC3E}">
        <p14:creationId xmlns:p14="http://schemas.microsoft.com/office/powerpoint/2010/main" val="4063909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691515" y="413809"/>
            <a:ext cx="8675370" cy="1262591"/>
          </a:xfrm>
        </p:spPr>
        <p:txBody>
          <a:bodyPr>
            <a:normAutofit fontScale="90000"/>
          </a:bodyPr>
          <a:lstStyle/>
          <a:p>
            <a:pPr algn="ctr"/>
            <a:r>
              <a:rPr lang="en-US" altLang="en-US" sz="4400" b="1" dirty="0">
                <a:latin typeface="Arial" panose="020B0604020202020204" pitchFamily="34" charset="0"/>
                <a:cs typeface="Arial" panose="020B0604020202020204" pitchFamily="34" charset="0"/>
              </a:rPr>
              <a:t>The Knuth-Morris-Pratt Algorithm</a:t>
            </a:r>
          </a:p>
        </p:txBody>
      </p:sp>
      <p:sp>
        <p:nvSpPr>
          <p:cNvPr id="121859" name="Rectangle 3"/>
          <p:cNvSpPr>
            <a:spLocks noGrp="1" noChangeArrowheads="1"/>
          </p:cNvSpPr>
          <p:nvPr>
            <p:ph idx="1"/>
          </p:nvPr>
        </p:nvSpPr>
        <p:spPr>
          <a:xfrm>
            <a:off x="0" y="1692729"/>
            <a:ext cx="9132570" cy="4931516"/>
          </a:xfrm>
        </p:spPr>
        <p:txBody>
          <a:bodyPr>
            <a:normAutofit/>
          </a:bodyPr>
          <a:lstStyle/>
          <a:p>
            <a:pPr algn="just">
              <a:lnSpc>
                <a:spcPct val="90000"/>
              </a:lnSpc>
              <a:buFont typeface="Wingdings" panose="05000000000000000000" pitchFamily="2" charset="2"/>
              <a:buNone/>
            </a:pPr>
            <a:r>
              <a:rPr lang="en-US" altLang="en-US" sz="3200" dirty="0">
                <a:latin typeface="Arial" panose="020B0604020202020204" pitchFamily="34" charset="0"/>
                <a:cs typeface="Arial" panose="020B0604020202020204" pitchFamily="34" charset="0"/>
              </a:rPr>
              <a:t>Knuth, Morris and Pratt proposed a linear time algorithm for the string matching problem. </a:t>
            </a:r>
            <a:endParaRPr lang="en-US" altLang="en-US" sz="3200" dirty="0" smtClean="0">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None/>
            </a:pPr>
            <a:endParaRPr lang="en-US" altLang="en-US" sz="3200" dirty="0">
              <a:latin typeface="Arial" panose="020B0604020202020204" pitchFamily="34" charset="0"/>
              <a:cs typeface="Arial" panose="020B0604020202020204" pitchFamily="34" charset="0"/>
            </a:endParaRPr>
          </a:p>
          <a:p>
            <a:pPr algn="just">
              <a:lnSpc>
                <a:spcPct val="90000"/>
              </a:lnSpc>
              <a:buFont typeface="Wingdings" panose="05000000000000000000" pitchFamily="2" charset="2"/>
              <a:buNone/>
            </a:pPr>
            <a:r>
              <a:rPr lang="en-US" altLang="en-US" sz="3200" dirty="0">
                <a:latin typeface="Arial" panose="020B0604020202020204" pitchFamily="34" charset="0"/>
                <a:cs typeface="Arial" panose="020B0604020202020204" pitchFamily="34" charset="0"/>
              </a:rPr>
              <a:t>A matching time of O(n) is achieved by avoiding comparisons with elements of ‘S’ that have previously been involved in comparison with some element of the pattern ‘p’ to be matched. i.e., backtracking on the string ‘S’ never occurs</a:t>
            </a:r>
          </a:p>
        </p:txBody>
      </p:sp>
    </p:spTree>
    <p:extLst>
      <p:ext uri="{BB962C8B-B14F-4D97-AF65-F5344CB8AC3E}">
        <p14:creationId xmlns:p14="http://schemas.microsoft.com/office/powerpoint/2010/main" val="405369272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fontScale="90000"/>
          </a:bodyPr>
          <a:lstStyle/>
          <a:p>
            <a:r>
              <a:rPr lang="en-US" altLang="en-US" sz="4400" b="1" u="sng" dirty="0">
                <a:latin typeface="Arial" panose="020B0604020202020204" pitchFamily="34" charset="0"/>
                <a:cs typeface="Arial" panose="020B0604020202020204" pitchFamily="34" charset="0"/>
              </a:rPr>
              <a:t>How does the O(</a:t>
            </a:r>
            <a:r>
              <a:rPr lang="en-US" altLang="en-US" sz="4400" b="1" u="sng" dirty="0" err="1">
                <a:latin typeface="Arial" panose="020B0604020202020204" pitchFamily="34" charset="0"/>
                <a:cs typeface="Arial" panose="020B0604020202020204" pitchFamily="34" charset="0"/>
              </a:rPr>
              <a:t>mn</a:t>
            </a:r>
            <a:r>
              <a:rPr lang="en-US" altLang="en-US" sz="4400" b="1" u="sng" dirty="0">
                <a:latin typeface="Arial" panose="020B0604020202020204" pitchFamily="34" charset="0"/>
                <a:cs typeface="Arial" panose="020B0604020202020204" pitchFamily="34" charset="0"/>
              </a:rPr>
              <a:t>) approach work</a:t>
            </a:r>
          </a:p>
        </p:txBody>
      </p:sp>
      <p:sp>
        <p:nvSpPr>
          <p:cNvPr id="101379" name="Rectangle 3"/>
          <p:cNvSpPr>
            <a:spLocks noGrp="1" noChangeArrowheads="1"/>
          </p:cNvSpPr>
          <p:nvPr>
            <p:ph type="body" sz="half" idx="1"/>
          </p:nvPr>
        </p:nvSpPr>
        <p:spPr>
          <a:xfrm>
            <a:off x="502920" y="1874521"/>
            <a:ext cx="8549640" cy="4978559"/>
          </a:xfrm>
        </p:spPr>
        <p:txBody>
          <a:bodyPr/>
          <a:lstStyle/>
          <a:p>
            <a:pPr algn="just">
              <a:buFont typeface="Wingdings" panose="05000000000000000000" pitchFamily="2" charset="2"/>
              <a:buNone/>
            </a:pPr>
            <a:r>
              <a:rPr lang="en-US" altLang="en-US" sz="3080" dirty="0">
                <a:latin typeface="Arial" panose="020B0604020202020204" pitchFamily="34" charset="0"/>
                <a:cs typeface="Arial" panose="020B0604020202020204" pitchFamily="34" charset="0"/>
              </a:rPr>
              <a:t>Below is an illustration of how the previously described O(</a:t>
            </a:r>
            <a:r>
              <a:rPr lang="en-US" altLang="en-US" sz="3080" dirty="0" err="1">
                <a:latin typeface="Arial" panose="020B0604020202020204" pitchFamily="34" charset="0"/>
                <a:cs typeface="Arial" panose="020B0604020202020204" pitchFamily="34" charset="0"/>
              </a:rPr>
              <a:t>mn</a:t>
            </a:r>
            <a:r>
              <a:rPr lang="en-US" altLang="en-US" sz="3080" dirty="0">
                <a:latin typeface="Arial" panose="020B0604020202020204" pitchFamily="34" charset="0"/>
                <a:cs typeface="Arial" panose="020B0604020202020204" pitchFamily="34" charset="0"/>
              </a:rPr>
              <a:t>) approach works.</a:t>
            </a:r>
          </a:p>
          <a:p>
            <a:pPr algn="just">
              <a:buFont typeface="Wingdings" panose="05000000000000000000" pitchFamily="2" charset="2"/>
              <a:buNone/>
            </a:pPr>
            <a:endParaRPr lang="en-US" altLang="en-US" sz="3080" dirty="0"/>
          </a:p>
          <a:p>
            <a:pPr algn="just">
              <a:buFont typeface="Wingdings" panose="05000000000000000000" pitchFamily="2" charset="2"/>
              <a:buNone/>
            </a:pPr>
            <a:r>
              <a:rPr lang="en-US" altLang="en-US" sz="3080" dirty="0"/>
              <a:t>String  S   </a:t>
            </a:r>
          </a:p>
        </p:txBody>
      </p:sp>
      <p:graphicFrame>
        <p:nvGraphicFramePr>
          <p:cNvPr id="101496" name="Group 120"/>
          <p:cNvGraphicFramePr>
            <a:graphicFrameLocks noGrp="1"/>
          </p:cNvGraphicFramePr>
          <p:nvPr>
            <p:ph sz="quarter" idx="2"/>
          </p:nvPr>
        </p:nvGraphicFramePr>
        <p:xfrm>
          <a:off x="3101340" y="3467100"/>
          <a:ext cx="5699763" cy="754380"/>
        </p:xfrm>
        <a:graphic>
          <a:graphicData uri="http://schemas.openxmlformats.org/drawingml/2006/table">
            <a:tbl>
              <a:tblPr/>
              <a:tblGrid>
                <a:gridCol w="436563"/>
                <a:gridCol w="441802"/>
                <a:gridCol w="436563"/>
                <a:gridCol w="440055"/>
                <a:gridCol w="438308"/>
                <a:gridCol w="436563"/>
                <a:gridCol w="440055"/>
                <a:gridCol w="436563"/>
                <a:gridCol w="438309"/>
                <a:gridCol w="440055"/>
                <a:gridCol w="436563"/>
                <a:gridCol w="441801"/>
                <a:gridCol w="436563"/>
              </a:tblGrid>
              <a:tr h="75438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495" name="Group 119"/>
          <p:cNvGraphicFramePr>
            <a:graphicFrameLocks noGrp="1"/>
          </p:cNvGraphicFramePr>
          <p:nvPr>
            <p:ph sz="quarter" idx="3"/>
          </p:nvPr>
        </p:nvGraphicFramePr>
        <p:xfrm>
          <a:off x="3185160" y="5311140"/>
          <a:ext cx="1676400" cy="573024"/>
        </p:xfrm>
        <a:graphic>
          <a:graphicData uri="http://schemas.openxmlformats.org/drawingml/2006/table">
            <a:tbl>
              <a:tblPr/>
              <a:tblGrid>
                <a:gridCol w="419100"/>
                <a:gridCol w="419100"/>
                <a:gridCol w="419100"/>
                <a:gridCol w="419100"/>
              </a:tblGrid>
              <a:tr h="569976">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479" name="Text Box 103"/>
          <p:cNvSpPr txBox="1">
            <a:spLocks noChangeArrowheads="1"/>
          </p:cNvSpPr>
          <p:nvPr/>
        </p:nvSpPr>
        <p:spPr bwMode="auto">
          <a:xfrm>
            <a:off x="502921" y="5311141"/>
            <a:ext cx="2002471"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Pattern   p</a:t>
            </a:r>
          </a:p>
        </p:txBody>
      </p:sp>
      <p:sp>
        <p:nvSpPr>
          <p:cNvPr id="101480" name="Text Box 104"/>
          <p:cNvSpPr txBox="1">
            <a:spLocks noChangeArrowheads="1"/>
          </p:cNvSpPr>
          <p:nvPr/>
        </p:nvSpPr>
        <p:spPr bwMode="auto">
          <a:xfrm>
            <a:off x="3017520" y="5394960"/>
            <a:ext cx="486156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spTree>
    <p:extLst>
      <p:ext uri="{BB962C8B-B14F-4D97-AF65-F5344CB8AC3E}">
        <p14:creationId xmlns:p14="http://schemas.microsoft.com/office/powerpoint/2010/main" val="21735850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106503" name="Rectangle 7"/>
          <p:cNvSpPr>
            <a:spLocks noGrp="1" noChangeArrowheads="1"/>
          </p:cNvSpPr>
          <p:nvPr>
            <p:ph type="ctrTitle"/>
          </p:nvPr>
        </p:nvSpPr>
        <p:spPr>
          <a:xfrm>
            <a:off x="0" y="-73770"/>
            <a:ext cx="9650730" cy="1193910"/>
          </a:xfrm>
        </p:spPr>
        <p:txBody>
          <a:bodyPr>
            <a:normAutofit fontScale="90000"/>
          </a:bodyPr>
          <a:lstStyle/>
          <a:p>
            <a:r>
              <a:rPr lang="en-US" altLang="en-US" sz="5400" dirty="0" smtClean="0">
                <a:latin typeface="Arial" panose="020B0604020202020204" pitchFamily="34" charset="0"/>
                <a:cs typeface="Arial" panose="020B0604020202020204" pitchFamily="34" charset="0"/>
              </a:rPr>
              <a:t/>
            </a:r>
            <a:br>
              <a:rPr lang="en-US" altLang="en-US" sz="5400" dirty="0" smtClean="0">
                <a:latin typeface="Arial" panose="020B0604020202020204" pitchFamily="34" charset="0"/>
                <a:cs typeface="Arial" panose="020B0604020202020204" pitchFamily="34" charset="0"/>
              </a:rPr>
            </a:br>
            <a:r>
              <a:rPr lang="en-US" altLang="en-US" sz="5400" dirty="0">
                <a:latin typeface="Arial" panose="020B0604020202020204" pitchFamily="34" charset="0"/>
                <a:cs typeface="Arial" panose="020B0604020202020204" pitchFamily="34" charset="0"/>
              </a:rPr>
              <a:t/>
            </a:r>
            <a:br>
              <a:rPr lang="en-US" altLang="en-US" sz="5400" dirty="0">
                <a:latin typeface="Arial" panose="020B0604020202020204" pitchFamily="34" charset="0"/>
                <a:cs typeface="Arial" panose="020B0604020202020204" pitchFamily="34" charset="0"/>
              </a:rPr>
            </a:br>
            <a:r>
              <a:rPr lang="en-US" altLang="en-US" sz="5400" dirty="0" smtClean="0">
                <a:latin typeface="Arial" panose="020B0604020202020204" pitchFamily="34" charset="0"/>
                <a:cs typeface="Arial" panose="020B0604020202020204" pitchFamily="34" charset="0"/>
              </a:rPr>
              <a:t>The Knuth-Morris-Pratt Algorithm</a:t>
            </a:r>
            <a:endParaRPr lang="en-US" altLang="en-US" sz="5280" dirty="0">
              <a:latin typeface="Arial" panose="020B0604020202020204" pitchFamily="34" charset="0"/>
              <a:cs typeface="Arial" panose="020B0604020202020204" pitchFamily="34" charset="0"/>
            </a:endParaRPr>
          </a:p>
        </p:txBody>
      </p:sp>
      <p:sp>
        <p:nvSpPr>
          <p:cNvPr id="106504" name="Rectangle 8"/>
          <p:cNvSpPr>
            <a:spLocks noGrp="1" noChangeArrowheads="1"/>
          </p:cNvSpPr>
          <p:nvPr>
            <p:ph type="subTitle" idx="1"/>
          </p:nvPr>
        </p:nvSpPr>
        <p:spPr>
          <a:xfrm>
            <a:off x="508635" y="1219200"/>
            <a:ext cx="8633460" cy="5951220"/>
          </a:xfrm>
        </p:spPr>
        <p:txBody>
          <a:bodyPr/>
          <a:lstStyle/>
          <a:p>
            <a:pPr algn="l"/>
            <a:r>
              <a:rPr lang="en-US" altLang="en-US" sz="3200" dirty="0">
                <a:latin typeface="Arial" panose="020B0604020202020204" pitchFamily="34" charset="0"/>
                <a:cs typeface="Arial" panose="020B0604020202020204" pitchFamily="34" charset="0"/>
              </a:rPr>
              <a:t>Step 1:compare p[1] with S[1</a:t>
            </a:r>
            <a:r>
              <a:rPr lang="en-US" altLang="en-US" sz="3200" dirty="0" smtClean="0">
                <a:latin typeface="Arial" panose="020B0604020202020204" pitchFamily="34" charset="0"/>
                <a:cs typeface="Arial" panose="020B0604020202020204" pitchFamily="34" charset="0"/>
              </a:rPr>
              <a:t>]</a:t>
            </a:r>
          </a:p>
          <a:p>
            <a:pPr algn="l"/>
            <a:endParaRPr lang="en-US" altLang="en-US" sz="3200" dirty="0">
              <a:latin typeface="Arial" panose="020B0604020202020204" pitchFamily="34" charset="0"/>
              <a:cs typeface="Arial" panose="020B0604020202020204" pitchFamily="34" charset="0"/>
            </a:endParaRPr>
          </a:p>
          <a:p>
            <a:pPr algn="l"/>
            <a:r>
              <a:rPr lang="en-US" altLang="en-US" sz="3200" dirty="0" smtClean="0">
                <a:latin typeface="Arial" panose="020B0604020202020204" pitchFamily="34" charset="0"/>
                <a:cs typeface="Arial" panose="020B0604020202020204" pitchFamily="34" charset="0"/>
              </a:rPr>
              <a:t>   S</a:t>
            </a:r>
            <a:endParaRPr lang="en-US" altLang="en-US" sz="3200" dirty="0">
              <a:latin typeface="Arial" panose="020B0604020202020204" pitchFamily="34" charset="0"/>
              <a:cs typeface="Arial" panose="020B0604020202020204" pitchFamily="34" charset="0"/>
            </a:endParaRPr>
          </a:p>
        </p:txBody>
      </p:sp>
      <p:graphicFrame>
        <p:nvGraphicFramePr>
          <p:cNvPr id="106603" name="Group 107"/>
          <p:cNvGraphicFramePr>
            <a:graphicFrameLocks noGrp="1"/>
          </p:cNvGraphicFramePr>
          <p:nvPr/>
        </p:nvGraphicFramePr>
        <p:xfrm>
          <a:off x="1927860" y="1958340"/>
          <a:ext cx="5699763" cy="754380"/>
        </p:xfrm>
        <a:graphic>
          <a:graphicData uri="http://schemas.openxmlformats.org/drawingml/2006/table">
            <a:tbl>
              <a:tblPr/>
              <a:tblGrid>
                <a:gridCol w="436563"/>
                <a:gridCol w="441802"/>
                <a:gridCol w="436563"/>
                <a:gridCol w="440055"/>
                <a:gridCol w="438308"/>
                <a:gridCol w="436563"/>
                <a:gridCol w="440055"/>
                <a:gridCol w="436563"/>
                <a:gridCol w="438309"/>
                <a:gridCol w="440055"/>
                <a:gridCol w="436563"/>
                <a:gridCol w="441801"/>
                <a:gridCol w="436563"/>
              </a:tblGrid>
              <a:tr h="75438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36" name="Text Box 40"/>
          <p:cNvSpPr txBox="1">
            <a:spLocks noChangeArrowheads="1"/>
          </p:cNvSpPr>
          <p:nvPr/>
        </p:nvSpPr>
        <p:spPr bwMode="auto">
          <a:xfrm>
            <a:off x="838200" y="3467101"/>
            <a:ext cx="40427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p</a:t>
            </a:r>
          </a:p>
        </p:txBody>
      </p:sp>
      <p:sp>
        <p:nvSpPr>
          <p:cNvPr id="106537" name="Text Box 41"/>
          <p:cNvSpPr txBox="1">
            <a:spLocks noChangeArrowheads="1"/>
          </p:cNvSpPr>
          <p:nvPr/>
        </p:nvSpPr>
        <p:spPr bwMode="auto">
          <a:xfrm>
            <a:off x="1927860" y="3550920"/>
            <a:ext cx="469392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graphicFrame>
        <p:nvGraphicFramePr>
          <p:cNvPr id="106605" name="Group 109"/>
          <p:cNvGraphicFramePr>
            <a:graphicFrameLocks noGrp="1"/>
          </p:cNvGraphicFramePr>
          <p:nvPr/>
        </p:nvGraphicFramePr>
        <p:xfrm>
          <a:off x="1927860" y="3467100"/>
          <a:ext cx="1676400" cy="573024"/>
        </p:xfrm>
        <a:graphic>
          <a:graphicData uri="http://schemas.openxmlformats.org/drawingml/2006/table">
            <a:tbl>
              <a:tblPr/>
              <a:tblGrid>
                <a:gridCol w="419100"/>
                <a:gridCol w="419100"/>
                <a:gridCol w="419100"/>
                <a:gridCol w="419100"/>
              </a:tblGrid>
              <a:tr h="569976">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dirty="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51" name="Line 55"/>
          <p:cNvSpPr>
            <a:spLocks noChangeShapeType="1"/>
          </p:cNvSpPr>
          <p:nvPr/>
        </p:nvSpPr>
        <p:spPr bwMode="auto">
          <a:xfrm flipV="1">
            <a:off x="2095500" y="26289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
        <p:nvSpPr>
          <p:cNvPr id="106552" name="Text Box 56"/>
          <p:cNvSpPr txBox="1">
            <a:spLocks noChangeArrowheads="1"/>
          </p:cNvSpPr>
          <p:nvPr/>
        </p:nvSpPr>
        <p:spPr bwMode="auto">
          <a:xfrm>
            <a:off x="754380" y="4420553"/>
            <a:ext cx="546495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dirty="0">
                <a:latin typeface="Arial" panose="020B0604020202020204" pitchFamily="34" charset="0"/>
                <a:cs typeface="Arial" panose="020B0604020202020204" pitchFamily="34" charset="0"/>
              </a:rPr>
              <a:t>Step 2: compare p[2] with S[2]</a:t>
            </a:r>
          </a:p>
        </p:txBody>
      </p:sp>
      <p:sp>
        <p:nvSpPr>
          <p:cNvPr id="106554" name="Text Box 58"/>
          <p:cNvSpPr txBox="1">
            <a:spLocks noChangeArrowheads="1"/>
          </p:cNvSpPr>
          <p:nvPr/>
        </p:nvSpPr>
        <p:spPr bwMode="auto">
          <a:xfrm>
            <a:off x="838200" y="5143501"/>
            <a:ext cx="44755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S</a:t>
            </a:r>
          </a:p>
        </p:txBody>
      </p:sp>
      <p:sp>
        <p:nvSpPr>
          <p:cNvPr id="106555" name="Text Box 59"/>
          <p:cNvSpPr txBox="1">
            <a:spLocks noChangeArrowheads="1"/>
          </p:cNvSpPr>
          <p:nvPr/>
        </p:nvSpPr>
        <p:spPr bwMode="auto">
          <a:xfrm>
            <a:off x="1927860" y="5059680"/>
            <a:ext cx="5615940"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graphicFrame>
        <p:nvGraphicFramePr>
          <p:cNvPr id="106607" name="Group 111"/>
          <p:cNvGraphicFramePr>
            <a:graphicFrameLocks noGrp="1"/>
          </p:cNvGraphicFramePr>
          <p:nvPr/>
        </p:nvGraphicFramePr>
        <p:xfrm>
          <a:off x="1844040" y="5059680"/>
          <a:ext cx="5699763" cy="754380"/>
        </p:xfrm>
        <a:graphic>
          <a:graphicData uri="http://schemas.openxmlformats.org/drawingml/2006/table">
            <a:tbl>
              <a:tblPr/>
              <a:tblGrid>
                <a:gridCol w="436563"/>
                <a:gridCol w="441802"/>
                <a:gridCol w="436563"/>
                <a:gridCol w="440055"/>
                <a:gridCol w="438308"/>
                <a:gridCol w="436563"/>
                <a:gridCol w="440055"/>
                <a:gridCol w="436563"/>
                <a:gridCol w="438309"/>
                <a:gridCol w="440055"/>
                <a:gridCol w="436563"/>
                <a:gridCol w="441801"/>
                <a:gridCol w="436563"/>
              </a:tblGrid>
              <a:tr h="754380">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c</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86" name="Text Box 90"/>
          <p:cNvSpPr txBox="1">
            <a:spLocks noChangeArrowheads="1"/>
          </p:cNvSpPr>
          <p:nvPr/>
        </p:nvSpPr>
        <p:spPr bwMode="auto">
          <a:xfrm>
            <a:off x="922020" y="6348413"/>
            <a:ext cx="404278"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3080"/>
              <a:t>p</a:t>
            </a:r>
          </a:p>
        </p:txBody>
      </p:sp>
      <p:sp>
        <p:nvSpPr>
          <p:cNvPr id="106587" name="Text Box 91"/>
          <p:cNvSpPr txBox="1">
            <a:spLocks noChangeArrowheads="1"/>
          </p:cNvSpPr>
          <p:nvPr/>
        </p:nvSpPr>
        <p:spPr bwMode="auto">
          <a:xfrm>
            <a:off x="1844040" y="6105684"/>
            <a:ext cx="2112963" cy="397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en-US" sz="1980"/>
          </a:p>
        </p:txBody>
      </p:sp>
      <p:graphicFrame>
        <p:nvGraphicFramePr>
          <p:cNvPr id="106609" name="Group 113"/>
          <p:cNvGraphicFramePr>
            <a:graphicFrameLocks noGrp="1"/>
          </p:cNvGraphicFramePr>
          <p:nvPr/>
        </p:nvGraphicFramePr>
        <p:xfrm>
          <a:off x="1844040" y="6400800"/>
          <a:ext cx="1676400" cy="573024"/>
        </p:xfrm>
        <a:graphic>
          <a:graphicData uri="http://schemas.openxmlformats.org/drawingml/2006/table">
            <a:tbl>
              <a:tblPr/>
              <a:tblGrid>
                <a:gridCol w="419100"/>
                <a:gridCol w="419100"/>
                <a:gridCol w="419100"/>
                <a:gridCol w="419100"/>
              </a:tblGrid>
              <a:tr h="569976">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b</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80000"/>
                        <a:buFont typeface="Wingdings" panose="05000000000000000000" pitchFamily="2" charset="2"/>
                        <a:defRPr sz="2800">
                          <a:solidFill>
                            <a:schemeClr val="tx1"/>
                          </a:solidFill>
                          <a:effectLst>
                            <a:outerShdw blurRad="38100" dist="38100" dir="2700000" algn="tl">
                              <a:srgbClr val="000000"/>
                            </a:outerShdw>
                          </a:effectLst>
                          <a:latin typeface="Arial" panose="020B0604020202020204" pitchFamily="34" charset="0"/>
                        </a:defRPr>
                      </a:lvl1pPr>
                      <a:lvl2pPr>
                        <a:spcBef>
                          <a:spcPct val="20000"/>
                        </a:spcBef>
                        <a:buClr>
                          <a:schemeClr val="tx2"/>
                        </a:buClr>
                        <a:buSzPct val="50000"/>
                        <a:buFont typeface="Wingdings" panose="05000000000000000000" pitchFamily="2" charset="2"/>
                        <a:defRPr sz="2400">
                          <a:solidFill>
                            <a:schemeClr val="tx1"/>
                          </a:solidFill>
                          <a:effectLst>
                            <a:outerShdw blurRad="38100" dist="38100" dir="2700000" algn="tl">
                              <a:srgbClr val="000000"/>
                            </a:outerShdw>
                          </a:effectLst>
                          <a:latin typeface="Arial" panose="020B0604020202020204" pitchFamily="34" charset="0"/>
                        </a:defRPr>
                      </a:lvl2pPr>
                      <a:lvl3pPr>
                        <a:spcBef>
                          <a:spcPct val="20000"/>
                        </a:spcBef>
                        <a:buClr>
                          <a:schemeClr val="accent2"/>
                        </a:buClr>
                        <a:defRPr sz="2000">
                          <a:solidFill>
                            <a:schemeClr val="tx1"/>
                          </a:solidFill>
                          <a:effectLst>
                            <a:outerShdw blurRad="38100" dist="38100" dir="2700000" algn="tl">
                              <a:srgbClr val="000000"/>
                            </a:outerShdw>
                          </a:effectLst>
                          <a:latin typeface="Arial" panose="020B0604020202020204" pitchFamily="34" charset="0"/>
                        </a:defRPr>
                      </a:lvl3pPr>
                      <a:lvl4pPr>
                        <a:spcBef>
                          <a:spcPct val="20000"/>
                        </a:spcBef>
                        <a:buClr>
                          <a:schemeClr val="folHlink"/>
                        </a:buClr>
                        <a:buSzPct val="50000"/>
                        <a:buFont typeface="Wingdings" panose="05000000000000000000" pitchFamily="2" charset="2"/>
                        <a:defRPr>
                          <a:solidFill>
                            <a:schemeClr val="tx1"/>
                          </a:solidFill>
                          <a:effectLst>
                            <a:outerShdw blurRad="38100" dist="38100" dir="2700000" algn="tl">
                              <a:srgbClr val="000000"/>
                            </a:outerShdw>
                          </a:effectLst>
                          <a:latin typeface="Arial" panose="020B0604020202020204" pitchFamily="34" charset="0"/>
                        </a:defRPr>
                      </a:lvl4pPr>
                      <a:lvl5pPr>
                        <a:spcBef>
                          <a:spcPct val="20000"/>
                        </a:spcBef>
                        <a:buClr>
                          <a:schemeClr val="hlink"/>
                        </a:buClr>
                        <a:defRPr>
                          <a:solidFill>
                            <a:schemeClr val="tx1"/>
                          </a:solidFill>
                          <a:effectLst>
                            <a:outerShdw blurRad="38100" dist="38100" dir="2700000" algn="tl">
                              <a:srgbClr val="000000"/>
                            </a:outerShdw>
                          </a:effectLst>
                          <a:latin typeface="Arial" panose="020B0604020202020204" pitchFamily="34" charset="0"/>
                        </a:defRPr>
                      </a:lvl5pPr>
                      <a:lvl6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6pPr>
                      <a:lvl7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7pPr>
                      <a:lvl8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8pPr>
                      <a:lvl9pPr fontAlgn="base">
                        <a:spcBef>
                          <a:spcPct val="20000"/>
                        </a:spcBef>
                        <a:spcAft>
                          <a:spcPct val="0"/>
                        </a:spcAft>
                        <a:buClr>
                          <a:schemeClr val="hlink"/>
                        </a:buClr>
                        <a:defRPr>
                          <a:solidFill>
                            <a:schemeClr val="tx1"/>
                          </a:solidFill>
                          <a:effectLst>
                            <a:outerShdw blurRad="38100" dist="38100" dir="2700000" algn="tl">
                              <a:srgbClr val="000000"/>
                            </a:outerShdw>
                          </a:effectLst>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tabLst/>
                      </a:pPr>
                      <a:r>
                        <a:rPr kumimoji="0" lang="en-US" altLang="en-US" sz="3100" b="0" i="0" u="none" strike="noStrike" cap="none" normalizeH="0" baseline="0" smtClean="0">
                          <a:ln>
                            <a:noFill/>
                          </a:ln>
                          <a:solidFill>
                            <a:schemeClr val="tx1"/>
                          </a:solidFill>
                          <a:effectLst>
                            <a:outerShdw blurRad="38100" dist="38100" dir="2700000" algn="tl">
                              <a:srgbClr val="000000"/>
                            </a:outerShdw>
                          </a:effectLst>
                          <a:latin typeface="Arial" panose="020B0604020202020204" pitchFamily="34" charset="0"/>
                        </a:rPr>
                        <a:t>a</a:t>
                      </a:r>
                    </a:p>
                  </a:txBody>
                  <a:tcPr marL="100584" marR="100584" marT="50292" marB="50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601" name="Line 105"/>
          <p:cNvSpPr>
            <a:spLocks noChangeShapeType="1"/>
          </p:cNvSpPr>
          <p:nvPr/>
        </p:nvSpPr>
        <p:spPr bwMode="auto">
          <a:xfrm flipH="1" flipV="1">
            <a:off x="2430780" y="5730240"/>
            <a:ext cx="0" cy="6705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980"/>
          </a:p>
        </p:txBody>
      </p:sp>
    </p:spTree>
    <p:extLst>
      <p:ext uri="{BB962C8B-B14F-4D97-AF65-F5344CB8AC3E}">
        <p14:creationId xmlns:p14="http://schemas.microsoft.com/office/powerpoint/2010/main" val="1272846971"/>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theme/theme1.xml><?xml version="1.0" encoding="utf-8"?>
<a:theme xmlns:a="http://schemas.openxmlformats.org/drawingml/2006/main" name="1_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APUtemplate-Level_2</Template>
  <TotalTime>538</TotalTime>
  <Words>742</Words>
  <Application>Microsoft Office PowerPoint</Application>
  <PresentationFormat>Custom</PresentationFormat>
  <Paragraphs>212</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ＭＳ Ｐゴシック</vt:lpstr>
      <vt:lpstr>Arial</vt:lpstr>
      <vt:lpstr>Calibri</vt:lpstr>
      <vt:lpstr>Calibri Light</vt:lpstr>
      <vt:lpstr>Times New Roman</vt:lpstr>
      <vt:lpstr>Wingdings</vt:lpstr>
      <vt:lpstr>1_UCTI-Template-foundation-level</vt:lpstr>
      <vt:lpstr>Office Theme</vt:lpstr>
      <vt:lpstr>Applications of Finite Automata</vt:lpstr>
      <vt:lpstr>PowerPoint Presentation</vt:lpstr>
      <vt:lpstr>Pattern Matching</vt:lpstr>
      <vt:lpstr>Pattern Matching</vt:lpstr>
      <vt:lpstr>Algorithms for Pattern Matching</vt:lpstr>
      <vt:lpstr>BRUTE FORCE STRATEGY</vt:lpstr>
      <vt:lpstr>The Knuth-Morris-Pratt Algorithm</vt:lpstr>
      <vt:lpstr>How does the O(mn) approach work</vt:lpstr>
      <vt:lpstr>  The Knuth-Morris-Pratt Algorithm</vt:lpstr>
      <vt:lpstr> The Knuth-Morris-Pratt Algorithm</vt:lpstr>
      <vt:lpstr>  The Knuth-Morris-Pratt Algorithm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Bazila Banu Abdul Jabbar</dc:creator>
  <cp:lastModifiedBy>Dr. Vazeerudeen Hameed</cp:lastModifiedBy>
  <cp:revision>42</cp:revision>
  <cp:lastPrinted>2017-08-21T04:56:14Z</cp:lastPrinted>
  <dcterms:modified xsi:type="dcterms:W3CDTF">2017-08-21T04:57:08Z</dcterms:modified>
</cp:coreProperties>
</file>