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2" r:id="rId4"/>
    <p:sldId id="263" r:id="rId5"/>
    <p:sldId id="258" r:id="rId6"/>
    <p:sldId id="264" r:id="rId7"/>
    <p:sldId id="265" r:id="rId8"/>
    <p:sldId id="266" r:id="rId9"/>
    <p:sldId id="260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1"/>
    <p:restoredTop sz="94694"/>
  </p:normalViewPr>
  <p:slideViewPr>
    <p:cSldViewPr snapToGrid="0" snapToObjects="1">
      <p:cViewPr varScale="1">
        <p:scale>
          <a:sx n="71" d="100"/>
          <a:sy n="71" d="100"/>
        </p:scale>
        <p:origin x="68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Kim Keong" userId="8df66e14-f41f-46f7-a59a-babe8d7fa8be" providerId="ADAL" clId="{C401DE90-C4EC-0847-ADCD-BBE949520AB3}"/>
    <pc:docChg chg="undo custSel addSld delSld modSld modMainMaster">
      <pc:chgData name="Lee Kim Keong" userId="8df66e14-f41f-46f7-a59a-babe8d7fa8be" providerId="ADAL" clId="{C401DE90-C4EC-0847-ADCD-BBE949520AB3}" dt="2019-08-30T09:28:23.972" v="722" actId="20577"/>
      <pc:docMkLst>
        <pc:docMk/>
      </pc:docMkLst>
      <pc:sldChg chg="modSp">
        <pc:chgData name="Lee Kim Keong" userId="8df66e14-f41f-46f7-a59a-babe8d7fa8be" providerId="ADAL" clId="{C401DE90-C4EC-0847-ADCD-BBE949520AB3}" dt="2019-08-30T09:25:53.599" v="685" actId="20577"/>
        <pc:sldMkLst>
          <pc:docMk/>
          <pc:sldMk cId="3845084332" sldId="256"/>
        </pc:sldMkLst>
        <pc:spChg chg="mod">
          <ac:chgData name="Lee Kim Keong" userId="8df66e14-f41f-46f7-a59a-babe8d7fa8be" providerId="ADAL" clId="{C401DE90-C4EC-0847-ADCD-BBE949520AB3}" dt="2019-08-30T09:25:53.599" v="685" actId="20577"/>
          <ac:spMkLst>
            <pc:docMk/>
            <pc:sldMk cId="3845084332" sldId="256"/>
            <ac:spMk id="2" creationId="{00000000-0000-0000-0000-000000000000}"/>
          </ac:spMkLst>
        </pc:spChg>
        <pc:spChg chg="mod">
          <ac:chgData name="Lee Kim Keong" userId="8df66e14-f41f-46f7-a59a-babe8d7fa8be" providerId="ADAL" clId="{C401DE90-C4EC-0847-ADCD-BBE949520AB3}" dt="2019-08-30T09:06:03.625" v="158" actId="20577"/>
          <ac:spMkLst>
            <pc:docMk/>
            <pc:sldMk cId="3845084332" sldId="256"/>
            <ac:spMk id="3" creationId="{00000000-0000-0000-0000-000000000000}"/>
          </ac:spMkLst>
        </pc:spChg>
      </pc:sldChg>
      <pc:sldChg chg="addSp delSp modSp">
        <pc:chgData name="Lee Kim Keong" userId="8df66e14-f41f-46f7-a59a-babe8d7fa8be" providerId="ADAL" clId="{C401DE90-C4EC-0847-ADCD-BBE949520AB3}" dt="2019-08-30T09:21:46.852" v="643"/>
        <pc:sldMkLst>
          <pc:docMk/>
          <pc:sldMk cId="1123877035" sldId="257"/>
        </pc:sldMkLst>
        <pc:spChg chg="mod">
          <ac:chgData name="Lee Kim Keong" userId="8df66e14-f41f-46f7-a59a-babe8d7fa8be" providerId="ADAL" clId="{C401DE90-C4EC-0847-ADCD-BBE949520AB3}" dt="2019-08-30T08:58:24.871" v="30" actId="20577"/>
          <ac:spMkLst>
            <pc:docMk/>
            <pc:sldMk cId="1123877035" sldId="257"/>
            <ac:spMk id="2" creationId="{00000000-0000-0000-0000-000000000000}"/>
          </ac:spMkLst>
        </pc:spChg>
        <pc:spChg chg="mod">
          <ac:chgData name="Lee Kim Keong" userId="8df66e14-f41f-46f7-a59a-babe8d7fa8be" providerId="ADAL" clId="{C401DE90-C4EC-0847-ADCD-BBE949520AB3}" dt="2019-08-30T09:06:12.207" v="160" actId="20577"/>
          <ac:spMkLst>
            <pc:docMk/>
            <pc:sldMk cId="1123877035" sldId="257"/>
            <ac:spMk id="3" creationId="{00000000-0000-0000-0000-000000000000}"/>
          </ac:spMkLst>
        </pc:spChg>
        <pc:spChg chg="add del mod">
          <ac:chgData name="Lee Kim Keong" userId="8df66e14-f41f-46f7-a59a-babe8d7fa8be" providerId="ADAL" clId="{C401DE90-C4EC-0847-ADCD-BBE949520AB3}" dt="2019-08-30T09:21:46.852" v="643"/>
          <ac:spMkLst>
            <pc:docMk/>
            <pc:sldMk cId="1123877035" sldId="257"/>
            <ac:spMk id="4" creationId="{0D2897BC-5ADC-6149-B5C8-004EFBF0BC23}"/>
          </ac:spMkLst>
        </pc:spChg>
      </pc:sldChg>
      <pc:sldChg chg="addSp delSp modSp">
        <pc:chgData name="Lee Kim Keong" userId="8df66e14-f41f-46f7-a59a-babe8d7fa8be" providerId="ADAL" clId="{C401DE90-C4EC-0847-ADCD-BBE949520AB3}" dt="2019-08-30T09:21:46.852" v="643"/>
        <pc:sldMkLst>
          <pc:docMk/>
          <pc:sldMk cId="926413650" sldId="258"/>
        </pc:sldMkLst>
        <pc:spChg chg="mod">
          <ac:chgData name="Lee Kim Keong" userId="8df66e14-f41f-46f7-a59a-babe8d7fa8be" providerId="ADAL" clId="{C401DE90-C4EC-0847-ADCD-BBE949520AB3}" dt="2019-08-30T08:59:49.178" v="77"/>
          <ac:spMkLst>
            <pc:docMk/>
            <pc:sldMk cId="926413650" sldId="258"/>
            <ac:spMk id="2" creationId="{00000000-0000-0000-0000-000000000000}"/>
          </ac:spMkLst>
        </pc:spChg>
        <pc:spChg chg="mod">
          <ac:chgData name="Lee Kim Keong" userId="8df66e14-f41f-46f7-a59a-babe8d7fa8be" providerId="ADAL" clId="{C401DE90-C4EC-0847-ADCD-BBE949520AB3}" dt="2019-08-30T09:07:46.414" v="185" actId="255"/>
          <ac:spMkLst>
            <pc:docMk/>
            <pc:sldMk cId="926413650" sldId="258"/>
            <ac:spMk id="3" creationId="{00000000-0000-0000-0000-000000000000}"/>
          </ac:spMkLst>
        </pc:spChg>
        <pc:spChg chg="add del mod">
          <ac:chgData name="Lee Kim Keong" userId="8df66e14-f41f-46f7-a59a-babe8d7fa8be" providerId="ADAL" clId="{C401DE90-C4EC-0847-ADCD-BBE949520AB3}" dt="2019-08-30T09:21:46.852" v="643"/>
          <ac:spMkLst>
            <pc:docMk/>
            <pc:sldMk cId="926413650" sldId="258"/>
            <ac:spMk id="4" creationId="{EFE6614C-C634-C24A-AE2E-935E90D35E86}"/>
          </ac:spMkLst>
        </pc:spChg>
      </pc:sldChg>
      <pc:sldChg chg="del">
        <pc:chgData name="Lee Kim Keong" userId="8df66e14-f41f-46f7-a59a-babe8d7fa8be" providerId="ADAL" clId="{C401DE90-C4EC-0847-ADCD-BBE949520AB3}" dt="2019-08-30T09:00:07.249" v="78" actId="2696"/>
        <pc:sldMkLst>
          <pc:docMk/>
          <pc:sldMk cId="3656269563" sldId="259"/>
        </pc:sldMkLst>
      </pc:sldChg>
      <pc:sldChg chg="addSp delSp modSp">
        <pc:chgData name="Lee Kim Keong" userId="8df66e14-f41f-46f7-a59a-babe8d7fa8be" providerId="ADAL" clId="{C401DE90-C4EC-0847-ADCD-BBE949520AB3}" dt="2019-08-30T09:21:46.852" v="643"/>
        <pc:sldMkLst>
          <pc:docMk/>
          <pc:sldMk cId="2520015929" sldId="260"/>
        </pc:sldMkLst>
        <pc:spChg chg="mod">
          <ac:chgData name="Lee Kim Keong" userId="8df66e14-f41f-46f7-a59a-babe8d7fa8be" providerId="ADAL" clId="{C401DE90-C4EC-0847-ADCD-BBE949520AB3}" dt="2019-08-30T09:01:17.454" v="90" actId="20577"/>
          <ac:spMkLst>
            <pc:docMk/>
            <pc:sldMk cId="2520015929" sldId="260"/>
            <ac:spMk id="2" creationId="{00000000-0000-0000-0000-000000000000}"/>
          </ac:spMkLst>
        </pc:spChg>
        <pc:spChg chg="mod">
          <ac:chgData name="Lee Kim Keong" userId="8df66e14-f41f-46f7-a59a-babe8d7fa8be" providerId="ADAL" clId="{C401DE90-C4EC-0847-ADCD-BBE949520AB3}" dt="2019-08-30T09:13:22.925" v="341" actId="20577"/>
          <ac:spMkLst>
            <pc:docMk/>
            <pc:sldMk cId="2520015929" sldId="260"/>
            <ac:spMk id="3" creationId="{00000000-0000-0000-0000-000000000000}"/>
          </ac:spMkLst>
        </pc:spChg>
        <pc:spChg chg="add del mod">
          <ac:chgData name="Lee Kim Keong" userId="8df66e14-f41f-46f7-a59a-babe8d7fa8be" providerId="ADAL" clId="{C401DE90-C4EC-0847-ADCD-BBE949520AB3}" dt="2019-08-30T09:21:46.852" v="643"/>
          <ac:spMkLst>
            <pc:docMk/>
            <pc:sldMk cId="2520015929" sldId="260"/>
            <ac:spMk id="4" creationId="{9F23029A-9188-E34D-A54C-194F28831EE1}"/>
          </ac:spMkLst>
        </pc:spChg>
      </pc:sldChg>
      <pc:sldChg chg="addSp delSp modSp">
        <pc:chgData name="Lee Kim Keong" userId="8df66e14-f41f-46f7-a59a-babe8d7fa8be" providerId="ADAL" clId="{C401DE90-C4EC-0847-ADCD-BBE949520AB3}" dt="2019-08-30T09:21:46.852" v="643"/>
        <pc:sldMkLst>
          <pc:docMk/>
          <pc:sldMk cId="2326709789" sldId="261"/>
        </pc:sldMkLst>
        <pc:spChg chg="mod">
          <ac:chgData name="Lee Kim Keong" userId="8df66e14-f41f-46f7-a59a-babe8d7fa8be" providerId="ADAL" clId="{C401DE90-C4EC-0847-ADCD-BBE949520AB3}" dt="2019-08-30T09:04:46.781" v="126" actId="20577"/>
          <ac:spMkLst>
            <pc:docMk/>
            <pc:sldMk cId="2326709789" sldId="261"/>
            <ac:spMk id="2" creationId="{00000000-0000-0000-0000-000000000000}"/>
          </ac:spMkLst>
        </pc:spChg>
        <pc:spChg chg="mod">
          <ac:chgData name="Lee Kim Keong" userId="8df66e14-f41f-46f7-a59a-babe8d7fa8be" providerId="ADAL" clId="{C401DE90-C4EC-0847-ADCD-BBE949520AB3}" dt="2019-08-30T09:05:50.990" v="146" actId="404"/>
          <ac:spMkLst>
            <pc:docMk/>
            <pc:sldMk cId="2326709789" sldId="261"/>
            <ac:spMk id="3" creationId="{00000000-0000-0000-0000-000000000000}"/>
          </ac:spMkLst>
        </pc:spChg>
        <pc:spChg chg="add del mod">
          <ac:chgData name="Lee Kim Keong" userId="8df66e14-f41f-46f7-a59a-babe8d7fa8be" providerId="ADAL" clId="{C401DE90-C4EC-0847-ADCD-BBE949520AB3}" dt="2019-08-30T09:21:46.852" v="643"/>
          <ac:spMkLst>
            <pc:docMk/>
            <pc:sldMk cId="2326709789" sldId="261"/>
            <ac:spMk id="4" creationId="{58CB86AC-25A3-164D-897D-1CD2278DFBBB}"/>
          </ac:spMkLst>
        </pc:spChg>
      </pc:sldChg>
      <pc:sldChg chg="addSp delSp modSp add">
        <pc:chgData name="Lee Kim Keong" userId="8df66e14-f41f-46f7-a59a-babe8d7fa8be" providerId="ADAL" clId="{C401DE90-C4EC-0847-ADCD-BBE949520AB3}" dt="2019-08-30T09:21:46.852" v="643"/>
        <pc:sldMkLst>
          <pc:docMk/>
          <pc:sldMk cId="2853308272" sldId="262"/>
        </pc:sldMkLst>
        <pc:spChg chg="mod">
          <ac:chgData name="Lee Kim Keong" userId="8df66e14-f41f-46f7-a59a-babe8d7fa8be" providerId="ADAL" clId="{C401DE90-C4EC-0847-ADCD-BBE949520AB3}" dt="2019-08-30T08:59:14.267" v="74" actId="20577"/>
          <ac:spMkLst>
            <pc:docMk/>
            <pc:sldMk cId="2853308272" sldId="262"/>
            <ac:spMk id="2" creationId="{DECDA753-B65B-964F-8124-D8057A8968C4}"/>
          </ac:spMkLst>
        </pc:spChg>
        <pc:spChg chg="mod">
          <ac:chgData name="Lee Kim Keong" userId="8df66e14-f41f-46f7-a59a-babe8d7fa8be" providerId="ADAL" clId="{C401DE90-C4EC-0847-ADCD-BBE949520AB3}" dt="2019-08-30T09:06:31.316" v="161"/>
          <ac:spMkLst>
            <pc:docMk/>
            <pc:sldMk cId="2853308272" sldId="262"/>
            <ac:spMk id="3" creationId="{48D7A41E-EAFC-D54C-B881-0B9F74A1F65B}"/>
          </ac:spMkLst>
        </pc:spChg>
        <pc:spChg chg="add del mod">
          <ac:chgData name="Lee Kim Keong" userId="8df66e14-f41f-46f7-a59a-babe8d7fa8be" providerId="ADAL" clId="{C401DE90-C4EC-0847-ADCD-BBE949520AB3}" dt="2019-08-30T09:21:46.852" v="643"/>
          <ac:spMkLst>
            <pc:docMk/>
            <pc:sldMk cId="2853308272" sldId="262"/>
            <ac:spMk id="4" creationId="{CDB4F671-7FC7-EA4F-8EFD-EBE5082FB506}"/>
          </ac:spMkLst>
        </pc:spChg>
      </pc:sldChg>
      <pc:sldChg chg="addSp delSp modSp add">
        <pc:chgData name="Lee Kim Keong" userId="8df66e14-f41f-46f7-a59a-babe8d7fa8be" providerId="ADAL" clId="{C401DE90-C4EC-0847-ADCD-BBE949520AB3}" dt="2019-08-30T09:21:46.852" v="643"/>
        <pc:sldMkLst>
          <pc:docMk/>
          <pc:sldMk cId="3734739092" sldId="263"/>
        </pc:sldMkLst>
        <pc:spChg chg="mod">
          <ac:chgData name="Lee Kim Keong" userId="8df66e14-f41f-46f7-a59a-babe8d7fa8be" providerId="ADAL" clId="{C401DE90-C4EC-0847-ADCD-BBE949520AB3}" dt="2019-08-30T08:59:30.367" v="76"/>
          <ac:spMkLst>
            <pc:docMk/>
            <pc:sldMk cId="3734739092" sldId="263"/>
            <ac:spMk id="2" creationId="{728DDB86-5CF0-3A47-9E9D-79DEF18FAC50}"/>
          </ac:spMkLst>
        </pc:spChg>
        <pc:spChg chg="mod">
          <ac:chgData name="Lee Kim Keong" userId="8df66e14-f41f-46f7-a59a-babe8d7fa8be" providerId="ADAL" clId="{C401DE90-C4EC-0847-ADCD-BBE949520AB3}" dt="2019-08-30T09:06:47.584" v="162"/>
          <ac:spMkLst>
            <pc:docMk/>
            <pc:sldMk cId="3734739092" sldId="263"/>
            <ac:spMk id="3" creationId="{8B5BCD16-D1F5-F74E-92D3-A45CCB9A5BBC}"/>
          </ac:spMkLst>
        </pc:spChg>
        <pc:spChg chg="add del mod">
          <ac:chgData name="Lee Kim Keong" userId="8df66e14-f41f-46f7-a59a-babe8d7fa8be" providerId="ADAL" clId="{C401DE90-C4EC-0847-ADCD-BBE949520AB3}" dt="2019-08-30T09:21:46.852" v="643"/>
          <ac:spMkLst>
            <pc:docMk/>
            <pc:sldMk cId="3734739092" sldId="263"/>
            <ac:spMk id="4" creationId="{D1CE84C0-C138-F344-AF61-1C68A0DE9905}"/>
          </ac:spMkLst>
        </pc:spChg>
      </pc:sldChg>
      <pc:sldChg chg="addSp delSp modSp add">
        <pc:chgData name="Lee Kim Keong" userId="8df66e14-f41f-46f7-a59a-babe8d7fa8be" providerId="ADAL" clId="{C401DE90-C4EC-0847-ADCD-BBE949520AB3}" dt="2019-08-30T09:21:46.852" v="643"/>
        <pc:sldMkLst>
          <pc:docMk/>
          <pc:sldMk cId="2828704069" sldId="264"/>
        </pc:sldMkLst>
        <pc:spChg chg="mod">
          <ac:chgData name="Lee Kim Keong" userId="8df66e14-f41f-46f7-a59a-babe8d7fa8be" providerId="ADAL" clId="{C401DE90-C4EC-0847-ADCD-BBE949520AB3}" dt="2019-08-30T09:00:16.742" v="81" actId="20577"/>
          <ac:spMkLst>
            <pc:docMk/>
            <pc:sldMk cId="2828704069" sldId="264"/>
            <ac:spMk id="2" creationId="{012A6E1F-1BB5-CF4A-8A06-49F595DE8632}"/>
          </ac:spMkLst>
        </pc:spChg>
        <pc:spChg chg="add del mod">
          <ac:chgData name="Lee Kim Keong" userId="8df66e14-f41f-46f7-a59a-babe8d7fa8be" providerId="ADAL" clId="{C401DE90-C4EC-0847-ADCD-BBE949520AB3}" dt="2019-08-30T09:21:46.852" v="643"/>
          <ac:spMkLst>
            <pc:docMk/>
            <pc:sldMk cId="2828704069" sldId="264"/>
            <ac:spMk id="5" creationId="{E0D6F9F7-74AA-3F40-80D7-9DE693A8D97A}"/>
          </ac:spMkLst>
        </pc:spChg>
        <pc:picChg chg="add">
          <ac:chgData name="Lee Kim Keong" userId="8df66e14-f41f-46f7-a59a-babe8d7fa8be" providerId="ADAL" clId="{C401DE90-C4EC-0847-ADCD-BBE949520AB3}" dt="2019-08-30T09:10:06.276" v="194"/>
          <ac:picMkLst>
            <pc:docMk/>
            <pc:sldMk cId="2828704069" sldId="264"/>
            <ac:picMk id="4" creationId="{7D59566D-B2D0-CC4D-A322-890A57859819}"/>
          </ac:picMkLst>
        </pc:picChg>
      </pc:sldChg>
      <pc:sldChg chg="addSp delSp modSp add">
        <pc:chgData name="Lee Kim Keong" userId="8df66e14-f41f-46f7-a59a-babe8d7fa8be" providerId="ADAL" clId="{C401DE90-C4EC-0847-ADCD-BBE949520AB3}" dt="2019-08-30T09:21:46.852" v="643"/>
        <pc:sldMkLst>
          <pc:docMk/>
          <pc:sldMk cId="1340451729" sldId="265"/>
        </pc:sldMkLst>
        <pc:spChg chg="mod">
          <ac:chgData name="Lee Kim Keong" userId="8df66e14-f41f-46f7-a59a-babe8d7fa8be" providerId="ADAL" clId="{C401DE90-C4EC-0847-ADCD-BBE949520AB3}" dt="2019-08-30T09:00:36.646" v="83"/>
          <ac:spMkLst>
            <pc:docMk/>
            <pc:sldMk cId="1340451729" sldId="265"/>
            <ac:spMk id="2" creationId="{5B1F6C41-3636-C94F-B843-298E3A3E04BD}"/>
          </ac:spMkLst>
        </pc:spChg>
        <pc:spChg chg="add del mod">
          <ac:chgData name="Lee Kim Keong" userId="8df66e14-f41f-46f7-a59a-babe8d7fa8be" providerId="ADAL" clId="{C401DE90-C4EC-0847-ADCD-BBE949520AB3}" dt="2019-08-30T09:21:46.852" v="643"/>
          <ac:spMkLst>
            <pc:docMk/>
            <pc:sldMk cId="1340451729" sldId="265"/>
            <ac:spMk id="5" creationId="{51646C4C-3F36-5C46-A883-F7B72AA7521D}"/>
          </ac:spMkLst>
        </pc:spChg>
        <pc:picChg chg="add">
          <ac:chgData name="Lee Kim Keong" userId="8df66e14-f41f-46f7-a59a-babe8d7fa8be" providerId="ADAL" clId="{C401DE90-C4EC-0847-ADCD-BBE949520AB3}" dt="2019-08-30T09:00:43.873" v="84"/>
          <ac:picMkLst>
            <pc:docMk/>
            <pc:sldMk cId="1340451729" sldId="265"/>
            <ac:picMk id="4" creationId="{B4D54EF1-5290-8945-A302-4662EB61A2B4}"/>
          </ac:picMkLst>
        </pc:picChg>
      </pc:sldChg>
      <pc:sldChg chg="addSp delSp modSp add">
        <pc:chgData name="Lee Kim Keong" userId="8df66e14-f41f-46f7-a59a-babe8d7fa8be" providerId="ADAL" clId="{C401DE90-C4EC-0847-ADCD-BBE949520AB3}" dt="2019-08-30T09:21:46.852" v="643"/>
        <pc:sldMkLst>
          <pc:docMk/>
          <pc:sldMk cId="1251146585" sldId="266"/>
        </pc:sldMkLst>
        <pc:spChg chg="mod">
          <ac:chgData name="Lee Kim Keong" userId="8df66e14-f41f-46f7-a59a-babe8d7fa8be" providerId="ADAL" clId="{C401DE90-C4EC-0847-ADCD-BBE949520AB3}" dt="2019-08-30T09:01:00.262" v="86"/>
          <ac:spMkLst>
            <pc:docMk/>
            <pc:sldMk cId="1251146585" sldId="266"/>
            <ac:spMk id="2" creationId="{49280A1F-8CCE-B742-B814-EEDBD0A5580C}"/>
          </ac:spMkLst>
        </pc:spChg>
        <pc:spChg chg="del">
          <ac:chgData name="Lee Kim Keong" userId="8df66e14-f41f-46f7-a59a-babe8d7fa8be" providerId="ADAL" clId="{C401DE90-C4EC-0847-ADCD-BBE949520AB3}" dt="2019-08-30T09:09:32.700" v="186" actId="931"/>
          <ac:spMkLst>
            <pc:docMk/>
            <pc:sldMk cId="1251146585" sldId="266"/>
            <ac:spMk id="3" creationId="{5E881535-8BE0-A149-8424-5F385CE0D3E4}"/>
          </ac:spMkLst>
        </pc:spChg>
        <pc:spChg chg="add mod">
          <ac:chgData name="Lee Kim Keong" userId="8df66e14-f41f-46f7-a59a-babe8d7fa8be" providerId="ADAL" clId="{C401DE90-C4EC-0847-ADCD-BBE949520AB3}" dt="2019-08-30T09:10:30.183" v="215" actId="20577"/>
          <ac:spMkLst>
            <pc:docMk/>
            <pc:sldMk cId="1251146585" sldId="266"/>
            <ac:spMk id="6" creationId="{5D4D55E6-3B86-A44C-9CF5-9E567AEBBB64}"/>
          </ac:spMkLst>
        </pc:spChg>
        <pc:spChg chg="add del mod">
          <ac:chgData name="Lee Kim Keong" userId="8df66e14-f41f-46f7-a59a-babe8d7fa8be" providerId="ADAL" clId="{C401DE90-C4EC-0847-ADCD-BBE949520AB3}" dt="2019-08-30T09:21:46.852" v="643"/>
          <ac:spMkLst>
            <pc:docMk/>
            <pc:sldMk cId="1251146585" sldId="266"/>
            <ac:spMk id="7" creationId="{6338F61F-B511-8244-8C26-2E042BA6D8AD}"/>
          </ac:spMkLst>
        </pc:spChg>
        <pc:picChg chg="add del mod">
          <ac:chgData name="Lee Kim Keong" userId="8df66e14-f41f-46f7-a59a-babe8d7fa8be" providerId="ADAL" clId="{C401DE90-C4EC-0847-ADCD-BBE949520AB3}" dt="2019-08-30T09:10:03.749" v="193"/>
          <ac:picMkLst>
            <pc:docMk/>
            <pc:sldMk cId="1251146585" sldId="266"/>
            <ac:picMk id="5" creationId="{5FBDA91F-2681-344B-A0B9-D36ECA565437}"/>
          </ac:picMkLst>
        </pc:picChg>
      </pc:sldChg>
      <pc:sldChg chg="addSp delSp modSp add">
        <pc:chgData name="Lee Kim Keong" userId="8df66e14-f41f-46f7-a59a-babe8d7fa8be" providerId="ADAL" clId="{C401DE90-C4EC-0847-ADCD-BBE949520AB3}" dt="2019-08-30T09:21:46.852" v="643"/>
        <pc:sldMkLst>
          <pc:docMk/>
          <pc:sldMk cId="3358113951" sldId="267"/>
        </pc:sldMkLst>
        <pc:spChg chg="mod">
          <ac:chgData name="Lee Kim Keong" userId="8df66e14-f41f-46f7-a59a-babe8d7fa8be" providerId="ADAL" clId="{C401DE90-C4EC-0847-ADCD-BBE949520AB3}" dt="2019-08-30T09:01:33.578" v="93" actId="20577"/>
          <ac:spMkLst>
            <pc:docMk/>
            <pc:sldMk cId="3358113951" sldId="267"/>
            <ac:spMk id="2" creationId="{704AE24B-1815-AE49-ADA6-AE8FC04F6508}"/>
          </ac:spMkLst>
        </pc:spChg>
        <pc:spChg chg="mod">
          <ac:chgData name="Lee Kim Keong" userId="8df66e14-f41f-46f7-a59a-babe8d7fa8be" providerId="ADAL" clId="{C401DE90-C4EC-0847-ADCD-BBE949520AB3}" dt="2019-08-30T09:14:23.141" v="357" actId="20577"/>
          <ac:spMkLst>
            <pc:docMk/>
            <pc:sldMk cId="3358113951" sldId="267"/>
            <ac:spMk id="3" creationId="{9ED3E088-31A2-3741-B954-D68D9EAA6F09}"/>
          </ac:spMkLst>
        </pc:spChg>
        <pc:spChg chg="add del">
          <ac:chgData name="Lee Kim Keong" userId="8df66e14-f41f-46f7-a59a-babe8d7fa8be" providerId="ADAL" clId="{C401DE90-C4EC-0847-ADCD-BBE949520AB3}" dt="2019-08-30T09:13:17.011" v="328"/>
          <ac:spMkLst>
            <pc:docMk/>
            <pc:sldMk cId="3358113951" sldId="267"/>
            <ac:spMk id="4" creationId="{8CC30A55-CB6B-714F-8377-D8C4AAE9453B}"/>
          </ac:spMkLst>
        </pc:spChg>
        <pc:spChg chg="add del mod">
          <ac:chgData name="Lee Kim Keong" userId="8df66e14-f41f-46f7-a59a-babe8d7fa8be" providerId="ADAL" clId="{C401DE90-C4EC-0847-ADCD-BBE949520AB3}" dt="2019-08-30T09:21:46.852" v="643"/>
          <ac:spMkLst>
            <pc:docMk/>
            <pc:sldMk cId="3358113951" sldId="267"/>
            <ac:spMk id="5" creationId="{43F24B5B-9BF6-DA46-B7BD-BE0F28DE1FDB}"/>
          </ac:spMkLst>
        </pc:spChg>
      </pc:sldChg>
      <pc:sldChg chg="addSp delSp modSp add">
        <pc:chgData name="Lee Kim Keong" userId="8df66e14-f41f-46f7-a59a-babe8d7fa8be" providerId="ADAL" clId="{C401DE90-C4EC-0847-ADCD-BBE949520AB3}" dt="2019-08-30T09:21:46.852" v="643"/>
        <pc:sldMkLst>
          <pc:docMk/>
          <pc:sldMk cId="3323044223" sldId="268"/>
        </pc:sldMkLst>
        <pc:spChg chg="mod">
          <ac:chgData name="Lee Kim Keong" userId="8df66e14-f41f-46f7-a59a-babe8d7fa8be" providerId="ADAL" clId="{C401DE90-C4EC-0847-ADCD-BBE949520AB3}" dt="2019-08-30T09:01:47.929" v="95"/>
          <ac:spMkLst>
            <pc:docMk/>
            <pc:sldMk cId="3323044223" sldId="268"/>
            <ac:spMk id="2" creationId="{25F847AF-F64F-414C-9B09-425EE2436CA1}"/>
          </ac:spMkLst>
        </pc:spChg>
        <pc:spChg chg="mod">
          <ac:chgData name="Lee Kim Keong" userId="8df66e14-f41f-46f7-a59a-babe8d7fa8be" providerId="ADAL" clId="{C401DE90-C4EC-0847-ADCD-BBE949520AB3}" dt="2019-08-30T09:14:43.517" v="358"/>
          <ac:spMkLst>
            <pc:docMk/>
            <pc:sldMk cId="3323044223" sldId="268"/>
            <ac:spMk id="3" creationId="{B9288845-ACD1-574F-96D1-5DBC17F6CBB3}"/>
          </ac:spMkLst>
        </pc:spChg>
        <pc:spChg chg="add del mod">
          <ac:chgData name="Lee Kim Keong" userId="8df66e14-f41f-46f7-a59a-babe8d7fa8be" providerId="ADAL" clId="{C401DE90-C4EC-0847-ADCD-BBE949520AB3}" dt="2019-08-30T09:21:46.852" v="643"/>
          <ac:spMkLst>
            <pc:docMk/>
            <pc:sldMk cId="3323044223" sldId="268"/>
            <ac:spMk id="4" creationId="{C6F7AE73-7CB7-8246-A56F-76F9F42649E2}"/>
          </ac:spMkLst>
        </pc:spChg>
      </pc:sldChg>
      <pc:sldChg chg="addSp delSp modSp add">
        <pc:chgData name="Lee Kim Keong" userId="8df66e14-f41f-46f7-a59a-babe8d7fa8be" providerId="ADAL" clId="{C401DE90-C4EC-0847-ADCD-BBE949520AB3}" dt="2019-08-30T09:21:46.852" v="643"/>
        <pc:sldMkLst>
          <pc:docMk/>
          <pc:sldMk cId="2600714122" sldId="269"/>
        </pc:sldMkLst>
        <pc:spChg chg="mod">
          <ac:chgData name="Lee Kim Keong" userId="8df66e14-f41f-46f7-a59a-babe8d7fa8be" providerId="ADAL" clId="{C401DE90-C4EC-0847-ADCD-BBE949520AB3}" dt="2019-08-30T09:01:59.261" v="97"/>
          <ac:spMkLst>
            <pc:docMk/>
            <pc:sldMk cId="2600714122" sldId="269"/>
            <ac:spMk id="2" creationId="{EBAB0AB9-6006-3F4B-991A-1E3D016C4D67}"/>
          </ac:spMkLst>
        </pc:spChg>
        <pc:spChg chg="mod">
          <ac:chgData name="Lee Kim Keong" userId="8df66e14-f41f-46f7-a59a-babe8d7fa8be" providerId="ADAL" clId="{C401DE90-C4EC-0847-ADCD-BBE949520AB3}" dt="2019-08-30T09:15:06.920" v="361"/>
          <ac:spMkLst>
            <pc:docMk/>
            <pc:sldMk cId="2600714122" sldId="269"/>
            <ac:spMk id="3" creationId="{FB9F3E02-1C7D-5F45-9E76-0295140A4340}"/>
          </ac:spMkLst>
        </pc:spChg>
        <pc:spChg chg="add del">
          <ac:chgData name="Lee Kim Keong" userId="8df66e14-f41f-46f7-a59a-babe8d7fa8be" providerId="ADAL" clId="{C401DE90-C4EC-0847-ADCD-BBE949520AB3}" dt="2019-08-30T09:15:05.357" v="360"/>
          <ac:spMkLst>
            <pc:docMk/>
            <pc:sldMk cId="2600714122" sldId="269"/>
            <ac:spMk id="4" creationId="{CDFF7E80-1A5A-E24F-BD9E-9F1FF1336360}"/>
          </ac:spMkLst>
        </pc:spChg>
        <pc:spChg chg="add del mod">
          <ac:chgData name="Lee Kim Keong" userId="8df66e14-f41f-46f7-a59a-babe8d7fa8be" providerId="ADAL" clId="{C401DE90-C4EC-0847-ADCD-BBE949520AB3}" dt="2019-08-30T09:21:46.852" v="643"/>
          <ac:spMkLst>
            <pc:docMk/>
            <pc:sldMk cId="2600714122" sldId="269"/>
            <ac:spMk id="5" creationId="{ED441FCD-0781-6C49-B7F0-67E4BA872BF3}"/>
          </ac:spMkLst>
        </pc:spChg>
      </pc:sldChg>
      <pc:sldChg chg="addSp delSp modSp add">
        <pc:chgData name="Lee Kim Keong" userId="8df66e14-f41f-46f7-a59a-babe8d7fa8be" providerId="ADAL" clId="{C401DE90-C4EC-0847-ADCD-BBE949520AB3}" dt="2019-08-30T09:21:46.852" v="643"/>
        <pc:sldMkLst>
          <pc:docMk/>
          <pc:sldMk cId="1528618913" sldId="270"/>
        </pc:sldMkLst>
        <pc:spChg chg="mod">
          <ac:chgData name="Lee Kim Keong" userId="8df66e14-f41f-46f7-a59a-babe8d7fa8be" providerId="ADAL" clId="{C401DE90-C4EC-0847-ADCD-BBE949520AB3}" dt="2019-08-30T09:02:12.013" v="99"/>
          <ac:spMkLst>
            <pc:docMk/>
            <pc:sldMk cId="1528618913" sldId="270"/>
            <ac:spMk id="2" creationId="{CED799FB-5D2E-9D43-AFF6-C60E0D49DF61}"/>
          </ac:spMkLst>
        </pc:spChg>
        <pc:spChg chg="mod">
          <ac:chgData name="Lee Kim Keong" userId="8df66e14-f41f-46f7-a59a-babe8d7fa8be" providerId="ADAL" clId="{C401DE90-C4EC-0847-ADCD-BBE949520AB3}" dt="2019-08-30T09:02:20.104" v="101" actId="5793"/>
          <ac:spMkLst>
            <pc:docMk/>
            <pc:sldMk cId="1528618913" sldId="270"/>
            <ac:spMk id="3" creationId="{686A39C2-5768-A04D-A9CA-6998C322C6A9}"/>
          </ac:spMkLst>
        </pc:spChg>
        <pc:spChg chg="add del mod">
          <ac:chgData name="Lee Kim Keong" userId="8df66e14-f41f-46f7-a59a-babe8d7fa8be" providerId="ADAL" clId="{C401DE90-C4EC-0847-ADCD-BBE949520AB3}" dt="2019-08-30T09:21:46.852" v="643"/>
          <ac:spMkLst>
            <pc:docMk/>
            <pc:sldMk cId="1528618913" sldId="270"/>
            <ac:spMk id="4" creationId="{3C8877A3-050C-174A-A052-E2E2E6130AF3}"/>
          </ac:spMkLst>
        </pc:spChg>
      </pc:sldChg>
      <pc:sldChg chg="addSp delSp modSp add">
        <pc:chgData name="Lee Kim Keong" userId="8df66e14-f41f-46f7-a59a-babe8d7fa8be" providerId="ADAL" clId="{C401DE90-C4EC-0847-ADCD-BBE949520AB3}" dt="2019-08-30T09:21:46.852" v="643"/>
        <pc:sldMkLst>
          <pc:docMk/>
          <pc:sldMk cId="1461621696" sldId="271"/>
        </pc:sldMkLst>
        <pc:spChg chg="mod">
          <ac:chgData name="Lee Kim Keong" userId="8df66e14-f41f-46f7-a59a-babe8d7fa8be" providerId="ADAL" clId="{C401DE90-C4EC-0847-ADCD-BBE949520AB3}" dt="2019-08-30T09:02:31.963" v="103"/>
          <ac:spMkLst>
            <pc:docMk/>
            <pc:sldMk cId="1461621696" sldId="271"/>
            <ac:spMk id="2" creationId="{B1215C8E-A9F4-E94F-B791-7A96443B36F3}"/>
          </ac:spMkLst>
        </pc:spChg>
        <pc:spChg chg="mod">
          <ac:chgData name="Lee Kim Keong" userId="8df66e14-f41f-46f7-a59a-babe8d7fa8be" providerId="ADAL" clId="{C401DE90-C4EC-0847-ADCD-BBE949520AB3}" dt="2019-08-30T09:17:19.201" v="618" actId="404"/>
          <ac:spMkLst>
            <pc:docMk/>
            <pc:sldMk cId="1461621696" sldId="271"/>
            <ac:spMk id="3" creationId="{6CC917C1-8562-244B-B499-C84AD63AEF68}"/>
          </ac:spMkLst>
        </pc:spChg>
        <pc:spChg chg="add del mod">
          <ac:chgData name="Lee Kim Keong" userId="8df66e14-f41f-46f7-a59a-babe8d7fa8be" providerId="ADAL" clId="{C401DE90-C4EC-0847-ADCD-BBE949520AB3}" dt="2019-08-30T09:21:46.852" v="643"/>
          <ac:spMkLst>
            <pc:docMk/>
            <pc:sldMk cId="1461621696" sldId="271"/>
            <ac:spMk id="4" creationId="{CF07E869-D5B7-6845-9CCC-2528531C5053}"/>
          </ac:spMkLst>
        </pc:spChg>
      </pc:sldChg>
      <pc:sldChg chg="addSp delSp modSp add">
        <pc:chgData name="Lee Kim Keong" userId="8df66e14-f41f-46f7-a59a-babe8d7fa8be" providerId="ADAL" clId="{C401DE90-C4EC-0847-ADCD-BBE949520AB3}" dt="2019-08-30T09:21:46.852" v="643"/>
        <pc:sldMkLst>
          <pc:docMk/>
          <pc:sldMk cId="370609128" sldId="272"/>
        </pc:sldMkLst>
        <pc:spChg chg="mod">
          <ac:chgData name="Lee Kim Keong" userId="8df66e14-f41f-46f7-a59a-babe8d7fa8be" providerId="ADAL" clId="{C401DE90-C4EC-0847-ADCD-BBE949520AB3}" dt="2019-08-30T09:02:43.940" v="105"/>
          <ac:spMkLst>
            <pc:docMk/>
            <pc:sldMk cId="370609128" sldId="272"/>
            <ac:spMk id="2" creationId="{2F565F53-5BCC-9C4D-ACEE-97741576EB96}"/>
          </ac:spMkLst>
        </pc:spChg>
        <pc:spChg chg="mod">
          <ac:chgData name="Lee Kim Keong" userId="8df66e14-f41f-46f7-a59a-babe8d7fa8be" providerId="ADAL" clId="{C401DE90-C4EC-0847-ADCD-BBE949520AB3}" dt="2019-08-30T09:03:28.743" v="106"/>
          <ac:spMkLst>
            <pc:docMk/>
            <pc:sldMk cId="370609128" sldId="272"/>
            <ac:spMk id="3" creationId="{62049955-94C2-5242-B87E-BB816695BB41}"/>
          </ac:spMkLst>
        </pc:spChg>
        <pc:spChg chg="add del mod">
          <ac:chgData name="Lee Kim Keong" userId="8df66e14-f41f-46f7-a59a-babe8d7fa8be" providerId="ADAL" clId="{C401DE90-C4EC-0847-ADCD-BBE949520AB3}" dt="2019-08-30T09:21:46.852" v="643"/>
          <ac:spMkLst>
            <pc:docMk/>
            <pc:sldMk cId="370609128" sldId="272"/>
            <ac:spMk id="4" creationId="{8FC64EA2-B7C7-A747-85F0-ACD95804577C}"/>
          </ac:spMkLst>
        </pc:spChg>
      </pc:sldChg>
      <pc:sldChg chg="addSp delSp modSp add">
        <pc:chgData name="Lee Kim Keong" userId="8df66e14-f41f-46f7-a59a-babe8d7fa8be" providerId="ADAL" clId="{C401DE90-C4EC-0847-ADCD-BBE949520AB3}" dt="2019-08-30T09:21:46.852" v="643"/>
        <pc:sldMkLst>
          <pc:docMk/>
          <pc:sldMk cId="1518745635" sldId="273"/>
        </pc:sldMkLst>
        <pc:spChg chg="mod">
          <ac:chgData name="Lee Kim Keong" userId="8df66e14-f41f-46f7-a59a-babe8d7fa8be" providerId="ADAL" clId="{C401DE90-C4EC-0847-ADCD-BBE949520AB3}" dt="2019-08-30T09:03:42.043" v="109" actId="20577"/>
          <ac:spMkLst>
            <pc:docMk/>
            <pc:sldMk cId="1518745635" sldId="273"/>
            <ac:spMk id="2" creationId="{C1DD2C4A-4426-364C-A56F-EAA006EEDD2F}"/>
          </ac:spMkLst>
        </pc:spChg>
        <pc:spChg chg="mod">
          <ac:chgData name="Lee Kim Keong" userId="8df66e14-f41f-46f7-a59a-babe8d7fa8be" providerId="ADAL" clId="{C401DE90-C4EC-0847-ADCD-BBE949520AB3}" dt="2019-08-30T09:18:18.302" v="630" actId="20577"/>
          <ac:spMkLst>
            <pc:docMk/>
            <pc:sldMk cId="1518745635" sldId="273"/>
            <ac:spMk id="3" creationId="{6FB283DF-C46D-394B-B02F-ED42F93F8C67}"/>
          </ac:spMkLst>
        </pc:spChg>
        <pc:spChg chg="add del mod">
          <ac:chgData name="Lee Kim Keong" userId="8df66e14-f41f-46f7-a59a-babe8d7fa8be" providerId="ADAL" clId="{C401DE90-C4EC-0847-ADCD-BBE949520AB3}" dt="2019-08-30T09:21:46.852" v="643"/>
          <ac:spMkLst>
            <pc:docMk/>
            <pc:sldMk cId="1518745635" sldId="273"/>
            <ac:spMk id="4" creationId="{526BE7C1-31AB-4D40-BF25-732D51E68C00}"/>
          </ac:spMkLst>
        </pc:spChg>
      </pc:sldChg>
      <pc:sldChg chg="addSp delSp modSp add">
        <pc:chgData name="Lee Kim Keong" userId="8df66e14-f41f-46f7-a59a-babe8d7fa8be" providerId="ADAL" clId="{C401DE90-C4EC-0847-ADCD-BBE949520AB3}" dt="2019-08-30T09:21:46.852" v="643"/>
        <pc:sldMkLst>
          <pc:docMk/>
          <pc:sldMk cId="546416175" sldId="274"/>
        </pc:sldMkLst>
        <pc:spChg chg="mod">
          <ac:chgData name="Lee Kim Keong" userId="8df66e14-f41f-46f7-a59a-babe8d7fa8be" providerId="ADAL" clId="{C401DE90-C4EC-0847-ADCD-BBE949520AB3}" dt="2019-08-30T09:04:14.476" v="119" actId="14100"/>
          <ac:spMkLst>
            <pc:docMk/>
            <pc:sldMk cId="546416175" sldId="274"/>
            <ac:spMk id="2" creationId="{2EECD6AF-C83C-ED46-93A5-399380E0EA04}"/>
          </ac:spMkLst>
        </pc:spChg>
        <pc:spChg chg="add del mod">
          <ac:chgData name="Lee Kim Keong" userId="8df66e14-f41f-46f7-a59a-babe8d7fa8be" providerId="ADAL" clId="{C401DE90-C4EC-0847-ADCD-BBE949520AB3}" dt="2019-08-30T09:21:46.852" v="643"/>
          <ac:spMkLst>
            <pc:docMk/>
            <pc:sldMk cId="546416175" sldId="274"/>
            <ac:spMk id="5" creationId="{431CE05B-DF74-DD43-B436-D888908399A1}"/>
          </ac:spMkLst>
        </pc:spChg>
        <pc:picChg chg="add mod">
          <ac:chgData name="Lee Kim Keong" userId="8df66e14-f41f-46f7-a59a-babe8d7fa8be" providerId="ADAL" clId="{C401DE90-C4EC-0847-ADCD-BBE949520AB3}" dt="2019-08-30T09:04:25.596" v="122" actId="1076"/>
          <ac:picMkLst>
            <pc:docMk/>
            <pc:sldMk cId="546416175" sldId="274"/>
            <ac:picMk id="4" creationId="{D022792A-1AFE-EE4E-82AB-0D60A3A174FF}"/>
          </ac:picMkLst>
        </pc:picChg>
      </pc:sldChg>
      <pc:sldMasterChg chg="addSp delSp modSp modSldLayout">
        <pc:chgData name="Lee Kim Keong" userId="8df66e14-f41f-46f7-a59a-babe8d7fa8be" providerId="ADAL" clId="{C401DE90-C4EC-0847-ADCD-BBE949520AB3}" dt="2019-08-30T09:28:23.972" v="722" actId="20577"/>
        <pc:sldMasterMkLst>
          <pc:docMk/>
          <pc:sldMasterMk cId="0" sldId="2147483660"/>
        </pc:sldMasterMkLst>
        <pc:spChg chg="add del">
          <ac:chgData name="Lee Kim Keong" userId="8df66e14-f41f-46f7-a59a-babe8d7fa8be" providerId="ADAL" clId="{C401DE90-C4EC-0847-ADCD-BBE949520AB3}" dt="2019-08-30T09:21:02.289" v="641"/>
          <ac:spMkLst>
            <pc:docMk/>
            <pc:sldMasterMk cId="0" sldId="2147483660"/>
            <ac:spMk id="2" creationId="{CB0AB64D-06C3-654D-918A-ACA48A4E933C}"/>
          </ac:spMkLst>
        </pc:spChg>
        <pc:spChg chg="add mod">
          <ac:chgData name="Lee Kim Keong" userId="8df66e14-f41f-46f7-a59a-babe8d7fa8be" providerId="ADAL" clId="{C401DE90-C4EC-0847-ADCD-BBE949520AB3}" dt="2019-08-30T09:27:38.064" v="690" actId="1036"/>
          <ac:spMkLst>
            <pc:docMk/>
            <pc:sldMasterMk cId="0" sldId="2147483660"/>
            <ac:spMk id="11" creationId="{9D014D77-1145-D549-AE98-261681D8A440}"/>
          </ac:spMkLst>
        </pc:spChg>
        <pc:spChg chg="del mod">
          <ac:chgData name="Lee Kim Keong" userId="8df66e14-f41f-46f7-a59a-babe8d7fa8be" providerId="ADAL" clId="{C401DE90-C4EC-0847-ADCD-BBE949520AB3}" dt="2019-08-30T09:20:57.867" v="639" actId="478"/>
          <ac:spMkLst>
            <pc:docMk/>
            <pc:sldMasterMk cId="0" sldId="2147483660"/>
            <ac:spMk id="86024" creationId="{00000000-0000-0000-0000-000000000000}"/>
          </ac:spMkLst>
        </pc:spChg>
        <pc:spChg chg="mod">
          <ac:chgData name="Lee Kim Keong" userId="8df66e14-f41f-46f7-a59a-babe8d7fa8be" providerId="ADAL" clId="{C401DE90-C4EC-0847-ADCD-BBE949520AB3}" dt="2019-08-30T09:28:23.972" v="722" actId="20577"/>
          <ac:spMkLst>
            <pc:docMk/>
            <pc:sldMasterMk cId="0" sldId="2147483660"/>
            <ac:spMk id="86025" creationId="{00000000-0000-0000-0000-000000000000}"/>
          </ac:spMkLst>
        </pc:spChg>
        <pc:sldLayoutChg chg="addSp delSp modSp">
          <pc:chgData name="Lee Kim Keong" userId="8df66e14-f41f-46f7-a59a-babe8d7fa8be" providerId="ADAL" clId="{C401DE90-C4EC-0847-ADCD-BBE949520AB3}" dt="2019-08-30T09:27:51.552" v="695" actId="1035"/>
          <pc:sldLayoutMkLst>
            <pc:docMk/>
            <pc:sldMasterMk cId="0" sldId="2147483660"/>
            <pc:sldLayoutMk cId="1970206332" sldId="2147483662"/>
          </pc:sldLayoutMkLst>
          <pc:spChg chg="del mod">
            <ac:chgData name="Lee Kim Keong" userId="8df66e14-f41f-46f7-a59a-babe8d7fa8be" providerId="ADAL" clId="{C401DE90-C4EC-0847-ADCD-BBE949520AB3}" dt="2019-08-30T09:23:37.741" v="665" actId="478"/>
            <ac:spMkLst>
              <pc:docMk/>
              <pc:sldMasterMk cId="0" sldId="2147483660"/>
              <pc:sldLayoutMk cId="1970206332" sldId="2147483662"/>
              <ac:spMk id="4" creationId="{00000000-0000-0000-0000-000000000000}"/>
            </ac:spMkLst>
          </pc:spChg>
          <pc:spChg chg="add del mod">
            <ac:chgData name="Lee Kim Keong" userId="8df66e14-f41f-46f7-a59a-babe8d7fa8be" providerId="ADAL" clId="{C401DE90-C4EC-0847-ADCD-BBE949520AB3}" dt="2019-08-30T09:23:35.708" v="664"/>
            <ac:spMkLst>
              <pc:docMk/>
              <pc:sldMasterMk cId="0" sldId="2147483660"/>
              <pc:sldLayoutMk cId="1970206332" sldId="2147483662"/>
              <ac:spMk id="5" creationId="{B71C5010-45F8-0E42-924F-128E36475B8A}"/>
            </ac:spMkLst>
          </pc:spChg>
          <pc:spChg chg="add mod">
            <ac:chgData name="Lee Kim Keong" userId="8df66e14-f41f-46f7-a59a-babe8d7fa8be" providerId="ADAL" clId="{C401DE90-C4EC-0847-ADCD-BBE949520AB3}" dt="2019-08-30T09:27:51.552" v="695" actId="1035"/>
            <ac:spMkLst>
              <pc:docMk/>
              <pc:sldMasterMk cId="0" sldId="2147483660"/>
              <pc:sldLayoutMk cId="1970206332" sldId="2147483662"/>
              <ac:spMk id="6" creationId="{1343AAFB-572E-0646-8C2E-FA92624B65E5}"/>
            </ac:spMkLst>
          </pc:spChg>
        </pc:sldLayoutChg>
      </pc:sldMasterChg>
    </pc:docChg>
  </pc:docChgLst>
  <pc:docChgLst>
    <pc:chgData name="Usman Hashmi" userId="1586ae76-9757-4d64-bc5d-900d152efc38" providerId="ADAL" clId="{5F10CD70-39A7-4ECF-8C76-61542484A7F4}"/>
    <pc:docChg chg="custSel modSld">
      <pc:chgData name="Usman Hashmi" userId="1586ae76-9757-4d64-bc5d-900d152efc38" providerId="ADAL" clId="{5F10CD70-39A7-4ECF-8C76-61542484A7F4}" dt="2022-09-17T01:25:40.620" v="21" actId="20577"/>
      <pc:docMkLst>
        <pc:docMk/>
      </pc:docMkLst>
      <pc:sldChg chg="modSp mod">
        <pc:chgData name="Usman Hashmi" userId="1586ae76-9757-4d64-bc5d-900d152efc38" providerId="ADAL" clId="{5F10CD70-39A7-4ECF-8C76-61542484A7F4}" dt="2022-09-17T01:25:40.620" v="21" actId="20577"/>
        <pc:sldMkLst>
          <pc:docMk/>
          <pc:sldMk cId="1461621696" sldId="271"/>
        </pc:sldMkLst>
        <pc:spChg chg="mod">
          <ac:chgData name="Usman Hashmi" userId="1586ae76-9757-4d64-bc5d-900d152efc38" providerId="ADAL" clId="{5F10CD70-39A7-4ECF-8C76-61542484A7F4}" dt="2022-09-17T01:25:40.620" v="21" actId="20577"/>
          <ac:spMkLst>
            <pc:docMk/>
            <pc:sldMk cId="1461621696" sldId="271"/>
            <ac:spMk id="3" creationId="{6CC917C1-8562-244B-B499-C84AD63AEF6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F8613-8E4B-DA42-8CAA-B3CB896E911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00E46-5578-2C42-BBD1-09CD60A50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2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ea typeface="+mn-ea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x-none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22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Slide  of 18</a:t>
            </a:r>
          </a:p>
        </p:txBody>
      </p:sp>
    </p:spTree>
    <p:extLst>
      <p:ext uri="{BB962C8B-B14F-4D97-AF65-F5344CB8AC3E}">
        <p14:creationId xmlns:p14="http://schemas.microsoft.com/office/powerpoint/2010/main" val="88999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Slide  of 18</a:t>
            </a:r>
          </a:p>
        </p:txBody>
      </p:sp>
    </p:spTree>
    <p:extLst>
      <p:ext uri="{BB962C8B-B14F-4D97-AF65-F5344CB8AC3E}">
        <p14:creationId xmlns:p14="http://schemas.microsoft.com/office/powerpoint/2010/main" val="373281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343AAFB-572E-0646-8C2E-FA92624B65E5}"/>
              </a:ext>
            </a:extLst>
          </p:cNvPr>
          <p:cNvSpPr txBox="1">
            <a:spLocks/>
          </p:cNvSpPr>
          <p:nvPr userDrawn="1"/>
        </p:nvSpPr>
        <p:spPr>
          <a:xfrm>
            <a:off x="6289960" y="6609190"/>
            <a:ext cx="2895600" cy="2349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800" dirty="0">
                <a:latin typeface="Calibri" panose="020F0502020204030204" pitchFamily="34" charset="0"/>
                <a:cs typeface="Calibri" panose="020F0502020204030204" pitchFamily="34" charset="0"/>
              </a:rPr>
              <a:t>Slide </a:t>
            </a:r>
            <a:fld id="{86ABD134-249F-BF46-B925-86A4EE3797FE}" type="slidenum">
              <a:rPr lang="en-GB" sz="800" smtClean="0"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r>
              <a:rPr lang="en-GB" sz="800" dirty="0">
                <a:latin typeface="Calibri" panose="020F0502020204030204" pitchFamily="34" charset="0"/>
                <a:cs typeface="Calibri" panose="020F0502020204030204" pitchFamily="34" charset="0"/>
              </a:rPr>
              <a:t> of 18</a:t>
            </a:r>
          </a:p>
        </p:txBody>
      </p:sp>
    </p:spTree>
    <p:extLst>
      <p:ext uri="{BB962C8B-B14F-4D97-AF65-F5344CB8AC3E}">
        <p14:creationId xmlns:p14="http://schemas.microsoft.com/office/powerpoint/2010/main" val="197020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Slide  of 18</a:t>
            </a:r>
          </a:p>
        </p:txBody>
      </p:sp>
    </p:spTree>
    <p:extLst>
      <p:ext uri="{BB962C8B-B14F-4D97-AF65-F5344CB8AC3E}">
        <p14:creationId xmlns:p14="http://schemas.microsoft.com/office/powerpoint/2010/main" val="103559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Slide  of 18</a:t>
            </a:r>
          </a:p>
        </p:txBody>
      </p:sp>
    </p:spTree>
    <p:extLst>
      <p:ext uri="{BB962C8B-B14F-4D97-AF65-F5344CB8AC3E}">
        <p14:creationId xmlns:p14="http://schemas.microsoft.com/office/powerpoint/2010/main" val="371054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Slide  of 18</a:t>
            </a:r>
          </a:p>
        </p:txBody>
      </p:sp>
    </p:spTree>
    <p:extLst>
      <p:ext uri="{BB962C8B-B14F-4D97-AF65-F5344CB8AC3E}">
        <p14:creationId xmlns:p14="http://schemas.microsoft.com/office/powerpoint/2010/main" val="10259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Slide  of 18</a:t>
            </a:r>
          </a:p>
        </p:txBody>
      </p:sp>
    </p:spTree>
    <p:extLst>
      <p:ext uri="{BB962C8B-B14F-4D97-AF65-F5344CB8AC3E}">
        <p14:creationId xmlns:p14="http://schemas.microsoft.com/office/powerpoint/2010/main" val="85400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Slide  of 18</a:t>
            </a:r>
          </a:p>
        </p:txBody>
      </p:sp>
    </p:spTree>
    <p:extLst>
      <p:ext uri="{BB962C8B-B14F-4D97-AF65-F5344CB8AC3E}">
        <p14:creationId xmlns:p14="http://schemas.microsoft.com/office/powerpoint/2010/main" val="230760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Slide  of 18</a:t>
            </a:r>
          </a:p>
        </p:txBody>
      </p:sp>
    </p:spTree>
    <p:extLst>
      <p:ext uri="{BB962C8B-B14F-4D97-AF65-F5344CB8AC3E}">
        <p14:creationId xmlns:p14="http://schemas.microsoft.com/office/powerpoint/2010/main" val="313466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Slide  of 18</a:t>
            </a:r>
          </a:p>
        </p:txBody>
      </p:sp>
    </p:spTree>
    <p:extLst>
      <p:ext uri="{BB962C8B-B14F-4D97-AF65-F5344CB8AC3E}">
        <p14:creationId xmlns:p14="http://schemas.microsoft.com/office/powerpoint/2010/main" val="345487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dirty="0">
              <a:ea typeface="+mn-ea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ea typeface="+mn-ea"/>
                <a:cs typeface="Calibri" pitchFamily="34" charset="0"/>
              </a:rPr>
              <a:t>CT038-3-2 Object Oriented Development with Java</a:t>
            </a: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ea typeface="+mn-ea"/>
                <a:cs typeface="Calibri" pitchFamily="34" charset="0"/>
              </a:rPr>
              <a:t>Introduction and Overview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9D014D77-1145-D549-AE98-261681D8A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48400" y="6609195"/>
            <a:ext cx="2895600" cy="234950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GB" dirty="0"/>
              <a:t>Slide </a:t>
            </a:r>
            <a:fld id="{B89F3867-D129-774D-B44A-93F466B703CB}" type="slidenum">
              <a:rPr lang="en-GB" smtClean="0"/>
              <a:pPr>
                <a:defRPr/>
              </a:pPr>
              <a:t>‹#›</a:t>
            </a:fld>
            <a:r>
              <a:rPr lang="en-GB" dirty="0"/>
              <a:t> of 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DEVELOPMENT WITH JAVA</a:t>
            </a:r>
            <a:br>
              <a:rPr lang="en-US" dirty="0"/>
            </a:br>
            <a:r>
              <a:rPr lang="en-US" sz="1800" dirty="0"/>
              <a:t>CT038-3-2 – OODJ Version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45084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E24B-1815-AE49-ADA6-AE8FC04F6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Student Learning Time (SLT)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3E088-31A2-3741-B954-D68D9EAA6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600" b="1" dirty="0">
                <a:latin typeface="Century Gothic" panose="020B0502020202020204" pitchFamily="34" charset="0"/>
              </a:rPr>
              <a:t>Module Credit Value: 3.0</a:t>
            </a:r>
          </a:p>
          <a:p>
            <a:pPr>
              <a:defRPr/>
            </a:pPr>
            <a:r>
              <a:rPr lang="en-US" sz="3600" b="1" dirty="0">
                <a:latin typeface="Century Gothic" panose="020B0502020202020204" pitchFamily="34" charset="0"/>
              </a:rPr>
              <a:t>Total Learning Hours: </a:t>
            </a:r>
          </a:p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entury Gothic" panose="020B0502020202020204" pitchFamily="34" charset="0"/>
              </a:rPr>
              <a:t>Lecture: </a:t>
            </a:r>
            <a:r>
              <a:rPr lang="en-GB" dirty="0">
                <a:latin typeface="Century Gothic" panose="020B0502020202020204" pitchFamily="34" charset="0"/>
              </a:rPr>
              <a:t>1 time 2 hours per week</a:t>
            </a:r>
            <a:endParaRPr lang="en-US" dirty="0">
              <a:latin typeface="Century Gothic" panose="020B0502020202020204" pitchFamily="34" charset="0"/>
            </a:endParaRPr>
          </a:p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entury Gothic" panose="020B0502020202020204" pitchFamily="34" charset="0"/>
              </a:rPr>
              <a:t>Practical: 1</a:t>
            </a:r>
            <a:r>
              <a:rPr lang="en-GB" dirty="0">
                <a:latin typeface="Century Gothic" panose="020B0502020202020204" pitchFamily="34" charset="0"/>
              </a:rPr>
              <a:t> time 2 hours per week</a:t>
            </a:r>
            <a:endParaRPr lang="en-US" dirty="0">
              <a:latin typeface="Century Gothic" panose="020B0502020202020204" pitchFamily="34" charset="0"/>
            </a:endParaRPr>
          </a:p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entury Gothic" panose="020B0502020202020204" pitchFamily="34" charset="0"/>
              </a:rPr>
              <a:t>Student Learning Time: 120</a:t>
            </a:r>
          </a:p>
          <a:p>
            <a:pPr marL="0" indent="0">
              <a:buFontTx/>
              <a:buNone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13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47AF-F64F-414C-9B09-425EE243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Methods of Delivery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88845-ACD1-574F-96D1-5DBC17F6C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Hence, </a:t>
            </a:r>
          </a:p>
          <a:p>
            <a:r>
              <a:rPr lang="en-US" dirty="0"/>
              <a:t>We are now moving from the traditional topic based teaching to outcome-based education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04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0AB9-6006-3F4B-991A-1E3D016C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Outcomes Based Education (OBE)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F3E02-1C7D-5F45-9E76-0295140A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OBE is education based on producing particular educational outcomes that: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Focus on what students can actually do after they are taught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Expect all learners / students to successfully achieve particular (sometimes minimum) level of knowledge and abilities.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14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99FB-5D2E-9D43-AFF6-C60E0D49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So…What is OBE?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A39C2-5768-A04D-A9CA-6998C322C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It’s </a:t>
            </a:r>
          </a:p>
          <a:p>
            <a:pPr marL="0" indent="0" algn="ctr">
              <a:buNone/>
            </a:pPr>
            <a:r>
              <a:rPr lang="en-US" u="sng" dirty="0"/>
              <a:t>NOT</a:t>
            </a:r>
          </a:p>
          <a:p>
            <a:pPr marL="0" indent="0" algn="ctr">
              <a:buNone/>
            </a:pPr>
            <a:r>
              <a:rPr lang="en-US" dirty="0"/>
              <a:t>What we want to teach,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It’s</a:t>
            </a:r>
          </a:p>
          <a:p>
            <a:pPr marL="0" indent="0" algn="ctr">
              <a:buNone/>
            </a:pPr>
            <a:r>
              <a:rPr lang="en-US" u="sng" dirty="0"/>
              <a:t>What You should learn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18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5C8E-A9F4-E94F-B791-7A96443B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Course Content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917C1-8562-244B-B499-C84AD63AE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Introduction to Java and IDE – JDK + </a:t>
            </a:r>
            <a:r>
              <a:rPr lang="en-US" sz="2800" dirty="0" err="1"/>
              <a:t>Netbeans</a:t>
            </a:r>
            <a:r>
              <a:rPr lang="en-US" sz="2800"/>
              <a:t> IDE</a:t>
            </a:r>
            <a:endParaRPr lang="en-US" sz="2800" dirty="0"/>
          </a:p>
          <a:p>
            <a:r>
              <a:rPr lang="en-US" sz="2800" dirty="0"/>
              <a:t>Overview of Java language</a:t>
            </a:r>
          </a:p>
          <a:p>
            <a:r>
              <a:rPr lang="en-US" sz="2800" dirty="0"/>
              <a:t>UML diagrams</a:t>
            </a:r>
          </a:p>
          <a:p>
            <a:r>
              <a:rPr lang="en-US" sz="2800" dirty="0"/>
              <a:t>Overview of OOP with Java classes</a:t>
            </a:r>
          </a:p>
          <a:p>
            <a:r>
              <a:rPr lang="en-US" sz="2800" dirty="0"/>
              <a:t>Object oriented programming concepts</a:t>
            </a:r>
          </a:p>
          <a:p>
            <a:r>
              <a:rPr lang="en-US" sz="2800" dirty="0"/>
              <a:t>Packages: Putting classes together</a:t>
            </a:r>
          </a:p>
          <a:p>
            <a:r>
              <a:rPr lang="en-US" sz="2800" dirty="0"/>
              <a:t>Java GUI</a:t>
            </a:r>
          </a:p>
          <a:p>
            <a:r>
              <a:rPr lang="en-US" sz="2800" dirty="0"/>
              <a:t>Managing errors and exceptions</a:t>
            </a:r>
          </a:p>
          <a:p>
            <a:r>
              <a:rPr lang="en-US" sz="2800" dirty="0"/>
              <a:t>File </a:t>
            </a:r>
            <a:r>
              <a:rPr lang="en-US" sz="2800" dirty="0" err="1"/>
              <a:t>Input/Output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1621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65F53-5BCC-9C4D-ACEE-97741576E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>
                <a:solidFill>
                  <a:srgbClr val="003366"/>
                </a:solidFill>
                <a:latin typeface="Century Gothic" panose="020B0502020202020204" pitchFamily="34" charset="0"/>
              </a:rPr>
              <a:t>What is expected of you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49955-94C2-5242-B87E-BB816695B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b="1" dirty="0">
                <a:latin typeface="Century Gothic" panose="020B0502020202020204" pitchFamily="34" charset="0"/>
              </a:rPr>
              <a:t>You should abide to all the rules &amp; regulation of APU</a:t>
            </a:r>
          </a:p>
          <a:p>
            <a:pPr lvl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rgbClr val="FF0000"/>
                </a:solidFill>
              </a:rPr>
              <a:t>Proper attire</a:t>
            </a:r>
          </a:p>
          <a:p>
            <a:pPr lvl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rgbClr val="FF0000"/>
                </a:solidFill>
              </a:rPr>
              <a:t>No speaking of dialects</a:t>
            </a:r>
          </a:p>
          <a:p>
            <a:pPr lvl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rgbClr val="FF0000"/>
                </a:solidFill>
              </a:rPr>
              <a:t>Attendance is compulsory and valid medical certificates or letters from parents /guardians must support any absence from class.</a:t>
            </a:r>
          </a:p>
          <a:p>
            <a:pPr lvl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rgbClr val="FF0000"/>
                </a:solidFill>
              </a:rPr>
              <a:t>Three lateness will be equal to one absence</a:t>
            </a:r>
          </a:p>
          <a:p>
            <a:pPr lvl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rgbClr val="FF0000"/>
                </a:solidFill>
              </a:rPr>
              <a:t>All pagers and handphones should be turned off during lectures.</a:t>
            </a:r>
          </a:p>
          <a:p>
            <a:pPr lvl="1">
              <a:buClr>
                <a:srgbClr val="FF0000"/>
              </a:buClr>
              <a:buNone/>
            </a:pPr>
            <a:endParaRPr lang="en-US" altLang="en-US" sz="2400" b="1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09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2C4A-4426-364C-A56F-EAA006EE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What support is available for you</a:t>
            </a:r>
            <a:r>
              <a:rPr lang="en-US" altLang="en-US" b="1" dirty="0">
                <a:solidFill>
                  <a:srgbClr val="003366"/>
                </a:solidFill>
                <a:latin typeface="Century Gothic" panose="020B0502020202020204" pitchFamily="34" charset="0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283DF-C46D-394B-B02F-ED42F93F8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b="1" dirty="0">
                <a:latin typeface="Century Gothic" panose="020B0502020202020204" pitchFamily="34" charset="0"/>
              </a:rPr>
              <a:t>Consultation hours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b="1" dirty="0">
                <a:latin typeface="Century Gothic" panose="020B0502020202020204" pitchFamily="34" charset="0"/>
              </a:rPr>
              <a:t>Resources</a:t>
            </a:r>
          </a:p>
          <a:p>
            <a:pPr lvl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dirty="0">
                <a:latin typeface="Century Gothic" panose="020B0502020202020204" pitchFamily="34" charset="0"/>
              </a:rPr>
              <a:t>Reference material</a:t>
            </a:r>
          </a:p>
          <a:p>
            <a:pPr marL="800100" lvl="2" indent="0">
              <a:buNone/>
            </a:pPr>
            <a:r>
              <a:rPr lang="en-GB" sz="1200" b="1" dirty="0"/>
              <a:t>	</a:t>
            </a:r>
            <a:r>
              <a:rPr lang="en-GB" sz="1200" b="1" u="sng" dirty="0"/>
              <a:t>Essential Reading</a:t>
            </a:r>
            <a:endParaRPr lang="en-GB" sz="12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 dirty="0" err="1"/>
              <a:t>Paul,Deitel</a:t>
            </a:r>
            <a:r>
              <a:rPr lang="en-US" sz="1200" dirty="0"/>
              <a:t> and Harvey, </a:t>
            </a:r>
            <a:r>
              <a:rPr lang="en-US" sz="1200" dirty="0" err="1"/>
              <a:t>Deitel</a:t>
            </a:r>
            <a:r>
              <a:rPr lang="en-US" sz="1200" dirty="0"/>
              <a:t>. (2018) </a:t>
            </a:r>
            <a:r>
              <a:rPr lang="en-US" sz="1200" dirty="0" err="1"/>
              <a:t>Java:How</a:t>
            </a:r>
            <a:r>
              <a:rPr lang="en-US" sz="1200" dirty="0"/>
              <a:t> to </a:t>
            </a:r>
            <a:r>
              <a:rPr lang="en-US" sz="1200" dirty="0" err="1"/>
              <a:t>Program,Early</a:t>
            </a:r>
            <a:r>
              <a:rPr lang="en-US" sz="1200" dirty="0"/>
              <a:t> Objects.11th </a:t>
            </a:r>
            <a:r>
              <a:rPr lang="en-US" sz="1200" dirty="0" err="1"/>
              <a:t>Ed.Harlow,United</a:t>
            </a:r>
            <a:r>
              <a:rPr lang="en-US" sz="1200" dirty="0"/>
              <a:t> </a:t>
            </a:r>
            <a:r>
              <a:rPr lang="en-US" sz="1200" dirty="0" err="1"/>
              <a:t>Kingdom:Pearson</a:t>
            </a:r>
            <a:r>
              <a:rPr lang="en-US" sz="1200" dirty="0"/>
              <a:t> Education.ISBN13: 978-0134743356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 dirty="0"/>
              <a:t>Sedgewick, R. and Wayne, K.( 2017)  Introduction to programming in Java: an interdisciplinary approach.2nd </a:t>
            </a:r>
            <a:r>
              <a:rPr lang="en-US" sz="1200" dirty="0" err="1"/>
              <a:t>Ed.Berkeley,United</a:t>
            </a:r>
            <a:r>
              <a:rPr lang="en-US" sz="1200" dirty="0"/>
              <a:t> </a:t>
            </a:r>
            <a:r>
              <a:rPr lang="en-US" sz="1200" dirty="0" err="1"/>
              <a:t>States:Pearson</a:t>
            </a:r>
            <a:r>
              <a:rPr lang="en-US" sz="1200" dirty="0"/>
              <a:t> Education(US).ISBN13:978-0672337840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 dirty="0" err="1"/>
              <a:t>Daniel,Y</a:t>
            </a:r>
            <a:r>
              <a:rPr lang="en-US" sz="1200" dirty="0"/>
              <a:t>.(2013) Intro to Java Programming, Comprehensive Version.10th </a:t>
            </a:r>
            <a:r>
              <a:rPr lang="en-US" sz="1200" dirty="0" err="1"/>
              <a:t>Ed.New</a:t>
            </a:r>
            <a:r>
              <a:rPr lang="en-US" sz="1200" dirty="0"/>
              <a:t> </a:t>
            </a:r>
            <a:r>
              <a:rPr lang="en-US" sz="1200" dirty="0" err="1"/>
              <a:t>Jersey,United</a:t>
            </a:r>
            <a:r>
              <a:rPr lang="en-US" sz="1200" dirty="0"/>
              <a:t> States: Prentice Hall.ISBN13: 978-0133813463</a:t>
            </a:r>
          </a:p>
          <a:p>
            <a:pPr lvl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dirty="0">
                <a:latin typeface="Century Gothic" panose="020B0502020202020204" pitchFamily="34" charset="0"/>
              </a:rPr>
              <a:t>Internet resources</a:t>
            </a:r>
            <a:r>
              <a:rPr lang="en-US" altLang="en-US" b="1" dirty="0">
                <a:latin typeface="Century Gothic" panose="020B0502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8745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CD6AF-C83C-ED46-93A5-399380E0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4" y="274638"/>
            <a:ext cx="7172325" cy="1143000"/>
          </a:xfrm>
        </p:spPr>
        <p:txBody>
          <a:bodyPr/>
          <a:lstStyle/>
          <a:p>
            <a:r>
              <a:rPr lang="en-US" altLang="en-US" sz="3200" b="1" dirty="0">
                <a:latin typeface="Century Gothic" panose="020B0502020202020204" pitchFamily="34" charset="0"/>
              </a:rPr>
              <a:t>	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Achievement requirements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C9FAD-0BB0-9A45-91EE-02CAA3A13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22792A-1AFE-EE4E-82AB-0D60A3A17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64" y="1544527"/>
            <a:ext cx="7955398" cy="467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16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Question and answer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en-US" sz="11500" dirty="0"/>
              <a:t>Q &amp; A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670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Lecturer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Lecturer Name: Usman Hashmi</a:t>
            </a:r>
          </a:p>
          <a:p>
            <a:pPr marL="0" indent="0">
              <a:buNone/>
            </a:pPr>
            <a:r>
              <a:rPr lang="en-US" dirty="0"/>
              <a:t>Email: usman@staffemail.apu.edu.my</a:t>
            </a:r>
          </a:p>
        </p:txBody>
      </p:sp>
    </p:spTree>
    <p:extLst>
      <p:ext uri="{BB962C8B-B14F-4D97-AF65-F5344CB8AC3E}">
        <p14:creationId xmlns:p14="http://schemas.microsoft.com/office/powerpoint/2010/main" val="112387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DA753-B65B-964F-8124-D8057A896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Pre-requisites for this module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7A41E-EAFC-D54C-B881-0B9F74A1F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CT010-3-1(Fundamentals of Software Development) or equivalent</a:t>
            </a:r>
          </a:p>
        </p:txBody>
      </p:sp>
    </p:spTree>
    <p:extLst>
      <p:ext uri="{BB962C8B-B14F-4D97-AF65-F5344CB8AC3E}">
        <p14:creationId xmlns:p14="http://schemas.microsoft.com/office/powerpoint/2010/main" val="285330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DB86-5CF0-3A47-9E9D-79DEF18F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Aims of this module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CD16-D1F5-F74E-92D3-A45CCB9A5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programming module designed to introduce you to programming in the Java language and software development using Object Oriented techniques.</a:t>
            </a:r>
          </a:p>
        </p:txBody>
      </p:sp>
    </p:spTree>
    <p:extLst>
      <p:ext uri="{BB962C8B-B14F-4D97-AF65-F5344CB8AC3E}">
        <p14:creationId xmlns:p14="http://schemas.microsoft.com/office/powerpoint/2010/main" val="373473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Learning outcomes</a:t>
            </a:r>
            <a:endParaRPr lang="en-US" altLang="en-US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module, you should be able to: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Lucida Grande"/>
                <a:cs typeface="Lucida Grande"/>
              </a:rPr>
              <a:t>Explain the techniques of Object Oriented Design(C2,PLO1)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Lucida Grande"/>
                <a:cs typeface="Lucida Grande"/>
              </a:rPr>
              <a:t>Implement a software application that exploits the strength of object-oriented paradigm(C6,PL02)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Lucida Grande"/>
                <a:cs typeface="Lucida Grande"/>
              </a:rPr>
              <a:t>Demonstrate the use of object oriented concepts and their functionalities in the existing system(A3,PL04)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41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6E1F-1BB5-CF4A-8A06-49F595DE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Mapping of CLOs with MOEs Domain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14393-2764-6648-8C19-3B427C585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 descr="A close up of a screen&#10;&#10;Description automatically generated">
            <a:extLst>
              <a:ext uri="{FF2B5EF4-FFF2-40B4-BE49-F238E27FC236}">
                <a16:creationId xmlns:a16="http://schemas.microsoft.com/office/drawing/2014/main" id="{7D59566D-B2D0-CC4D-A322-890A57859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0112" y="1866900"/>
            <a:ext cx="8647188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282870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6C41-3636-C94F-B843-298E3A3E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MQF and MOE Domains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BC044-FF9F-E54B-B9F8-2857F6591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B4D54EF1-5290-8945-A302-4662EB61A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7363" y="1539496"/>
            <a:ext cx="8229600" cy="436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134045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80A1F-8CCE-B742-B814-EEDBD0A5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Teaching Strategies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D55E6-3B86-A44C-9CF5-9E567AEBB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</a:t>
            </a:r>
          </a:p>
          <a:p>
            <a:r>
              <a:rPr lang="en-US" dirty="0"/>
              <a:t>Tutorial Lab</a:t>
            </a:r>
          </a:p>
        </p:txBody>
      </p:sp>
    </p:spTree>
    <p:extLst>
      <p:ext uri="{BB962C8B-B14F-4D97-AF65-F5344CB8AC3E}">
        <p14:creationId xmlns:p14="http://schemas.microsoft.com/office/powerpoint/2010/main" val="1251146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How you will be assessed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 err="1">
                <a:latin typeface="Century Gothic" panose="020B0502020202020204" pitchFamily="34" charset="0"/>
              </a:rPr>
              <a:t>Incourse</a:t>
            </a:r>
            <a:r>
              <a:rPr lang="en-US" altLang="en-US" b="1" dirty="0">
                <a:latin typeface="Century Gothic" panose="020B0502020202020204" pitchFamily="34" charset="0"/>
              </a:rPr>
              <a:t> Assessment </a:t>
            </a:r>
            <a:r>
              <a:rPr lang="en-US" altLang="en-US" sz="3600" b="1" dirty="0">
                <a:latin typeface="Century Gothic" panose="020B0502020202020204" pitchFamily="34" charset="0"/>
              </a:rPr>
              <a:t>		100%</a:t>
            </a:r>
            <a:endParaRPr lang="en-US" dirty="0"/>
          </a:p>
          <a:p>
            <a:r>
              <a:rPr lang="en-US" dirty="0"/>
              <a:t>One Group Assignment weighted at 50% </a:t>
            </a:r>
            <a:endParaRPr lang="en-US" dirty="0">
              <a:effectLst/>
            </a:endParaRPr>
          </a:p>
          <a:p>
            <a:r>
              <a:rPr lang="en-US" dirty="0"/>
              <a:t>Two Test assessments weighted at 25% each</a:t>
            </a:r>
          </a:p>
          <a:p>
            <a:pPr lvl="1"/>
            <a:r>
              <a:rPr lang="en-US" dirty="0">
                <a:effectLst/>
              </a:rPr>
              <a:t>Test 1 </a:t>
            </a:r>
            <a:r>
              <a:rPr lang="en-US" dirty="0"/>
              <a:t>will be held in Week 9</a:t>
            </a:r>
          </a:p>
          <a:p>
            <a:pPr lvl="1"/>
            <a:r>
              <a:rPr lang="en-US" dirty="0">
                <a:effectLst/>
              </a:rPr>
              <a:t>Test 2 will be held in Week 14</a:t>
            </a:r>
          </a:p>
        </p:txBody>
      </p:sp>
    </p:spTree>
    <p:extLst>
      <p:ext uri="{BB962C8B-B14F-4D97-AF65-F5344CB8AC3E}">
        <p14:creationId xmlns:p14="http://schemas.microsoft.com/office/powerpoint/2010/main" val="2520015929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APUtemplate-Level_2.pot</Template>
  <TotalTime>72</TotalTime>
  <Words>538</Words>
  <Application>Microsoft Office PowerPoint</Application>
  <PresentationFormat>On-screen Show (4:3)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</vt:lpstr>
      <vt:lpstr>UCTI-Template-foundation-level</vt:lpstr>
      <vt:lpstr>OBJECT ORIENTED DEVELOPMENT WITH JAVA CT038-3-2 – OODJ Version 2</vt:lpstr>
      <vt:lpstr>Lecturer information</vt:lpstr>
      <vt:lpstr>Pre-requisites for this module </vt:lpstr>
      <vt:lpstr>Aims of this module</vt:lpstr>
      <vt:lpstr>Learning outcomes</vt:lpstr>
      <vt:lpstr>Mapping of CLOs with MOEs Domain</vt:lpstr>
      <vt:lpstr>MQF and MOE Domains</vt:lpstr>
      <vt:lpstr>Teaching Strategies</vt:lpstr>
      <vt:lpstr>How you will be assessed</vt:lpstr>
      <vt:lpstr>Student Learning Time (SLT)</vt:lpstr>
      <vt:lpstr>Methods of Delivery </vt:lpstr>
      <vt:lpstr>Outcomes Based Education (OBE)</vt:lpstr>
      <vt:lpstr>So…What is OBE?</vt:lpstr>
      <vt:lpstr>Course Content Outline</vt:lpstr>
      <vt:lpstr>What is expected of you </vt:lpstr>
      <vt:lpstr>What support is available for you </vt:lpstr>
      <vt:lpstr> Achievement requirements </vt:lpstr>
      <vt:lpstr>Question and answer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DEVELOPMENT WITH JAVA</dc:title>
  <dc:creator>Lee Kim Keong</dc:creator>
  <cp:lastModifiedBy>Usman Hashmi</cp:lastModifiedBy>
  <cp:revision>11</cp:revision>
  <dcterms:created xsi:type="dcterms:W3CDTF">2018-05-18T06:33:54Z</dcterms:created>
  <dcterms:modified xsi:type="dcterms:W3CDTF">2022-09-17T01:25:46Z</dcterms:modified>
</cp:coreProperties>
</file>