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83" d="100"/>
          <a:sy n="83" d="100"/>
        </p:scale>
        <p:origin x="7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A597C6FF-F7B5-43DF-BD89-48B21E928E8D}"/>
    <pc:docChg chg="modSld">
      <pc:chgData name="Usman Hashmi" userId="1586ae76-9757-4d64-bc5d-900d152efc38" providerId="ADAL" clId="{A597C6FF-F7B5-43DF-BD89-48B21E928E8D}" dt="2022-03-02T03:51:22.404" v="2" actId="1076"/>
      <pc:docMkLst>
        <pc:docMk/>
      </pc:docMkLst>
      <pc:sldChg chg="modSp mod">
        <pc:chgData name="Usman Hashmi" userId="1586ae76-9757-4d64-bc5d-900d152efc38" providerId="ADAL" clId="{A597C6FF-F7B5-43DF-BD89-48B21E928E8D}" dt="2022-03-02T03:45:17.526" v="1" actId="14100"/>
        <pc:sldMkLst>
          <pc:docMk/>
          <pc:sldMk cId="370880568" sldId="264"/>
        </pc:sldMkLst>
        <pc:spChg chg="mod">
          <ac:chgData name="Usman Hashmi" userId="1586ae76-9757-4d64-bc5d-900d152efc38" providerId="ADAL" clId="{A597C6FF-F7B5-43DF-BD89-48B21E928E8D}" dt="2022-03-02T03:45:17.526" v="1" actId="14100"/>
          <ac:spMkLst>
            <pc:docMk/>
            <pc:sldMk cId="370880568" sldId="264"/>
            <ac:spMk id="3" creationId="{00000000-0000-0000-0000-000000000000}"/>
          </ac:spMkLst>
        </pc:spChg>
      </pc:sldChg>
      <pc:sldChg chg="modSp mod">
        <pc:chgData name="Usman Hashmi" userId="1586ae76-9757-4d64-bc5d-900d152efc38" providerId="ADAL" clId="{A597C6FF-F7B5-43DF-BD89-48B21E928E8D}" dt="2022-03-02T03:51:22.404" v="2" actId="1076"/>
        <pc:sldMkLst>
          <pc:docMk/>
          <pc:sldMk cId="3980739791" sldId="269"/>
        </pc:sldMkLst>
        <pc:picChg chg="mod">
          <ac:chgData name="Usman Hashmi" userId="1586ae76-9757-4d64-bc5d-900d152efc38" providerId="ADAL" clId="{A597C6FF-F7B5-43DF-BD89-48B21E928E8D}" dt="2022-03-02T03:51:22.404" v="2" actId="1076"/>
          <ac:picMkLst>
            <pc:docMk/>
            <pc:sldMk cId="3980739791" sldId="269"/>
            <ac:picMk id="10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Principle</a:t>
            </a: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 Visual </a:t>
            </a:r>
            <a:r>
              <a:rPr lang="en-GB" sz="800" baseline="0" dirty="0" err="1">
                <a:latin typeface="Calibri" pitchFamily="34" charset="0"/>
                <a:ea typeface="+mn-ea"/>
                <a:cs typeface="Calibri" pitchFamily="34" charset="0"/>
              </a:rPr>
              <a:t>Modeling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0000"/>
                </a:solidFill>
              </a:rPr>
              <a:t>Principles of Visual Modeling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System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/>
              <a:t>Object Oriented Development </a:t>
            </a:r>
          </a:p>
          <a:p>
            <a:pPr algn="r" eaLnBrk="1" hangingPunct="1"/>
            <a:r>
              <a:rPr lang="en-US" sz="4000" dirty="0"/>
              <a:t>with Java</a:t>
            </a:r>
          </a:p>
          <a:p>
            <a:pPr algn="r" eaLnBrk="1" hangingPunct="1"/>
            <a:r>
              <a:rPr lang="en-US" sz="1400" dirty="0"/>
              <a:t>(CT038-3-2)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90314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1: The Choice of Model is Important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you create profoundly influence how a problem is attacked and how a solution is shaped.</a:t>
            </a:r>
          </a:p>
          <a:p>
            <a:pPr lvl="1"/>
            <a:r>
              <a:rPr lang="en-US" dirty="0"/>
              <a:t>In software, the models you choose greatly affect your world view.</a:t>
            </a:r>
          </a:p>
          <a:p>
            <a:pPr lvl="1"/>
            <a:r>
              <a:rPr lang="en-US" dirty="0"/>
              <a:t>Each world view leads to a different kind of system.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9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2: Levels of Precision May Differ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model may be expressed at different levels of precision.</a:t>
            </a:r>
          </a:p>
          <a:p>
            <a:pPr lvl="1"/>
            <a:r>
              <a:rPr lang="en-US" dirty="0"/>
              <a:t>The best kinds of models let you choose your degree of detail, depending on:</a:t>
            </a:r>
          </a:p>
          <a:p>
            <a:pPr lvl="2"/>
            <a:r>
              <a:rPr lang="en-US" dirty="0"/>
              <a:t>Who is viewing the model. </a:t>
            </a:r>
          </a:p>
          <a:p>
            <a:pPr lvl="2"/>
            <a:r>
              <a:rPr lang="en-US" dirty="0"/>
              <a:t>Why they need to view it.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78" y="4560466"/>
            <a:ext cx="2256914" cy="145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32" y="3978408"/>
            <a:ext cx="2158775" cy="211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250492" y="6234311"/>
            <a:ext cx="2057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View for Designers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81667" y="6234311"/>
            <a:ext cx="2133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View for Customers</a:t>
            </a:r>
          </a:p>
        </p:txBody>
      </p:sp>
    </p:spTree>
    <p:extLst>
      <p:ext uri="{BB962C8B-B14F-4D97-AF65-F5344CB8AC3E}">
        <p14:creationId xmlns:p14="http://schemas.microsoft.com/office/powerpoint/2010/main" val="367069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The Best Models Are Connected to Reality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simplify reality.</a:t>
            </a:r>
          </a:p>
          <a:p>
            <a:r>
              <a:rPr lang="en-US" dirty="0"/>
              <a:t>A good model reflects potentially fatal characteristics.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TN0113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62" y="3132966"/>
            <a:ext cx="3124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2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No Single Model Is Sufficient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model is sufficient. Every non-trivial system is best approached through a small set of nearly independent models.</a:t>
            </a:r>
          </a:p>
          <a:p>
            <a:pPr lvl="1"/>
            <a:r>
              <a:rPr lang="en-US" dirty="0"/>
              <a:t>Create models that can be built and studied separately, but are still interrelated.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87" y="4170429"/>
            <a:ext cx="3721792" cy="2311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7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  <a:p>
            <a:r>
              <a:rPr lang="en-US" dirty="0"/>
              <a:t>What are the viewpoints of MDA? Describe each one.</a:t>
            </a:r>
          </a:p>
          <a:p>
            <a:r>
              <a:rPr lang="en-US" dirty="0"/>
              <a:t>What are the four principles of modeling? Describe each one.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8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At the end of this lesson, you will be able to</a:t>
            </a:r>
          </a:p>
          <a:p>
            <a:pPr lvl="1"/>
            <a:r>
              <a:rPr lang="en-MY" dirty="0"/>
              <a:t>Describe the importance of visual </a:t>
            </a:r>
            <a:r>
              <a:rPr lang="en-MY" dirty="0" err="1"/>
              <a:t>modeling</a:t>
            </a:r>
            <a:r>
              <a:rPr lang="en-MY" dirty="0"/>
              <a:t> and the role of model drive architecture</a:t>
            </a:r>
          </a:p>
          <a:p>
            <a:pPr lvl="1"/>
            <a:r>
              <a:rPr lang="en-MY" dirty="0"/>
              <a:t>Define four principles of visual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9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is a simplification of reality.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175874"/>
            <a:ext cx="28194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234737"/>
            <a:ext cx="2692400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233399"/>
            <a:ext cx="2819400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636962"/>
            <a:ext cx="9144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813049"/>
            <a:ext cx="3619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7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achieves four aims:</a:t>
            </a:r>
          </a:p>
          <a:p>
            <a:pPr lvl="1"/>
            <a:r>
              <a:rPr lang="en-US" dirty="0"/>
              <a:t>Helps you to visualize a system as you want it to be.</a:t>
            </a:r>
          </a:p>
          <a:p>
            <a:pPr lvl="1"/>
            <a:r>
              <a:rPr lang="en-US" dirty="0"/>
              <a:t>Permits you to specify the structure or behavior of a system.</a:t>
            </a:r>
          </a:p>
          <a:p>
            <a:pPr lvl="1"/>
            <a:r>
              <a:rPr lang="en-US" dirty="0"/>
              <a:t>Gives you a template that guides you in constructing a system.</a:t>
            </a:r>
          </a:p>
          <a:p>
            <a:pPr lvl="1"/>
            <a:r>
              <a:rPr lang="en-US" dirty="0"/>
              <a:t>Documents the decisions you have made.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build models of complex systems because you cannot comprehend such a system in its entirety.</a:t>
            </a:r>
          </a:p>
          <a:p>
            <a:r>
              <a:rPr lang="en-US" dirty="0"/>
              <a:t>You build models to better understand the system you are developing.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7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893888" y="4951413"/>
            <a:ext cx="155733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/>
              <a:t>Paper Airplane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156325" y="4951413"/>
            <a:ext cx="11763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600"/>
              <a:t>Fighter Jet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562100" y="2423030"/>
            <a:ext cx="5867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23900" y="1949955"/>
            <a:ext cx="1387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Less Important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004050" y="1949955"/>
            <a:ext cx="1416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2"/>
                </a:solidFill>
              </a:rPr>
              <a:t>More Important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319463"/>
            <a:ext cx="2590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784476"/>
            <a:ext cx="2895600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6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Teams Often Do Not Model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Many software teams build applications approaching the problem like they were building paper airplanes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 coding from project requirements</a:t>
            </a:r>
          </a:p>
          <a:p>
            <a:pPr lvl="1"/>
            <a:r>
              <a:rPr lang="en-US" dirty="0"/>
              <a:t>Work longer hours and create more code</a:t>
            </a:r>
          </a:p>
          <a:p>
            <a:pPr lvl="1"/>
            <a:r>
              <a:rPr lang="en-US" dirty="0"/>
              <a:t>Lacks any planned architecture</a:t>
            </a:r>
          </a:p>
          <a:p>
            <a:pPr lvl="1"/>
            <a:r>
              <a:rPr lang="en-US" dirty="0"/>
              <a:t>Doomed to failure</a:t>
            </a:r>
          </a:p>
          <a:p>
            <a:r>
              <a:rPr lang="en-US" dirty="0"/>
              <a:t>Modeling is a common thread to successful projects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Driven Architecture (MDA)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8580"/>
          </a:xfrm>
        </p:spPr>
        <p:txBody>
          <a:bodyPr/>
          <a:lstStyle/>
          <a:p>
            <a:r>
              <a:rPr lang="en-US" dirty="0"/>
              <a:t>An approach to using models in software development</a:t>
            </a:r>
          </a:p>
          <a:p>
            <a:pPr lvl="1"/>
            <a:r>
              <a:rPr lang="en-US" dirty="0"/>
              <a:t>Separate the specification of the operation of a system from the details of the way that system uses the capabilities of its platform.</a:t>
            </a:r>
          </a:p>
          <a:p>
            <a:pPr lvl="2"/>
            <a:r>
              <a:rPr lang="en-US" dirty="0"/>
              <a:t>specifying a system independently of the platform that supports it</a:t>
            </a:r>
          </a:p>
          <a:p>
            <a:pPr lvl="2"/>
            <a:r>
              <a:rPr lang="en-US" dirty="0"/>
              <a:t>specifying platforms</a:t>
            </a:r>
          </a:p>
          <a:p>
            <a:pPr lvl="2"/>
            <a:r>
              <a:rPr lang="en-US" dirty="0"/>
              <a:t>choosing a particular platform for the system</a:t>
            </a:r>
          </a:p>
          <a:p>
            <a:pPr lvl="2"/>
            <a:r>
              <a:rPr lang="en-US" dirty="0"/>
              <a:t>transforming the system specification into one for a particular platform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Principles of Modeling	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you create influences how the problem is attacked.</a:t>
            </a:r>
          </a:p>
          <a:p>
            <a:r>
              <a:rPr lang="en-US" dirty="0"/>
              <a:t>Every model may be expressed at different levels of precision.</a:t>
            </a:r>
          </a:p>
          <a:p>
            <a:r>
              <a:rPr lang="en-US" dirty="0"/>
              <a:t>The best models are connected to reality.</a:t>
            </a:r>
          </a:p>
          <a:p>
            <a:r>
              <a:rPr lang="en-US" dirty="0"/>
              <a:t>No single model is sufficient.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1499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40</TotalTime>
  <Pages>11</Pages>
  <Words>559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APUtemplate-Level_2</vt:lpstr>
      <vt:lpstr>Principles of Visual Modeling</vt:lpstr>
      <vt:lpstr>Learning outcome</vt:lpstr>
      <vt:lpstr>What Is a Model?</vt:lpstr>
      <vt:lpstr>Why Model?</vt:lpstr>
      <vt:lpstr>Cont’d</vt:lpstr>
      <vt:lpstr>The Importance of Modeling</vt:lpstr>
      <vt:lpstr>Software Teams Often Do Not Model</vt:lpstr>
      <vt:lpstr>Model Driven Architecture (MDA)</vt:lpstr>
      <vt:lpstr>Four Principles of Modeling </vt:lpstr>
      <vt:lpstr>Principle 1: The Choice of Model is Important</vt:lpstr>
      <vt:lpstr>Principle 2: Levels of Precision May Differ</vt:lpstr>
      <vt:lpstr>Principle 3: The Best Models Are Connected to Reality</vt:lpstr>
      <vt:lpstr>Principle 4: No Single Model Is Sufficient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10</cp:revision>
  <cp:lastPrinted>1995-11-02T09:23:42Z</cp:lastPrinted>
  <dcterms:created xsi:type="dcterms:W3CDTF">2005-08-02T10:18:20Z</dcterms:created>
  <dcterms:modified xsi:type="dcterms:W3CDTF">2022-03-02T04:00:31Z</dcterms:modified>
</cp:coreProperties>
</file>