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89" r:id="rId19"/>
    <p:sldId id="290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DD863-F173-47AD-ACE3-95A45FFD500B}" v="7" dt="2022-09-22T16:20:4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7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F72DD863-F173-47AD-ACE3-95A45FFD500B}"/>
    <pc:docChg chg="custSel modSld">
      <pc:chgData name="Usman Hashmi" userId="1586ae76-9757-4d64-bc5d-900d152efc38" providerId="ADAL" clId="{F72DD863-F173-47AD-ACE3-95A45FFD500B}" dt="2022-09-30T01:32:49.979" v="49" actId="20577"/>
      <pc:docMkLst>
        <pc:docMk/>
      </pc:docMkLst>
      <pc:sldChg chg="modSp mod">
        <pc:chgData name="Usman Hashmi" userId="1586ae76-9757-4d64-bc5d-900d152efc38" providerId="ADAL" clId="{F72DD863-F173-47AD-ACE3-95A45FFD500B}" dt="2022-09-22T16:18:33.304" v="0" actId="313"/>
        <pc:sldMkLst>
          <pc:docMk/>
          <pc:sldMk cId="3701343025" sldId="259"/>
        </pc:sldMkLst>
        <pc:spChg chg="mod">
          <ac:chgData name="Usman Hashmi" userId="1586ae76-9757-4d64-bc5d-900d152efc38" providerId="ADAL" clId="{F72DD863-F173-47AD-ACE3-95A45FFD500B}" dt="2022-09-22T16:18:33.304" v="0" actId="313"/>
          <ac:spMkLst>
            <pc:docMk/>
            <pc:sldMk cId="3701343025" sldId="259"/>
            <ac:spMk id="3" creationId="{00000000-0000-0000-0000-000000000000}"/>
          </ac:spMkLst>
        </pc:spChg>
      </pc:sldChg>
      <pc:sldChg chg="modSp mod">
        <pc:chgData name="Usman Hashmi" userId="1586ae76-9757-4d64-bc5d-900d152efc38" providerId="ADAL" clId="{F72DD863-F173-47AD-ACE3-95A45FFD500B}" dt="2022-09-22T16:20:21.570" v="2" actId="14100"/>
        <pc:sldMkLst>
          <pc:docMk/>
          <pc:sldMk cId="1871926252" sldId="261"/>
        </pc:sldMkLst>
        <pc:spChg chg="mod">
          <ac:chgData name="Usman Hashmi" userId="1586ae76-9757-4d64-bc5d-900d152efc38" providerId="ADAL" clId="{F72DD863-F173-47AD-ACE3-95A45FFD500B}" dt="2022-09-22T16:20:21.570" v="2" actId="14100"/>
          <ac:spMkLst>
            <pc:docMk/>
            <pc:sldMk cId="1871926252" sldId="261"/>
            <ac:spMk id="9" creationId="{00000000-0000-0000-0000-000000000000}"/>
          </ac:spMkLst>
        </pc:spChg>
      </pc:sldChg>
      <pc:sldChg chg="delSp modSp">
        <pc:chgData name="Usman Hashmi" userId="1586ae76-9757-4d64-bc5d-900d152efc38" providerId="ADAL" clId="{F72DD863-F173-47AD-ACE3-95A45FFD500B}" dt="2022-09-22T16:20:46.468" v="9"/>
        <pc:sldMkLst>
          <pc:docMk/>
          <pc:sldMk cId="3346040386" sldId="262"/>
        </pc:sldMkLst>
        <pc:grpChg chg="del mod">
          <ac:chgData name="Usman Hashmi" userId="1586ae76-9757-4d64-bc5d-900d152efc38" providerId="ADAL" clId="{F72DD863-F173-47AD-ACE3-95A45FFD500B}" dt="2022-09-22T16:20:46.468" v="8"/>
          <ac:grpSpMkLst>
            <pc:docMk/>
            <pc:sldMk cId="3346040386" sldId="262"/>
            <ac:grpSpMk id="12" creationId="{D7FEA70A-FE63-42AC-B893-ABD4E26280FE}"/>
          </ac:grpSpMkLst>
        </pc:grpChg>
        <pc:inkChg chg="del">
          <ac:chgData name="Usman Hashmi" userId="1586ae76-9757-4d64-bc5d-900d152efc38" providerId="ADAL" clId="{F72DD863-F173-47AD-ACE3-95A45FFD500B}" dt="2022-09-22T16:20:46.466" v="3"/>
          <ac:inkMkLst>
            <pc:docMk/>
            <pc:sldMk cId="3346040386" sldId="262"/>
            <ac:inkMk id="5" creationId="{5F5651E6-6809-4F40-9FE1-08B2C9CC157D}"/>
          </ac:inkMkLst>
        </pc:inkChg>
        <pc:inkChg chg="del mod">
          <ac:chgData name="Usman Hashmi" userId="1586ae76-9757-4d64-bc5d-900d152efc38" providerId="ADAL" clId="{F72DD863-F173-47AD-ACE3-95A45FFD500B}" dt="2022-09-22T16:20:46.468" v="8"/>
          <ac:inkMkLst>
            <pc:docMk/>
            <pc:sldMk cId="3346040386" sldId="262"/>
            <ac:inkMk id="6" creationId="{7772C2CB-B81D-426A-9644-DFF2BEDF098C}"/>
          </ac:inkMkLst>
        </pc:inkChg>
        <pc:inkChg chg="del mod">
          <ac:chgData name="Usman Hashmi" userId="1586ae76-9757-4d64-bc5d-900d152efc38" providerId="ADAL" clId="{F72DD863-F173-47AD-ACE3-95A45FFD500B}" dt="2022-09-22T16:20:46.467" v="6"/>
          <ac:inkMkLst>
            <pc:docMk/>
            <pc:sldMk cId="3346040386" sldId="262"/>
            <ac:inkMk id="7" creationId="{BED6993A-F848-42BB-8E7D-665D030F861F}"/>
          </ac:inkMkLst>
        </pc:inkChg>
        <pc:inkChg chg="del">
          <ac:chgData name="Usman Hashmi" userId="1586ae76-9757-4d64-bc5d-900d152efc38" providerId="ADAL" clId="{F72DD863-F173-47AD-ACE3-95A45FFD500B}" dt="2022-09-22T16:20:46.467" v="5"/>
          <ac:inkMkLst>
            <pc:docMk/>
            <pc:sldMk cId="3346040386" sldId="262"/>
            <ac:inkMk id="8" creationId="{7F49B204-223B-48FA-8BAC-71C14BC423CE}"/>
          </ac:inkMkLst>
        </pc:inkChg>
        <pc:inkChg chg="del mod">
          <ac:chgData name="Usman Hashmi" userId="1586ae76-9757-4d64-bc5d-900d152efc38" providerId="ADAL" clId="{F72DD863-F173-47AD-ACE3-95A45FFD500B}" dt="2022-09-22T16:20:46.467" v="7"/>
          <ac:inkMkLst>
            <pc:docMk/>
            <pc:sldMk cId="3346040386" sldId="262"/>
            <ac:inkMk id="9" creationId="{97A0F5FE-065E-44C0-AB08-B642B1D2E715}"/>
          </ac:inkMkLst>
        </pc:inkChg>
        <pc:inkChg chg="del mod">
          <ac:chgData name="Usman Hashmi" userId="1586ae76-9757-4d64-bc5d-900d152efc38" providerId="ADAL" clId="{F72DD863-F173-47AD-ACE3-95A45FFD500B}" dt="2022-09-22T16:20:46.468" v="9"/>
          <ac:inkMkLst>
            <pc:docMk/>
            <pc:sldMk cId="3346040386" sldId="262"/>
            <ac:inkMk id="11" creationId="{36C62095-2B1F-40E6-8C5F-45719B189464}"/>
          </ac:inkMkLst>
        </pc:inkChg>
        <pc:inkChg chg="del">
          <ac:chgData name="Usman Hashmi" userId="1586ae76-9757-4d64-bc5d-900d152efc38" providerId="ADAL" clId="{F72DD863-F173-47AD-ACE3-95A45FFD500B}" dt="2022-09-22T16:20:46.466" v="4"/>
          <ac:inkMkLst>
            <pc:docMk/>
            <pc:sldMk cId="3346040386" sldId="262"/>
            <ac:inkMk id="13" creationId="{7B3A0CCA-5E68-449C-A692-8C522C669279}"/>
          </ac:inkMkLst>
        </pc:inkChg>
      </pc:sldChg>
      <pc:sldChg chg="addSp delSp modSp mod">
        <pc:chgData name="Usman Hashmi" userId="1586ae76-9757-4d64-bc5d-900d152efc38" providerId="ADAL" clId="{F72DD863-F173-47AD-ACE3-95A45FFD500B}" dt="2022-09-30T01:28:35.471" v="45" actId="114"/>
        <pc:sldMkLst>
          <pc:docMk/>
          <pc:sldMk cId="1821506811" sldId="294"/>
        </pc:sldMkLst>
        <pc:spChg chg="mod">
          <ac:chgData name="Usman Hashmi" userId="1586ae76-9757-4d64-bc5d-900d152efc38" providerId="ADAL" clId="{F72DD863-F173-47AD-ACE3-95A45FFD500B}" dt="2022-09-30T01:28:35.471" v="45" actId="114"/>
          <ac:spMkLst>
            <pc:docMk/>
            <pc:sldMk cId="1821506811" sldId="294"/>
            <ac:spMk id="7" creationId="{00000000-0000-0000-0000-000000000000}"/>
          </ac:spMkLst>
        </pc:spChg>
        <pc:grpChg chg="del mod">
          <ac:chgData name="Usman Hashmi" userId="1586ae76-9757-4d64-bc5d-900d152efc38" providerId="ADAL" clId="{F72DD863-F173-47AD-ACE3-95A45FFD500B}" dt="2022-09-23T01:10:41.507" v="15"/>
          <ac:grpSpMkLst>
            <pc:docMk/>
            <pc:sldMk cId="1821506811" sldId="294"/>
            <ac:grpSpMk id="23" creationId="{3C4C50F2-91EF-4831-9BF7-47E64AB32FC0}"/>
          </ac:grpSpMkLst>
        </pc:grpChg>
        <pc:grpChg chg="del mod">
          <ac:chgData name="Usman Hashmi" userId="1586ae76-9757-4d64-bc5d-900d152efc38" providerId="ADAL" clId="{F72DD863-F173-47AD-ACE3-95A45FFD500B}" dt="2022-09-23T01:10:56.879" v="17"/>
          <ac:grpSpMkLst>
            <pc:docMk/>
            <pc:sldMk cId="1821506811" sldId="294"/>
            <ac:grpSpMk id="25" creationId="{6363E958-6BB8-4AC8-A353-F7A81ABC5DC9}"/>
          </ac:grpSpMkLst>
        </pc:grpChg>
        <pc:grpChg chg="del mod">
          <ac:chgData name="Usman Hashmi" userId="1586ae76-9757-4d64-bc5d-900d152efc38" providerId="ADAL" clId="{F72DD863-F173-47AD-ACE3-95A45FFD500B}" dt="2022-09-23T01:11:01.113" v="21"/>
          <ac:grpSpMkLst>
            <pc:docMk/>
            <pc:sldMk cId="1821506811" sldId="294"/>
            <ac:grpSpMk id="27" creationId="{9252F8A8-6906-4065-AC3A-E535726572EB}"/>
          </ac:grpSpMkLst>
        </pc:grpChg>
        <pc:grpChg chg="del mod">
          <ac:chgData name="Usman Hashmi" userId="1586ae76-9757-4d64-bc5d-900d152efc38" providerId="ADAL" clId="{F72DD863-F173-47AD-ACE3-95A45FFD500B}" dt="2022-09-23T01:13:07.209" v="23"/>
          <ac:grpSpMkLst>
            <pc:docMk/>
            <pc:sldMk cId="1821506811" sldId="294"/>
            <ac:grpSpMk id="31" creationId="{60448D7E-DA7D-4E25-B173-C968EDB62F79}"/>
          </ac:grpSpMkLst>
        </pc:grpChg>
        <pc:grpChg chg="del mod">
          <ac:chgData name="Usman Hashmi" userId="1586ae76-9757-4d64-bc5d-900d152efc38" providerId="ADAL" clId="{F72DD863-F173-47AD-ACE3-95A45FFD500B}" dt="2022-09-23T01:15:22.141" v="37"/>
          <ac:grpSpMkLst>
            <pc:docMk/>
            <pc:sldMk cId="1821506811" sldId="294"/>
            <ac:grpSpMk id="33" creationId="{93EF35D0-E95B-4C3F-86B6-43D16E26FC91}"/>
          </ac:grpSpMkLst>
        </pc:grpChg>
        <pc:grpChg chg="del mod">
          <ac:chgData name="Usman Hashmi" userId="1586ae76-9757-4d64-bc5d-900d152efc38" providerId="ADAL" clId="{F72DD863-F173-47AD-ACE3-95A45FFD500B}" dt="2022-09-23T01:15:22.142" v="42"/>
          <ac:grpSpMkLst>
            <pc:docMk/>
            <pc:sldMk cId="1821506811" sldId="294"/>
            <ac:grpSpMk id="38" creationId="{A4D8F53F-6062-4EED-A7EB-CB5808A88D39}"/>
          </ac:grpSpMkLst>
        </pc:grpChg>
        <pc:inkChg chg="add del mod">
          <ac:chgData name="Usman Hashmi" userId="1586ae76-9757-4d64-bc5d-900d152efc38" providerId="ADAL" clId="{F72DD863-F173-47AD-ACE3-95A45FFD500B}" dt="2022-09-23T01:15:22.140" v="32"/>
          <ac:inkMkLst>
            <pc:docMk/>
            <pc:sldMk cId="1821506811" sldId="294"/>
            <ac:inkMk id="20" creationId="{5EDA9FAF-5F94-494E-B246-BAE75832359A}"/>
          </ac:inkMkLst>
        </pc:inkChg>
        <pc:inkChg chg="add del mod">
          <ac:chgData name="Usman Hashmi" userId="1586ae76-9757-4d64-bc5d-900d152efc38" providerId="ADAL" clId="{F72DD863-F173-47AD-ACE3-95A45FFD500B}" dt="2022-09-23T01:15:22.139" v="30"/>
          <ac:inkMkLst>
            <pc:docMk/>
            <pc:sldMk cId="1821506811" sldId="294"/>
            <ac:inkMk id="21" creationId="{A027110C-5A7B-40E8-9FA5-B9A13D8E244C}"/>
          </ac:inkMkLst>
        </pc:inkChg>
        <pc:inkChg chg="add del mod">
          <ac:chgData name="Usman Hashmi" userId="1586ae76-9757-4d64-bc5d-900d152efc38" providerId="ADAL" clId="{F72DD863-F173-47AD-ACE3-95A45FFD500B}" dt="2022-09-23T01:15:22.141" v="38"/>
          <ac:inkMkLst>
            <pc:docMk/>
            <pc:sldMk cId="1821506811" sldId="294"/>
            <ac:inkMk id="22" creationId="{C7F959A4-60B4-43BA-AD50-0E1A84A63337}"/>
          </ac:inkMkLst>
        </pc:inkChg>
        <pc:inkChg chg="add del mod">
          <ac:chgData name="Usman Hashmi" userId="1586ae76-9757-4d64-bc5d-900d152efc38" providerId="ADAL" clId="{F72DD863-F173-47AD-ACE3-95A45FFD500B}" dt="2022-09-23T01:15:22.141" v="35"/>
          <ac:inkMkLst>
            <pc:docMk/>
            <pc:sldMk cId="1821506811" sldId="294"/>
            <ac:inkMk id="24" creationId="{C0002948-0B54-4DB4-B6ED-3FE175FB41B2}"/>
          </ac:inkMkLst>
        </pc:inkChg>
        <pc:inkChg chg="add del mod">
          <ac:chgData name="Usman Hashmi" userId="1586ae76-9757-4d64-bc5d-900d152efc38" providerId="ADAL" clId="{F72DD863-F173-47AD-ACE3-95A45FFD500B}" dt="2022-09-23T01:15:22.140" v="33"/>
          <ac:inkMkLst>
            <pc:docMk/>
            <pc:sldMk cId="1821506811" sldId="294"/>
            <ac:inkMk id="26" creationId="{CE3CC4C3-5E19-427D-8CA6-CE2DEBD668D9}"/>
          </ac:inkMkLst>
        </pc:inkChg>
        <pc:inkChg chg="add del mod">
          <ac:chgData name="Usman Hashmi" userId="1586ae76-9757-4d64-bc5d-900d152efc38" providerId="ADAL" clId="{F72DD863-F173-47AD-ACE3-95A45FFD500B}" dt="2022-09-23T01:15:22.141" v="37"/>
          <ac:inkMkLst>
            <pc:docMk/>
            <pc:sldMk cId="1821506811" sldId="294"/>
            <ac:inkMk id="28" creationId="{929F29DB-2FD0-47E6-9041-29444D9E79FD}"/>
          </ac:inkMkLst>
        </pc:inkChg>
        <pc:inkChg chg="add del mod">
          <ac:chgData name="Usman Hashmi" userId="1586ae76-9757-4d64-bc5d-900d152efc38" providerId="ADAL" clId="{F72DD863-F173-47AD-ACE3-95A45FFD500B}" dt="2022-09-23T01:15:22.140" v="34"/>
          <ac:inkMkLst>
            <pc:docMk/>
            <pc:sldMk cId="1821506811" sldId="294"/>
            <ac:inkMk id="29" creationId="{B9164FD6-C684-4930-986D-9F369A823AF4}"/>
          </ac:inkMkLst>
        </pc:inkChg>
        <pc:inkChg chg="add del mod">
          <ac:chgData name="Usman Hashmi" userId="1586ae76-9757-4d64-bc5d-900d152efc38" providerId="ADAL" clId="{F72DD863-F173-47AD-ACE3-95A45FFD500B}" dt="2022-09-23T01:15:22.141" v="36"/>
          <ac:inkMkLst>
            <pc:docMk/>
            <pc:sldMk cId="1821506811" sldId="294"/>
            <ac:inkMk id="30" creationId="{234D41BB-43AD-48DC-B235-325EFAFCFA34}"/>
          </ac:inkMkLst>
        </pc:inkChg>
        <pc:inkChg chg="add del mod">
          <ac:chgData name="Usman Hashmi" userId="1586ae76-9757-4d64-bc5d-900d152efc38" providerId="ADAL" clId="{F72DD863-F173-47AD-ACE3-95A45FFD500B}" dt="2022-09-23T01:15:22.140" v="31"/>
          <ac:inkMkLst>
            <pc:docMk/>
            <pc:sldMk cId="1821506811" sldId="294"/>
            <ac:inkMk id="32" creationId="{E2637F3B-9E96-498E-8213-2B7873452EC3}"/>
          </ac:inkMkLst>
        </pc:inkChg>
        <pc:inkChg chg="add del mod">
          <ac:chgData name="Usman Hashmi" userId="1586ae76-9757-4d64-bc5d-900d152efc38" providerId="ADAL" clId="{F72DD863-F173-47AD-ACE3-95A45FFD500B}" dt="2022-09-23T01:15:22.142" v="41"/>
          <ac:inkMkLst>
            <pc:docMk/>
            <pc:sldMk cId="1821506811" sldId="294"/>
            <ac:inkMk id="34" creationId="{B83F3BD9-8238-4592-A8AC-FC825735CA4B}"/>
          </ac:inkMkLst>
        </pc:inkChg>
        <pc:inkChg chg="add del mod">
          <ac:chgData name="Usman Hashmi" userId="1586ae76-9757-4d64-bc5d-900d152efc38" providerId="ADAL" clId="{F72DD863-F173-47AD-ACE3-95A45FFD500B}" dt="2022-09-23T01:15:22.141" v="39"/>
          <ac:inkMkLst>
            <pc:docMk/>
            <pc:sldMk cId="1821506811" sldId="294"/>
            <ac:inkMk id="35" creationId="{A885B24B-CD0F-4BBB-B664-8B4FE4F7F826}"/>
          </ac:inkMkLst>
        </pc:inkChg>
        <pc:inkChg chg="add del mod">
          <ac:chgData name="Usman Hashmi" userId="1586ae76-9757-4d64-bc5d-900d152efc38" providerId="ADAL" clId="{F72DD863-F173-47AD-ACE3-95A45FFD500B}" dt="2022-09-23T01:15:22.142" v="42"/>
          <ac:inkMkLst>
            <pc:docMk/>
            <pc:sldMk cId="1821506811" sldId="294"/>
            <ac:inkMk id="36" creationId="{60FCE5F2-861D-49B3-BDAD-3F9F6F47F8F8}"/>
          </ac:inkMkLst>
        </pc:inkChg>
        <pc:inkChg chg="add del mod">
          <ac:chgData name="Usman Hashmi" userId="1586ae76-9757-4d64-bc5d-900d152efc38" providerId="ADAL" clId="{F72DD863-F173-47AD-ACE3-95A45FFD500B}" dt="2022-09-23T01:15:22.142" v="43"/>
          <ac:inkMkLst>
            <pc:docMk/>
            <pc:sldMk cId="1821506811" sldId="294"/>
            <ac:inkMk id="37" creationId="{04335DCE-657F-4A47-A484-80A3950ADC1F}"/>
          </ac:inkMkLst>
        </pc:inkChg>
        <pc:inkChg chg="add del">
          <ac:chgData name="Usman Hashmi" userId="1586ae76-9757-4d64-bc5d-900d152efc38" providerId="ADAL" clId="{F72DD863-F173-47AD-ACE3-95A45FFD500B}" dt="2022-09-23T01:15:22.141" v="40"/>
          <ac:inkMkLst>
            <pc:docMk/>
            <pc:sldMk cId="1821506811" sldId="294"/>
            <ac:inkMk id="39" creationId="{D0D4D211-2008-430E-A0FB-53DC183164BA}"/>
          </ac:inkMkLst>
        </pc:inkChg>
      </pc:sldChg>
      <pc:sldChg chg="modSp mod">
        <pc:chgData name="Usman Hashmi" userId="1586ae76-9757-4d64-bc5d-900d152efc38" providerId="ADAL" clId="{F72DD863-F173-47AD-ACE3-95A45FFD500B}" dt="2022-09-30T01:32:49.979" v="49" actId="20577"/>
        <pc:sldMkLst>
          <pc:docMk/>
          <pc:sldMk cId="1747680813" sldId="298"/>
        </pc:sldMkLst>
        <pc:spChg chg="mod">
          <ac:chgData name="Usman Hashmi" userId="1586ae76-9757-4d64-bc5d-900d152efc38" providerId="ADAL" clId="{F72DD863-F173-47AD-ACE3-95A45FFD500B}" dt="2022-09-30T01:32:49.979" v="49" actId="20577"/>
          <ac:spMkLst>
            <pc:docMk/>
            <pc:sldMk cId="1747680813" sldId="298"/>
            <ac:spMk id="14" creationId="{00000000-0000-0000-0000-000000000000}"/>
          </ac:spMkLst>
        </pc:spChg>
      </pc:sldChg>
    </pc:docChg>
  </pc:docChgLst>
  <pc:docChgLst>
    <pc:chgData name="Usman Hashmi" userId="1586ae76-9757-4d64-bc5d-900d152efc38" providerId="ADAL" clId="{60D53C35-CDE0-4EF4-81A8-7C20536B9ECD}"/>
    <pc:docChg chg="custSel modSld">
      <pc:chgData name="Usman Hashmi" userId="1586ae76-9757-4d64-bc5d-900d152efc38" providerId="ADAL" clId="{60D53C35-CDE0-4EF4-81A8-7C20536B9ECD}" dt="2022-06-13T01:58:54.431" v="13" actId="478"/>
      <pc:docMkLst>
        <pc:docMk/>
      </pc:docMkLst>
      <pc:sldChg chg="modSp">
        <pc:chgData name="Usman Hashmi" userId="1586ae76-9757-4d64-bc5d-900d152efc38" providerId="ADAL" clId="{60D53C35-CDE0-4EF4-81A8-7C20536B9ECD}" dt="2022-06-13T01:38:27.295" v="0" actId="20578"/>
        <pc:sldMkLst>
          <pc:docMk/>
          <pc:sldMk cId="3701343025" sldId="259"/>
        </pc:sldMkLst>
        <pc:spChg chg="mod">
          <ac:chgData name="Usman Hashmi" userId="1586ae76-9757-4d64-bc5d-900d152efc38" providerId="ADAL" clId="{60D53C35-CDE0-4EF4-81A8-7C20536B9ECD}" dt="2022-06-13T01:38:27.295" v="0" actId="20578"/>
          <ac:spMkLst>
            <pc:docMk/>
            <pc:sldMk cId="3701343025" sldId="259"/>
            <ac:spMk id="3" creationId="{00000000-0000-0000-0000-000000000000}"/>
          </ac:spMkLst>
        </pc:spChg>
      </pc:sldChg>
      <pc:sldChg chg="addSp delSp modSp mod">
        <pc:chgData name="Usman Hashmi" userId="1586ae76-9757-4d64-bc5d-900d152efc38" providerId="ADAL" clId="{60D53C35-CDE0-4EF4-81A8-7C20536B9ECD}" dt="2022-06-13T01:48:53.814" v="9" actId="9405"/>
        <pc:sldMkLst>
          <pc:docMk/>
          <pc:sldMk cId="3346040386" sldId="262"/>
        </pc:sldMkLst>
        <pc:grpChg chg="del mod">
          <ac:chgData name="Usman Hashmi" userId="1586ae76-9757-4d64-bc5d-900d152efc38" providerId="ADAL" clId="{60D53C35-CDE0-4EF4-81A8-7C20536B9ECD}" dt="2022-06-13T01:48:52.540" v="8"/>
          <ac:grpSpMkLst>
            <pc:docMk/>
            <pc:sldMk cId="3346040386" sldId="262"/>
            <ac:grpSpMk id="10" creationId="{DE5DD099-C796-4B3A-AE1E-7A7871A65EC0}"/>
          </ac:grpSpMkLst>
        </pc:grpChg>
        <pc:grpChg chg="mod">
          <ac:chgData name="Usman Hashmi" userId="1586ae76-9757-4d64-bc5d-900d152efc38" providerId="ADAL" clId="{60D53C35-CDE0-4EF4-81A8-7C20536B9ECD}" dt="2022-06-13T01:48:52.540" v="8"/>
          <ac:grpSpMkLst>
            <pc:docMk/>
            <pc:sldMk cId="3346040386" sldId="262"/>
            <ac:grpSpMk id="12" creationId="{D7FEA70A-FE63-42AC-B893-ABD4E26280FE}"/>
          </ac:grpSpMkLst>
        </pc:grpChg>
        <pc:inkChg chg="add">
          <ac:chgData name="Usman Hashmi" userId="1586ae76-9757-4d64-bc5d-900d152efc38" providerId="ADAL" clId="{60D53C35-CDE0-4EF4-81A8-7C20536B9ECD}" dt="2022-06-13T01:48:11.290" v="1" actId="9405"/>
          <ac:inkMkLst>
            <pc:docMk/>
            <pc:sldMk cId="3346040386" sldId="262"/>
            <ac:inkMk id="5" creationId="{5F5651E6-6809-4F40-9FE1-08B2C9CC157D}"/>
          </ac:inkMkLst>
        </pc:inkChg>
        <pc:inkChg chg="add mod">
          <ac:chgData name="Usman Hashmi" userId="1586ae76-9757-4d64-bc5d-900d152efc38" providerId="ADAL" clId="{60D53C35-CDE0-4EF4-81A8-7C20536B9ECD}" dt="2022-06-13T01:48:52.540" v="8"/>
          <ac:inkMkLst>
            <pc:docMk/>
            <pc:sldMk cId="3346040386" sldId="262"/>
            <ac:inkMk id="6" creationId="{7772C2CB-B81D-426A-9644-DFF2BEDF098C}"/>
          </ac:inkMkLst>
        </pc:inkChg>
        <pc:inkChg chg="add mod">
          <ac:chgData name="Usman Hashmi" userId="1586ae76-9757-4d64-bc5d-900d152efc38" providerId="ADAL" clId="{60D53C35-CDE0-4EF4-81A8-7C20536B9ECD}" dt="2022-06-13T01:48:52.540" v="8"/>
          <ac:inkMkLst>
            <pc:docMk/>
            <pc:sldMk cId="3346040386" sldId="262"/>
            <ac:inkMk id="7" creationId="{BED6993A-F848-42BB-8E7D-665D030F861F}"/>
          </ac:inkMkLst>
        </pc:inkChg>
        <pc:inkChg chg="add mod">
          <ac:chgData name="Usman Hashmi" userId="1586ae76-9757-4d64-bc5d-900d152efc38" providerId="ADAL" clId="{60D53C35-CDE0-4EF4-81A8-7C20536B9ECD}" dt="2022-06-13T01:48:52.540" v="8"/>
          <ac:inkMkLst>
            <pc:docMk/>
            <pc:sldMk cId="3346040386" sldId="262"/>
            <ac:inkMk id="8" creationId="{7F49B204-223B-48FA-8BAC-71C14BC423CE}"/>
          </ac:inkMkLst>
        </pc:inkChg>
        <pc:inkChg chg="add mod">
          <ac:chgData name="Usman Hashmi" userId="1586ae76-9757-4d64-bc5d-900d152efc38" providerId="ADAL" clId="{60D53C35-CDE0-4EF4-81A8-7C20536B9ECD}" dt="2022-06-13T01:48:52.540" v="8"/>
          <ac:inkMkLst>
            <pc:docMk/>
            <pc:sldMk cId="3346040386" sldId="262"/>
            <ac:inkMk id="9" creationId="{97A0F5FE-065E-44C0-AB08-B642B1D2E715}"/>
          </ac:inkMkLst>
        </pc:inkChg>
        <pc:inkChg chg="add mod">
          <ac:chgData name="Usman Hashmi" userId="1586ae76-9757-4d64-bc5d-900d152efc38" providerId="ADAL" clId="{60D53C35-CDE0-4EF4-81A8-7C20536B9ECD}" dt="2022-06-13T01:48:52.540" v="8"/>
          <ac:inkMkLst>
            <pc:docMk/>
            <pc:sldMk cId="3346040386" sldId="262"/>
            <ac:inkMk id="11" creationId="{36C62095-2B1F-40E6-8C5F-45719B189464}"/>
          </ac:inkMkLst>
        </pc:inkChg>
        <pc:inkChg chg="add">
          <ac:chgData name="Usman Hashmi" userId="1586ae76-9757-4d64-bc5d-900d152efc38" providerId="ADAL" clId="{60D53C35-CDE0-4EF4-81A8-7C20536B9ECD}" dt="2022-06-13T01:48:53.814" v="9" actId="9405"/>
          <ac:inkMkLst>
            <pc:docMk/>
            <pc:sldMk cId="3346040386" sldId="262"/>
            <ac:inkMk id="13" creationId="{7B3A0CCA-5E68-449C-A692-8C522C669279}"/>
          </ac:inkMkLst>
        </pc:inkChg>
      </pc:sldChg>
      <pc:sldChg chg="addSp mod">
        <pc:chgData name="Usman Hashmi" userId="1586ae76-9757-4d64-bc5d-900d152efc38" providerId="ADAL" clId="{60D53C35-CDE0-4EF4-81A8-7C20536B9ECD}" dt="2022-06-13T01:58:33.301" v="10" actId="9405"/>
        <pc:sldMkLst>
          <pc:docMk/>
          <pc:sldMk cId="482570098" sldId="292"/>
        </pc:sldMkLst>
        <pc:inkChg chg="add">
          <ac:chgData name="Usman Hashmi" userId="1586ae76-9757-4d64-bc5d-900d152efc38" providerId="ADAL" clId="{60D53C35-CDE0-4EF4-81A8-7C20536B9ECD}" dt="2022-06-13T01:58:33.301" v="10" actId="9405"/>
          <ac:inkMkLst>
            <pc:docMk/>
            <pc:sldMk cId="482570098" sldId="292"/>
            <ac:inkMk id="5" creationId="{282EACB3-486B-483B-9696-89FFE1218F0A}"/>
          </ac:inkMkLst>
        </pc:inkChg>
      </pc:sldChg>
      <pc:sldChg chg="addSp delSp mod">
        <pc:chgData name="Usman Hashmi" userId="1586ae76-9757-4d64-bc5d-900d152efc38" providerId="ADAL" clId="{60D53C35-CDE0-4EF4-81A8-7C20536B9ECD}" dt="2022-06-13T01:58:54.431" v="13" actId="478"/>
        <pc:sldMkLst>
          <pc:docMk/>
          <pc:sldMk cId="451517242" sldId="293"/>
        </pc:sldMkLst>
        <pc:spChg chg="del">
          <ac:chgData name="Usman Hashmi" userId="1586ae76-9757-4d64-bc5d-900d152efc38" providerId="ADAL" clId="{60D53C35-CDE0-4EF4-81A8-7C20536B9ECD}" dt="2022-06-13T01:58:54.431" v="13" actId="478"/>
          <ac:spMkLst>
            <pc:docMk/>
            <pc:sldMk cId="451517242" sldId="293"/>
            <ac:spMk id="3" creationId="{00000000-0000-0000-0000-000000000000}"/>
          </ac:spMkLst>
        </pc:spChg>
        <pc:inkChg chg="add">
          <ac:chgData name="Usman Hashmi" userId="1586ae76-9757-4d64-bc5d-900d152efc38" providerId="ADAL" clId="{60D53C35-CDE0-4EF4-81A8-7C20536B9ECD}" dt="2022-06-13T01:58:48.900" v="11" actId="9405"/>
          <ac:inkMkLst>
            <pc:docMk/>
            <pc:sldMk cId="451517242" sldId="293"/>
            <ac:inkMk id="57" creationId="{087B6FC3-308F-4967-9A7C-11367C1C6C0B}"/>
          </ac:inkMkLst>
        </pc:inkChg>
        <pc:inkChg chg="add">
          <ac:chgData name="Usman Hashmi" userId="1586ae76-9757-4d64-bc5d-900d152efc38" providerId="ADAL" clId="{60D53C35-CDE0-4EF4-81A8-7C20536B9ECD}" dt="2022-06-13T01:58:49.402" v="12" actId="9405"/>
          <ac:inkMkLst>
            <pc:docMk/>
            <pc:sldMk cId="451517242" sldId="293"/>
            <ac:inkMk id="58" creationId="{F26FC0A5-3BD6-4E6B-87D5-124F48C5B39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01:58:33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1,'-4'0,"-3"0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01:58:48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01:58:49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Concepts</a:t>
            </a: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 of Object Oriented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Concept of Object Orientation – Part 1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Class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8907" y="1635918"/>
            <a:ext cx="9207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/>
              <a:t>Class</a:t>
            </a:r>
          </a:p>
          <a:p>
            <a:pPr algn="ctr"/>
            <a:r>
              <a:rPr lang="en-US" sz="1800"/>
              <a:t>Course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7357" y="2466181"/>
            <a:ext cx="147955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/>
              <a:t>Properties</a:t>
            </a:r>
            <a:endParaRPr lang="en-US" sz="2000"/>
          </a:p>
          <a:p>
            <a:pPr algn="ctr"/>
            <a:r>
              <a:rPr lang="en-US" sz="1800"/>
              <a:t>Name</a:t>
            </a:r>
          </a:p>
          <a:p>
            <a:pPr algn="ctr"/>
            <a:r>
              <a:rPr lang="en-US" sz="1800"/>
              <a:t>Location</a:t>
            </a:r>
          </a:p>
          <a:p>
            <a:pPr algn="ctr"/>
            <a:r>
              <a:rPr lang="en-US" sz="1800"/>
              <a:t>Days offered</a:t>
            </a:r>
          </a:p>
          <a:p>
            <a:pPr algn="ctr"/>
            <a:r>
              <a:rPr lang="en-US" sz="1800"/>
              <a:t>Credit hours</a:t>
            </a:r>
          </a:p>
          <a:p>
            <a:pPr algn="ctr"/>
            <a:r>
              <a:rPr lang="en-US" sz="1800"/>
              <a:t>Start time</a:t>
            </a:r>
          </a:p>
          <a:p>
            <a:pPr algn="ctr"/>
            <a:r>
              <a:rPr lang="en-US" sz="1800"/>
              <a:t>End time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8594" y="2466181"/>
            <a:ext cx="21780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 dirty="0"/>
              <a:t>Behavior</a:t>
            </a:r>
          </a:p>
          <a:p>
            <a:pPr algn="ctr"/>
            <a:r>
              <a:rPr lang="en-US" sz="1800" dirty="0"/>
              <a:t>Add a student</a:t>
            </a:r>
          </a:p>
          <a:p>
            <a:pPr algn="ctr"/>
            <a:r>
              <a:rPr lang="en-US" sz="1800" dirty="0"/>
              <a:t>Delete a student</a:t>
            </a:r>
          </a:p>
          <a:p>
            <a:pPr algn="ctr"/>
            <a:r>
              <a:rPr lang="en-US" sz="1800" dirty="0"/>
              <a:t>Get course roster</a:t>
            </a:r>
          </a:p>
          <a:p>
            <a:pPr algn="ctr"/>
            <a:r>
              <a:rPr lang="en-US" sz="1800" dirty="0"/>
              <a:t>Determine if it is full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86832" y="2642393"/>
            <a:ext cx="3560762" cy="2579688"/>
            <a:chOff x="1693" y="1584"/>
            <a:chExt cx="2243" cy="162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93" y="1584"/>
              <a:ext cx="2243" cy="1152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00CC99"/>
                </a:gs>
              </a:gsLst>
              <a:lin ang="189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125" y="1632"/>
              <a:ext cx="1488" cy="76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25" y="2400"/>
              <a:ext cx="1488" cy="4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93" y="2736"/>
              <a:ext cx="2243" cy="473"/>
            </a:xfrm>
            <a:prstGeom prst="rect">
              <a:avLst/>
            </a:prstGeom>
            <a:gradFill rotWithShape="0">
              <a:gsLst>
                <a:gs pos="0">
                  <a:srgbClr val="CCCC00"/>
                </a:gs>
                <a:gs pos="100000">
                  <a:srgbClr val="CC9900"/>
                </a:gs>
              </a:gsLst>
              <a:lin ang="27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17" y="1824"/>
              <a:ext cx="351" cy="872"/>
            </a:xfrm>
            <a:custGeom>
              <a:avLst/>
              <a:gdLst>
                <a:gd name="T0" fmla="*/ 163 w 332"/>
                <a:gd name="T1" fmla="*/ 652 h 824"/>
                <a:gd name="T2" fmla="*/ 160 w 332"/>
                <a:gd name="T3" fmla="*/ 596 h 824"/>
                <a:gd name="T4" fmla="*/ 194 w 332"/>
                <a:gd name="T5" fmla="*/ 538 h 824"/>
                <a:gd name="T6" fmla="*/ 180 w 332"/>
                <a:gd name="T7" fmla="*/ 399 h 824"/>
                <a:gd name="T8" fmla="*/ 185 w 332"/>
                <a:gd name="T9" fmla="*/ 317 h 824"/>
                <a:gd name="T10" fmla="*/ 174 w 332"/>
                <a:gd name="T11" fmla="*/ 268 h 824"/>
                <a:gd name="T12" fmla="*/ 232 w 332"/>
                <a:gd name="T13" fmla="*/ 272 h 824"/>
                <a:gd name="T14" fmla="*/ 295 w 332"/>
                <a:gd name="T15" fmla="*/ 178 h 824"/>
                <a:gd name="T16" fmla="*/ 299 w 332"/>
                <a:gd name="T17" fmla="*/ 159 h 824"/>
                <a:gd name="T18" fmla="*/ 321 w 332"/>
                <a:gd name="T19" fmla="*/ 88 h 824"/>
                <a:gd name="T20" fmla="*/ 332 w 332"/>
                <a:gd name="T21" fmla="*/ 79 h 824"/>
                <a:gd name="T22" fmla="*/ 319 w 332"/>
                <a:gd name="T23" fmla="*/ 79 h 824"/>
                <a:gd name="T24" fmla="*/ 287 w 332"/>
                <a:gd name="T25" fmla="*/ 96 h 824"/>
                <a:gd name="T26" fmla="*/ 270 w 332"/>
                <a:gd name="T27" fmla="*/ 154 h 824"/>
                <a:gd name="T28" fmla="*/ 215 w 332"/>
                <a:gd name="T29" fmla="*/ 203 h 824"/>
                <a:gd name="T30" fmla="*/ 185 w 332"/>
                <a:gd name="T31" fmla="*/ 205 h 824"/>
                <a:gd name="T32" fmla="*/ 102 w 332"/>
                <a:gd name="T33" fmla="*/ 137 h 824"/>
                <a:gd name="T34" fmla="*/ 121 w 332"/>
                <a:gd name="T35" fmla="*/ 123 h 824"/>
                <a:gd name="T36" fmla="*/ 129 w 332"/>
                <a:gd name="T37" fmla="*/ 116 h 824"/>
                <a:gd name="T38" fmla="*/ 127 w 332"/>
                <a:gd name="T39" fmla="*/ 98 h 824"/>
                <a:gd name="T40" fmla="*/ 127 w 332"/>
                <a:gd name="T41" fmla="*/ 88 h 824"/>
                <a:gd name="T42" fmla="*/ 125 w 332"/>
                <a:gd name="T43" fmla="*/ 78 h 824"/>
                <a:gd name="T44" fmla="*/ 123 w 332"/>
                <a:gd name="T45" fmla="*/ 74 h 824"/>
                <a:gd name="T46" fmla="*/ 114 w 332"/>
                <a:gd name="T47" fmla="*/ 49 h 824"/>
                <a:gd name="T48" fmla="*/ 111 w 332"/>
                <a:gd name="T49" fmla="*/ 22 h 824"/>
                <a:gd name="T50" fmla="*/ 114 w 332"/>
                <a:gd name="T51" fmla="*/ 5 h 824"/>
                <a:gd name="T52" fmla="*/ 65 w 332"/>
                <a:gd name="T53" fmla="*/ 0 h 824"/>
                <a:gd name="T54" fmla="*/ 33 w 332"/>
                <a:gd name="T55" fmla="*/ 5 h 824"/>
                <a:gd name="T56" fmla="*/ 16 w 332"/>
                <a:gd name="T57" fmla="*/ 16 h 824"/>
                <a:gd name="T58" fmla="*/ 6 w 332"/>
                <a:gd name="T59" fmla="*/ 38 h 824"/>
                <a:gd name="T60" fmla="*/ 11 w 332"/>
                <a:gd name="T61" fmla="*/ 76 h 824"/>
                <a:gd name="T62" fmla="*/ 25 w 332"/>
                <a:gd name="T63" fmla="*/ 106 h 824"/>
                <a:gd name="T64" fmla="*/ 33 w 332"/>
                <a:gd name="T65" fmla="*/ 150 h 824"/>
                <a:gd name="T66" fmla="*/ 11 w 332"/>
                <a:gd name="T67" fmla="*/ 168 h 824"/>
                <a:gd name="T68" fmla="*/ 0 w 332"/>
                <a:gd name="T69" fmla="*/ 210 h 824"/>
                <a:gd name="T70" fmla="*/ 6 w 332"/>
                <a:gd name="T71" fmla="*/ 301 h 824"/>
                <a:gd name="T72" fmla="*/ 12 w 332"/>
                <a:gd name="T73" fmla="*/ 406 h 824"/>
                <a:gd name="T74" fmla="*/ 2 w 332"/>
                <a:gd name="T75" fmla="*/ 504 h 824"/>
                <a:gd name="T76" fmla="*/ 14 w 332"/>
                <a:gd name="T77" fmla="*/ 547 h 824"/>
                <a:gd name="T78" fmla="*/ 11 w 332"/>
                <a:gd name="T79" fmla="*/ 652 h 824"/>
                <a:gd name="T80" fmla="*/ 0 w 332"/>
                <a:gd name="T8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824">
                  <a:moveTo>
                    <a:pt x="160" y="737"/>
                  </a:moveTo>
                  <a:lnTo>
                    <a:pt x="163" y="652"/>
                  </a:lnTo>
                  <a:lnTo>
                    <a:pt x="163" y="623"/>
                  </a:lnTo>
                  <a:lnTo>
                    <a:pt x="160" y="596"/>
                  </a:lnTo>
                  <a:lnTo>
                    <a:pt x="158" y="555"/>
                  </a:lnTo>
                  <a:lnTo>
                    <a:pt x="194" y="538"/>
                  </a:lnTo>
                  <a:lnTo>
                    <a:pt x="174" y="436"/>
                  </a:lnTo>
                  <a:lnTo>
                    <a:pt x="180" y="399"/>
                  </a:lnTo>
                  <a:lnTo>
                    <a:pt x="185" y="360"/>
                  </a:lnTo>
                  <a:lnTo>
                    <a:pt x="185" y="317"/>
                  </a:lnTo>
                  <a:lnTo>
                    <a:pt x="174" y="277"/>
                  </a:lnTo>
                  <a:lnTo>
                    <a:pt x="174" y="268"/>
                  </a:lnTo>
                  <a:lnTo>
                    <a:pt x="203" y="272"/>
                  </a:lnTo>
                  <a:lnTo>
                    <a:pt x="232" y="272"/>
                  </a:lnTo>
                  <a:lnTo>
                    <a:pt x="303" y="192"/>
                  </a:lnTo>
                  <a:lnTo>
                    <a:pt x="295" y="178"/>
                  </a:lnTo>
                  <a:lnTo>
                    <a:pt x="305" y="168"/>
                  </a:lnTo>
                  <a:lnTo>
                    <a:pt x="299" y="159"/>
                  </a:lnTo>
                  <a:lnTo>
                    <a:pt x="326" y="103"/>
                  </a:lnTo>
                  <a:lnTo>
                    <a:pt x="321" y="88"/>
                  </a:lnTo>
                  <a:lnTo>
                    <a:pt x="332" y="81"/>
                  </a:lnTo>
                  <a:lnTo>
                    <a:pt x="332" y="79"/>
                  </a:lnTo>
                  <a:lnTo>
                    <a:pt x="319" y="83"/>
                  </a:lnTo>
                  <a:lnTo>
                    <a:pt x="319" y="79"/>
                  </a:lnTo>
                  <a:lnTo>
                    <a:pt x="307" y="78"/>
                  </a:lnTo>
                  <a:lnTo>
                    <a:pt x="287" y="96"/>
                  </a:lnTo>
                  <a:lnTo>
                    <a:pt x="283" y="141"/>
                  </a:lnTo>
                  <a:lnTo>
                    <a:pt x="270" y="154"/>
                  </a:lnTo>
                  <a:lnTo>
                    <a:pt x="264" y="150"/>
                  </a:lnTo>
                  <a:lnTo>
                    <a:pt x="215" y="203"/>
                  </a:lnTo>
                  <a:lnTo>
                    <a:pt x="211" y="205"/>
                  </a:lnTo>
                  <a:lnTo>
                    <a:pt x="185" y="205"/>
                  </a:lnTo>
                  <a:lnTo>
                    <a:pt x="170" y="192"/>
                  </a:lnTo>
                  <a:lnTo>
                    <a:pt x="102" y="137"/>
                  </a:lnTo>
                  <a:lnTo>
                    <a:pt x="107" y="127"/>
                  </a:lnTo>
                  <a:lnTo>
                    <a:pt x="121" y="123"/>
                  </a:lnTo>
                  <a:lnTo>
                    <a:pt x="125" y="119"/>
                  </a:lnTo>
                  <a:lnTo>
                    <a:pt x="129" y="116"/>
                  </a:lnTo>
                  <a:lnTo>
                    <a:pt x="129" y="106"/>
                  </a:lnTo>
                  <a:lnTo>
                    <a:pt x="127" y="98"/>
                  </a:lnTo>
                  <a:lnTo>
                    <a:pt x="125" y="88"/>
                  </a:lnTo>
                  <a:lnTo>
                    <a:pt x="127" y="88"/>
                  </a:lnTo>
                  <a:lnTo>
                    <a:pt x="127" y="81"/>
                  </a:lnTo>
                  <a:lnTo>
                    <a:pt x="125" y="78"/>
                  </a:lnTo>
                  <a:lnTo>
                    <a:pt x="123" y="76"/>
                  </a:lnTo>
                  <a:lnTo>
                    <a:pt x="123" y="74"/>
                  </a:lnTo>
                  <a:lnTo>
                    <a:pt x="131" y="67"/>
                  </a:lnTo>
                  <a:lnTo>
                    <a:pt x="114" y="49"/>
                  </a:lnTo>
                  <a:lnTo>
                    <a:pt x="114" y="34"/>
                  </a:lnTo>
                  <a:lnTo>
                    <a:pt x="111" y="22"/>
                  </a:lnTo>
                  <a:lnTo>
                    <a:pt x="109" y="20"/>
                  </a:lnTo>
                  <a:lnTo>
                    <a:pt x="114" y="5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47" y="3"/>
                  </a:lnTo>
                  <a:lnTo>
                    <a:pt x="33" y="5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1" y="27"/>
                  </a:lnTo>
                  <a:lnTo>
                    <a:pt x="6" y="38"/>
                  </a:lnTo>
                  <a:lnTo>
                    <a:pt x="6" y="59"/>
                  </a:lnTo>
                  <a:lnTo>
                    <a:pt x="11" y="76"/>
                  </a:lnTo>
                  <a:lnTo>
                    <a:pt x="14" y="90"/>
                  </a:lnTo>
                  <a:lnTo>
                    <a:pt x="25" y="106"/>
                  </a:lnTo>
                  <a:lnTo>
                    <a:pt x="36" y="112"/>
                  </a:lnTo>
                  <a:lnTo>
                    <a:pt x="33" y="150"/>
                  </a:lnTo>
                  <a:lnTo>
                    <a:pt x="18" y="155"/>
                  </a:lnTo>
                  <a:lnTo>
                    <a:pt x="11" y="168"/>
                  </a:lnTo>
                  <a:lnTo>
                    <a:pt x="2" y="179"/>
                  </a:lnTo>
                  <a:lnTo>
                    <a:pt x="0" y="210"/>
                  </a:lnTo>
                  <a:lnTo>
                    <a:pt x="2" y="244"/>
                  </a:lnTo>
                  <a:lnTo>
                    <a:pt x="6" y="301"/>
                  </a:lnTo>
                  <a:lnTo>
                    <a:pt x="12" y="358"/>
                  </a:lnTo>
                  <a:lnTo>
                    <a:pt x="12" y="406"/>
                  </a:lnTo>
                  <a:lnTo>
                    <a:pt x="6" y="438"/>
                  </a:lnTo>
                  <a:lnTo>
                    <a:pt x="2" y="504"/>
                  </a:lnTo>
                  <a:lnTo>
                    <a:pt x="2" y="534"/>
                  </a:lnTo>
                  <a:lnTo>
                    <a:pt x="14" y="547"/>
                  </a:lnTo>
                  <a:lnTo>
                    <a:pt x="11" y="623"/>
                  </a:lnTo>
                  <a:lnTo>
                    <a:pt x="11" y="652"/>
                  </a:lnTo>
                  <a:lnTo>
                    <a:pt x="9" y="678"/>
                  </a:lnTo>
                  <a:lnTo>
                    <a:pt x="0" y="824"/>
                  </a:lnTo>
                  <a:lnTo>
                    <a:pt x="160" y="737"/>
                  </a:ln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70" y="2050"/>
              <a:ext cx="278" cy="142"/>
            </a:xfrm>
            <a:custGeom>
              <a:avLst/>
              <a:gdLst>
                <a:gd name="T0" fmla="*/ 11 w 278"/>
                <a:gd name="T1" fmla="*/ 104 h 142"/>
                <a:gd name="T2" fmla="*/ 34 w 278"/>
                <a:gd name="T3" fmla="*/ 88 h 142"/>
                <a:gd name="T4" fmla="*/ 42 w 278"/>
                <a:gd name="T5" fmla="*/ 94 h 142"/>
                <a:gd name="T6" fmla="*/ 30 w 278"/>
                <a:gd name="T7" fmla="*/ 113 h 142"/>
                <a:gd name="T8" fmla="*/ 26 w 278"/>
                <a:gd name="T9" fmla="*/ 140 h 142"/>
                <a:gd name="T10" fmla="*/ 34 w 278"/>
                <a:gd name="T11" fmla="*/ 142 h 142"/>
                <a:gd name="T12" fmla="*/ 51 w 278"/>
                <a:gd name="T13" fmla="*/ 113 h 142"/>
                <a:gd name="T14" fmla="*/ 69 w 278"/>
                <a:gd name="T15" fmla="*/ 73 h 142"/>
                <a:gd name="T16" fmla="*/ 78 w 278"/>
                <a:gd name="T17" fmla="*/ 77 h 142"/>
                <a:gd name="T18" fmla="*/ 86 w 278"/>
                <a:gd name="T19" fmla="*/ 94 h 142"/>
                <a:gd name="T20" fmla="*/ 97 w 278"/>
                <a:gd name="T21" fmla="*/ 92 h 142"/>
                <a:gd name="T22" fmla="*/ 111 w 278"/>
                <a:gd name="T23" fmla="*/ 94 h 142"/>
                <a:gd name="T24" fmla="*/ 111 w 278"/>
                <a:gd name="T25" fmla="*/ 108 h 142"/>
                <a:gd name="T26" fmla="*/ 186 w 278"/>
                <a:gd name="T27" fmla="*/ 73 h 142"/>
                <a:gd name="T28" fmla="*/ 199 w 278"/>
                <a:gd name="T29" fmla="*/ 62 h 142"/>
                <a:gd name="T30" fmla="*/ 199 w 278"/>
                <a:gd name="T31" fmla="*/ 48 h 142"/>
                <a:gd name="T32" fmla="*/ 168 w 278"/>
                <a:gd name="T33" fmla="*/ 35 h 142"/>
                <a:gd name="T34" fmla="*/ 184 w 278"/>
                <a:gd name="T35" fmla="*/ 29 h 142"/>
                <a:gd name="T36" fmla="*/ 205 w 278"/>
                <a:gd name="T37" fmla="*/ 29 h 142"/>
                <a:gd name="T38" fmla="*/ 216 w 278"/>
                <a:gd name="T39" fmla="*/ 39 h 142"/>
                <a:gd name="T40" fmla="*/ 214 w 278"/>
                <a:gd name="T41" fmla="*/ 64 h 142"/>
                <a:gd name="T42" fmla="*/ 226 w 278"/>
                <a:gd name="T43" fmla="*/ 52 h 142"/>
                <a:gd name="T44" fmla="*/ 234 w 278"/>
                <a:gd name="T45" fmla="*/ 44 h 142"/>
                <a:gd name="T46" fmla="*/ 236 w 278"/>
                <a:gd name="T47" fmla="*/ 62 h 142"/>
                <a:gd name="T48" fmla="*/ 211 w 278"/>
                <a:gd name="T49" fmla="*/ 90 h 142"/>
                <a:gd name="T50" fmla="*/ 241 w 278"/>
                <a:gd name="T51" fmla="*/ 77 h 142"/>
                <a:gd name="T52" fmla="*/ 264 w 278"/>
                <a:gd name="T53" fmla="*/ 62 h 142"/>
                <a:gd name="T54" fmla="*/ 260 w 278"/>
                <a:gd name="T55" fmla="*/ 39 h 142"/>
                <a:gd name="T56" fmla="*/ 218 w 278"/>
                <a:gd name="T57" fmla="*/ 21 h 142"/>
                <a:gd name="T58" fmla="*/ 170 w 278"/>
                <a:gd name="T59" fmla="*/ 10 h 142"/>
                <a:gd name="T60" fmla="*/ 124 w 278"/>
                <a:gd name="T61" fmla="*/ 0 h 142"/>
                <a:gd name="T62" fmla="*/ 78 w 278"/>
                <a:gd name="T63" fmla="*/ 25 h 142"/>
                <a:gd name="T64" fmla="*/ 23 w 278"/>
                <a:gd name="T65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142">
                  <a:moveTo>
                    <a:pt x="0" y="119"/>
                  </a:moveTo>
                  <a:lnTo>
                    <a:pt x="11" y="104"/>
                  </a:lnTo>
                  <a:lnTo>
                    <a:pt x="21" y="94"/>
                  </a:lnTo>
                  <a:lnTo>
                    <a:pt x="34" y="88"/>
                  </a:lnTo>
                  <a:lnTo>
                    <a:pt x="38" y="88"/>
                  </a:lnTo>
                  <a:lnTo>
                    <a:pt x="42" y="94"/>
                  </a:lnTo>
                  <a:lnTo>
                    <a:pt x="38" y="102"/>
                  </a:lnTo>
                  <a:lnTo>
                    <a:pt x="30" y="113"/>
                  </a:lnTo>
                  <a:lnTo>
                    <a:pt x="26" y="121"/>
                  </a:lnTo>
                  <a:lnTo>
                    <a:pt x="26" y="140"/>
                  </a:lnTo>
                  <a:lnTo>
                    <a:pt x="30" y="142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51" y="113"/>
                  </a:lnTo>
                  <a:lnTo>
                    <a:pt x="65" y="77"/>
                  </a:lnTo>
                  <a:lnTo>
                    <a:pt x="69" y="73"/>
                  </a:lnTo>
                  <a:lnTo>
                    <a:pt x="74" y="73"/>
                  </a:lnTo>
                  <a:lnTo>
                    <a:pt x="78" y="77"/>
                  </a:lnTo>
                  <a:lnTo>
                    <a:pt x="78" y="96"/>
                  </a:lnTo>
                  <a:lnTo>
                    <a:pt x="86" y="94"/>
                  </a:lnTo>
                  <a:lnTo>
                    <a:pt x="90" y="94"/>
                  </a:lnTo>
                  <a:lnTo>
                    <a:pt x="97" y="92"/>
                  </a:lnTo>
                  <a:lnTo>
                    <a:pt x="105" y="92"/>
                  </a:lnTo>
                  <a:lnTo>
                    <a:pt x="111" y="94"/>
                  </a:lnTo>
                  <a:lnTo>
                    <a:pt x="113" y="100"/>
                  </a:lnTo>
                  <a:lnTo>
                    <a:pt x="111" y="108"/>
                  </a:lnTo>
                  <a:lnTo>
                    <a:pt x="143" y="90"/>
                  </a:lnTo>
                  <a:lnTo>
                    <a:pt x="186" y="73"/>
                  </a:lnTo>
                  <a:lnTo>
                    <a:pt x="193" y="67"/>
                  </a:lnTo>
                  <a:lnTo>
                    <a:pt x="199" y="62"/>
                  </a:lnTo>
                  <a:lnTo>
                    <a:pt x="199" y="52"/>
                  </a:lnTo>
                  <a:lnTo>
                    <a:pt x="199" y="48"/>
                  </a:lnTo>
                  <a:lnTo>
                    <a:pt x="182" y="39"/>
                  </a:lnTo>
                  <a:lnTo>
                    <a:pt x="168" y="35"/>
                  </a:lnTo>
                  <a:lnTo>
                    <a:pt x="170" y="29"/>
                  </a:lnTo>
                  <a:lnTo>
                    <a:pt x="184" y="29"/>
                  </a:lnTo>
                  <a:lnTo>
                    <a:pt x="199" y="27"/>
                  </a:lnTo>
                  <a:lnTo>
                    <a:pt x="205" y="29"/>
                  </a:lnTo>
                  <a:lnTo>
                    <a:pt x="209" y="29"/>
                  </a:lnTo>
                  <a:lnTo>
                    <a:pt x="216" y="39"/>
                  </a:lnTo>
                  <a:lnTo>
                    <a:pt x="216" y="52"/>
                  </a:lnTo>
                  <a:lnTo>
                    <a:pt x="214" y="64"/>
                  </a:lnTo>
                  <a:lnTo>
                    <a:pt x="220" y="62"/>
                  </a:lnTo>
                  <a:lnTo>
                    <a:pt x="226" y="52"/>
                  </a:lnTo>
                  <a:lnTo>
                    <a:pt x="230" y="40"/>
                  </a:lnTo>
                  <a:lnTo>
                    <a:pt x="234" y="44"/>
                  </a:lnTo>
                  <a:lnTo>
                    <a:pt x="236" y="52"/>
                  </a:lnTo>
                  <a:lnTo>
                    <a:pt x="236" y="62"/>
                  </a:lnTo>
                  <a:lnTo>
                    <a:pt x="232" y="67"/>
                  </a:lnTo>
                  <a:lnTo>
                    <a:pt x="211" y="90"/>
                  </a:lnTo>
                  <a:lnTo>
                    <a:pt x="232" y="88"/>
                  </a:lnTo>
                  <a:lnTo>
                    <a:pt x="241" y="77"/>
                  </a:lnTo>
                  <a:lnTo>
                    <a:pt x="253" y="67"/>
                  </a:lnTo>
                  <a:lnTo>
                    <a:pt x="264" y="62"/>
                  </a:lnTo>
                  <a:lnTo>
                    <a:pt x="278" y="52"/>
                  </a:lnTo>
                  <a:lnTo>
                    <a:pt x="260" y="39"/>
                  </a:lnTo>
                  <a:lnTo>
                    <a:pt x="241" y="27"/>
                  </a:lnTo>
                  <a:lnTo>
                    <a:pt x="218" y="21"/>
                  </a:lnTo>
                  <a:lnTo>
                    <a:pt x="193" y="17"/>
                  </a:lnTo>
                  <a:lnTo>
                    <a:pt x="170" y="10"/>
                  </a:lnTo>
                  <a:lnTo>
                    <a:pt x="149" y="2"/>
                  </a:lnTo>
                  <a:lnTo>
                    <a:pt x="124" y="0"/>
                  </a:lnTo>
                  <a:lnTo>
                    <a:pt x="113" y="4"/>
                  </a:lnTo>
                  <a:lnTo>
                    <a:pt x="78" y="25"/>
                  </a:lnTo>
                  <a:lnTo>
                    <a:pt x="46" y="52"/>
                  </a:lnTo>
                  <a:lnTo>
                    <a:pt x="23" y="83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70" y="2050"/>
              <a:ext cx="278" cy="142"/>
            </a:xfrm>
            <a:custGeom>
              <a:avLst/>
              <a:gdLst>
                <a:gd name="T0" fmla="*/ 11 w 278"/>
                <a:gd name="T1" fmla="*/ 104 h 142"/>
                <a:gd name="T2" fmla="*/ 34 w 278"/>
                <a:gd name="T3" fmla="*/ 88 h 142"/>
                <a:gd name="T4" fmla="*/ 42 w 278"/>
                <a:gd name="T5" fmla="*/ 94 h 142"/>
                <a:gd name="T6" fmla="*/ 30 w 278"/>
                <a:gd name="T7" fmla="*/ 113 h 142"/>
                <a:gd name="T8" fmla="*/ 26 w 278"/>
                <a:gd name="T9" fmla="*/ 140 h 142"/>
                <a:gd name="T10" fmla="*/ 34 w 278"/>
                <a:gd name="T11" fmla="*/ 142 h 142"/>
                <a:gd name="T12" fmla="*/ 51 w 278"/>
                <a:gd name="T13" fmla="*/ 113 h 142"/>
                <a:gd name="T14" fmla="*/ 69 w 278"/>
                <a:gd name="T15" fmla="*/ 73 h 142"/>
                <a:gd name="T16" fmla="*/ 78 w 278"/>
                <a:gd name="T17" fmla="*/ 77 h 142"/>
                <a:gd name="T18" fmla="*/ 86 w 278"/>
                <a:gd name="T19" fmla="*/ 94 h 142"/>
                <a:gd name="T20" fmla="*/ 97 w 278"/>
                <a:gd name="T21" fmla="*/ 92 h 142"/>
                <a:gd name="T22" fmla="*/ 111 w 278"/>
                <a:gd name="T23" fmla="*/ 94 h 142"/>
                <a:gd name="T24" fmla="*/ 111 w 278"/>
                <a:gd name="T25" fmla="*/ 108 h 142"/>
                <a:gd name="T26" fmla="*/ 186 w 278"/>
                <a:gd name="T27" fmla="*/ 73 h 142"/>
                <a:gd name="T28" fmla="*/ 199 w 278"/>
                <a:gd name="T29" fmla="*/ 62 h 142"/>
                <a:gd name="T30" fmla="*/ 199 w 278"/>
                <a:gd name="T31" fmla="*/ 48 h 142"/>
                <a:gd name="T32" fmla="*/ 168 w 278"/>
                <a:gd name="T33" fmla="*/ 35 h 142"/>
                <a:gd name="T34" fmla="*/ 184 w 278"/>
                <a:gd name="T35" fmla="*/ 29 h 142"/>
                <a:gd name="T36" fmla="*/ 205 w 278"/>
                <a:gd name="T37" fmla="*/ 29 h 142"/>
                <a:gd name="T38" fmla="*/ 216 w 278"/>
                <a:gd name="T39" fmla="*/ 39 h 142"/>
                <a:gd name="T40" fmla="*/ 214 w 278"/>
                <a:gd name="T41" fmla="*/ 64 h 142"/>
                <a:gd name="T42" fmla="*/ 226 w 278"/>
                <a:gd name="T43" fmla="*/ 52 h 142"/>
                <a:gd name="T44" fmla="*/ 234 w 278"/>
                <a:gd name="T45" fmla="*/ 44 h 142"/>
                <a:gd name="T46" fmla="*/ 236 w 278"/>
                <a:gd name="T47" fmla="*/ 62 h 142"/>
                <a:gd name="T48" fmla="*/ 211 w 278"/>
                <a:gd name="T49" fmla="*/ 90 h 142"/>
                <a:gd name="T50" fmla="*/ 241 w 278"/>
                <a:gd name="T51" fmla="*/ 77 h 142"/>
                <a:gd name="T52" fmla="*/ 264 w 278"/>
                <a:gd name="T53" fmla="*/ 62 h 142"/>
                <a:gd name="T54" fmla="*/ 260 w 278"/>
                <a:gd name="T55" fmla="*/ 39 h 142"/>
                <a:gd name="T56" fmla="*/ 218 w 278"/>
                <a:gd name="T57" fmla="*/ 21 h 142"/>
                <a:gd name="T58" fmla="*/ 170 w 278"/>
                <a:gd name="T59" fmla="*/ 10 h 142"/>
                <a:gd name="T60" fmla="*/ 124 w 278"/>
                <a:gd name="T61" fmla="*/ 0 h 142"/>
                <a:gd name="T62" fmla="*/ 78 w 278"/>
                <a:gd name="T63" fmla="*/ 25 h 142"/>
                <a:gd name="T64" fmla="*/ 23 w 278"/>
                <a:gd name="T65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142">
                  <a:moveTo>
                    <a:pt x="0" y="119"/>
                  </a:moveTo>
                  <a:lnTo>
                    <a:pt x="11" y="104"/>
                  </a:lnTo>
                  <a:lnTo>
                    <a:pt x="21" y="94"/>
                  </a:lnTo>
                  <a:lnTo>
                    <a:pt x="34" y="88"/>
                  </a:lnTo>
                  <a:lnTo>
                    <a:pt x="38" y="88"/>
                  </a:lnTo>
                  <a:lnTo>
                    <a:pt x="42" y="94"/>
                  </a:lnTo>
                  <a:lnTo>
                    <a:pt x="38" y="102"/>
                  </a:lnTo>
                  <a:lnTo>
                    <a:pt x="30" y="113"/>
                  </a:lnTo>
                  <a:lnTo>
                    <a:pt x="26" y="121"/>
                  </a:lnTo>
                  <a:lnTo>
                    <a:pt x="26" y="140"/>
                  </a:lnTo>
                  <a:lnTo>
                    <a:pt x="30" y="142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51" y="113"/>
                  </a:lnTo>
                  <a:lnTo>
                    <a:pt x="65" y="77"/>
                  </a:lnTo>
                  <a:lnTo>
                    <a:pt x="69" y="73"/>
                  </a:lnTo>
                  <a:lnTo>
                    <a:pt x="74" y="73"/>
                  </a:lnTo>
                  <a:lnTo>
                    <a:pt x="78" y="77"/>
                  </a:lnTo>
                  <a:lnTo>
                    <a:pt x="78" y="96"/>
                  </a:lnTo>
                  <a:lnTo>
                    <a:pt x="86" y="94"/>
                  </a:lnTo>
                  <a:lnTo>
                    <a:pt x="90" y="94"/>
                  </a:lnTo>
                  <a:lnTo>
                    <a:pt x="97" y="92"/>
                  </a:lnTo>
                  <a:lnTo>
                    <a:pt x="105" y="92"/>
                  </a:lnTo>
                  <a:lnTo>
                    <a:pt x="111" y="94"/>
                  </a:lnTo>
                  <a:lnTo>
                    <a:pt x="113" y="100"/>
                  </a:lnTo>
                  <a:lnTo>
                    <a:pt x="111" y="108"/>
                  </a:lnTo>
                  <a:lnTo>
                    <a:pt x="143" y="90"/>
                  </a:lnTo>
                  <a:lnTo>
                    <a:pt x="186" y="73"/>
                  </a:lnTo>
                  <a:lnTo>
                    <a:pt x="193" y="67"/>
                  </a:lnTo>
                  <a:lnTo>
                    <a:pt x="199" y="62"/>
                  </a:lnTo>
                  <a:lnTo>
                    <a:pt x="199" y="52"/>
                  </a:lnTo>
                  <a:lnTo>
                    <a:pt x="199" y="48"/>
                  </a:lnTo>
                  <a:lnTo>
                    <a:pt x="182" y="39"/>
                  </a:lnTo>
                  <a:lnTo>
                    <a:pt x="168" y="35"/>
                  </a:lnTo>
                  <a:lnTo>
                    <a:pt x="170" y="29"/>
                  </a:lnTo>
                  <a:lnTo>
                    <a:pt x="184" y="29"/>
                  </a:lnTo>
                  <a:lnTo>
                    <a:pt x="199" y="27"/>
                  </a:lnTo>
                  <a:lnTo>
                    <a:pt x="205" y="29"/>
                  </a:lnTo>
                  <a:lnTo>
                    <a:pt x="209" y="29"/>
                  </a:lnTo>
                  <a:lnTo>
                    <a:pt x="216" y="39"/>
                  </a:lnTo>
                  <a:lnTo>
                    <a:pt x="216" y="52"/>
                  </a:lnTo>
                  <a:lnTo>
                    <a:pt x="214" y="64"/>
                  </a:lnTo>
                  <a:lnTo>
                    <a:pt x="220" y="62"/>
                  </a:lnTo>
                  <a:lnTo>
                    <a:pt x="226" y="52"/>
                  </a:lnTo>
                  <a:lnTo>
                    <a:pt x="230" y="40"/>
                  </a:lnTo>
                  <a:lnTo>
                    <a:pt x="234" y="44"/>
                  </a:lnTo>
                  <a:lnTo>
                    <a:pt x="236" y="52"/>
                  </a:lnTo>
                  <a:lnTo>
                    <a:pt x="236" y="62"/>
                  </a:lnTo>
                  <a:lnTo>
                    <a:pt x="232" y="67"/>
                  </a:lnTo>
                  <a:lnTo>
                    <a:pt x="211" y="90"/>
                  </a:lnTo>
                  <a:lnTo>
                    <a:pt x="232" y="88"/>
                  </a:lnTo>
                  <a:lnTo>
                    <a:pt x="241" y="77"/>
                  </a:lnTo>
                  <a:lnTo>
                    <a:pt x="253" y="67"/>
                  </a:lnTo>
                  <a:lnTo>
                    <a:pt x="264" y="62"/>
                  </a:lnTo>
                  <a:lnTo>
                    <a:pt x="278" y="52"/>
                  </a:lnTo>
                  <a:lnTo>
                    <a:pt x="260" y="39"/>
                  </a:lnTo>
                  <a:lnTo>
                    <a:pt x="241" y="27"/>
                  </a:lnTo>
                  <a:lnTo>
                    <a:pt x="218" y="21"/>
                  </a:lnTo>
                  <a:lnTo>
                    <a:pt x="193" y="17"/>
                  </a:lnTo>
                  <a:lnTo>
                    <a:pt x="170" y="10"/>
                  </a:lnTo>
                  <a:lnTo>
                    <a:pt x="149" y="2"/>
                  </a:lnTo>
                  <a:lnTo>
                    <a:pt x="124" y="0"/>
                  </a:lnTo>
                  <a:lnTo>
                    <a:pt x="113" y="4"/>
                  </a:lnTo>
                  <a:lnTo>
                    <a:pt x="78" y="25"/>
                  </a:lnTo>
                  <a:lnTo>
                    <a:pt x="46" y="52"/>
                  </a:lnTo>
                  <a:lnTo>
                    <a:pt x="23" y="83"/>
                  </a:lnTo>
                  <a:lnTo>
                    <a:pt x="0" y="1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43" y="2077"/>
              <a:ext cx="366" cy="280"/>
            </a:xfrm>
            <a:custGeom>
              <a:avLst/>
              <a:gdLst>
                <a:gd name="T0" fmla="*/ 53 w 366"/>
                <a:gd name="T1" fmla="*/ 269 h 280"/>
                <a:gd name="T2" fmla="*/ 84 w 366"/>
                <a:gd name="T3" fmla="*/ 272 h 280"/>
                <a:gd name="T4" fmla="*/ 159 w 366"/>
                <a:gd name="T5" fmla="*/ 249 h 280"/>
                <a:gd name="T6" fmla="*/ 159 w 366"/>
                <a:gd name="T7" fmla="*/ 223 h 280"/>
                <a:gd name="T8" fmla="*/ 176 w 366"/>
                <a:gd name="T9" fmla="*/ 188 h 280"/>
                <a:gd name="T10" fmla="*/ 193 w 366"/>
                <a:gd name="T11" fmla="*/ 175 h 280"/>
                <a:gd name="T12" fmla="*/ 220 w 366"/>
                <a:gd name="T13" fmla="*/ 180 h 280"/>
                <a:gd name="T14" fmla="*/ 207 w 366"/>
                <a:gd name="T15" fmla="*/ 202 h 280"/>
                <a:gd name="T16" fmla="*/ 203 w 366"/>
                <a:gd name="T17" fmla="*/ 226 h 280"/>
                <a:gd name="T18" fmla="*/ 216 w 366"/>
                <a:gd name="T19" fmla="*/ 207 h 280"/>
                <a:gd name="T20" fmla="*/ 236 w 366"/>
                <a:gd name="T21" fmla="*/ 202 h 280"/>
                <a:gd name="T22" fmla="*/ 245 w 366"/>
                <a:gd name="T23" fmla="*/ 198 h 280"/>
                <a:gd name="T24" fmla="*/ 261 w 366"/>
                <a:gd name="T25" fmla="*/ 188 h 280"/>
                <a:gd name="T26" fmla="*/ 286 w 366"/>
                <a:gd name="T27" fmla="*/ 182 h 280"/>
                <a:gd name="T28" fmla="*/ 284 w 366"/>
                <a:gd name="T29" fmla="*/ 159 h 280"/>
                <a:gd name="T30" fmla="*/ 295 w 366"/>
                <a:gd name="T31" fmla="*/ 161 h 280"/>
                <a:gd name="T32" fmla="*/ 316 w 366"/>
                <a:gd name="T33" fmla="*/ 155 h 280"/>
                <a:gd name="T34" fmla="*/ 316 w 366"/>
                <a:gd name="T35" fmla="*/ 155 h 280"/>
                <a:gd name="T36" fmla="*/ 316 w 366"/>
                <a:gd name="T37" fmla="*/ 188 h 280"/>
                <a:gd name="T38" fmla="*/ 339 w 366"/>
                <a:gd name="T39" fmla="*/ 186 h 280"/>
                <a:gd name="T40" fmla="*/ 366 w 366"/>
                <a:gd name="T41" fmla="*/ 154 h 280"/>
                <a:gd name="T42" fmla="*/ 364 w 366"/>
                <a:gd name="T43" fmla="*/ 129 h 280"/>
                <a:gd name="T44" fmla="*/ 339 w 366"/>
                <a:gd name="T45" fmla="*/ 83 h 280"/>
                <a:gd name="T46" fmla="*/ 305 w 366"/>
                <a:gd name="T47" fmla="*/ 25 h 280"/>
                <a:gd name="T48" fmla="*/ 280 w 366"/>
                <a:gd name="T49" fmla="*/ 40 h 280"/>
                <a:gd name="T50" fmla="*/ 259 w 366"/>
                <a:gd name="T51" fmla="*/ 61 h 280"/>
                <a:gd name="T52" fmla="*/ 259 w 366"/>
                <a:gd name="T53" fmla="*/ 40 h 280"/>
                <a:gd name="T54" fmla="*/ 263 w 366"/>
                <a:gd name="T55" fmla="*/ 25 h 280"/>
                <a:gd name="T56" fmla="*/ 257 w 366"/>
                <a:gd name="T57" fmla="*/ 13 h 280"/>
                <a:gd name="T58" fmla="*/ 247 w 366"/>
                <a:gd name="T59" fmla="*/ 35 h 280"/>
                <a:gd name="T60" fmla="*/ 243 w 366"/>
                <a:gd name="T61" fmla="*/ 25 h 280"/>
                <a:gd name="T62" fmla="*/ 236 w 366"/>
                <a:gd name="T63" fmla="*/ 2 h 280"/>
                <a:gd name="T64" fmla="*/ 226 w 366"/>
                <a:gd name="T65" fmla="*/ 0 h 280"/>
                <a:gd name="T66" fmla="*/ 197 w 366"/>
                <a:gd name="T67" fmla="*/ 2 h 280"/>
                <a:gd name="T68" fmla="*/ 209 w 366"/>
                <a:gd name="T69" fmla="*/ 12 h 280"/>
                <a:gd name="T70" fmla="*/ 226 w 366"/>
                <a:gd name="T71" fmla="*/ 25 h 280"/>
                <a:gd name="T72" fmla="*/ 220 w 366"/>
                <a:gd name="T73" fmla="*/ 40 h 280"/>
                <a:gd name="T74" fmla="*/ 170 w 366"/>
                <a:gd name="T75" fmla="*/ 63 h 280"/>
                <a:gd name="T76" fmla="*/ 140 w 366"/>
                <a:gd name="T77" fmla="*/ 73 h 280"/>
                <a:gd name="T78" fmla="*/ 132 w 366"/>
                <a:gd name="T79" fmla="*/ 65 h 280"/>
                <a:gd name="T80" fmla="*/ 117 w 366"/>
                <a:gd name="T81" fmla="*/ 67 h 280"/>
                <a:gd name="T82" fmla="*/ 105 w 366"/>
                <a:gd name="T83" fmla="*/ 69 h 280"/>
                <a:gd name="T84" fmla="*/ 101 w 366"/>
                <a:gd name="T85" fmla="*/ 46 h 280"/>
                <a:gd name="T86" fmla="*/ 92 w 366"/>
                <a:gd name="T87" fmla="*/ 50 h 280"/>
                <a:gd name="T88" fmla="*/ 69 w 366"/>
                <a:gd name="T89" fmla="*/ 109 h 280"/>
                <a:gd name="T90" fmla="*/ 57 w 366"/>
                <a:gd name="T91" fmla="*/ 115 h 280"/>
                <a:gd name="T92" fmla="*/ 53 w 366"/>
                <a:gd name="T93" fmla="*/ 94 h 280"/>
                <a:gd name="T94" fmla="*/ 65 w 366"/>
                <a:gd name="T95" fmla="*/ 75 h 280"/>
                <a:gd name="T96" fmla="*/ 65 w 366"/>
                <a:gd name="T97" fmla="*/ 61 h 280"/>
                <a:gd name="T98" fmla="*/ 48 w 366"/>
                <a:gd name="T99" fmla="*/ 67 h 280"/>
                <a:gd name="T100" fmla="*/ 27 w 366"/>
                <a:gd name="T101" fmla="*/ 92 h 280"/>
                <a:gd name="T102" fmla="*/ 0 w 366"/>
                <a:gd name="T103" fmla="*/ 144 h 280"/>
                <a:gd name="T104" fmla="*/ 0 w 366"/>
                <a:gd name="T105" fmla="*/ 190 h 280"/>
                <a:gd name="T106" fmla="*/ 9 w 366"/>
                <a:gd name="T107" fmla="*/ 225 h 280"/>
                <a:gd name="T108" fmla="*/ 17 w 366"/>
                <a:gd name="T109" fmla="*/ 276 h 280"/>
                <a:gd name="T110" fmla="*/ 44 w 366"/>
                <a:gd name="T111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6" h="280">
                  <a:moveTo>
                    <a:pt x="44" y="274"/>
                  </a:moveTo>
                  <a:lnTo>
                    <a:pt x="53" y="269"/>
                  </a:lnTo>
                  <a:lnTo>
                    <a:pt x="71" y="269"/>
                  </a:lnTo>
                  <a:lnTo>
                    <a:pt x="84" y="272"/>
                  </a:lnTo>
                  <a:lnTo>
                    <a:pt x="103" y="280"/>
                  </a:lnTo>
                  <a:lnTo>
                    <a:pt x="159" y="249"/>
                  </a:lnTo>
                  <a:lnTo>
                    <a:pt x="159" y="240"/>
                  </a:lnTo>
                  <a:lnTo>
                    <a:pt x="159" y="223"/>
                  </a:lnTo>
                  <a:lnTo>
                    <a:pt x="165" y="202"/>
                  </a:lnTo>
                  <a:lnTo>
                    <a:pt x="176" y="188"/>
                  </a:lnTo>
                  <a:lnTo>
                    <a:pt x="182" y="182"/>
                  </a:lnTo>
                  <a:lnTo>
                    <a:pt x="193" y="175"/>
                  </a:lnTo>
                  <a:lnTo>
                    <a:pt x="207" y="175"/>
                  </a:lnTo>
                  <a:lnTo>
                    <a:pt x="220" y="180"/>
                  </a:lnTo>
                  <a:lnTo>
                    <a:pt x="211" y="190"/>
                  </a:lnTo>
                  <a:lnTo>
                    <a:pt x="207" y="202"/>
                  </a:lnTo>
                  <a:lnTo>
                    <a:pt x="203" y="213"/>
                  </a:lnTo>
                  <a:lnTo>
                    <a:pt x="203" y="226"/>
                  </a:lnTo>
                  <a:lnTo>
                    <a:pt x="211" y="213"/>
                  </a:lnTo>
                  <a:lnTo>
                    <a:pt x="216" y="207"/>
                  </a:lnTo>
                  <a:lnTo>
                    <a:pt x="220" y="202"/>
                  </a:lnTo>
                  <a:lnTo>
                    <a:pt x="236" y="202"/>
                  </a:lnTo>
                  <a:lnTo>
                    <a:pt x="243" y="207"/>
                  </a:lnTo>
                  <a:lnTo>
                    <a:pt x="245" y="198"/>
                  </a:lnTo>
                  <a:lnTo>
                    <a:pt x="247" y="186"/>
                  </a:lnTo>
                  <a:lnTo>
                    <a:pt x="261" y="188"/>
                  </a:lnTo>
                  <a:lnTo>
                    <a:pt x="276" y="186"/>
                  </a:lnTo>
                  <a:lnTo>
                    <a:pt x="286" y="182"/>
                  </a:lnTo>
                  <a:lnTo>
                    <a:pt x="287" y="171"/>
                  </a:lnTo>
                  <a:lnTo>
                    <a:pt x="284" y="159"/>
                  </a:lnTo>
                  <a:lnTo>
                    <a:pt x="284" y="157"/>
                  </a:lnTo>
                  <a:lnTo>
                    <a:pt x="295" y="161"/>
                  </a:lnTo>
                  <a:lnTo>
                    <a:pt x="305" y="161"/>
                  </a:lnTo>
                  <a:lnTo>
                    <a:pt x="316" y="155"/>
                  </a:lnTo>
                  <a:lnTo>
                    <a:pt x="314" y="146"/>
                  </a:lnTo>
                  <a:lnTo>
                    <a:pt x="316" y="155"/>
                  </a:lnTo>
                  <a:lnTo>
                    <a:pt x="318" y="163"/>
                  </a:lnTo>
                  <a:lnTo>
                    <a:pt x="316" y="188"/>
                  </a:lnTo>
                  <a:lnTo>
                    <a:pt x="310" y="211"/>
                  </a:lnTo>
                  <a:lnTo>
                    <a:pt x="339" y="186"/>
                  </a:lnTo>
                  <a:lnTo>
                    <a:pt x="358" y="169"/>
                  </a:lnTo>
                  <a:lnTo>
                    <a:pt x="366" y="154"/>
                  </a:lnTo>
                  <a:lnTo>
                    <a:pt x="366" y="142"/>
                  </a:lnTo>
                  <a:lnTo>
                    <a:pt x="364" y="129"/>
                  </a:lnTo>
                  <a:lnTo>
                    <a:pt x="358" y="119"/>
                  </a:lnTo>
                  <a:lnTo>
                    <a:pt x="339" y="83"/>
                  </a:lnTo>
                  <a:lnTo>
                    <a:pt x="318" y="46"/>
                  </a:lnTo>
                  <a:lnTo>
                    <a:pt x="305" y="25"/>
                  </a:lnTo>
                  <a:lnTo>
                    <a:pt x="291" y="35"/>
                  </a:lnTo>
                  <a:lnTo>
                    <a:pt x="280" y="40"/>
                  </a:lnTo>
                  <a:lnTo>
                    <a:pt x="268" y="50"/>
                  </a:lnTo>
                  <a:lnTo>
                    <a:pt x="259" y="61"/>
                  </a:lnTo>
                  <a:lnTo>
                    <a:pt x="238" y="63"/>
                  </a:lnTo>
                  <a:lnTo>
                    <a:pt x="259" y="40"/>
                  </a:lnTo>
                  <a:lnTo>
                    <a:pt x="263" y="35"/>
                  </a:lnTo>
                  <a:lnTo>
                    <a:pt x="263" y="25"/>
                  </a:lnTo>
                  <a:lnTo>
                    <a:pt x="261" y="17"/>
                  </a:lnTo>
                  <a:lnTo>
                    <a:pt x="257" y="13"/>
                  </a:lnTo>
                  <a:lnTo>
                    <a:pt x="253" y="25"/>
                  </a:lnTo>
                  <a:lnTo>
                    <a:pt x="247" y="35"/>
                  </a:lnTo>
                  <a:lnTo>
                    <a:pt x="241" y="37"/>
                  </a:lnTo>
                  <a:lnTo>
                    <a:pt x="243" y="25"/>
                  </a:lnTo>
                  <a:lnTo>
                    <a:pt x="243" y="12"/>
                  </a:lnTo>
                  <a:lnTo>
                    <a:pt x="236" y="2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11" y="2"/>
                  </a:lnTo>
                  <a:lnTo>
                    <a:pt x="197" y="2"/>
                  </a:lnTo>
                  <a:lnTo>
                    <a:pt x="195" y="8"/>
                  </a:lnTo>
                  <a:lnTo>
                    <a:pt x="209" y="12"/>
                  </a:lnTo>
                  <a:lnTo>
                    <a:pt x="226" y="21"/>
                  </a:lnTo>
                  <a:lnTo>
                    <a:pt x="226" y="25"/>
                  </a:lnTo>
                  <a:lnTo>
                    <a:pt x="226" y="35"/>
                  </a:lnTo>
                  <a:lnTo>
                    <a:pt x="220" y="40"/>
                  </a:lnTo>
                  <a:lnTo>
                    <a:pt x="213" y="46"/>
                  </a:lnTo>
                  <a:lnTo>
                    <a:pt x="170" y="63"/>
                  </a:lnTo>
                  <a:lnTo>
                    <a:pt x="138" y="81"/>
                  </a:lnTo>
                  <a:lnTo>
                    <a:pt x="140" y="73"/>
                  </a:lnTo>
                  <a:lnTo>
                    <a:pt x="138" y="67"/>
                  </a:lnTo>
                  <a:lnTo>
                    <a:pt x="132" y="65"/>
                  </a:lnTo>
                  <a:lnTo>
                    <a:pt x="124" y="65"/>
                  </a:lnTo>
                  <a:lnTo>
                    <a:pt x="117" y="67"/>
                  </a:lnTo>
                  <a:lnTo>
                    <a:pt x="113" y="67"/>
                  </a:lnTo>
                  <a:lnTo>
                    <a:pt x="105" y="69"/>
                  </a:lnTo>
                  <a:lnTo>
                    <a:pt x="105" y="50"/>
                  </a:lnTo>
                  <a:lnTo>
                    <a:pt x="101" y="46"/>
                  </a:lnTo>
                  <a:lnTo>
                    <a:pt x="96" y="46"/>
                  </a:lnTo>
                  <a:lnTo>
                    <a:pt x="92" y="50"/>
                  </a:lnTo>
                  <a:lnTo>
                    <a:pt x="78" y="86"/>
                  </a:lnTo>
                  <a:lnTo>
                    <a:pt x="69" y="109"/>
                  </a:lnTo>
                  <a:lnTo>
                    <a:pt x="61" y="115"/>
                  </a:lnTo>
                  <a:lnTo>
                    <a:pt x="57" y="115"/>
                  </a:lnTo>
                  <a:lnTo>
                    <a:pt x="53" y="113"/>
                  </a:lnTo>
                  <a:lnTo>
                    <a:pt x="53" y="94"/>
                  </a:lnTo>
                  <a:lnTo>
                    <a:pt x="57" y="86"/>
                  </a:lnTo>
                  <a:lnTo>
                    <a:pt x="65" y="75"/>
                  </a:lnTo>
                  <a:lnTo>
                    <a:pt x="69" y="67"/>
                  </a:lnTo>
                  <a:lnTo>
                    <a:pt x="65" y="61"/>
                  </a:lnTo>
                  <a:lnTo>
                    <a:pt x="61" y="61"/>
                  </a:lnTo>
                  <a:lnTo>
                    <a:pt x="48" y="67"/>
                  </a:lnTo>
                  <a:lnTo>
                    <a:pt x="38" y="77"/>
                  </a:lnTo>
                  <a:lnTo>
                    <a:pt x="27" y="92"/>
                  </a:lnTo>
                  <a:lnTo>
                    <a:pt x="11" y="117"/>
                  </a:lnTo>
                  <a:lnTo>
                    <a:pt x="0" y="144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2" y="211"/>
                  </a:lnTo>
                  <a:lnTo>
                    <a:pt x="9" y="225"/>
                  </a:lnTo>
                  <a:lnTo>
                    <a:pt x="15" y="249"/>
                  </a:lnTo>
                  <a:lnTo>
                    <a:pt x="17" y="276"/>
                  </a:lnTo>
                  <a:lnTo>
                    <a:pt x="21" y="274"/>
                  </a:lnTo>
                  <a:lnTo>
                    <a:pt x="4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843" y="2077"/>
              <a:ext cx="366" cy="280"/>
            </a:xfrm>
            <a:custGeom>
              <a:avLst/>
              <a:gdLst>
                <a:gd name="T0" fmla="*/ 53 w 366"/>
                <a:gd name="T1" fmla="*/ 269 h 280"/>
                <a:gd name="T2" fmla="*/ 84 w 366"/>
                <a:gd name="T3" fmla="*/ 272 h 280"/>
                <a:gd name="T4" fmla="*/ 159 w 366"/>
                <a:gd name="T5" fmla="*/ 249 h 280"/>
                <a:gd name="T6" fmla="*/ 159 w 366"/>
                <a:gd name="T7" fmla="*/ 223 h 280"/>
                <a:gd name="T8" fmla="*/ 176 w 366"/>
                <a:gd name="T9" fmla="*/ 188 h 280"/>
                <a:gd name="T10" fmla="*/ 193 w 366"/>
                <a:gd name="T11" fmla="*/ 175 h 280"/>
                <a:gd name="T12" fmla="*/ 220 w 366"/>
                <a:gd name="T13" fmla="*/ 180 h 280"/>
                <a:gd name="T14" fmla="*/ 207 w 366"/>
                <a:gd name="T15" fmla="*/ 202 h 280"/>
                <a:gd name="T16" fmla="*/ 203 w 366"/>
                <a:gd name="T17" fmla="*/ 226 h 280"/>
                <a:gd name="T18" fmla="*/ 216 w 366"/>
                <a:gd name="T19" fmla="*/ 207 h 280"/>
                <a:gd name="T20" fmla="*/ 236 w 366"/>
                <a:gd name="T21" fmla="*/ 202 h 280"/>
                <a:gd name="T22" fmla="*/ 245 w 366"/>
                <a:gd name="T23" fmla="*/ 198 h 280"/>
                <a:gd name="T24" fmla="*/ 261 w 366"/>
                <a:gd name="T25" fmla="*/ 188 h 280"/>
                <a:gd name="T26" fmla="*/ 286 w 366"/>
                <a:gd name="T27" fmla="*/ 182 h 280"/>
                <a:gd name="T28" fmla="*/ 284 w 366"/>
                <a:gd name="T29" fmla="*/ 159 h 280"/>
                <a:gd name="T30" fmla="*/ 295 w 366"/>
                <a:gd name="T31" fmla="*/ 161 h 280"/>
                <a:gd name="T32" fmla="*/ 316 w 366"/>
                <a:gd name="T33" fmla="*/ 155 h 280"/>
                <a:gd name="T34" fmla="*/ 316 w 366"/>
                <a:gd name="T35" fmla="*/ 155 h 280"/>
                <a:gd name="T36" fmla="*/ 316 w 366"/>
                <a:gd name="T37" fmla="*/ 188 h 280"/>
                <a:gd name="T38" fmla="*/ 339 w 366"/>
                <a:gd name="T39" fmla="*/ 186 h 280"/>
                <a:gd name="T40" fmla="*/ 366 w 366"/>
                <a:gd name="T41" fmla="*/ 154 h 280"/>
                <a:gd name="T42" fmla="*/ 364 w 366"/>
                <a:gd name="T43" fmla="*/ 129 h 280"/>
                <a:gd name="T44" fmla="*/ 339 w 366"/>
                <a:gd name="T45" fmla="*/ 83 h 280"/>
                <a:gd name="T46" fmla="*/ 305 w 366"/>
                <a:gd name="T47" fmla="*/ 25 h 280"/>
                <a:gd name="T48" fmla="*/ 280 w 366"/>
                <a:gd name="T49" fmla="*/ 40 h 280"/>
                <a:gd name="T50" fmla="*/ 259 w 366"/>
                <a:gd name="T51" fmla="*/ 61 h 280"/>
                <a:gd name="T52" fmla="*/ 259 w 366"/>
                <a:gd name="T53" fmla="*/ 40 h 280"/>
                <a:gd name="T54" fmla="*/ 263 w 366"/>
                <a:gd name="T55" fmla="*/ 25 h 280"/>
                <a:gd name="T56" fmla="*/ 257 w 366"/>
                <a:gd name="T57" fmla="*/ 13 h 280"/>
                <a:gd name="T58" fmla="*/ 247 w 366"/>
                <a:gd name="T59" fmla="*/ 35 h 280"/>
                <a:gd name="T60" fmla="*/ 243 w 366"/>
                <a:gd name="T61" fmla="*/ 25 h 280"/>
                <a:gd name="T62" fmla="*/ 236 w 366"/>
                <a:gd name="T63" fmla="*/ 2 h 280"/>
                <a:gd name="T64" fmla="*/ 226 w 366"/>
                <a:gd name="T65" fmla="*/ 0 h 280"/>
                <a:gd name="T66" fmla="*/ 197 w 366"/>
                <a:gd name="T67" fmla="*/ 2 h 280"/>
                <a:gd name="T68" fmla="*/ 209 w 366"/>
                <a:gd name="T69" fmla="*/ 12 h 280"/>
                <a:gd name="T70" fmla="*/ 226 w 366"/>
                <a:gd name="T71" fmla="*/ 25 h 280"/>
                <a:gd name="T72" fmla="*/ 220 w 366"/>
                <a:gd name="T73" fmla="*/ 40 h 280"/>
                <a:gd name="T74" fmla="*/ 170 w 366"/>
                <a:gd name="T75" fmla="*/ 63 h 280"/>
                <a:gd name="T76" fmla="*/ 140 w 366"/>
                <a:gd name="T77" fmla="*/ 73 h 280"/>
                <a:gd name="T78" fmla="*/ 132 w 366"/>
                <a:gd name="T79" fmla="*/ 65 h 280"/>
                <a:gd name="T80" fmla="*/ 117 w 366"/>
                <a:gd name="T81" fmla="*/ 67 h 280"/>
                <a:gd name="T82" fmla="*/ 105 w 366"/>
                <a:gd name="T83" fmla="*/ 69 h 280"/>
                <a:gd name="T84" fmla="*/ 101 w 366"/>
                <a:gd name="T85" fmla="*/ 46 h 280"/>
                <a:gd name="T86" fmla="*/ 92 w 366"/>
                <a:gd name="T87" fmla="*/ 50 h 280"/>
                <a:gd name="T88" fmla="*/ 69 w 366"/>
                <a:gd name="T89" fmla="*/ 109 h 280"/>
                <a:gd name="T90" fmla="*/ 57 w 366"/>
                <a:gd name="T91" fmla="*/ 115 h 280"/>
                <a:gd name="T92" fmla="*/ 53 w 366"/>
                <a:gd name="T93" fmla="*/ 94 h 280"/>
                <a:gd name="T94" fmla="*/ 65 w 366"/>
                <a:gd name="T95" fmla="*/ 75 h 280"/>
                <a:gd name="T96" fmla="*/ 65 w 366"/>
                <a:gd name="T97" fmla="*/ 61 h 280"/>
                <a:gd name="T98" fmla="*/ 48 w 366"/>
                <a:gd name="T99" fmla="*/ 67 h 280"/>
                <a:gd name="T100" fmla="*/ 27 w 366"/>
                <a:gd name="T101" fmla="*/ 92 h 280"/>
                <a:gd name="T102" fmla="*/ 0 w 366"/>
                <a:gd name="T103" fmla="*/ 144 h 280"/>
                <a:gd name="T104" fmla="*/ 0 w 366"/>
                <a:gd name="T105" fmla="*/ 190 h 280"/>
                <a:gd name="T106" fmla="*/ 9 w 366"/>
                <a:gd name="T107" fmla="*/ 225 h 280"/>
                <a:gd name="T108" fmla="*/ 17 w 366"/>
                <a:gd name="T109" fmla="*/ 276 h 280"/>
                <a:gd name="T110" fmla="*/ 44 w 366"/>
                <a:gd name="T111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6" h="280">
                  <a:moveTo>
                    <a:pt x="44" y="274"/>
                  </a:moveTo>
                  <a:lnTo>
                    <a:pt x="53" y="269"/>
                  </a:lnTo>
                  <a:lnTo>
                    <a:pt x="71" y="269"/>
                  </a:lnTo>
                  <a:lnTo>
                    <a:pt x="84" y="272"/>
                  </a:lnTo>
                  <a:lnTo>
                    <a:pt x="103" y="280"/>
                  </a:lnTo>
                  <a:lnTo>
                    <a:pt x="159" y="249"/>
                  </a:lnTo>
                  <a:lnTo>
                    <a:pt x="159" y="240"/>
                  </a:lnTo>
                  <a:lnTo>
                    <a:pt x="159" y="223"/>
                  </a:lnTo>
                  <a:lnTo>
                    <a:pt x="165" y="202"/>
                  </a:lnTo>
                  <a:lnTo>
                    <a:pt x="176" y="188"/>
                  </a:lnTo>
                  <a:lnTo>
                    <a:pt x="182" y="182"/>
                  </a:lnTo>
                  <a:lnTo>
                    <a:pt x="193" y="175"/>
                  </a:lnTo>
                  <a:lnTo>
                    <a:pt x="207" y="175"/>
                  </a:lnTo>
                  <a:lnTo>
                    <a:pt x="220" y="180"/>
                  </a:lnTo>
                  <a:lnTo>
                    <a:pt x="211" y="190"/>
                  </a:lnTo>
                  <a:lnTo>
                    <a:pt x="207" y="202"/>
                  </a:lnTo>
                  <a:lnTo>
                    <a:pt x="203" y="213"/>
                  </a:lnTo>
                  <a:lnTo>
                    <a:pt x="203" y="226"/>
                  </a:lnTo>
                  <a:lnTo>
                    <a:pt x="211" y="213"/>
                  </a:lnTo>
                  <a:lnTo>
                    <a:pt x="216" y="207"/>
                  </a:lnTo>
                  <a:lnTo>
                    <a:pt x="220" y="202"/>
                  </a:lnTo>
                  <a:lnTo>
                    <a:pt x="236" y="202"/>
                  </a:lnTo>
                  <a:lnTo>
                    <a:pt x="243" y="207"/>
                  </a:lnTo>
                  <a:lnTo>
                    <a:pt x="245" y="198"/>
                  </a:lnTo>
                  <a:lnTo>
                    <a:pt x="247" y="186"/>
                  </a:lnTo>
                  <a:lnTo>
                    <a:pt x="261" y="188"/>
                  </a:lnTo>
                  <a:lnTo>
                    <a:pt x="276" y="186"/>
                  </a:lnTo>
                  <a:lnTo>
                    <a:pt x="286" y="182"/>
                  </a:lnTo>
                  <a:lnTo>
                    <a:pt x="287" y="171"/>
                  </a:lnTo>
                  <a:lnTo>
                    <a:pt x="284" y="159"/>
                  </a:lnTo>
                  <a:lnTo>
                    <a:pt x="284" y="157"/>
                  </a:lnTo>
                  <a:lnTo>
                    <a:pt x="295" y="161"/>
                  </a:lnTo>
                  <a:lnTo>
                    <a:pt x="305" y="161"/>
                  </a:lnTo>
                  <a:lnTo>
                    <a:pt x="316" y="155"/>
                  </a:lnTo>
                  <a:lnTo>
                    <a:pt x="314" y="146"/>
                  </a:lnTo>
                  <a:lnTo>
                    <a:pt x="316" y="155"/>
                  </a:lnTo>
                  <a:lnTo>
                    <a:pt x="318" y="163"/>
                  </a:lnTo>
                  <a:lnTo>
                    <a:pt x="316" y="188"/>
                  </a:lnTo>
                  <a:lnTo>
                    <a:pt x="310" y="211"/>
                  </a:lnTo>
                  <a:lnTo>
                    <a:pt x="339" y="186"/>
                  </a:lnTo>
                  <a:lnTo>
                    <a:pt x="358" y="169"/>
                  </a:lnTo>
                  <a:lnTo>
                    <a:pt x="366" y="154"/>
                  </a:lnTo>
                  <a:lnTo>
                    <a:pt x="366" y="142"/>
                  </a:lnTo>
                  <a:lnTo>
                    <a:pt x="364" y="129"/>
                  </a:lnTo>
                  <a:lnTo>
                    <a:pt x="358" y="119"/>
                  </a:lnTo>
                  <a:lnTo>
                    <a:pt x="339" y="83"/>
                  </a:lnTo>
                  <a:lnTo>
                    <a:pt x="318" y="46"/>
                  </a:lnTo>
                  <a:lnTo>
                    <a:pt x="305" y="25"/>
                  </a:lnTo>
                  <a:lnTo>
                    <a:pt x="291" y="35"/>
                  </a:lnTo>
                  <a:lnTo>
                    <a:pt x="280" y="40"/>
                  </a:lnTo>
                  <a:lnTo>
                    <a:pt x="268" y="50"/>
                  </a:lnTo>
                  <a:lnTo>
                    <a:pt x="259" y="61"/>
                  </a:lnTo>
                  <a:lnTo>
                    <a:pt x="238" y="63"/>
                  </a:lnTo>
                  <a:lnTo>
                    <a:pt x="259" y="40"/>
                  </a:lnTo>
                  <a:lnTo>
                    <a:pt x="263" y="35"/>
                  </a:lnTo>
                  <a:lnTo>
                    <a:pt x="263" y="25"/>
                  </a:lnTo>
                  <a:lnTo>
                    <a:pt x="261" y="17"/>
                  </a:lnTo>
                  <a:lnTo>
                    <a:pt x="257" y="13"/>
                  </a:lnTo>
                  <a:lnTo>
                    <a:pt x="253" y="25"/>
                  </a:lnTo>
                  <a:lnTo>
                    <a:pt x="247" y="35"/>
                  </a:lnTo>
                  <a:lnTo>
                    <a:pt x="241" y="37"/>
                  </a:lnTo>
                  <a:lnTo>
                    <a:pt x="243" y="25"/>
                  </a:lnTo>
                  <a:lnTo>
                    <a:pt x="243" y="12"/>
                  </a:lnTo>
                  <a:lnTo>
                    <a:pt x="236" y="2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11" y="2"/>
                  </a:lnTo>
                  <a:lnTo>
                    <a:pt x="197" y="2"/>
                  </a:lnTo>
                  <a:lnTo>
                    <a:pt x="195" y="8"/>
                  </a:lnTo>
                  <a:lnTo>
                    <a:pt x="209" y="12"/>
                  </a:lnTo>
                  <a:lnTo>
                    <a:pt x="226" y="21"/>
                  </a:lnTo>
                  <a:lnTo>
                    <a:pt x="226" y="25"/>
                  </a:lnTo>
                  <a:lnTo>
                    <a:pt x="226" y="35"/>
                  </a:lnTo>
                  <a:lnTo>
                    <a:pt x="220" y="40"/>
                  </a:lnTo>
                  <a:lnTo>
                    <a:pt x="213" y="46"/>
                  </a:lnTo>
                  <a:lnTo>
                    <a:pt x="170" y="63"/>
                  </a:lnTo>
                  <a:lnTo>
                    <a:pt x="138" y="81"/>
                  </a:lnTo>
                  <a:lnTo>
                    <a:pt x="140" y="73"/>
                  </a:lnTo>
                  <a:lnTo>
                    <a:pt x="138" y="67"/>
                  </a:lnTo>
                  <a:lnTo>
                    <a:pt x="132" y="65"/>
                  </a:lnTo>
                  <a:lnTo>
                    <a:pt x="124" y="65"/>
                  </a:lnTo>
                  <a:lnTo>
                    <a:pt x="117" y="67"/>
                  </a:lnTo>
                  <a:lnTo>
                    <a:pt x="113" y="67"/>
                  </a:lnTo>
                  <a:lnTo>
                    <a:pt x="105" y="69"/>
                  </a:lnTo>
                  <a:lnTo>
                    <a:pt x="105" y="50"/>
                  </a:lnTo>
                  <a:lnTo>
                    <a:pt x="101" y="46"/>
                  </a:lnTo>
                  <a:lnTo>
                    <a:pt x="96" y="46"/>
                  </a:lnTo>
                  <a:lnTo>
                    <a:pt x="92" y="50"/>
                  </a:lnTo>
                  <a:lnTo>
                    <a:pt x="78" y="86"/>
                  </a:lnTo>
                  <a:lnTo>
                    <a:pt x="69" y="109"/>
                  </a:lnTo>
                  <a:lnTo>
                    <a:pt x="61" y="115"/>
                  </a:lnTo>
                  <a:lnTo>
                    <a:pt x="57" y="115"/>
                  </a:lnTo>
                  <a:lnTo>
                    <a:pt x="53" y="113"/>
                  </a:lnTo>
                  <a:lnTo>
                    <a:pt x="53" y="94"/>
                  </a:lnTo>
                  <a:lnTo>
                    <a:pt x="57" y="86"/>
                  </a:lnTo>
                  <a:lnTo>
                    <a:pt x="65" y="75"/>
                  </a:lnTo>
                  <a:lnTo>
                    <a:pt x="69" y="67"/>
                  </a:lnTo>
                  <a:lnTo>
                    <a:pt x="65" y="61"/>
                  </a:lnTo>
                  <a:lnTo>
                    <a:pt x="61" y="61"/>
                  </a:lnTo>
                  <a:lnTo>
                    <a:pt x="48" y="67"/>
                  </a:lnTo>
                  <a:lnTo>
                    <a:pt x="38" y="77"/>
                  </a:lnTo>
                  <a:lnTo>
                    <a:pt x="27" y="92"/>
                  </a:lnTo>
                  <a:lnTo>
                    <a:pt x="11" y="117"/>
                  </a:lnTo>
                  <a:lnTo>
                    <a:pt x="0" y="144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2" y="211"/>
                  </a:lnTo>
                  <a:lnTo>
                    <a:pt x="9" y="225"/>
                  </a:lnTo>
                  <a:lnTo>
                    <a:pt x="15" y="249"/>
                  </a:lnTo>
                  <a:lnTo>
                    <a:pt x="17" y="276"/>
                  </a:lnTo>
                  <a:lnTo>
                    <a:pt x="21" y="274"/>
                  </a:lnTo>
                  <a:lnTo>
                    <a:pt x="44" y="2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887" y="2223"/>
              <a:ext cx="274" cy="257"/>
            </a:xfrm>
            <a:custGeom>
              <a:avLst/>
              <a:gdLst>
                <a:gd name="T0" fmla="*/ 25 w 274"/>
                <a:gd name="T1" fmla="*/ 123 h 257"/>
                <a:gd name="T2" fmla="*/ 59 w 274"/>
                <a:gd name="T3" fmla="*/ 134 h 257"/>
                <a:gd name="T4" fmla="*/ 115 w 274"/>
                <a:gd name="T5" fmla="*/ 94 h 257"/>
                <a:gd name="T6" fmla="*/ 121 w 274"/>
                <a:gd name="T7" fmla="*/ 56 h 257"/>
                <a:gd name="T8" fmla="*/ 138 w 274"/>
                <a:gd name="T9" fmla="*/ 36 h 257"/>
                <a:gd name="T10" fmla="*/ 163 w 274"/>
                <a:gd name="T11" fmla="*/ 29 h 257"/>
                <a:gd name="T12" fmla="*/ 167 w 274"/>
                <a:gd name="T13" fmla="*/ 44 h 257"/>
                <a:gd name="T14" fmla="*/ 159 w 274"/>
                <a:gd name="T15" fmla="*/ 67 h 257"/>
                <a:gd name="T16" fmla="*/ 167 w 274"/>
                <a:gd name="T17" fmla="*/ 67 h 257"/>
                <a:gd name="T18" fmla="*/ 176 w 274"/>
                <a:gd name="T19" fmla="*/ 56 h 257"/>
                <a:gd name="T20" fmla="*/ 199 w 274"/>
                <a:gd name="T21" fmla="*/ 61 h 257"/>
                <a:gd name="T22" fmla="*/ 203 w 274"/>
                <a:gd name="T23" fmla="*/ 40 h 257"/>
                <a:gd name="T24" fmla="*/ 232 w 274"/>
                <a:gd name="T25" fmla="*/ 40 h 257"/>
                <a:gd name="T26" fmla="*/ 243 w 274"/>
                <a:gd name="T27" fmla="*/ 25 h 257"/>
                <a:gd name="T28" fmla="*/ 240 w 274"/>
                <a:gd name="T29" fmla="*/ 11 h 257"/>
                <a:gd name="T30" fmla="*/ 261 w 274"/>
                <a:gd name="T31" fmla="*/ 15 h 257"/>
                <a:gd name="T32" fmla="*/ 270 w 274"/>
                <a:gd name="T33" fmla="*/ 0 h 257"/>
                <a:gd name="T34" fmla="*/ 274 w 274"/>
                <a:gd name="T35" fmla="*/ 17 h 257"/>
                <a:gd name="T36" fmla="*/ 266 w 274"/>
                <a:gd name="T37" fmla="*/ 65 h 257"/>
                <a:gd name="T38" fmla="*/ 242 w 274"/>
                <a:gd name="T39" fmla="*/ 102 h 257"/>
                <a:gd name="T40" fmla="*/ 240 w 274"/>
                <a:gd name="T41" fmla="*/ 132 h 257"/>
                <a:gd name="T42" fmla="*/ 228 w 274"/>
                <a:gd name="T43" fmla="*/ 157 h 257"/>
                <a:gd name="T44" fmla="*/ 217 w 274"/>
                <a:gd name="T45" fmla="*/ 173 h 257"/>
                <a:gd name="T46" fmla="*/ 215 w 274"/>
                <a:gd name="T47" fmla="*/ 192 h 257"/>
                <a:gd name="T48" fmla="*/ 205 w 274"/>
                <a:gd name="T49" fmla="*/ 205 h 257"/>
                <a:gd name="T50" fmla="*/ 176 w 274"/>
                <a:gd name="T51" fmla="*/ 226 h 257"/>
                <a:gd name="T52" fmla="*/ 169 w 274"/>
                <a:gd name="T53" fmla="*/ 242 h 257"/>
                <a:gd name="T54" fmla="*/ 165 w 274"/>
                <a:gd name="T55" fmla="*/ 247 h 257"/>
                <a:gd name="T56" fmla="*/ 155 w 274"/>
                <a:gd name="T57" fmla="*/ 255 h 257"/>
                <a:gd name="T58" fmla="*/ 136 w 274"/>
                <a:gd name="T59" fmla="*/ 232 h 257"/>
                <a:gd name="T60" fmla="*/ 115 w 274"/>
                <a:gd name="T61" fmla="*/ 197 h 257"/>
                <a:gd name="T62" fmla="*/ 88 w 274"/>
                <a:gd name="T63" fmla="*/ 178 h 257"/>
                <a:gd name="T64" fmla="*/ 55 w 274"/>
                <a:gd name="T65" fmla="*/ 159 h 257"/>
                <a:gd name="T66" fmla="*/ 17 w 274"/>
                <a:gd name="T67" fmla="*/ 132 h 257"/>
                <a:gd name="T68" fmla="*/ 9 w 274"/>
                <a:gd name="T69" fmla="*/ 12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57">
                  <a:moveTo>
                    <a:pt x="9" y="123"/>
                  </a:moveTo>
                  <a:lnTo>
                    <a:pt x="25" y="123"/>
                  </a:lnTo>
                  <a:lnTo>
                    <a:pt x="40" y="126"/>
                  </a:lnTo>
                  <a:lnTo>
                    <a:pt x="59" y="134"/>
                  </a:lnTo>
                  <a:lnTo>
                    <a:pt x="115" y="103"/>
                  </a:lnTo>
                  <a:lnTo>
                    <a:pt x="115" y="94"/>
                  </a:lnTo>
                  <a:lnTo>
                    <a:pt x="115" y="77"/>
                  </a:lnTo>
                  <a:lnTo>
                    <a:pt x="121" y="56"/>
                  </a:lnTo>
                  <a:lnTo>
                    <a:pt x="132" y="42"/>
                  </a:lnTo>
                  <a:lnTo>
                    <a:pt x="138" y="36"/>
                  </a:lnTo>
                  <a:lnTo>
                    <a:pt x="149" y="29"/>
                  </a:lnTo>
                  <a:lnTo>
                    <a:pt x="163" y="29"/>
                  </a:lnTo>
                  <a:lnTo>
                    <a:pt x="176" y="34"/>
                  </a:lnTo>
                  <a:lnTo>
                    <a:pt x="167" y="44"/>
                  </a:lnTo>
                  <a:lnTo>
                    <a:pt x="163" y="56"/>
                  </a:lnTo>
                  <a:lnTo>
                    <a:pt x="159" y="67"/>
                  </a:lnTo>
                  <a:lnTo>
                    <a:pt x="159" y="80"/>
                  </a:lnTo>
                  <a:lnTo>
                    <a:pt x="167" y="67"/>
                  </a:lnTo>
                  <a:lnTo>
                    <a:pt x="172" y="61"/>
                  </a:lnTo>
                  <a:lnTo>
                    <a:pt x="176" y="56"/>
                  </a:lnTo>
                  <a:lnTo>
                    <a:pt x="192" y="56"/>
                  </a:lnTo>
                  <a:lnTo>
                    <a:pt x="199" y="61"/>
                  </a:lnTo>
                  <a:lnTo>
                    <a:pt x="201" y="52"/>
                  </a:lnTo>
                  <a:lnTo>
                    <a:pt x="203" y="40"/>
                  </a:lnTo>
                  <a:lnTo>
                    <a:pt x="217" y="42"/>
                  </a:lnTo>
                  <a:lnTo>
                    <a:pt x="232" y="40"/>
                  </a:lnTo>
                  <a:lnTo>
                    <a:pt x="242" y="36"/>
                  </a:lnTo>
                  <a:lnTo>
                    <a:pt x="243" y="25"/>
                  </a:lnTo>
                  <a:lnTo>
                    <a:pt x="240" y="13"/>
                  </a:lnTo>
                  <a:lnTo>
                    <a:pt x="240" y="11"/>
                  </a:lnTo>
                  <a:lnTo>
                    <a:pt x="251" y="15"/>
                  </a:lnTo>
                  <a:lnTo>
                    <a:pt x="261" y="15"/>
                  </a:lnTo>
                  <a:lnTo>
                    <a:pt x="272" y="9"/>
                  </a:lnTo>
                  <a:lnTo>
                    <a:pt x="270" y="0"/>
                  </a:lnTo>
                  <a:lnTo>
                    <a:pt x="272" y="9"/>
                  </a:lnTo>
                  <a:lnTo>
                    <a:pt x="274" y="17"/>
                  </a:lnTo>
                  <a:lnTo>
                    <a:pt x="272" y="42"/>
                  </a:lnTo>
                  <a:lnTo>
                    <a:pt x="266" y="65"/>
                  </a:lnTo>
                  <a:lnTo>
                    <a:pt x="257" y="79"/>
                  </a:lnTo>
                  <a:lnTo>
                    <a:pt x="242" y="102"/>
                  </a:lnTo>
                  <a:lnTo>
                    <a:pt x="242" y="119"/>
                  </a:lnTo>
                  <a:lnTo>
                    <a:pt x="240" y="132"/>
                  </a:lnTo>
                  <a:lnTo>
                    <a:pt x="240" y="140"/>
                  </a:lnTo>
                  <a:lnTo>
                    <a:pt x="228" y="157"/>
                  </a:lnTo>
                  <a:lnTo>
                    <a:pt x="226" y="161"/>
                  </a:lnTo>
                  <a:lnTo>
                    <a:pt x="217" y="173"/>
                  </a:lnTo>
                  <a:lnTo>
                    <a:pt x="217" y="186"/>
                  </a:lnTo>
                  <a:lnTo>
                    <a:pt x="215" y="192"/>
                  </a:lnTo>
                  <a:lnTo>
                    <a:pt x="205" y="197"/>
                  </a:lnTo>
                  <a:lnTo>
                    <a:pt x="205" y="205"/>
                  </a:lnTo>
                  <a:lnTo>
                    <a:pt x="188" y="215"/>
                  </a:lnTo>
                  <a:lnTo>
                    <a:pt x="176" y="226"/>
                  </a:lnTo>
                  <a:lnTo>
                    <a:pt x="172" y="234"/>
                  </a:lnTo>
                  <a:lnTo>
                    <a:pt x="169" y="242"/>
                  </a:lnTo>
                  <a:lnTo>
                    <a:pt x="167" y="245"/>
                  </a:lnTo>
                  <a:lnTo>
                    <a:pt x="165" y="247"/>
                  </a:lnTo>
                  <a:lnTo>
                    <a:pt x="163" y="253"/>
                  </a:lnTo>
                  <a:lnTo>
                    <a:pt x="155" y="255"/>
                  </a:lnTo>
                  <a:lnTo>
                    <a:pt x="142" y="257"/>
                  </a:lnTo>
                  <a:lnTo>
                    <a:pt x="136" y="232"/>
                  </a:lnTo>
                  <a:lnTo>
                    <a:pt x="121" y="207"/>
                  </a:lnTo>
                  <a:lnTo>
                    <a:pt x="115" y="197"/>
                  </a:lnTo>
                  <a:lnTo>
                    <a:pt x="103" y="186"/>
                  </a:lnTo>
                  <a:lnTo>
                    <a:pt x="88" y="178"/>
                  </a:lnTo>
                  <a:lnTo>
                    <a:pt x="73" y="176"/>
                  </a:lnTo>
                  <a:lnTo>
                    <a:pt x="55" y="159"/>
                  </a:lnTo>
                  <a:lnTo>
                    <a:pt x="34" y="144"/>
                  </a:lnTo>
                  <a:lnTo>
                    <a:pt x="17" y="132"/>
                  </a:lnTo>
                  <a:lnTo>
                    <a:pt x="0" y="128"/>
                  </a:lnTo>
                  <a:lnTo>
                    <a:pt x="9" y="123"/>
                  </a:lnTo>
                  <a:close/>
                </a:path>
              </a:pathLst>
            </a:custGeom>
            <a:solidFill>
              <a:srgbClr val="FC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887" y="2223"/>
              <a:ext cx="274" cy="257"/>
            </a:xfrm>
            <a:custGeom>
              <a:avLst/>
              <a:gdLst>
                <a:gd name="T0" fmla="*/ 25 w 274"/>
                <a:gd name="T1" fmla="*/ 123 h 257"/>
                <a:gd name="T2" fmla="*/ 59 w 274"/>
                <a:gd name="T3" fmla="*/ 134 h 257"/>
                <a:gd name="T4" fmla="*/ 115 w 274"/>
                <a:gd name="T5" fmla="*/ 94 h 257"/>
                <a:gd name="T6" fmla="*/ 121 w 274"/>
                <a:gd name="T7" fmla="*/ 56 h 257"/>
                <a:gd name="T8" fmla="*/ 138 w 274"/>
                <a:gd name="T9" fmla="*/ 36 h 257"/>
                <a:gd name="T10" fmla="*/ 163 w 274"/>
                <a:gd name="T11" fmla="*/ 29 h 257"/>
                <a:gd name="T12" fmla="*/ 167 w 274"/>
                <a:gd name="T13" fmla="*/ 44 h 257"/>
                <a:gd name="T14" fmla="*/ 159 w 274"/>
                <a:gd name="T15" fmla="*/ 67 h 257"/>
                <a:gd name="T16" fmla="*/ 167 w 274"/>
                <a:gd name="T17" fmla="*/ 67 h 257"/>
                <a:gd name="T18" fmla="*/ 176 w 274"/>
                <a:gd name="T19" fmla="*/ 56 h 257"/>
                <a:gd name="T20" fmla="*/ 199 w 274"/>
                <a:gd name="T21" fmla="*/ 61 h 257"/>
                <a:gd name="T22" fmla="*/ 203 w 274"/>
                <a:gd name="T23" fmla="*/ 40 h 257"/>
                <a:gd name="T24" fmla="*/ 232 w 274"/>
                <a:gd name="T25" fmla="*/ 40 h 257"/>
                <a:gd name="T26" fmla="*/ 243 w 274"/>
                <a:gd name="T27" fmla="*/ 25 h 257"/>
                <a:gd name="T28" fmla="*/ 240 w 274"/>
                <a:gd name="T29" fmla="*/ 11 h 257"/>
                <a:gd name="T30" fmla="*/ 261 w 274"/>
                <a:gd name="T31" fmla="*/ 15 h 257"/>
                <a:gd name="T32" fmla="*/ 270 w 274"/>
                <a:gd name="T33" fmla="*/ 0 h 257"/>
                <a:gd name="T34" fmla="*/ 274 w 274"/>
                <a:gd name="T35" fmla="*/ 17 h 257"/>
                <a:gd name="T36" fmla="*/ 266 w 274"/>
                <a:gd name="T37" fmla="*/ 65 h 257"/>
                <a:gd name="T38" fmla="*/ 242 w 274"/>
                <a:gd name="T39" fmla="*/ 102 h 257"/>
                <a:gd name="T40" fmla="*/ 240 w 274"/>
                <a:gd name="T41" fmla="*/ 132 h 257"/>
                <a:gd name="T42" fmla="*/ 228 w 274"/>
                <a:gd name="T43" fmla="*/ 157 h 257"/>
                <a:gd name="T44" fmla="*/ 217 w 274"/>
                <a:gd name="T45" fmla="*/ 173 h 257"/>
                <a:gd name="T46" fmla="*/ 215 w 274"/>
                <a:gd name="T47" fmla="*/ 192 h 257"/>
                <a:gd name="T48" fmla="*/ 205 w 274"/>
                <a:gd name="T49" fmla="*/ 205 h 257"/>
                <a:gd name="T50" fmla="*/ 176 w 274"/>
                <a:gd name="T51" fmla="*/ 226 h 257"/>
                <a:gd name="T52" fmla="*/ 169 w 274"/>
                <a:gd name="T53" fmla="*/ 242 h 257"/>
                <a:gd name="T54" fmla="*/ 165 w 274"/>
                <a:gd name="T55" fmla="*/ 247 h 257"/>
                <a:gd name="T56" fmla="*/ 155 w 274"/>
                <a:gd name="T57" fmla="*/ 255 h 257"/>
                <a:gd name="T58" fmla="*/ 136 w 274"/>
                <a:gd name="T59" fmla="*/ 232 h 257"/>
                <a:gd name="T60" fmla="*/ 115 w 274"/>
                <a:gd name="T61" fmla="*/ 197 h 257"/>
                <a:gd name="T62" fmla="*/ 88 w 274"/>
                <a:gd name="T63" fmla="*/ 178 h 257"/>
                <a:gd name="T64" fmla="*/ 55 w 274"/>
                <a:gd name="T65" fmla="*/ 159 h 257"/>
                <a:gd name="T66" fmla="*/ 17 w 274"/>
                <a:gd name="T67" fmla="*/ 132 h 257"/>
                <a:gd name="T68" fmla="*/ 9 w 274"/>
                <a:gd name="T69" fmla="*/ 12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57">
                  <a:moveTo>
                    <a:pt x="9" y="123"/>
                  </a:moveTo>
                  <a:lnTo>
                    <a:pt x="25" y="123"/>
                  </a:lnTo>
                  <a:lnTo>
                    <a:pt x="40" y="126"/>
                  </a:lnTo>
                  <a:lnTo>
                    <a:pt x="59" y="134"/>
                  </a:lnTo>
                  <a:lnTo>
                    <a:pt x="115" y="103"/>
                  </a:lnTo>
                  <a:lnTo>
                    <a:pt x="115" y="94"/>
                  </a:lnTo>
                  <a:lnTo>
                    <a:pt x="115" y="77"/>
                  </a:lnTo>
                  <a:lnTo>
                    <a:pt x="121" y="56"/>
                  </a:lnTo>
                  <a:lnTo>
                    <a:pt x="132" y="42"/>
                  </a:lnTo>
                  <a:lnTo>
                    <a:pt x="138" y="36"/>
                  </a:lnTo>
                  <a:lnTo>
                    <a:pt x="149" y="29"/>
                  </a:lnTo>
                  <a:lnTo>
                    <a:pt x="163" y="29"/>
                  </a:lnTo>
                  <a:lnTo>
                    <a:pt x="176" y="34"/>
                  </a:lnTo>
                  <a:lnTo>
                    <a:pt x="167" y="44"/>
                  </a:lnTo>
                  <a:lnTo>
                    <a:pt x="163" y="56"/>
                  </a:lnTo>
                  <a:lnTo>
                    <a:pt x="159" y="67"/>
                  </a:lnTo>
                  <a:lnTo>
                    <a:pt x="159" y="80"/>
                  </a:lnTo>
                  <a:lnTo>
                    <a:pt x="167" y="67"/>
                  </a:lnTo>
                  <a:lnTo>
                    <a:pt x="172" y="61"/>
                  </a:lnTo>
                  <a:lnTo>
                    <a:pt x="176" y="56"/>
                  </a:lnTo>
                  <a:lnTo>
                    <a:pt x="192" y="56"/>
                  </a:lnTo>
                  <a:lnTo>
                    <a:pt x="199" y="61"/>
                  </a:lnTo>
                  <a:lnTo>
                    <a:pt x="201" y="52"/>
                  </a:lnTo>
                  <a:lnTo>
                    <a:pt x="203" y="40"/>
                  </a:lnTo>
                  <a:lnTo>
                    <a:pt x="217" y="42"/>
                  </a:lnTo>
                  <a:lnTo>
                    <a:pt x="232" y="40"/>
                  </a:lnTo>
                  <a:lnTo>
                    <a:pt x="242" y="36"/>
                  </a:lnTo>
                  <a:lnTo>
                    <a:pt x="243" y="25"/>
                  </a:lnTo>
                  <a:lnTo>
                    <a:pt x="240" y="13"/>
                  </a:lnTo>
                  <a:lnTo>
                    <a:pt x="240" y="11"/>
                  </a:lnTo>
                  <a:lnTo>
                    <a:pt x="251" y="15"/>
                  </a:lnTo>
                  <a:lnTo>
                    <a:pt x="261" y="15"/>
                  </a:lnTo>
                  <a:lnTo>
                    <a:pt x="272" y="9"/>
                  </a:lnTo>
                  <a:lnTo>
                    <a:pt x="270" y="0"/>
                  </a:lnTo>
                  <a:lnTo>
                    <a:pt x="272" y="9"/>
                  </a:lnTo>
                  <a:lnTo>
                    <a:pt x="274" y="17"/>
                  </a:lnTo>
                  <a:lnTo>
                    <a:pt x="272" y="42"/>
                  </a:lnTo>
                  <a:lnTo>
                    <a:pt x="266" y="65"/>
                  </a:lnTo>
                  <a:lnTo>
                    <a:pt x="257" y="79"/>
                  </a:lnTo>
                  <a:lnTo>
                    <a:pt x="242" y="102"/>
                  </a:lnTo>
                  <a:lnTo>
                    <a:pt x="242" y="119"/>
                  </a:lnTo>
                  <a:lnTo>
                    <a:pt x="240" y="132"/>
                  </a:lnTo>
                  <a:lnTo>
                    <a:pt x="240" y="140"/>
                  </a:lnTo>
                  <a:lnTo>
                    <a:pt x="228" y="157"/>
                  </a:lnTo>
                  <a:lnTo>
                    <a:pt x="226" y="161"/>
                  </a:lnTo>
                  <a:lnTo>
                    <a:pt x="217" y="173"/>
                  </a:lnTo>
                  <a:lnTo>
                    <a:pt x="217" y="186"/>
                  </a:lnTo>
                  <a:lnTo>
                    <a:pt x="215" y="192"/>
                  </a:lnTo>
                  <a:lnTo>
                    <a:pt x="205" y="197"/>
                  </a:lnTo>
                  <a:lnTo>
                    <a:pt x="205" y="205"/>
                  </a:lnTo>
                  <a:lnTo>
                    <a:pt x="188" y="215"/>
                  </a:lnTo>
                  <a:lnTo>
                    <a:pt x="176" y="226"/>
                  </a:lnTo>
                  <a:lnTo>
                    <a:pt x="172" y="234"/>
                  </a:lnTo>
                  <a:lnTo>
                    <a:pt x="169" y="242"/>
                  </a:lnTo>
                  <a:lnTo>
                    <a:pt x="167" y="245"/>
                  </a:lnTo>
                  <a:lnTo>
                    <a:pt x="165" y="247"/>
                  </a:lnTo>
                  <a:lnTo>
                    <a:pt x="163" y="253"/>
                  </a:lnTo>
                  <a:lnTo>
                    <a:pt x="155" y="255"/>
                  </a:lnTo>
                  <a:lnTo>
                    <a:pt x="142" y="257"/>
                  </a:lnTo>
                  <a:lnTo>
                    <a:pt x="136" y="232"/>
                  </a:lnTo>
                  <a:lnTo>
                    <a:pt x="121" y="207"/>
                  </a:lnTo>
                  <a:lnTo>
                    <a:pt x="115" y="197"/>
                  </a:lnTo>
                  <a:lnTo>
                    <a:pt x="103" y="186"/>
                  </a:lnTo>
                  <a:lnTo>
                    <a:pt x="88" y="178"/>
                  </a:lnTo>
                  <a:lnTo>
                    <a:pt x="73" y="176"/>
                  </a:lnTo>
                  <a:lnTo>
                    <a:pt x="55" y="159"/>
                  </a:lnTo>
                  <a:lnTo>
                    <a:pt x="34" y="144"/>
                  </a:lnTo>
                  <a:lnTo>
                    <a:pt x="17" y="132"/>
                  </a:lnTo>
                  <a:lnTo>
                    <a:pt x="0" y="128"/>
                  </a:lnTo>
                  <a:lnTo>
                    <a:pt x="9" y="123"/>
                  </a:lnTo>
                </a:path>
              </a:pathLst>
            </a:custGeom>
            <a:noFill/>
            <a:ln w="3175">
              <a:solidFill>
                <a:srgbClr val="CC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960" y="2399"/>
              <a:ext cx="69" cy="81"/>
            </a:xfrm>
            <a:custGeom>
              <a:avLst/>
              <a:gdLst>
                <a:gd name="T0" fmla="*/ 30 w 69"/>
                <a:gd name="T1" fmla="*/ 10 h 81"/>
                <a:gd name="T2" fmla="*/ 42 w 69"/>
                <a:gd name="T3" fmla="*/ 21 h 81"/>
                <a:gd name="T4" fmla="*/ 48 w 69"/>
                <a:gd name="T5" fmla="*/ 31 h 81"/>
                <a:gd name="T6" fmla="*/ 63 w 69"/>
                <a:gd name="T7" fmla="*/ 56 h 81"/>
                <a:gd name="T8" fmla="*/ 69 w 69"/>
                <a:gd name="T9" fmla="*/ 81 h 81"/>
                <a:gd name="T10" fmla="*/ 67 w 69"/>
                <a:gd name="T11" fmla="*/ 81 h 81"/>
                <a:gd name="T12" fmla="*/ 50 w 69"/>
                <a:gd name="T13" fmla="*/ 75 h 81"/>
                <a:gd name="T14" fmla="*/ 34 w 69"/>
                <a:gd name="T15" fmla="*/ 66 h 81"/>
                <a:gd name="T16" fmla="*/ 23 w 69"/>
                <a:gd name="T17" fmla="*/ 35 h 81"/>
                <a:gd name="T18" fmla="*/ 0 w 69"/>
                <a:gd name="T19" fmla="*/ 0 h 81"/>
                <a:gd name="T20" fmla="*/ 15 w 69"/>
                <a:gd name="T21" fmla="*/ 2 h 81"/>
                <a:gd name="T22" fmla="*/ 30 w 69"/>
                <a:gd name="T23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81">
                  <a:moveTo>
                    <a:pt x="30" y="10"/>
                  </a:moveTo>
                  <a:lnTo>
                    <a:pt x="42" y="21"/>
                  </a:lnTo>
                  <a:lnTo>
                    <a:pt x="48" y="31"/>
                  </a:lnTo>
                  <a:lnTo>
                    <a:pt x="63" y="56"/>
                  </a:lnTo>
                  <a:lnTo>
                    <a:pt x="69" y="81"/>
                  </a:lnTo>
                  <a:lnTo>
                    <a:pt x="67" y="81"/>
                  </a:lnTo>
                  <a:lnTo>
                    <a:pt x="50" y="75"/>
                  </a:lnTo>
                  <a:lnTo>
                    <a:pt x="34" y="66"/>
                  </a:lnTo>
                  <a:lnTo>
                    <a:pt x="23" y="35"/>
                  </a:lnTo>
                  <a:lnTo>
                    <a:pt x="0" y="0"/>
                  </a:lnTo>
                  <a:lnTo>
                    <a:pt x="15" y="2"/>
                  </a:lnTo>
                  <a:lnTo>
                    <a:pt x="30" y="10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60" y="2399"/>
              <a:ext cx="69" cy="81"/>
            </a:xfrm>
            <a:custGeom>
              <a:avLst/>
              <a:gdLst>
                <a:gd name="T0" fmla="*/ 30 w 69"/>
                <a:gd name="T1" fmla="*/ 10 h 81"/>
                <a:gd name="T2" fmla="*/ 42 w 69"/>
                <a:gd name="T3" fmla="*/ 21 h 81"/>
                <a:gd name="T4" fmla="*/ 48 w 69"/>
                <a:gd name="T5" fmla="*/ 31 h 81"/>
                <a:gd name="T6" fmla="*/ 63 w 69"/>
                <a:gd name="T7" fmla="*/ 56 h 81"/>
                <a:gd name="T8" fmla="*/ 69 w 69"/>
                <a:gd name="T9" fmla="*/ 81 h 81"/>
                <a:gd name="T10" fmla="*/ 67 w 69"/>
                <a:gd name="T11" fmla="*/ 81 h 81"/>
                <a:gd name="T12" fmla="*/ 50 w 69"/>
                <a:gd name="T13" fmla="*/ 75 h 81"/>
                <a:gd name="T14" fmla="*/ 34 w 69"/>
                <a:gd name="T15" fmla="*/ 66 h 81"/>
                <a:gd name="T16" fmla="*/ 23 w 69"/>
                <a:gd name="T17" fmla="*/ 35 h 81"/>
                <a:gd name="T18" fmla="*/ 0 w 69"/>
                <a:gd name="T19" fmla="*/ 0 h 81"/>
                <a:gd name="T20" fmla="*/ 15 w 69"/>
                <a:gd name="T21" fmla="*/ 2 h 81"/>
                <a:gd name="T22" fmla="*/ 30 w 69"/>
                <a:gd name="T23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81">
                  <a:moveTo>
                    <a:pt x="30" y="10"/>
                  </a:moveTo>
                  <a:lnTo>
                    <a:pt x="42" y="21"/>
                  </a:lnTo>
                  <a:lnTo>
                    <a:pt x="48" y="31"/>
                  </a:lnTo>
                  <a:lnTo>
                    <a:pt x="63" y="56"/>
                  </a:lnTo>
                  <a:lnTo>
                    <a:pt x="69" y="81"/>
                  </a:lnTo>
                  <a:lnTo>
                    <a:pt x="67" y="81"/>
                  </a:lnTo>
                  <a:lnTo>
                    <a:pt x="50" y="75"/>
                  </a:lnTo>
                  <a:lnTo>
                    <a:pt x="34" y="66"/>
                  </a:lnTo>
                  <a:lnTo>
                    <a:pt x="23" y="35"/>
                  </a:lnTo>
                  <a:lnTo>
                    <a:pt x="0" y="0"/>
                  </a:lnTo>
                  <a:lnTo>
                    <a:pt x="15" y="2"/>
                  </a:lnTo>
                  <a:lnTo>
                    <a:pt x="30" y="10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113" y="2355"/>
              <a:ext cx="14" cy="35"/>
            </a:xfrm>
            <a:custGeom>
              <a:avLst/>
              <a:gdLst>
                <a:gd name="T0" fmla="*/ 14 w 14"/>
                <a:gd name="T1" fmla="*/ 8 h 35"/>
                <a:gd name="T2" fmla="*/ 14 w 14"/>
                <a:gd name="T3" fmla="*/ 0 h 35"/>
                <a:gd name="T4" fmla="*/ 14 w 14"/>
                <a:gd name="T5" fmla="*/ 27 h 35"/>
                <a:gd name="T6" fmla="*/ 10 w 14"/>
                <a:gd name="T7" fmla="*/ 31 h 35"/>
                <a:gd name="T8" fmla="*/ 10 w 14"/>
                <a:gd name="T9" fmla="*/ 35 h 35"/>
                <a:gd name="T10" fmla="*/ 4 w 14"/>
                <a:gd name="T11" fmla="*/ 35 h 35"/>
                <a:gd name="T12" fmla="*/ 0 w 14"/>
                <a:gd name="T13" fmla="*/ 29 h 35"/>
                <a:gd name="T14" fmla="*/ 2 w 14"/>
                <a:gd name="T15" fmla="*/ 25 h 35"/>
                <a:gd name="T16" fmla="*/ 14 w 14"/>
                <a:gd name="T1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14" y="8"/>
                  </a:moveTo>
                  <a:lnTo>
                    <a:pt x="14" y="0"/>
                  </a:lnTo>
                  <a:lnTo>
                    <a:pt x="14" y="27"/>
                  </a:lnTo>
                  <a:lnTo>
                    <a:pt x="10" y="31"/>
                  </a:lnTo>
                  <a:lnTo>
                    <a:pt x="10" y="35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B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113" y="2355"/>
              <a:ext cx="14" cy="35"/>
            </a:xfrm>
            <a:custGeom>
              <a:avLst/>
              <a:gdLst>
                <a:gd name="T0" fmla="*/ 14 w 14"/>
                <a:gd name="T1" fmla="*/ 8 h 35"/>
                <a:gd name="T2" fmla="*/ 14 w 14"/>
                <a:gd name="T3" fmla="*/ 0 h 35"/>
                <a:gd name="T4" fmla="*/ 14 w 14"/>
                <a:gd name="T5" fmla="*/ 27 h 35"/>
                <a:gd name="T6" fmla="*/ 10 w 14"/>
                <a:gd name="T7" fmla="*/ 31 h 35"/>
                <a:gd name="T8" fmla="*/ 10 w 14"/>
                <a:gd name="T9" fmla="*/ 35 h 35"/>
                <a:gd name="T10" fmla="*/ 4 w 14"/>
                <a:gd name="T11" fmla="*/ 35 h 35"/>
                <a:gd name="T12" fmla="*/ 0 w 14"/>
                <a:gd name="T13" fmla="*/ 29 h 35"/>
                <a:gd name="T14" fmla="*/ 2 w 14"/>
                <a:gd name="T15" fmla="*/ 25 h 35"/>
                <a:gd name="T16" fmla="*/ 14 w 14"/>
                <a:gd name="T1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14" y="8"/>
                  </a:moveTo>
                  <a:lnTo>
                    <a:pt x="14" y="0"/>
                  </a:lnTo>
                  <a:lnTo>
                    <a:pt x="14" y="27"/>
                  </a:lnTo>
                  <a:lnTo>
                    <a:pt x="10" y="31"/>
                  </a:lnTo>
                  <a:lnTo>
                    <a:pt x="10" y="35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14" y="8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038" y="2326"/>
              <a:ext cx="18" cy="20"/>
            </a:xfrm>
            <a:custGeom>
              <a:avLst/>
              <a:gdLst>
                <a:gd name="T0" fmla="*/ 18 w 18"/>
                <a:gd name="T1" fmla="*/ 6 h 20"/>
                <a:gd name="T2" fmla="*/ 14 w 18"/>
                <a:gd name="T3" fmla="*/ 2 h 20"/>
                <a:gd name="T4" fmla="*/ 10 w 18"/>
                <a:gd name="T5" fmla="*/ 0 h 20"/>
                <a:gd name="T6" fmla="*/ 4 w 18"/>
                <a:gd name="T7" fmla="*/ 2 h 20"/>
                <a:gd name="T8" fmla="*/ 0 w 18"/>
                <a:gd name="T9" fmla="*/ 6 h 20"/>
                <a:gd name="T10" fmla="*/ 0 w 18"/>
                <a:gd name="T11" fmla="*/ 16 h 20"/>
                <a:gd name="T12" fmla="*/ 4 w 18"/>
                <a:gd name="T13" fmla="*/ 20 h 20"/>
                <a:gd name="T14" fmla="*/ 14 w 18"/>
                <a:gd name="T15" fmla="*/ 20 h 20"/>
                <a:gd name="T16" fmla="*/ 18 w 18"/>
                <a:gd name="T17" fmla="*/ 16 h 20"/>
                <a:gd name="T18" fmla="*/ 18 w 18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">
                  <a:moveTo>
                    <a:pt x="18" y="6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4" y="20"/>
                  </a:lnTo>
                  <a:lnTo>
                    <a:pt x="18" y="1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38" y="2326"/>
              <a:ext cx="18" cy="20"/>
            </a:xfrm>
            <a:custGeom>
              <a:avLst/>
              <a:gdLst>
                <a:gd name="T0" fmla="*/ 18 w 18"/>
                <a:gd name="T1" fmla="*/ 6 h 20"/>
                <a:gd name="T2" fmla="*/ 14 w 18"/>
                <a:gd name="T3" fmla="*/ 2 h 20"/>
                <a:gd name="T4" fmla="*/ 10 w 18"/>
                <a:gd name="T5" fmla="*/ 0 h 20"/>
                <a:gd name="T6" fmla="*/ 4 w 18"/>
                <a:gd name="T7" fmla="*/ 2 h 20"/>
                <a:gd name="T8" fmla="*/ 0 w 18"/>
                <a:gd name="T9" fmla="*/ 6 h 20"/>
                <a:gd name="T10" fmla="*/ 0 w 18"/>
                <a:gd name="T11" fmla="*/ 16 h 20"/>
                <a:gd name="T12" fmla="*/ 4 w 18"/>
                <a:gd name="T13" fmla="*/ 20 h 20"/>
                <a:gd name="T14" fmla="*/ 14 w 18"/>
                <a:gd name="T15" fmla="*/ 20 h 20"/>
                <a:gd name="T16" fmla="*/ 18 w 18"/>
                <a:gd name="T17" fmla="*/ 16 h 20"/>
                <a:gd name="T18" fmla="*/ 18 w 18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">
                  <a:moveTo>
                    <a:pt x="18" y="6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4" y="20"/>
                  </a:lnTo>
                  <a:lnTo>
                    <a:pt x="18" y="16"/>
                  </a:lnTo>
                  <a:lnTo>
                    <a:pt x="18" y="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827" y="2351"/>
              <a:ext cx="167" cy="154"/>
            </a:xfrm>
            <a:custGeom>
              <a:avLst/>
              <a:gdLst>
                <a:gd name="T0" fmla="*/ 167 w 167"/>
                <a:gd name="T1" fmla="*/ 114 h 154"/>
                <a:gd name="T2" fmla="*/ 167 w 167"/>
                <a:gd name="T3" fmla="*/ 116 h 154"/>
                <a:gd name="T4" fmla="*/ 163 w 167"/>
                <a:gd name="T5" fmla="*/ 116 h 154"/>
                <a:gd name="T6" fmla="*/ 156 w 167"/>
                <a:gd name="T7" fmla="*/ 119 h 154"/>
                <a:gd name="T8" fmla="*/ 152 w 167"/>
                <a:gd name="T9" fmla="*/ 117 h 154"/>
                <a:gd name="T10" fmla="*/ 156 w 167"/>
                <a:gd name="T11" fmla="*/ 154 h 154"/>
                <a:gd name="T12" fmla="*/ 142 w 167"/>
                <a:gd name="T13" fmla="*/ 131 h 154"/>
                <a:gd name="T14" fmla="*/ 121 w 167"/>
                <a:gd name="T15" fmla="*/ 114 h 154"/>
                <a:gd name="T16" fmla="*/ 100 w 167"/>
                <a:gd name="T17" fmla="*/ 98 h 154"/>
                <a:gd name="T18" fmla="*/ 79 w 167"/>
                <a:gd name="T19" fmla="*/ 87 h 154"/>
                <a:gd name="T20" fmla="*/ 62 w 167"/>
                <a:gd name="T21" fmla="*/ 79 h 154"/>
                <a:gd name="T22" fmla="*/ 75 w 167"/>
                <a:gd name="T23" fmla="*/ 69 h 154"/>
                <a:gd name="T24" fmla="*/ 58 w 167"/>
                <a:gd name="T25" fmla="*/ 58 h 154"/>
                <a:gd name="T26" fmla="*/ 37 w 167"/>
                <a:gd name="T27" fmla="*/ 48 h 154"/>
                <a:gd name="T28" fmla="*/ 16 w 167"/>
                <a:gd name="T29" fmla="*/ 46 h 154"/>
                <a:gd name="T30" fmla="*/ 0 w 167"/>
                <a:gd name="T31" fmla="*/ 48 h 154"/>
                <a:gd name="T32" fmla="*/ 25 w 167"/>
                <a:gd name="T33" fmla="*/ 2 h 154"/>
                <a:gd name="T34" fmla="*/ 33 w 167"/>
                <a:gd name="T35" fmla="*/ 2 h 154"/>
                <a:gd name="T36" fmla="*/ 37 w 167"/>
                <a:gd name="T37" fmla="*/ 0 h 154"/>
                <a:gd name="T38" fmla="*/ 60 w 167"/>
                <a:gd name="T39" fmla="*/ 0 h 154"/>
                <a:gd name="T40" fmla="*/ 77 w 167"/>
                <a:gd name="T41" fmla="*/ 4 h 154"/>
                <a:gd name="T42" fmla="*/ 94 w 167"/>
                <a:gd name="T43" fmla="*/ 16 h 154"/>
                <a:gd name="T44" fmla="*/ 115 w 167"/>
                <a:gd name="T45" fmla="*/ 31 h 154"/>
                <a:gd name="T46" fmla="*/ 133 w 167"/>
                <a:gd name="T47" fmla="*/ 48 h 154"/>
                <a:gd name="T48" fmla="*/ 156 w 167"/>
                <a:gd name="T49" fmla="*/ 83 h 154"/>
                <a:gd name="T50" fmla="*/ 167 w 167"/>
                <a:gd name="T51" fmla="*/ 1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54">
                  <a:moveTo>
                    <a:pt x="167" y="114"/>
                  </a:moveTo>
                  <a:lnTo>
                    <a:pt x="167" y="116"/>
                  </a:lnTo>
                  <a:lnTo>
                    <a:pt x="163" y="116"/>
                  </a:lnTo>
                  <a:lnTo>
                    <a:pt x="156" y="119"/>
                  </a:lnTo>
                  <a:lnTo>
                    <a:pt x="152" y="117"/>
                  </a:lnTo>
                  <a:lnTo>
                    <a:pt x="156" y="154"/>
                  </a:lnTo>
                  <a:lnTo>
                    <a:pt x="142" y="131"/>
                  </a:lnTo>
                  <a:lnTo>
                    <a:pt x="121" y="114"/>
                  </a:lnTo>
                  <a:lnTo>
                    <a:pt x="100" y="98"/>
                  </a:lnTo>
                  <a:lnTo>
                    <a:pt x="79" y="87"/>
                  </a:lnTo>
                  <a:lnTo>
                    <a:pt x="62" y="79"/>
                  </a:lnTo>
                  <a:lnTo>
                    <a:pt x="75" y="69"/>
                  </a:lnTo>
                  <a:lnTo>
                    <a:pt x="58" y="58"/>
                  </a:lnTo>
                  <a:lnTo>
                    <a:pt x="37" y="48"/>
                  </a:lnTo>
                  <a:lnTo>
                    <a:pt x="16" y="46"/>
                  </a:lnTo>
                  <a:lnTo>
                    <a:pt x="0" y="48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60" y="0"/>
                  </a:lnTo>
                  <a:lnTo>
                    <a:pt x="77" y="4"/>
                  </a:lnTo>
                  <a:lnTo>
                    <a:pt x="94" y="16"/>
                  </a:lnTo>
                  <a:lnTo>
                    <a:pt x="115" y="31"/>
                  </a:lnTo>
                  <a:lnTo>
                    <a:pt x="133" y="48"/>
                  </a:lnTo>
                  <a:lnTo>
                    <a:pt x="156" y="83"/>
                  </a:lnTo>
                  <a:lnTo>
                    <a:pt x="167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827" y="2351"/>
              <a:ext cx="167" cy="154"/>
            </a:xfrm>
            <a:custGeom>
              <a:avLst/>
              <a:gdLst>
                <a:gd name="T0" fmla="*/ 167 w 167"/>
                <a:gd name="T1" fmla="*/ 114 h 154"/>
                <a:gd name="T2" fmla="*/ 167 w 167"/>
                <a:gd name="T3" fmla="*/ 116 h 154"/>
                <a:gd name="T4" fmla="*/ 163 w 167"/>
                <a:gd name="T5" fmla="*/ 116 h 154"/>
                <a:gd name="T6" fmla="*/ 156 w 167"/>
                <a:gd name="T7" fmla="*/ 119 h 154"/>
                <a:gd name="T8" fmla="*/ 152 w 167"/>
                <a:gd name="T9" fmla="*/ 117 h 154"/>
                <a:gd name="T10" fmla="*/ 156 w 167"/>
                <a:gd name="T11" fmla="*/ 154 h 154"/>
                <a:gd name="T12" fmla="*/ 142 w 167"/>
                <a:gd name="T13" fmla="*/ 131 h 154"/>
                <a:gd name="T14" fmla="*/ 121 w 167"/>
                <a:gd name="T15" fmla="*/ 114 h 154"/>
                <a:gd name="T16" fmla="*/ 100 w 167"/>
                <a:gd name="T17" fmla="*/ 98 h 154"/>
                <a:gd name="T18" fmla="*/ 79 w 167"/>
                <a:gd name="T19" fmla="*/ 87 h 154"/>
                <a:gd name="T20" fmla="*/ 62 w 167"/>
                <a:gd name="T21" fmla="*/ 79 h 154"/>
                <a:gd name="T22" fmla="*/ 75 w 167"/>
                <a:gd name="T23" fmla="*/ 69 h 154"/>
                <a:gd name="T24" fmla="*/ 58 w 167"/>
                <a:gd name="T25" fmla="*/ 58 h 154"/>
                <a:gd name="T26" fmla="*/ 37 w 167"/>
                <a:gd name="T27" fmla="*/ 48 h 154"/>
                <a:gd name="T28" fmla="*/ 16 w 167"/>
                <a:gd name="T29" fmla="*/ 46 h 154"/>
                <a:gd name="T30" fmla="*/ 0 w 167"/>
                <a:gd name="T31" fmla="*/ 48 h 154"/>
                <a:gd name="T32" fmla="*/ 25 w 167"/>
                <a:gd name="T33" fmla="*/ 2 h 154"/>
                <a:gd name="T34" fmla="*/ 33 w 167"/>
                <a:gd name="T35" fmla="*/ 2 h 154"/>
                <a:gd name="T36" fmla="*/ 37 w 167"/>
                <a:gd name="T37" fmla="*/ 0 h 154"/>
                <a:gd name="T38" fmla="*/ 60 w 167"/>
                <a:gd name="T39" fmla="*/ 0 h 154"/>
                <a:gd name="T40" fmla="*/ 77 w 167"/>
                <a:gd name="T41" fmla="*/ 4 h 154"/>
                <a:gd name="T42" fmla="*/ 94 w 167"/>
                <a:gd name="T43" fmla="*/ 16 h 154"/>
                <a:gd name="T44" fmla="*/ 115 w 167"/>
                <a:gd name="T45" fmla="*/ 31 h 154"/>
                <a:gd name="T46" fmla="*/ 133 w 167"/>
                <a:gd name="T47" fmla="*/ 48 h 154"/>
                <a:gd name="T48" fmla="*/ 156 w 167"/>
                <a:gd name="T49" fmla="*/ 83 h 154"/>
                <a:gd name="T50" fmla="*/ 167 w 167"/>
                <a:gd name="T51" fmla="*/ 1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54">
                  <a:moveTo>
                    <a:pt x="167" y="114"/>
                  </a:moveTo>
                  <a:lnTo>
                    <a:pt x="167" y="116"/>
                  </a:lnTo>
                  <a:lnTo>
                    <a:pt x="163" y="116"/>
                  </a:lnTo>
                  <a:lnTo>
                    <a:pt x="156" y="119"/>
                  </a:lnTo>
                  <a:lnTo>
                    <a:pt x="152" y="117"/>
                  </a:lnTo>
                  <a:lnTo>
                    <a:pt x="156" y="154"/>
                  </a:lnTo>
                  <a:lnTo>
                    <a:pt x="142" y="131"/>
                  </a:lnTo>
                  <a:lnTo>
                    <a:pt x="121" y="114"/>
                  </a:lnTo>
                  <a:lnTo>
                    <a:pt x="100" y="98"/>
                  </a:lnTo>
                  <a:lnTo>
                    <a:pt x="79" y="87"/>
                  </a:lnTo>
                  <a:lnTo>
                    <a:pt x="62" y="79"/>
                  </a:lnTo>
                  <a:lnTo>
                    <a:pt x="75" y="69"/>
                  </a:lnTo>
                  <a:lnTo>
                    <a:pt x="58" y="58"/>
                  </a:lnTo>
                  <a:lnTo>
                    <a:pt x="37" y="48"/>
                  </a:lnTo>
                  <a:lnTo>
                    <a:pt x="16" y="46"/>
                  </a:lnTo>
                  <a:lnTo>
                    <a:pt x="0" y="48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60" y="0"/>
                  </a:lnTo>
                  <a:lnTo>
                    <a:pt x="77" y="4"/>
                  </a:lnTo>
                  <a:lnTo>
                    <a:pt x="94" y="16"/>
                  </a:lnTo>
                  <a:lnTo>
                    <a:pt x="115" y="31"/>
                  </a:lnTo>
                  <a:lnTo>
                    <a:pt x="133" y="48"/>
                  </a:lnTo>
                  <a:lnTo>
                    <a:pt x="156" y="83"/>
                  </a:lnTo>
                  <a:lnTo>
                    <a:pt x="167" y="11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027" y="2252"/>
              <a:ext cx="23" cy="78"/>
            </a:xfrm>
            <a:custGeom>
              <a:avLst/>
              <a:gdLst>
                <a:gd name="T0" fmla="*/ 23 w 23"/>
                <a:gd name="T1" fmla="*/ 0 h 78"/>
                <a:gd name="T2" fmla="*/ 11 w 23"/>
                <a:gd name="T3" fmla="*/ 19 h 78"/>
                <a:gd name="T4" fmla="*/ 2 w 23"/>
                <a:gd name="T5" fmla="*/ 38 h 78"/>
                <a:gd name="T6" fmla="*/ 0 w 23"/>
                <a:gd name="T7" fmla="*/ 59 h 78"/>
                <a:gd name="T8" fmla="*/ 6 w 2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8">
                  <a:moveTo>
                    <a:pt x="23" y="0"/>
                  </a:moveTo>
                  <a:lnTo>
                    <a:pt x="11" y="19"/>
                  </a:lnTo>
                  <a:lnTo>
                    <a:pt x="2" y="38"/>
                  </a:lnTo>
                  <a:lnTo>
                    <a:pt x="0" y="59"/>
                  </a:lnTo>
                  <a:lnTo>
                    <a:pt x="6" y="78"/>
                  </a:lnTo>
                </a:path>
              </a:pathLst>
            </a:custGeom>
            <a:noFill/>
            <a:ln w="6350" cmpd="sng">
              <a:solidFill>
                <a:srgbClr val="CC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693" y="2397"/>
              <a:ext cx="606" cy="812"/>
            </a:xfrm>
            <a:custGeom>
              <a:avLst/>
              <a:gdLst>
                <a:gd name="T0" fmla="*/ 290 w 606"/>
                <a:gd name="T1" fmla="*/ 808 h 812"/>
                <a:gd name="T2" fmla="*/ 263 w 606"/>
                <a:gd name="T3" fmla="*/ 791 h 812"/>
                <a:gd name="T4" fmla="*/ 255 w 606"/>
                <a:gd name="T5" fmla="*/ 764 h 812"/>
                <a:gd name="T6" fmla="*/ 343 w 606"/>
                <a:gd name="T7" fmla="*/ 760 h 812"/>
                <a:gd name="T8" fmla="*/ 376 w 606"/>
                <a:gd name="T9" fmla="*/ 764 h 812"/>
                <a:gd name="T10" fmla="*/ 414 w 606"/>
                <a:gd name="T11" fmla="*/ 749 h 812"/>
                <a:gd name="T12" fmla="*/ 478 w 606"/>
                <a:gd name="T13" fmla="*/ 691 h 812"/>
                <a:gd name="T14" fmla="*/ 556 w 606"/>
                <a:gd name="T15" fmla="*/ 595 h 812"/>
                <a:gd name="T16" fmla="*/ 606 w 606"/>
                <a:gd name="T17" fmla="*/ 509 h 812"/>
                <a:gd name="T18" fmla="*/ 595 w 606"/>
                <a:gd name="T19" fmla="*/ 465 h 812"/>
                <a:gd name="T20" fmla="*/ 560 w 606"/>
                <a:gd name="T21" fmla="*/ 442 h 812"/>
                <a:gd name="T22" fmla="*/ 520 w 606"/>
                <a:gd name="T23" fmla="*/ 438 h 812"/>
                <a:gd name="T24" fmla="*/ 512 w 606"/>
                <a:gd name="T25" fmla="*/ 444 h 812"/>
                <a:gd name="T26" fmla="*/ 491 w 606"/>
                <a:gd name="T27" fmla="*/ 474 h 812"/>
                <a:gd name="T28" fmla="*/ 478 w 606"/>
                <a:gd name="T29" fmla="*/ 488 h 812"/>
                <a:gd name="T30" fmla="*/ 447 w 606"/>
                <a:gd name="T31" fmla="*/ 509 h 812"/>
                <a:gd name="T32" fmla="*/ 403 w 606"/>
                <a:gd name="T33" fmla="*/ 446 h 812"/>
                <a:gd name="T34" fmla="*/ 403 w 606"/>
                <a:gd name="T35" fmla="*/ 417 h 812"/>
                <a:gd name="T36" fmla="*/ 397 w 606"/>
                <a:gd name="T37" fmla="*/ 363 h 812"/>
                <a:gd name="T38" fmla="*/ 388 w 606"/>
                <a:gd name="T39" fmla="*/ 294 h 812"/>
                <a:gd name="T40" fmla="*/ 376 w 606"/>
                <a:gd name="T41" fmla="*/ 183 h 812"/>
                <a:gd name="T42" fmla="*/ 359 w 606"/>
                <a:gd name="T43" fmla="*/ 148 h 812"/>
                <a:gd name="T44" fmla="*/ 332 w 606"/>
                <a:gd name="T45" fmla="*/ 123 h 812"/>
                <a:gd name="T46" fmla="*/ 290 w 606"/>
                <a:gd name="T47" fmla="*/ 108 h 812"/>
                <a:gd name="T48" fmla="*/ 255 w 606"/>
                <a:gd name="T49" fmla="*/ 68 h 812"/>
                <a:gd name="T50" fmla="*/ 213 w 606"/>
                <a:gd name="T51" fmla="*/ 41 h 812"/>
                <a:gd name="T52" fmla="*/ 209 w 606"/>
                <a:gd name="T53" fmla="*/ 23 h 812"/>
                <a:gd name="T54" fmla="*/ 171 w 606"/>
                <a:gd name="T55" fmla="*/ 2 h 812"/>
                <a:gd name="T56" fmla="*/ 134 w 606"/>
                <a:gd name="T57" fmla="*/ 2 h 812"/>
                <a:gd name="T58" fmla="*/ 44 w 606"/>
                <a:gd name="T59" fmla="*/ 27 h 812"/>
                <a:gd name="T60" fmla="*/ 0 w 606"/>
                <a:gd name="T61" fmla="*/ 812 h 812"/>
                <a:gd name="T62" fmla="*/ 303 w 606"/>
                <a:gd name="T63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6" h="812">
                  <a:moveTo>
                    <a:pt x="303" y="812"/>
                  </a:moveTo>
                  <a:lnTo>
                    <a:pt x="290" y="808"/>
                  </a:lnTo>
                  <a:lnTo>
                    <a:pt x="274" y="802"/>
                  </a:lnTo>
                  <a:lnTo>
                    <a:pt x="263" y="791"/>
                  </a:lnTo>
                  <a:lnTo>
                    <a:pt x="255" y="777"/>
                  </a:lnTo>
                  <a:lnTo>
                    <a:pt x="255" y="764"/>
                  </a:lnTo>
                  <a:lnTo>
                    <a:pt x="305" y="745"/>
                  </a:lnTo>
                  <a:lnTo>
                    <a:pt x="343" y="760"/>
                  </a:lnTo>
                  <a:lnTo>
                    <a:pt x="353" y="764"/>
                  </a:lnTo>
                  <a:lnTo>
                    <a:pt x="376" y="764"/>
                  </a:lnTo>
                  <a:lnTo>
                    <a:pt x="397" y="760"/>
                  </a:lnTo>
                  <a:lnTo>
                    <a:pt x="414" y="749"/>
                  </a:lnTo>
                  <a:lnTo>
                    <a:pt x="430" y="735"/>
                  </a:lnTo>
                  <a:lnTo>
                    <a:pt x="478" y="691"/>
                  </a:lnTo>
                  <a:lnTo>
                    <a:pt x="520" y="643"/>
                  </a:lnTo>
                  <a:lnTo>
                    <a:pt x="556" y="595"/>
                  </a:lnTo>
                  <a:lnTo>
                    <a:pt x="585" y="543"/>
                  </a:lnTo>
                  <a:lnTo>
                    <a:pt x="606" y="509"/>
                  </a:lnTo>
                  <a:lnTo>
                    <a:pt x="602" y="490"/>
                  </a:lnTo>
                  <a:lnTo>
                    <a:pt x="595" y="465"/>
                  </a:lnTo>
                  <a:lnTo>
                    <a:pt x="579" y="451"/>
                  </a:lnTo>
                  <a:lnTo>
                    <a:pt x="560" y="442"/>
                  </a:lnTo>
                  <a:lnTo>
                    <a:pt x="539" y="438"/>
                  </a:lnTo>
                  <a:lnTo>
                    <a:pt x="520" y="438"/>
                  </a:lnTo>
                  <a:lnTo>
                    <a:pt x="516" y="440"/>
                  </a:lnTo>
                  <a:lnTo>
                    <a:pt x="512" y="444"/>
                  </a:lnTo>
                  <a:lnTo>
                    <a:pt x="501" y="465"/>
                  </a:lnTo>
                  <a:lnTo>
                    <a:pt x="491" y="474"/>
                  </a:lnTo>
                  <a:lnTo>
                    <a:pt x="482" y="484"/>
                  </a:lnTo>
                  <a:lnTo>
                    <a:pt x="478" y="488"/>
                  </a:lnTo>
                  <a:lnTo>
                    <a:pt x="464" y="497"/>
                  </a:lnTo>
                  <a:lnTo>
                    <a:pt x="447" y="509"/>
                  </a:lnTo>
                  <a:lnTo>
                    <a:pt x="413" y="515"/>
                  </a:lnTo>
                  <a:lnTo>
                    <a:pt x="403" y="446"/>
                  </a:lnTo>
                  <a:lnTo>
                    <a:pt x="403" y="428"/>
                  </a:lnTo>
                  <a:lnTo>
                    <a:pt x="403" y="417"/>
                  </a:lnTo>
                  <a:lnTo>
                    <a:pt x="399" y="401"/>
                  </a:lnTo>
                  <a:lnTo>
                    <a:pt x="397" y="363"/>
                  </a:lnTo>
                  <a:lnTo>
                    <a:pt x="393" y="336"/>
                  </a:lnTo>
                  <a:lnTo>
                    <a:pt x="388" y="294"/>
                  </a:lnTo>
                  <a:lnTo>
                    <a:pt x="380" y="204"/>
                  </a:lnTo>
                  <a:lnTo>
                    <a:pt x="376" y="183"/>
                  </a:lnTo>
                  <a:lnTo>
                    <a:pt x="368" y="164"/>
                  </a:lnTo>
                  <a:lnTo>
                    <a:pt x="359" y="148"/>
                  </a:lnTo>
                  <a:lnTo>
                    <a:pt x="345" y="135"/>
                  </a:lnTo>
                  <a:lnTo>
                    <a:pt x="332" y="123"/>
                  </a:lnTo>
                  <a:lnTo>
                    <a:pt x="309" y="114"/>
                  </a:lnTo>
                  <a:lnTo>
                    <a:pt x="290" y="108"/>
                  </a:lnTo>
                  <a:lnTo>
                    <a:pt x="276" y="85"/>
                  </a:lnTo>
                  <a:lnTo>
                    <a:pt x="255" y="68"/>
                  </a:lnTo>
                  <a:lnTo>
                    <a:pt x="234" y="52"/>
                  </a:lnTo>
                  <a:lnTo>
                    <a:pt x="213" y="41"/>
                  </a:lnTo>
                  <a:lnTo>
                    <a:pt x="196" y="33"/>
                  </a:lnTo>
                  <a:lnTo>
                    <a:pt x="209" y="23"/>
                  </a:lnTo>
                  <a:lnTo>
                    <a:pt x="192" y="12"/>
                  </a:lnTo>
                  <a:lnTo>
                    <a:pt x="171" y="2"/>
                  </a:lnTo>
                  <a:lnTo>
                    <a:pt x="150" y="0"/>
                  </a:lnTo>
                  <a:lnTo>
                    <a:pt x="134" y="2"/>
                  </a:lnTo>
                  <a:lnTo>
                    <a:pt x="88" y="12"/>
                  </a:lnTo>
                  <a:lnTo>
                    <a:pt x="44" y="27"/>
                  </a:lnTo>
                  <a:lnTo>
                    <a:pt x="0" y="50"/>
                  </a:lnTo>
                  <a:lnTo>
                    <a:pt x="0" y="812"/>
                  </a:lnTo>
                  <a:lnTo>
                    <a:pt x="336" y="812"/>
                  </a:lnTo>
                  <a:lnTo>
                    <a:pt x="303" y="812"/>
                  </a:lnTo>
                  <a:close/>
                </a:path>
              </a:pathLst>
            </a:custGeom>
            <a:solidFill>
              <a:srgbClr val="BF0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93" y="2397"/>
              <a:ext cx="606" cy="812"/>
            </a:xfrm>
            <a:custGeom>
              <a:avLst/>
              <a:gdLst>
                <a:gd name="T0" fmla="*/ 290 w 606"/>
                <a:gd name="T1" fmla="*/ 808 h 812"/>
                <a:gd name="T2" fmla="*/ 263 w 606"/>
                <a:gd name="T3" fmla="*/ 791 h 812"/>
                <a:gd name="T4" fmla="*/ 255 w 606"/>
                <a:gd name="T5" fmla="*/ 764 h 812"/>
                <a:gd name="T6" fmla="*/ 343 w 606"/>
                <a:gd name="T7" fmla="*/ 760 h 812"/>
                <a:gd name="T8" fmla="*/ 376 w 606"/>
                <a:gd name="T9" fmla="*/ 764 h 812"/>
                <a:gd name="T10" fmla="*/ 414 w 606"/>
                <a:gd name="T11" fmla="*/ 749 h 812"/>
                <a:gd name="T12" fmla="*/ 478 w 606"/>
                <a:gd name="T13" fmla="*/ 691 h 812"/>
                <a:gd name="T14" fmla="*/ 556 w 606"/>
                <a:gd name="T15" fmla="*/ 595 h 812"/>
                <a:gd name="T16" fmla="*/ 606 w 606"/>
                <a:gd name="T17" fmla="*/ 509 h 812"/>
                <a:gd name="T18" fmla="*/ 595 w 606"/>
                <a:gd name="T19" fmla="*/ 465 h 812"/>
                <a:gd name="T20" fmla="*/ 560 w 606"/>
                <a:gd name="T21" fmla="*/ 442 h 812"/>
                <a:gd name="T22" fmla="*/ 520 w 606"/>
                <a:gd name="T23" fmla="*/ 438 h 812"/>
                <a:gd name="T24" fmla="*/ 512 w 606"/>
                <a:gd name="T25" fmla="*/ 444 h 812"/>
                <a:gd name="T26" fmla="*/ 491 w 606"/>
                <a:gd name="T27" fmla="*/ 474 h 812"/>
                <a:gd name="T28" fmla="*/ 478 w 606"/>
                <a:gd name="T29" fmla="*/ 488 h 812"/>
                <a:gd name="T30" fmla="*/ 447 w 606"/>
                <a:gd name="T31" fmla="*/ 509 h 812"/>
                <a:gd name="T32" fmla="*/ 403 w 606"/>
                <a:gd name="T33" fmla="*/ 446 h 812"/>
                <a:gd name="T34" fmla="*/ 403 w 606"/>
                <a:gd name="T35" fmla="*/ 417 h 812"/>
                <a:gd name="T36" fmla="*/ 397 w 606"/>
                <a:gd name="T37" fmla="*/ 363 h 812"/>
                <a:gd name="T38" fmla="*/ 388 w 606"/>
                <a:gd name="T39" fmla="*/ 294 h 812"/>
                <a:gd name="T40" fmla="*/ 376 w 606"/>
                <a:gd name="T41" fmla="*/ 183 h 812"/>
                <a:gd name="T42" fmla="*/ 359 w 606"/>
                <a:gd name="T43" fmla="*/ 148 h 812"/>
                <a:gd name="T44" fmla="*/ 332 w 606"/>
                <a:gd name="T45" fmla="*/ 123 h 812"/>
                <a:gd name="T46" fmla="*/ 290 w 606"/>
                <a:gd name="T47" fmla="*/ 108 h 812"/>
                <a:gd name="T48" fmla="*/ 255 w 606"/>
                <a:gd name="T49" fmla="*/ 68 h 812"/>
                <a:gd name="T50" fmla="*/ 213 w 606"/>
                <a:gd name="T51" fmla="*/ 41 h 812"/>
                <a:gd name="T52" fmla="*/ 209 w 606"/>
                <a:gd name="T53" fmla="*/ 23 h 812"/>
                <a:gd name="T54" fmla="*/ 171 w 606"/>
                <a:gd name="T55" fmla="*/ 2 h 812"/>
                <a:gd name="T56" fmla="*/ 134 w 606"/>
                <a:gd name="T57" fmla="*/ 2 h 812"/>
                <a:gd name="T58" fmla="*/ 44 w 606"/>
                <a:gd name="T59" fmla="*/ 27 h 812"/>
                <a:gd name="T60" fmla="*/ 0 w 606"/>
                <a:gd name="T61" fmla="*/ 812 h 812"/>
                <a:gd name="T62" fmla="*/ 303 w 606"/>
                <a:gd name="T63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6" h="812">
                  <a:moveTo>
                    <a:pt x="303" y="812"/>
                  </a:moveTo>
                  <a:lnTo>
                    <a:pt x="290" y="808"/>
                  </a:lnTo>
                  <a:lnTo>
                    <a:pt x="274" y="802"/>
                  </a:lnTo>
                  <a:lnTo>
                    <a:pt x="263" y="791"/>
                  </a:lnTo>
                  <a:lnTo>
                    <a:pt x="255" y="777"/>
                  </a:lnTo>
                  <a:lnTo>
                    <a:pt x="255" y="764"/>
                  </a:lnTo>
                  <a:lnTo>
                    <a:pt x="305" y="745"/>
                  </a:lnTo>
                  <a:lnTo>
                    <a:pt x="343" y="760"/>
                  </a:lnTo>
                  <a:lnTo>
                    <a:pt x="353" y="764"/>
                  </a:lnTo>
                  <a:lnTo>
                    <a:pt x="376" y="764"/>
                  </a:lnTo>
                  <a:lnTo>
                    <a:pt x="397" y="760"/>
                  </a:lnTo>
                  <a:lnTo>
                    <a:pt x="414" y="749"/>
                  </a:lnTo>
                  <a:lnTo>
                    <a:pt x="430" y="735"/>
                  </a:lnTo>
                  <a:lnTo>
                    <a:pt x="478" y="691"/>
                  </a:lnTo>
                  <a:lnTo>
                    <a:pt x="520" y="643"/>
                  </a:lnTo>
                  <a:lnTo>
                    <a:pt x="556" y="595"/>
                  </a:lnTo>
                  <a:lnTo>
                    <a:pt x="585" y="543"/>
                  </a:lnTo>
                  <a:lnTo>
                    <a:pt x="606" y="509"/>
                  </a:lnTo>
                  <a:lnTo>
                    <a:pt x="602" y="490"/>
                  </a:lnTo>
                  <a:lnTo>
                    <a:pt x="595" y="465"/>
                  </a:lnTo>
                  <a:lnTo>
                    <a:pt x="579" y="451"/>
                  </a:lnTo>
                  <a:lnTo>
                    <a:pt x="560" y="442"/>
                  </a:lnTo>
                  <a:lnTo>
                    <a:pt x="539" y="438"/>
                  </a:lnTo>
                  <a:lnTo>
                    <a:pt x="520" y="438"/>
                  </a:lnTo>
                  <a:lnTo>
                    <a:pt x="516" y="440"/>
                  </a:lnTo>
                  <a:lnTo>
                    <a:pt x="512" y="444"/>
                  </a:lnTo>
                  <a:lnTo>
                    <a:pt x="501" y="465"/>
                  </a:lnTo>
                  <a:lnTo>
                    <a:pt x="491" y="474"/>
                  </a:lnTo>
                  <a:lnTo>
                    <a:pt x="482" y="484"/>
                  </a:lnTo>
                  <a:lnTo>
                    <a:pt x="478" y="488"/>
                  </a:lnTo>
                  <a:lnTo>
                    <a:pt x="464" y="497"/>
                  </a:lnTo>
                  <a:lnTo>
                    <a:pt x="447" y="509"/>
                  </a:lnTo>
                  <a:lnTo>
                    <a:pt x="413" y="515"/>
                  </a:lnTo>
                  <a:lnTo>
                    <a:pt x="403" y="446"/>
                  </a:lnTo>
                  <a:lnTo>
                    <a:pt x="403" y="428"/>
                  </a:lnTo>
                  <a:lnTo>
                    <a:pt x="403" y="417"/>
                  </a:lnTo>
                  <a:lnTo>
                    <a:pt x="399" y="401"/>
                  </a:lnTo>
                  <a:lnTo>
                    <a:pt x="397" y="363"/>
                  </a:lnTo>
                  <a:lnTo>
                    <a:pt x="393" y="336"/>
                  </a:lnTo>
                  <a:lnTo>
                    <a:pt x="388" y="294"/>
                  </a:lnTo>
                  <a:lnTo>
                    <a:pt x="380" y="204"/>
                  </a:lnTo>
                  <a:lnTo>
                    <a:pt x="376" y="183"/>
                  </a:lnTo>
                  <a:lnTo>
                    <a:pt x="368" y="164"/>
                  </a:lnTo>
                  <a:lnTo>
                    <a:pt x="359" y="148"/>
                  </a:lnTo>
                  <a:lnTo>
                    <a:pt x="345" y="135"/>
                  </a:lnTo>
                  <a:lnTo>
                    <a:pt x="332" y="123"/>
                  </a:lnTo>
                  <a:lnTo>
                    <a:pt x="309" y="114"/>
                  </a:lnTo>
                  <a:lnTo>
                    <a:pt x="290" y="108"/>
                  </a:lnTo>
                  <a:lnTo>
                    <a:pt x="276" y="85"/>
                  </a:lnTo>
                  <a:lnTo>
                    <a:pt x="255" y="68"/>
                  </a:lnTo>
                  <a:lnTo>
                    <a:pt x="234" y="52"/>
                  </a:lnTo>
                  <a:lnTo>
                    <a:pt x="213" y="41"/>
                  </a:lnTo>
                  <a:lnTo>
                    <a:pt x="196" y="33"/>
                  </a:lnTo>
                  <a:lnTo>
                    <a:pt x="209" y="23"/>
                  </a:lnTo>
                  <a:lnTo>
                    <a:pt x="192" y="12"/>
                  </a:lnTo>
                  <a:lnTo>
                    <a:pt x="171" y="2"/>
                  </a:lnTo>
                  <a:lnTo>
                    <a:pt x="150" y="0"/>
                  </a:lnTo>
                  <a:lnTo>
                    <a:pt x="134" y="2"/>
                  </a:lnTo>
                  <a:lnTo>
                    <a:pt x="88" y="12"/>
                  </a:lnTo>
                  <a:lnTo>
                    <a:pt x="44" y="27"/>
                  </a:lnTo>
                  <a:lnTo>
                    <a:pt x="0" y="50"/>
                  </a:lnTo>
                  <a:lnTo>
                    <a:pt x="0" y="812"/>
                  </a:lnTo>
                  <a:lnTo>
                    <a:pt x="336" y="812"/>
                  </a:lnTo>
                  <a:lnTo>
                    <a:pt x="303" y="81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081" y="2691"/>
              <a:ext cx="86" cy="42"/>
            </a:xfrm>
            <a:custGeom>
              <a:avLst/>
              <a:gdLst>
                <a:gd name="T0" fmla="*/ 0 w 86"/>
                <a:gd name="T1" fmla="*/ 0 h 42"/>
                <a:gd name="T2" fmla="*/ 86 w 86"/>
                <a:gd name="T3" fmla="*/ 15 h 42"/>
                <a:gd name="T4" fmla="*/ 5 w 86"/>
                <a:gd name="T5" fmla="*/ 42 h 42"/>
                <a:gd name="T6" fmla="*/ 0 w 8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2">
                  <a:moveTo>
                    <a:pt x="0" y="0"/>
                  </a:moveTo>
                  <a:lnTo>
                    <a:pt x="86" y="15"/>
                  </a:lnTo>
                  <a:lnTo>
                    <a:pt x="5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081" y="2691"/>
              <a:ext cx="86" cy="42"/>
            </a:xfrm>
            <a:custGeom>
              <a:avLst/>
              <a:gdLst>
                <a:gd name="T0" fmla="*/ 0 w 86"/>
                <a:gd name="T1" fmla="*/ 0 h 42"/>
                <a:gd name="T2" fmla="*/ 86 w 86"/>
                <a:gd name="T3" fmla="*/ 15 h 42"/>
                <a:gd name="T4" fmla="*/ 5 w 86"/>
                <a:gd name="T5" fmla="*/ 42 h 42"/>
                <a:gd name="T6" fmla="*/ 0 w 8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2">
                  <a:moveTo>
                    <a:pt x="0" y="0"/>
                  </a:moveTo>
                  <a:lnTo>
                    <a:pt x="86" y="15"/>
                  </a:lnTo>
                  <a:lnTo>
                    <a:pt x="5" y="4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092" y="2789"/>
              <a:ext cx="38" cy="25"/>
            </a:xfrm>
            <a:custGeom>
              <a:avLst/>
              <a:gdLst>
                <a:gd name="T0" fmla="*/ 4 w 38"/>
                <a:gd name="T1" fmla="*/ 25 h 25"/>
                <a:gd name="T2" fmla="*/ 38 w 38"/>
                <a:gd name="T3" fmla="*/ 0 h 25"/>
                <a:gd name="T4" fmla="*/ 19 w 38"/>
                <a:gd name="T5" fmla="*/ 4 h 25"/>
                <a:gd name="T6" fmla="*/ 0 w 38"/>
                <a:gd name="T7" fmla="*/ 9 h 25"/>
                <a:gd name="T8" fmla="*/ 4 w 3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4" y="25"/>
                  </a:moveTo>
                  <a:lnTo>
                    <a:pt x="38" y="0"/>
                  </a:lnTo>
                  <a:lnTo>
                    <a:pt x="19" y="4"/>
                  </a:lnTo>
                  <a:lnTo>
                    <a:pt x="0" y="9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092" y="2789"/>
              <a:ext cx="38" cy="25"/>
            </a:xfrm>
            <a:custGeom>
              <a:avLst/>
              <a:gdLst>
                <a:gd name="T0" fmla="*/ 4 w 38"/>
                <a:gd name="T1" fmla="*/ 25 h 25"/>
                <a:gd name="T2" fmla="*/ 38 w 38"/>
                <a:gd name="T3" fmla="*/ 0 h 25"/>
                <a:gd name="T4" fmla="*/ 19 w 38"/>
                <a:gd name="T5" fmla="*/ 4 h 25"/>
                <a:gd name="T6" fmla="*/ 0 w 38"/>
                <a:gd name="T7" fmla="*/ 9 h 25"/>
                <a:gd name="T8" fmla="*/ 4 w 3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4" y="25"/>
                  </a:moveTo>
                  <a:lnTo>
                    <a:pt x="38" y="0"/>
                  </a:lnTo>
                  <a:lnTo>
                    <a:pt x="19" y="4"/>
                  </a:lnTo>
                  <a:lnTo>
                    <a:pt x="0" y="9"/>
                  </a:lnTo>
                  <a:lnTo>
                    <a:pt x="4" y="2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96" y="2843"/>
              <a:ext cx="75" cy="69"/>
            </a:xfrm>
            <a:custGeom>
              <a:avLst/>
              <a:gdLst>
                <a:gd name="T0" fmla="*/ 61 w 75"/>
                <a:gd name="T1" fmla="*/ 51 h 69"/>
                <a:gd name="T2" fmla="*/ 44 w 75"/>
                <a:gd name="T3" fmla="*/ 63 h 69"/>
                <a:gd name="T4" fmla="*/ 10 w 75"/>
                <a:gd name="T5" fmla="*/ 69 h 69"/>
                <a:gd name="T6" fmla="*/ 0 w 75"/>
                <a:gd name="T7" fmla="*/ 0 h 69"/>
                <a:gd name="T8" fmla="*/ 75 w 75"/>
                <a:gd name="T9" fmla="*/ 42 h 69"/>
                <a:gd name="T10" fmla="*/ 61 w 75"/>
                <a:gd name="T11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9">
                  <a:moveTo>
                    <a:pt x="61" y="51"/>
                  </a:moveTo>
                  <a:lnTo>
                    <a:pt x="44" y="63"/>
                  </a:lnTo>
                  <a:lnTo>
                    <a:pt x="10" y="69"/>
                  </a:lnTo>
                  <a:lnTo>
                    <a:pt x="0" y="0"/>
                  </a:lnTo>
                  <a:lnTo>
                    <a:pt x="75" y="42"/>
                  </a:lnTo>
                  <a:lnTo>
                    <a:pt x="61" y="5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96" y="2843"/>
              <a:ext cx="75" cy="69"/>
            </a:xfrm>
            <a:custGeom>
              <a:avLst/>
              <a:gdLst>
                <a:gd name="T0" fmla="*/ 61 w 75"/>
                <a:gd name="T1" fmla="*/ 51 h 69"/>
                <a:gd name="T2" fmla="*/ 44 w 75"/>
                <a:gd name="T3" fmla="*/ 63 h 69"/>
                <a:gd name="T4" fmla="*/ 10 w 75"/>
                <a:gd name="T5" fmla="*/ 69 h 69"/>
                <a:gd name="T6" fmla="*/ 0 w 75"/>
                <a:gd name="T7" fmla="*/ 0 h 69"/>
                <a:gd name="T8" fmla="*/ 75 w 75"/>
                <a:gd name="T9" fmla="*/ 42 h 69"/>
                <a:gd name="T10" fmla="*/ 61 w 75"/>
                <a:gd name="T11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9">
                  <a:moveTo>
                    <a:pt x="61" y="51"/>
                  </a:moveTo>
                  <a:lnTo>
                    <a:pt x="44" y="63"/>
                  </a:lnTo>
                  <a:lnTo>
                    <a:pt x="10" y="69"/>
                  </a:lnTo>
                  <a:lnTo>
                    <a:pt x="0" y="0"/>
                  </a:lnTo>
                  <a:lnTo>
                    <a:pt x="75" y="42"/>
                  </a:lnTo>
                  <a:lnTo>
                    <a:pt x="61" y="5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96" y="2787"/>
              <a:ext cx="152" cy="84"/>
            </a:xfrm>
            <a:custGeom>
              <a:avLst/>
              <a:gdLst>
                <a:gd name="T0" fmla="*/ 98 w 152"/>
                <a:gd name="T1" fmla="*/ 75 h 84"/>
                <a:gd name="T2" fmla="*/ 109 w 152"/>
                <a:gd name="T3" fmla="*/ 54 h 84"/>
                <a:gd name="T4" fmla="*/ 113 w 152"/>
                <a:gd name="T5" fmla="*/ 50 h 84"/>
                <a:gd name="T6" fmla="*/ 117 w 152"/>
                <a:gd name="T7" fmla="*/ 48 h 84"/>
                <a:gd name="T8" fmla="*/ 136 w 152"/>
                <a:gd name="T9" fmla="*/ 48 h 84"/>
                <a:gd name="T10" fmla="*/ 148 w 152"/>
                <a:gd name="T11" fmla="*/ 19 h 84"/>
                <a:gd name="T12" fmla="*/ 152 w 152"/>
                <a:gd name="T13" fmla="*/ 8 h 84"/>
                <a:gd name="T14" fmla="*/ 148 w 152"/>
                <a:gd name="T15" fmla="*/ 10 h 84"/>
                <a:gd name="T16" fmla="*/ 132 w 152"/>
                <a:gd name="T17" fmla="*/ 8 h 84"/>
                <a:gd name="T18" fmla="*/ 102 w 152"/>
                <a:gd name="T19" fmla="*/ 0 h 84"/>
                <a:gd name="T20" fmla="*/ 63 w 152"/>
                <a:gd name="T21" fmla="*/ 0 h 84"/>
                <a:gd name="T22" fmla="*/ 34 w 152"/>
                <a:gd name="T23" fmla="*/ 2 h 84"/>
                <a:gd name="T24" fmla="*/ 0 w 152"/>
                <a:gd name="T25" fmla="*/ 27 h 84"/>
                <a:gd name="T26" fmla="*/ 0 w 152"/>
                <a:gd name="T27" fmla="*/ 38 h 84"/>
                <a:gd name="T28" fmla="*/ 88 w 152"/>
                <a:gd name="T29" fmla="*/ 84 h 84"/>
                <a:gd name="T30" fmla="*/ 98 w 152"/>
                <a:gd name="T31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84">
                  <a:moveTo>
                    <a:pt x="98" y="75"/>
                  </a:moveTo>
                  <a:lnTo>
                    <a:pt x="109" y="54"/>
                  </a:lnTo>
                  <a:lnTo>
                    <a:pt x="113" y="50"/>
                  </a:lnTo>
                  <a:lnTo>
                    <a:pt x="117" y="48"/>
                  </a:lnTo>
                  <a:lnTo>
                    <a:pt x="136" y="48"/>
                  </a:lnTo>
                  <a:lnTo>
                    <a:pt x="148" y="19"/>
                  </a:lnTo>
                  <a:lnTo>
                    <a:pt x="152" y="8"/>
                  </a:lnTo>
                  <a:lnTo>
                    <a:pt x="148" y="10"/>
                  </a:lnTo>
                  <a:lnTo>
                    <a:pt x="132" y="8"/>
                  </a:lnTo>
                  <a:lnTo>
                    <a:pt x="102" y="0"/>
                  </a:lnTo>
                  <a:lnTo>
                    <a:pt x="63" y="0"/>
                  </a:lnTo>
                  <a:lnTo>
                    <a:pt x="34" y="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88" y="84"/>
                  </a:lnTo>
                  <a:lnTo>
                    <a:pt x="98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096" y="2787"/>
              <a:ext cx="152" cy="84"/>
            </a:xfrm>
            <a:custGeom>
              <a:avLst/>
              <a:gdLst>
                <a:gd name="T0" fmla="*/ 98 w 152"/>
                <a:gd name="T1" fmla="*/ 75 h 84"/>
                <a:gd name="T2" fmla="*/ 109 w 152"/>
                <a:gd name="T3" fmla="*/ 54 h 84"/>
                <a:gd name="T4" fmla="*/ 113 w 152"/>
                <a:gd name="T5" fmla="*/ 50 h 84"/>
                <a:gd name="T6" fmla="*/ 117 w 152"/>
                <a:gd name="T7" fmla="*/ 48 h 84"/>
                <a:gd name="T8" fmla="*/ 136 w 152"/>
                <a:gd name="T9" fmla="*/ 48 h 84"/>
                <a:gd name="T10" fmla="*/ 148 w 152"/>
                <a:gd name="T11" fmla="*/ 19 h 84"/>
                <a:gd name="T12" fmla="*/ 152 w 152"/>
                <a:gd name="T13" fmla="*/ 8 h 84"/>
                <a:gd name="T14" fmla="*/ 148 w 152"/>
                <a:gd name="T15" fmla="*/ 10 h 84"/>
                <a:gd name="T16" fmla="*/ 132 w 152"/>
                <a:gd name="T17" fmla="*/ 8 h 84"/>
                <a:gd name="T18" fmla="*/ 102 w 152"/>
                <a:gd name="T19" fmla="*/ 0 h 84"/>
                <a:gd name="T20" fmla="*/ 63 w 152"/>
                <a:gd name="T21" fmla="*/ 0 h 84"/>
                <a:gd name="T22" fmla="*/ 34 w 152"/>
                <a:gd name="T23" fmla="*/ 2 h 84"/>
                <a:gd name="T24" fmla="*/ 0 w 152"/>
                <a:gd name="T25" fmla="*/ 27 h 84"/>
                <a:gd name="T26" fmla="*/ 0 w 152"/>
                <a:gd name="T27" fmla="*/ 38 h 84"/>
                <a:gd name="T28" fmla="*/ 88 w 152"/>
                <a:gd name="T29" fmla="*/ 84 h 84"/>
                <a:gd name="T30" fmla="*/ 98 w 152"/>
                <a:gd name="T31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84">
                  <a:moveTo>
                    <a:pt x="98" y="75"/>
                  </a:moveTo>
                  <a:lnTo>
                    <a:pt x="109" y="54"/>
                  </a:lnTo>
                  <a:lnTo>
                    <a:pt x="113" y="50"/>
                  </a:lnTo>
                  <a:lnTo>
                    <a:pt x="117" y="48"/>
                  </a:lnTo>
                  <a:lnTo>
                    <a:pt x="136" y="48"/>
                  </a:lnTo>
                  <a:lnTo>
                    <a:pt x="148" y="19"/>
                  </a:lnTo>
                  <a:lnTo>
                    <a:pt x="152" y="8"/>
                  </a:lnTo>
                  <a:lnTo>
                    <a:pt x="148" y="10"/>
                  </a:lnTo>
                  <a:lnTo>
                    <a:pt x="132" y="8"/>
                  </a:lnTo>
                  <a:lnTo>
                    <a:pt x="102" y="0"/>
                  </a:lnTo>
                  <a:lnTo>
                    <a:pt x="63" y="0"/>
                  </a:lnTo>
                  <a:lnTo>
                    <a:pt x="34" y="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88" y="84"/>
                  </a:lnTo>
                  <a:lnTo>
                    <a:pt x="98" y="7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096" y="2825"/>
              <a:ext cx="88" cy="60"/>
            </a:xfrm>
            <a:custGeom>
              <a:avLst/>
              <a:gdLst>
                <a:gd name="T0" fmla="*/ 0 w 88"/>
                <a:gd name="T1" fmla="*/ 0 h 60"/>
                <a:gd name="T2" fmla="*/ 88 w 88"/>
                <a:gd name="T3" fmla="*/ 46 h 60"/>
                <a:gd name="T4" fmla="*/ 79 w 88"/>
                <a:gd name="T5" fmla="*/ 56 h 60"/>
                <a:gd name="T6" fmla="*/ 75 w 88"/>
                <a:gd name="T7" fmla="*/ 60 h 60"/>
                <a:gd name="T8" fmla="*/ 0 w 88"/>
                <a:gd name="T9" fmla="*/ 18 h 60"/>
                <a:gd name="T10" fmla="*/ 0 w 8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0">
                  <a:moveTo>
                    <a:pt x="0" y="0"/>
                  </a:moveTo>
                  <a:lnTo>
                    <a:pt x="88" y="46"/>
                  </a:lnTo>
                  <a:lnTo>
                    <a:pt x="79" y="56"/>
                  </a:lnTo>
                  <a:lnTo>
                    <a:pt x="75" y="60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096" y="2825"/>
              <a:ext cx="88" cy="60"/>
            </a:xfrm>
            <a:custGeom>
              <a:avLst/>
              <a:gdLst>
                <a:gd name="T0" fmla="*/ 0 w 88"/>
                <a:gd name="T1" fmla="*/ 0 h 60"/>
                <a:gd name="T2" fmla="*/ 88 w 88"/>
                <a:gd name="T3" fmla="*/ 46 h 60"/>
                <a:gd name="T4" fmla="*/ 79 w 88"/>
                <a:gd name="T5" fmla="*/ 56 h 60"/>
                <a:gd name="T6" fmla="*/ 75 w 88"/>
                <a:gd name="T7" fmla="*/ 60 h 60"/>
                <a:gd name="T8" fmla="*/ 0 w 88"/>
                <a:gd name="T9" fmla="*/ 18 h 60"/>
                <a:gd name="T10" fmla="*/ 0 w 8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0">
                  <a:moveTo>
                    <a:pt x="0" y="0"/>
                  </a:moveTo>
                  <a:lnTo>
                    <a:pt x="88" y="46"/>
                  </a:lnTo>
                  <a:lnTo>
                    <a:pt x="79" y="56"/>
                  </a:lnTo>
                  <a:lnTo>
                    <a:pt x="75" y="6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090" y="2754"/>
              <a:ext cx="159" cy="44"/>
            </a:xfrm>
            <a:custGeom>
              <a:avLst/>
              <a:gdLst>
                <a:gd name="T0" fmla="*/ 0 w 159"/>
                <a:gd name="T1" fmla="*/ 6 h 44"/>
                <a:gd name="T2" fmla="*/ 16 w 159"/>
                <a:gd name="T3" fmla="*/ 4 h 44"/>
                <a:gd name="T4" fmla="*/ 40 w 159"/>
                <a:gd name="T5" fmla="*/ 0 h 44"/>
                <a:gd name="T6" fmla="*/ 65 w 159"/>
                <a:gd name="T7" fmla="*/ 2 h 44"/>
                <a:gd name="T8" fmla="*/ 92 w 159"/>
                <a:gd name="T9" fmla="*/ 8 h 44"/>
                <a:gd name="T10" fmla="*/ 108 w 159"/>
                <a:gd name="T11" fmla="*/ 14 h 44"/>
                <a:gd name="T12" fmla="*/ 131 w 159"/>
                <a:gd name="T13" fmla="*/ 21 h 44"/>
                <a:gd name="T14" fmla="*/ 159 w 159"/>
                <a:gd name="T15" fmla="*/ 35 h 44"/>
                <a:gd name="T16" fmla="*/ 158 w 159"/>
                <a:gd name="T17" fmla="*/ 41 h 44"/>
                <a:gd name="T18" fmla="*/ 154 w 159"/>
                <a:gd name="T19" fmla="*/ 43 h 44"/>
                <a:gd name="T20" fmla="*/ 138 w 159"/>
                <a:gd name="T21" fmla="*/ 41 h 44"/>
                <a:gd name="T22" fmla="*/ 108 w 159"/>
                <a:gd name="T23" fmla="*/ 33 h 44"/>
                <a:gd name="T24" fmla="*/ 69 w 159"/>
                <a:gd name="T25" fmla="*/ 33 h 44"/>
                <a:gd name="T26" fmla="*/ 40 w 159"/>
                <a:gd name="T27" fmla="*/ 35 h 44"/>
                <a:gd name="T28" fmla="*/ 21 w 159"/>
                <a:gd name="T29" fmla="*/ 39 h 44"/>
                <a:gd name="T30" fmla="*/ 2 w 159"/>
                <a:gd name="T31" fmla="*/ 44 h 44"/>
                <a:gd name="T32" fmla="*/ 0 w 159"/>
                <a:gd name="T3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44">
                  <a:moveTo>
                    <a:pt x="0" y="6"/>
                  </a:moveTo>
                  <a:lnTo>
                    <a:pt x="16" y="4"/>
                  </a:lnTo>
                  <a:lnTo>
                    <a:pt x="40" y="0"/>
                  </a:lnTo>
                  <a:lnTo>
                    <a:pt x="65" y="2"/>
                  </a:lnTo>
                  <a:lnTo>
                    <a:pt x="92" y="8"/>
                  </a:lnTo>
                  <a:lnTo>
                    <a:pt x="108" y="14"/>
                  </a:lnTo>
                  <a:lnTo>
                    <a:pt x="131" y="21"/>
                  </a:lnTo>
                  <a:lnTo>
                    <a:pt x="159" y="35"/>
                  </a:lnTo>
                  <a:lnTo>
                    <a:pt x="158" y="41"/>
                  </a:lnTo>
                  <a:lnTo>
                    <a:pt x="154" y="43"/>
                  </a:lnTo>
                  <a:lnTo>
                    <a:pt x="138" y="41"/>
                  </a:lnTo>
                  <a:lnTo>
                    <a:pt x="108" y="33"/>
                  </a:lnTo>
                  <a:lnTo>
                    <a:pt x="69" y="33"/>
                  </a:lnTo>
                  <a:lnTo>
                    <a:pt x="40" y="35"/>
                  </a:lnTo>
                  <a:lnTo>
                    <a:pt x="21" y="39"/>
                  </a:lnTo>
                  <a:lnTo>
                    <a:pt x="2" y="4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090" y="2754"/>
              <a:ext cx="159" cy="44"/>
            </a:xfrm>
            <a:custGeom>
              <a:avLst/>
              <a:gdLst>
                <a:gd name="T0" fmla="*/ 0 w 159"/>
                <a:gd name="T1" fmla="*/ 6 h 44"/>
                <a:gd name="T2" fmla="*/ 16 w 159"/>
                <a:gd name="T3" fmla="*/ 4 h 44"/>
                <a:gd name="T4" fmla="*/ 40 w 159"/>
                <a:gd name="T5" fmla="*/ 0 h 44"/>
                <a:gd name="T6" fmla="*/ 65 w 159"/>
                <a:gd name="T7" fmla="*/ 2 h 44"/>
                <a:gd name="T8" fmla="*/ 92 w 159"/>
                <a:gd name="T9" fmla="*/ 8 h 44"/>
                <a:gd name="T10" fmla="*/ 108 w 159"/>
                <a:gd name="T11" fmla="*/ 14 h 44"/>
                <a:gd name="T12" fmla="*/ 131 w 159"/>
                <a:gd name="T13" fmla="*/ 21 h 44"/>
                <a:gd name="T14" fmla="*/ 159 w 159"/>
                <a:gd name="T15" fmla="*/ 35 h 44"/>
                <a:gd name="T16" fmla="*/ 158 w 159"/>
                <a:gd name="T17" fmla="*/ 41 h 44"/>
                <a:gd name="T18" fmla="*/ 154 w 159"/>
                <a:gd name="T19" fmla="*/ 43 h 44"/>
                <a:gd name="T20" fmla="*/ 138 w 159"/>
                <a:gd name="T21" fmla="*/ 41 h 44"/>
                <a:gd name="T22" fmla="*/ 108 w 159"/>
                <a:gd name="T23" fmla="*/ 33 h 44"/>
                <a:gd name="T24" fmla="*/ 69 w 159"/>
                <a:gd name="T25" fmla="*/ 33 h 44"/>
                <a:gd name="T26" fmla="*/ 40 w 159"/>
                <a:gd name="T27" fmla="*/ 35 h 44"/>
                <a:gd name="T28" fmla="*/ 21 w 159"/>
                <a:gd name="T29" fmla="*/ 39 h 44"/>
                <a:gd name="T30" fmla="*/ 2 w 159"/>
                <a:gd name="T31" fmla="*/ 44 h 44"/>
                <a:gd name="T32" fmla="*/ 0 w 159"/>
                <a:gd name="T3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44">
                  <a:moveTo>
                    <a:pt x="0" y="6"/>
                  </a:moveTo>
                  <a:lnTo>
                    <a:pt x="16" y="4"/>
                  </a:lnTo>
                  <a:lnTo>
                    <a:pt x="40" y="0"/>
                  </a:lnTo>
                  <a:lnTo>
                    <a:pt x="65" y="2"/>
                  </a:lnTo>
                  <a:lnTo>
                    <a:pt x="92" y="8"/>
                  </a:lnTo>
                  <a:lnTo>
                    <a:pt x="108" y="14"/>
                  </a:lnTo>
                  <a:lnTo>
                    <a:pt x="131" y="21"/>
                  </a:lnTo>
                  <a:lnTo>
                    <a:pt x="159" y="35"/>
                  </a:lnTo>
                  <a:lnTo>
                    <a:pt x="158" y="41"/>
                  </a:lnTo>
                  <a:lnTo>
                    <a:pt x="154" y="43"/>
                  </a:lnTo>
                  <a:lnTo>
                    <a:pt x="138" y="41"/>
                  </a:lnTo>
                  <a:lnTo>
                    <a:pt x="108" y="33"/>
                  </a:lnTo>
                  <a:lnTo>
                    <a:pt x="69" y="33"/>
                  </a:lnTo>
                  <a:lnTo>
                    <a:pt x="40" y="35"/>
                  </a:lnTo>
                  <a:lnTo>
                    <a:pt x="21" y="39"/>
                  </a:lnTo>
                  <a:lnTo>
                    <a:pt x="2" y="44"/>
                  </a:lnTo>
                  <a:lnTo>
                    <a:pt x="0" y="6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86" y="2683"/>
              <a:ext cx="192" cy="106"/>
            </a:xfrm>
            <a:custGeom>
              <a:avLst/>
              <a:gdLst>
                <a:gd name="T0" fmla="*/ 0 w 192"/>
                <a:gd name="T1" fmla="*/ 50 h 106"/>
                <a:gd name="T2" fmla="*/ 81 w 192"/>
                <a:gd name="T3" fmla="*/ 23 h 106"/>
                <a:gd name="T4" fmla="*/ 142 w 192"/>
                <a:gd name="T5" fmla="*/ 0 h 106"/>
                <a:gd name="T6" fmla="*/ 186 w 192"/>
                <a:gd name="T7" fmla="*/ 20 h 106"/>
                <a:gd name="T8" fmla="*/ 190 w 192"/>
                <a:gd name="T9" fmla="*/ 21 h 106"/>
                <a:gd name="T10" fmla="*/ 192 w 192"/>
                <a:gd name="T11" fmla="*/ 25 h 106"/>
                <a:gd name="T12" fmla="*/ 150 w 192"/>
                <a:gd name="T13" fmla="*/ 16 h 106"/>
                <a:gd name="T14" fmla="*/ 123 w 192"/>
                <a:gd name="T15" fmla="*/ 20 h 106"/>
                <a:gd name="T16" fmla="*/ 75 w 192"/>
                <a:gd name="T17" fmla="*/ 44 h 106"/>
                <a:gd name="T18" fmla="*/ 85 w 192"/>
                <a:gd name="T19" fmla="*/ 56 h 106"/>
                <a:gd name="T20" fmla="*/ 96 w 192"/>
                <a:gd name="T21" fmla="*/ 60 h 106"/>
                <a:gd name="T22" fmla="*/ 106 w 192"/>
                <a:gd name="T23" fmla="*/ 64 h 106"/>
                <a:gd name="T24" fmla="*/ 115 w 192"/>
                <a:gd name="T25" fmla="*/ 69 h 106"/>
                <a:gd name="T26" fmla="*/ 127 w 192"/>
                <a:gd name="T27" fmla="*/ 71 h 106"/>
                <a:gd name="T28" fmla="*/ 135 w 192"/>
                <a:gd name="T29" fmla="*/ 73 h 106"/>
                <a:gd name="T30" fmla="*/ 142 w 192"/>
                <a:gd name="T31" fmla="*/ 75 h 106"/>
                <a:gd name="T32" fmla="*/ 150 w 192"/>
                <a:gd name="T33" fmla="*/ 79 h 106"/>
                <a:gd name="T34" fmla="*/ 162 w 192"/>
                <a:gd name="T35" fmla="*/ 87 h 106"/>
                <a:gd name="T36" fmla="*/ 165 w 192"/>
                <a:gd name="T37" fmla="*/ 92 h 106"/>
                <a:gd name="T38" fmla="*/ 163 w 192"/>
                <a:gd name="T39" fmla="*/ 106 h 106"/>
                <a:gd name="T40" fmla="*/ 135 w 192"/>
                <a:gd name="T41" fmla="*/ 92 h 106"/>
                <a:gd name="T42" fmla="*/ 112 w 192"/>
                <a:gd name="T43" fmla="*/ 85 h 106"/>
                <a:gd name="T44" fmla="*/ 96 w 192"/>
                <a:gd name="T45" fmla="*/ 79 h 106"/>
                <a:gd name="T46" fmla="*/ 69 w 192"/>
                <a:gd name="T47" fmla="*/ 73 h 106"/>
                <a:gd name="T48" fmla="*/ 44 w 192"/>
                <a:gd name="T49" fmla="*/ 71 h 106"/>
                <a:gd name="T50" fmla="*/ 20 w 192"/>
                <a:gd name="T51" fmla="*/ 75 h 106"/>
                <a:gd name="T52" fmla="*/ 4 w 192"/>
                <a:gd name="T53" fmla="*/ 77 h 106"/>
                <a:gd name="T54" fmla="*/ 0 w 192"/>
                <a:gd name="T55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06">
                  <a:moveTo>
                    <a:pt x="0" y="50"/>
                  </a:moveTo>
                  <a:lnTo>
                    <a:pt x="81" y="23"/>
                  </a:lnTo>
                  <a:lnTo>
                    <a:pt x="142" y="0"/>
                  </a:lnTo>
                  <a:lnTo>
                    <a:pt x="186" y="20"/>
                  </a:lnTo>
                  <a:lnTo>
                    <a:pt x="190" y="21"/>
                  </a:lnTo>
                  <a:lnTo>
                    <a:pt x="192" y="25"/>
                  </a:lnTo>
                  <a:lnTo>
                    <a:pt x="150" y="16"/>
                  </a:lnTo>
                  <a:lnTo>
                    <a:pt x="123" y="20"/>
                  </a:lnTo>
                  <a:lnTo>
                    <a:pt x="75" y="44"/>
                  </a:lnTo>
                  <a:lnTo>
                    <a:pt x="85" y="56"/>
                  </a:lnTo>
                  <a:lnTo>
                    <a:pt x="96" y="60"/>
                  </a:lnTo>
                  <a:lnTo>
                    <a:pt x="106" y="64"/>
                  </a:lnTo>
                  <a:lnTo>
                    <a:pt x="115" y="69"/>
                  </a:lnTo>
                  <a:lnTo>
                    <a:pt x="127" y="71"/>
                  </a:lnTo>
                  <a:lnTo>
                    <a:pt x="135" y="73"/>
                  </a:lnTo>
                  <a:lnTo>
                    <a:pt x="142" y="75"/>
                  </a:lnTo>
                  <a:lnTo>
                    <a:pt x="150" y="79"/>
                  </a:lnTo>
                  <a:lnTo>
                    <a:pt x="162" y="87"/>
                  </a:lnTo>
                  <a:lnTo>
                    <a:pt x="165" y="92"/>
                  </a:lnTo>
                  <a:lnTo>
                    <a:pt x="163" y="106"/>
                  </a:lnTo>
                  <a:lnTo>
                    <a:pt x="135" y="92"/>
                  </a:lnTo>
                  <a:lnTo>
                    <a:pt x="112" y="85"/>
                  </a:lnTo>
                  <a:lnTo>
                    <a:pt x="96" y="79"/>
                  </a:lnTo>
                  <a:lnTo>
                    <a:pt x="69" y="73"/>
                  </a:lnTo>
                  <a:lnTo>
                    <a:pt x="44" y="71"/>
                  </a:lnTo>
                  <a:lnTo>
                    <a:pt x="20" y="75"/>
                  </a:lnTo>
                  <a:lnTo>
                    <a:pt x="4" y="7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CE6CF"/>
            </a:solidFill>
            <a:ln w="6350" cmpd="sng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086" y="2683"/>
              <a:ext cx="192" cy="106"/>
            </a:xfrm>
            <a:custGeom>
              <a:avLst/>
              <a:gdLst>
                <a:gd name="T0" fmla="*/ 0 w 192"/>
                <a:gd name="T1" fmla="*/ 50 h 106"/>
                <a:gd name="T2" fmla="*/ 81 w 192"/>
                <a:gd name="T3" fmla="*/ 23 h 106"/>
                <a:gd name="T4" fmla="*/ 142 w 192"/>
                <a:gd name="T5" fmla="*/ 0 h 106"/>
                <a:gd name="T6" fmla="*/ 186 w 192"/>
                <a:gd name="T7" fmla="*/ 20 h 106"/>
                <a:gd name="T8" fmla="*/ 190 w 192"/>
                <a:gd name="T9" fmla="*/ 21 h 106"/>
                <a:gd name="T10" fmla="*/ 192 w 192"/>
                <a:gd name="T11" fmla="*/ 25 h 106"/>
                <a:gd name="T12" fmla="*/ 150 w 192"/>
                <a:gd name="T13" fmla="*/ 16 h 106"/>
                <a:gd name="T14" fmla="*/ 123 w 192"/>
                <a:gd name="T15" fmla="*/ 20 h 106"/>
                <a:gd name="T16" fmla="*/ 75 w 192"/>
                <a:gd name="T17" fmla="*/ 44 h 106"/>
                <a:gd name="T18" fmla="*/ 85 w 192"/>
                <a:gd name="T19" fmla="*/ 56 h 106"/>
                <a:gd name="T20" fmla="*/ 96 w 192"/>
                <a:gd name="T21" fmla="*/ 60 h 106"/>
                <a:gd name="T22" fmla="*/ 106 w 192"/>
                <a:gd name="T23" fmla="*/ 64 h 106"/>
                <a:gd name="T24" fmla="*/ 115 w 192"/>
                <a:gd name="T25" fmla="*/ 69 h 106"/>
                <a:gd name="T26" fmla="*/ 127 w 192"/>
                <a:gd name="T27" fmla="*/ 71 h 106"/>
                <a:gd name="T28" fmla="*/ 135 w 192"/>
                <a:gd name="T29" fmla="*/ 73 h 106"/>
                <a:gd name="T30" fmla="*/ 142 w 192"/>
                <a:gd name="T31" fmla="*/ 75 h 106"/>
                <a:gd name="T32" fmla="*/ 150 w 192"/>
                <a:gd name="T33" fmla="*/ 79 h 106"/>
                <a:gd name="T34" fmla="*/ 162 w 192"/>
                <a:gd name="T35" fmla="*/ 87 h 106"/>
                <a:gd name="T36" fmla="*/ 165 w 192"/>
                <a:gd name="T37" fmla="*/ 92 h 106"/>
                <a:gd name="T38" fmla="*/ 163 w 192"/>
                <a:gd name="T39" fmla="*/ 106 h 106"/>
                <a:gd name="T40" fmla="*/ 135 w 192"/>
                <a:gd name="T41" fmla="*/ 92 h 106"/>
                <a:gd name="T42" fmla="*/ 112 w 192"/>
                <a:gd name="T43" fmla="*/ 85 h 106"/>
                <a:gd name="T44" fmla="*/ 96 w 192"/>
                <a:gd name="T45" fmla="*/ 79 h 106"/>
                <a:gd name="T46" fmla="*/ 69 w 192"/>
                <a:gd name="T47" fmla="*/ 73 h 106"/>
                <a:gd name="T48" fmla="*/ 44 w 192"/>
                <a:gd name="T49" fmla="*/ 71 h 106"/>
                <a:gd name="T50" fmla="*/ 20 w 192"/>
                <a:gd name="T51" fmla="*/ 75 h 106"/>
                <a:gd name="T52" fmla="*/ 4 w 192"/>
                <a:gd name="T53" fmla="*/ 77 h 106"/>
                <a:gd name="T54" fmla="*/ 0 w 192"/>
                <a:gd name="T55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06">
                  <a:moveTo>
                    <a:pt x="0" y="50"/>
                  </a:moveTo>
                  <a:lnTo>
                    <a:pt x="81" y="23"/>
                  </a:lnTo>
                  <a:lnTo>
                    <a:pt x="142" y="0"/>
                  </a:lnTo>
                  <a:lnTo>
                    <a:pt x="186" y="20"/>
                  </a:lnTo>
                  <a:lnTo>
                    <a:pt x="190" y="21"/>
                  </a:lnTo>
                  <a:lnTo>
                    <a:pt x="192" y="25"/>
                  </a:lnTo>
                  <a:lnTo>
                    <a:pt x="150" y="16"/>
                  </a:lnTo>
                  <a:lnTo>
                    <a:pt x="123" y="20"/>
                  </a:lnTo>
                  <a:lnTo>
                    <a:pt x="75" y="44"/>
                  </a:lnTo>
                  <a:lnTo>
                    <a:pt x="85" y="56"/>
                  </a:lnTo>
                  <a:lnTo>
                    <a:pt x="96" y="60"/>
                  </a:lnTo>
                  <a:lnTo>
                    <a:pt x="106" y="64"/>
                  </a:lnTo>
                  <a:lnTo>
                    <a:pt x="115" y="69"/>
                  </a:lnTo>
                  <a:lnTo>
                    <a:pt x="127" y="71"/>
                  </a:lnTo>
                  <a:lnTo>
                    <a:pt x="135" y="73"/>
                  </a:lnTo>
                  <a:lnTo>
                    <a:pt x="142" y="75"/>
                  </a:lnTo>
                  <a:lnTo>
                    <a:pt x="150" y="79"/>
                  </a:lnTo>
                  <a:lnTo>
                    <a:pt x="162" y="87"/>
                  </a:lnTo>
                  <a:lnTo>
                    <a:pt x="165" y="92"/>
                  </a:lnTo>
                  <a:lnTo>
                    <a:pt x="163" y="106"/>
                  </a:lnTo>
                  <a:lnTo>
                    <a:pt x="135" y="92"/>
                  </a:lnTo>
                  <a:lnTo>
                    <a:pt x="112" y="85"/>
                  </a:lnTo>
                  <a:lnTo>
                    <a:pt x="96" y="79"/>
                  </a:lnTo>
                  <a:lnTo>
                    <a:pt x="69" y="73"/>
                  </a:lnTo>
                  <a:lnTo>
                    <a:pt x="44" y="71"/>
                  </a:lnTo>
                  <a:lnTo>
                    <a:pt x="20" y="75"/>
                  </a:lnTo>
                  <a:lnTo>
                    <a:pt x="4" y="77"/>
                  </a:lnTo>
                  <a:lnTo>
                    <a:pt x="0" y="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161" y="2699"/>
              <a:ext cx="117" cy="48"/>
            </a:xfrm>
            <a:custGeom>
              <a:avLst/>
              <a:gdLst>
                <a:gd name="T0" fmla="*/ 117 w 117"/>
                <a:gd name="T1" fmla="*/ 9 h 48"/>
                <a:gd name="T2" fmla="*/ 115 w 117"/>
                <a:gd name="T3" fmla="*/ 15 h 48"/>
                <a:gd name="T4" fmla="*/ 104 w 117"/>
                <a:gd name="T5" fmla="*/ 15 h 48"/>
                <a:gd name="T6" fmla="*/ 77 w 117"/>
                <a:gd name="T7" fmla="*/ 9 h 48"/>
                <a:gd name="T8" fmla="*/ 58 w 117"/>
                <a:gd name="T9" fmla="*/ 23 h 48"/>
                <a:gd name="T10" fmla="*/ 31 w 117"/>
                <a:gd name="T11" fmla="*/ 36 h 48"/>
                <a:gd name="T12" fmla="*/ 31 w 117"/>
                <a:gd name="T13" fmla="*/ 48 h 48"/>
                <a:gd name="T14" fmla="*/ 21 w 117"/>
                <a:gd name="T15" fmla="*/ 44 h 48"/>
                <a:gd name="T16" fmla="*/ 10 w 117"/>
                <a:gd name="T17" fmla="*/ 40 h 48"/>
                <a:gd name="T18" fmla="*/ 0 w 117"/>
                <a:gd name="T19" fmla="*/ 28 h 48"/>
                <a:gd name="T20" fmla="*/ 48 w 117"/>
                <a:gd name="T21" fmla="*/ 4 h 48"/>
                <a:gd name="T22" fmla="*/ 75 w 117"/>
                <a:gd name="T23" fmla="*/ 0 h 48"/>
                <a:gd name="T24" fmla="*/ 117 w 117"/>
                <a:gd name="T25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48">
                  <a:moveTo>
                    <a:pt x="117" y="9"/>
                  </a:moveTo>
                  <a:lnTo>
                    <a:pt x="115" y="15"/>
                  </a:lnTo>
                  <a:lnTo>
                    <a:pt x="104" y="15"/>
                  </a:lnTo>
                  <a:lnTo>
                    <a:pt x="77" y="9"/>
                  </a:lnTo>
                  <a:lnTo>
                    <a:pt x="58" y="23"/>
                  </a:lnTo>
                  <a:lnTo>
                    <a:pt x="31" y="36"/>
                  </a:lnTo>
                  <a:lnTo>
                    <a:pt x="31" y="48"/>
                  </a:lnTo>
                  <a:lnTo>
                    <a:pt x="21" y="44"/>
                  </a:lnTo>
                  <a:lnTo>
                    <a:pt x="10" y="40"/>
                  </a:lnTo>
                  <a:lnTo>
                    <a:pt x="0" y="28"/>
                  </a:lnTo>
                  <a:lnTo>
                    <a:pt x="48" y="4"/>
                  </a:lnTo>
                  <a:lnTo>
                    <a:pt x="75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161" y="2699"/>
              <a:ext cx="117" cy="48"/>
            </a:xfrm>
            <a:custGeom>
              <a:avLst/>
              <a:gdLst>
                <a:gd name="T0" fmla="*/ 117 w 117"/>
                <a:gd name="T1" fmla="*/ 9 h 48"/>
                <a:gd name="T2" fmla="*/ 115 w 117"/>
                <a:gd name="T3" fmla="*/ 15 h 48"/>
                <a:gd name="T4" fmla="*/ 104 w 117"/>
                <a:gd name="T5" fmla="*/ 15 h 48"/>
                <a:gd name="T6" fmla="*/ 77 w 117"/>
                <a:gd name="T7" fmla="*/ 9 h 48"/>
                <a:gd name="T8" fmla="*/ 58 w 117"/>
                <a:gd name="T9" fmla="*/ 23 h 48"/>
                <a:gd name="T10" fmla="*/ 31 w 117"/>
                <a:gd name="T11" fmla="*/ 36 h 48"/>
                <a:gd name="T12" fmla="*/ 31 w 117"/>
                <a:gd name="T13" fmla="*/ 48 h 48"/>
                <a:gd name="T14" fmla="*/ 21 w 117"/>
                <a:gd name="T15" fmla="*/ 44 h 48"/>
                <a:gd name="T16" fmla="*/ 10 w 117"/>
                <a:gd name="T17" fmla="*/ 40 h 48"/>
                <a:gd name="T18" fmla="*/ 0 w 117"/>
                <a:gd name="T19" fmla="*/ 28 h 48"/>
                <a:gd name="T20" fmla="*/ 48 w 117"/>
                <a:gd name="T21" fmla="*/ 4 h 48"/>
                <a:gd name="T22" fmla="*/ 75 w 117"/>
                <a:gd name="T23" fmla="*/ 0 h 48"/>
                <a:gd name="T24" fmla="*/ 117 w 117"/>
                <a:gd name="T25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48">
                  <a:moveTo>
                    <a:pt x="117" y="9"/>
                  </a:moveTo>
                  <a:lnTo>
                    <a:pt x="115" y="15"/>
                  </a:lnTo>
                  <a:lnTo>
                    <a:pt x="104" y="15"/>
                  </a:lnTo>
                  <a:lnTo>
                    <a:pt x="77" y="9"/>
                  </a:lnTo>
                  <a:lnTo>
                    <a:pt x="58" y="23"/>
                  </a:lnTo>
                  <a:lnTo>
                    <a:pt x="31" y="36"/>
                  </a:lnTo>
                  <a:lnTo>
                    <a:pt x="31" y="48"/>
                  </a:lnTo>
                  <a:lnTo>
                    <a:pt x="21" y="44"/>
                  </a:lnTo>
                  <a:lnTo>
                    <a:pt x="10" y="40"/>
                  </a:lnTo>
                  <a:lnTo>
                    <a:pt x="0" y="28"/>
                  </a:lnTo>
                  <a:lnTo>
                    <a:pt x="48" y="4"/>
                  </a:lnTo>
                  <a:lnTo>
                    <a:pt x="75" y="0"/>
                  </a:lnTo>
                  <a:lnTo>
                    <a:pt x="117" y="9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82" y="2718"/>
              <a:ext cx="86" cy="159"/>
            </a:xfrm>
            <a:custGeom>
              <a:avLst/>
              <a:gdLst>
                <a:gd name="T0" fmla="*/ 40 w 86"/>
                <a:gd name="T1" fmla="*/ 148 h 159"/>
                <a:gd name="T2" fmla="*/ 69 w 86"/>
                <a:gd name="T3" fmla="*/ 125 h 159"/>
                <a:gd name="T4" fmla="*/ 79 w 86"/>
                <a:gd name="T5" fmla="*/ 111 h 159"/>
                <a:gd name="T6" fmla="*/ 86 w 86"/>
                <a:gd name="T7" fmla="*/ 102 h 159"/>
                <a:gd name="T8" fmla="*/ 86 w 86"/>
                <a:gd name="T9" fmla="*/ 82 h 159"/>
                <a:gd name="T10" fmla="*/ 84 w 86"/>
                <a:gd name="T11" fmla="*/ 79 h 159"/>
                <a:gd name="T12" fmla="*/ 84 w 86"/>
                <a:gd name="T13" fmla="*/ 69 h 159"/>
                <a:gd name="T14" fmla="*/ 86 w 86"/>
                <a:gd name="T15" fmla="*/ 54 h 159"/>
                <a:gd name="T16" fmla="*/ 84 w 86"/>
                <a:gd name="T17" fmla="*/ 50 h 159"/>
                <a:gd name="T18" fmla="*/ 79 w 86"/>
                <a:gd name="T19" fmla="*/ 44 h 159"/>
                <a:gd name="T20" fmla="*/ 84 w 86"/>
                <a:gd name="T21" fmla="*/ 36 h 159"/>
                <a:gd name="T22" fmla="*/ 79 w 86"/>
                <a:gd name="T23" fmla="*/ 23 h 159"/>
                <a:gd name="T24" fmla="*/ 77 w 86"/>
                <a:gd name="T25" fmla="*/ 15 h 159"/>
                <a:gd name="T26" fmla="*/ 73 w 86"/>
                <a:gd name="T27" fmla="*/ 13 h 159"/>
                <a:gd name="T28" fmla="*/ 75 w 86"/>
                <a:gd name="T29" fmla="*/ 2 h 159"/>
                <a:gd name="T30" fmla="*/ 73 w 86"/>
                <a:gd name="T31" fmla="*/ 0 h 159"/>
                <a:gd name="T32" fmla="*/ 44 w 86"/>
                <a:gd name="T33" fmla="*/ 8 h 159"/>
                <a:gd name="T34" fmla="*/ 46 w 86"/>
                <a:gd name="T35" fmla="*/ 13 h 159"/>
                <a:gd name="T36" fmla="*/ 48 w 86"/>
                <a:gd name="T37" fmla="*/ 31 h 159"/>
                <a:gd name="T38" fmla="*/ 40 w 86"/>
                <a:gd name="T39" fmla="*/ 48 h 159"/>
                <a:gd name="T40" fmla="*/ 33 w 86"/>
                <a:gd name="T41" fmla="*/ 57 h 159"/>
                <a:gd name="T42" fmla="*/ 19 w 86"/>
                <a:gd name="T43" fmla="*/ 75 h 159"/>
                <a:gd name="T44" fmla="*/ 10 w 86"/>
                <a:gd name="T45" fmla="*/ 80 h 159"/>
                <a:gd name="T46" fmla="*/ 4 w 86"/>
                <a:gd name="T47" fmla="*/ 90 h 159"/>
                <a:gd name="T48" fmla="*/ 0 w 86"/>
                <a:gd name="T49" fmla="*/ 98 h 159"/>
                <a:gd name="T50" fmla="*/ 4 w 86"/>
                <a:gd name="T51" fmla="*/ 109 h 159"/>
                <a:gd name="T52" fmla="*/ 6 w 86"/>
                <a:gd name="T53" fmla="*/ 117 h 159"/>
                <a:gd name="T54" fmla="*/ 13 w 86"/>
                <a:gd name="T55" fmla="*/ 121 h 159"/>
                <a:gd name="T56" fmla="*/ 17 w 86"/>
                <a:gd name="T57" fmla="*/ 128 h 159"/>
                <a:gd name="T58" fmla="*/ 21 w 86"/>
                <a:gd name="T59" fmla="*/ 132 h 159"/>
                <a:gd name="T60" fmla="*/ 25 w 86"/>
                <a:gd name="T61" fmla="*/ 142 h 159"/>
                <a:gd name="T62" fmla="*/ 25 w 86"/>
                <a:gd name="T63" fmla="*/ 150 h 159"/>
                <a:gd name="T64" fmla="*/ 25 w 86"/>
                <a:gd name="T65" fmla="*/ 159 h 159"/>
                <a:gd name="T66" fmla="*/ 40 w 86"/>
                <a:gd name="T67" fmla="*/ 14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59">
                  <a:moveTo>
                    <a:pt x="40" y="148"/>
                  </a:moveTo>
                  <a:lnTo>
                    <a:pt x="69" y="125"/>
                  </a:lnTo>
                  <a:lnTo>
                    <a:pt x="79" y="111"/>
                  </a:lnTo>
                  <a:lnTo>
                    <a:pt x="86" y="102"/>
                  </a:lnTo>
                  <a:lnTo>
                    <a:pt x="86" y="82"/>
                  </a:lnTo>
                  <a:lnTo>
                    <a:pt x="84" y="79"/>
                  </a:lnTo>
                  <a:lnTo>
                    <a:pt x="84" y="69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79" y="44"/>
                  </a:lnTo>
                  <a:lnTo>
                    <a:pt x="84" y="36"/>
                  </a:lnTo>
                  <a:lnTo>
                    <a:pt x="79" y="23"/>
                  </a:lnTo>
                  <a:lnTo>
                    <a:pt x="77" y="15"/>
                  </a:lnTo>
                  <a:lnTo>
                    <a:pt x="73" y="13"/>
                  </a:lnTo>
                  <a:lnTo>
                    <a:pt x="75" y="2"/>
                  </a:lnTo>
                  <a:lnTo>
                    <a:pt x="73" y="0"/>
                  </a:lnTo>
                  <a:lnTo>
                    <a:pt x="44" y="8"/>
                  </a:lnTo>
                  <a:lnTo>
                    <a:pt x="46" y="13"/>
                  </a:lnTo>
                  <a:lnTo>
                    <a:pt x="48" y="31"/>
                  </a:lnTo>
                  <a:lnTo>
                    <a:pt x="40" y="48"/>
                  </a:lnTo>
                  <a:lnTo>
                    <a:pt x="33" y="57"/>
                  </a:lnTo>
                  <a:lnTo>
                    <a:pt x="19" y="75"/>
                  </a:lnTo>
                  <a:lnTo>
                    <a:pt x="10" y="80"/>
                  </a:lnTo>
                  <a:lnTo>
                    <a:pt x="4" y="90"/>
                  </a:lnTo>
                  <a:lnTo>
                    <a:pt x="0" y="98"/>
                  </a:lnTo>
                  <a:lnTo>
                    <a:pt x="4" y="109"/>
                  </a:lnTo>
                  <a:lnTo>
                    <a:pt x="6" y="117"/>
                  </a:lnTo>
                  <a:lnTo>
                    <a:pt x="13" y="121"/>
                  </a:lnTo>
                  <a:lnTo>
                    <a:pt x="17" y="128"/>
                  </a:lnTo>
                  <a:lnTo>
                    <a:pt x="21" y="132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25" y="159"/>
                  </a:lnTo>
                  <a:lnTo>
                    <a:pt x="40" y="148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282" y="2718"/>
              <a:ext cx="86" cy="159"/>
            </a:xfrm>
            <a:custGeom>
              <a:avLst/>
              <a:gdLst>
                <a:gd name="T0" fmla="*/ 40 w 86"/>
                <a:gd name="T1" fmla="*/ 148 h 159"/>
                <a:gd name="T2" fmla="*/ 69 w 86"/>
                <a:gd name="T3" fmla="*/ 125 h 159"/>
                <a:gd name="T4" fmla="*/ 79 w 86"/>
                <a:gd name="T5" fmla="*/ 111 h 159"/>
                <a:gd name="T6" fmla="*/ 86 w 86"/>
                <a:gd name="T7" fmla="*/ 102 h 159"/>
                <a:gd name="T8" fmla="*/ 86 w 86"/>
                <a:gd name="T9" fmla="*/ 82 h 159"/>
                <a:gd name="T10" fmla="*/ 84 w 86"/>
                <a:gd name="T11" fmla="*/ 79 h 159"/>
                <a:gd name="T12" fmla="*/ 84 w 86"/>
                <a:gd name="T13" fmla="*/ 69 h 159"/>
                <a:gd name="T14" fmla="*/ 86 w 86"/>
                <a:gd name="T15" fmla="*/ 54 h 159"/>
                <a:gd name="T16" fmla="*/ 84 w 86"/>
                <a:gd name="T17" fmla="*/ 50 h 159"/>
                <a:gd name="T18" fmla="*/ 79 w 86"/>
                <a:gd name="T19" fmla="*/ 44 h 159"/>
                <a:gd name="T20" fmla="*/ 84 w 86"/>
                <a:gd name="T21" fmla="*/ 36 h 159"/>
                <a:gd name="T22" fmla="*/ 79 w 86"/>
                <a:gd name="T23" fmla="*/ 23 h 159"/>
                <a:gd name="T24" fmla="*/ 77 w 86"/>
                <a:gd name="T25" fmla="*/ 15 h 159"/>
                <a:gd name="T26" fmla="*/ 73 w 86"/>
                <a:gd name="T27" fmla="*/ 13 h 159"/>
                <a:gd name="T28" fmla="*/ 75 w 86"/>
                <a:gd name="T29" fmla="*/ 2 h 159"/>
                <a:gd name="T30" fmla="*/ 73 w 86"/>
                <a:gd name="T31" fmla="*/ 0 h 159"/>
                <a:gd name="T32" fmla="*/ 44 w 86"/>
                <a:gd name="T33" fmla="*/ 8 h 159"/>
                <a:gd name="T34" fmla="*/ 46 w 86"/>
                <a:gd name="T35" fmla="*/ 13 h 159"/>
                <a:gd name="T36" fmla="*/ 48 w 86"/>
                <a:gd name="T37" fmla="*/ 31 h 159"/>
                <a:gd name="T38" fmla="*/ 40 w 86"/>
                <a:gd name="T39" fmla="*/ 48 h 159"/>
                <a:gd name="T40" fmla="*/ 33 w 86"/>
                <a:gd name="T41" fmla="*/ 57 h 159"/>
                <a:gd name="T42" fmla="*/ 19 w 86"/>
                <a:gd name="T43" fmla="*/ 75 h 159"/>
                <a:gd name="T44" fmla="*/ 10 w 86"/>
                <a:gd name="T45" fmla="*/ 80 h 159"/>
                <a:gd name="T46" fmla="*/ 4 w 86"/>
                <a:gd name="T47" fmla="*/ 90 h 159"/>
                <a:gd name="T48" fmla="*/ 0 w 86"/>
                <a:gd name="T49" fmla="*/ 98 h 159"/>
                <a:gd name="T50" fmla="*/ 4 w 86"/>
                <a:gd name="T51" fmla="*/ 109 h 159"/>
                <a:gd name="T52" fmla="*/ 6 w 86"/>
                <a:gd name="T53" fmla="*/ 117 h 159"/>
                <a:gd name="T54" fmla="*/ 13 w 86"/>
                <a:gd name="T55" fmla="*/ 121 h 159"/>
                <a:gd name="T56" fmla="*/ 17 w 86"/>
                <a:gd name="T57" fmla="*/ 128 h 159"/>
                <a:gd name="T58" fmla="*/ 21 w 86"/>
                <a:gd name="T59" fmla="*/ 132 h 159"/>
                <a:gd name="T60" fmla="*/ 25 w 86"/>
                <a:gd name="T61" fmla="*/ 142 h 159"/>
                <a:gd name="T62" fmla="*/ 25 w 86"/>
                <a:gd name="T63" fmla="*/ 150 h 159"/>
                <a:gd name="T64" fmla="*/ 25 w 86"/>
                <a:gd name="T65" fmla="*/ 159 h 159"/>
                <a:gd name="T66" fmla="*/ 40 w 86"/>
                <a:gd name="T67" fmla="*/ 14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59">
                  <a:moveTo>
                    <a:pt x="40" y="148"/>
                  </a:moveTo>
                  <a:lnTo>
                    <a:pt x="69" y="125"/>
                  </a:lnTo>
                  <a:lnTo>
                    <a:pt x="79" y="111"/>
                  </a:lnTo>
                  <a:lnTo>
                    <a:pt x="86" y="102"/>
                  </a:lnTo>
                  <a:lnTo>
                    <a:pt x="86" y="82"/>
                  </a:lnTo>
                  <a:lnTo>
                    <a:pt x="84" y="79"/>
                  </a:lnTo>
                  <a:lnTo>
                    <a:pt x="84" y="69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79" y="44"/>
                  </a:lnTo>
                  <a:lnTo>
                    <a:pt x="84" y="36"/>
                  </a:lnTo>
                  <a:lnTo>
                    <a:pt x="79" y="23"/>
                  </a:lnTo>
                  <a:lnTo>
                    <a:pt x="77" y="15"/>
                  </a:lnTo>
                  <a:lnTo>
                    <a:pt x="73" y="13"/>
                  </a:lnTo>
                  <a:lnTo>
                    <a:pt x="75" y="2"/>
                  </a:lnTo>
                  <a:lnTo>
                    <a:pt x="73" y="0"/>
                  </a:lnTo>
                  <a:lnTo>
                    <a:pt x="44" y="8"/>
                  </a:lnTo>
                  <a:lnTo>
                    <a:pt x="46" y="13"/>
                  </a:lnTo>
                  <a:lnTo>
                    <a:pt x="48" y="31"/>
                  </a:lnTo>
                  <a:lnTo>
                    <a:pt x="40" y="48"/>
                  </a:lnTo>
                  <a:lnTo>
                    <a:pt x="33" y="57"/>
                  </a:lnTo>
                  <a:lnTo>
                    <a:pt x="19" y="75"/>
                  </a:lnTo>
                  <a:lnTo>
                    <a:pt x="10" y="80"/>
                  </a:lnTo>
                  <a:lnTo>
                    <a:pt x="4" y="90"/>
                  </a:lnTo>
                  <a:lnTo>
                    <a:pt x="0" y="98"/>
                  </a:lnTo>
                  <a:lnTo>
                    <a:pt x="4" y="109"/>
                  </a:lnTo>
                  <a:lnTo>
                    <a:pt x="6" y="117"/>
                  </a:lnTo>
                  <a:lnTo>
                    <a:pt x="13" y="121"/>
                  </a:lnTo>
                  <a:lnTo>
                    <a:pt x="17" y="128"/>
                  </a:lnTo>
                  <a:lnTo>
                    <a:pt x="21" y="132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25" y="159"/>
                  </a:lnTo>
                  <a:lnTo>
                    <a:pt x="40" y="14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232" y="2706"/>
              <a:ext cx="123" cy="181"/>
            </a:xfrm>
            <a:custGeom>
              <a:avLst/>
              <a:gdLst>
                <a:gd name="T0" fmla="*/ 123 w 123"/>
                <a:gd name="T1" fmla="*/ 12 h 181"/>
                <a:gd name="T2" fmla="*/ 94 w 123"/>
                <a:gd name="T3" fmla="*/ 20 h 181"/>
                <a:gd name="T4" fmla="*/ 96 w 123"/>
                <a:gd name="T5" fmla="*/ 25 h 181"/>
                <a:gd name="T6" fmla="*/ 98 w 123"/>
                <a:gd name="T7" fmla="*/ 43 h 181"/>
                <a:gd name="T8" fmla="*/ 90 w 123"/>
                <a:gd name="T9" fmla="*/ 60 h 181"/>
                <a:gd name="T10" fmla="*/ 83 w 123"/>
                <a:gd name="T11" fmla="*/ 69 h 181"/>
                <a:gd name="T12" fmla="*/ 69 w 123"/>
                <a:gd name="T13" fmla="*/ 87 h 181"/>
                <a:gd name="T14" fmla="*/ 60 w 123"/>
                <a:gd name="T15" fmla="*/ 92 h 181"/>
                <a:gd name="T16" fmla="*/ 54 w 123"/>
                <a:gd name="T17" fmla="*/ 102 h 181"/>
                <a:gd name="T18" fmla="*/ 50 w 123"/>
                <a:gd name="T19" fmla="*/ 110 h 181"/>
                <a:gd name="T20" fmla="*/ 54 w 123"/>
                <a:gd name="T21" fmla="*/ 121 h 181"/>
                <a:gd name="T22" fmla="*/ 56 w 123"/>
                <a:gd name="T23" fmla="*/ 129 h 181"/>
                <a:gd name="T24" fmla="*/ 63 w 123"/>
                <a:gd name="T25" fmla="*/ 133 h 181"/>
                <a:gd name="T26" fmla="*/ 67 w 123"/>
                <a:gd name="T27" fmla="*/ 140 h 181"/>
                <a:gd name="T28" fmla="*/ 71 w 123"/>
                <a:gd name="T29" fmla="*/ 144 h 181"/>
                <a:gd name="T30" fmla="*/ 75 w 123"/>
                <a:gd name="T31" fmla="*/ 154 h 181"/>
                <a:gd name="T32" fmla="*/ 75 w 123"/>
                <a:gd name="T33" fmla="*/ 162 h 181"/>
                <a:gd name="T34" fmla="*/ 75 w 123"/>
                <a:gd name="T35" fmla="*/ 171 h 181"/>
                <a:gd name="T36" fmla="*/ 63 w 123"/>
                <a:gd name="T37" fmla="*/ 181 h 181"/>
                <a:gd name="T38" fmla="*/ 56 w 123"/>
                <a:gd name="T39" fmla="*/ 156 h 181"/>
                <a:gd name="T40" fmla="*/ 40 w 123"/>
                <a:gd name="T41" fmla="*/ 142 h 181"/>
                <a:gd name="T42" fmla="*/ 21 w 123"/>
                <a:gd name="T43" fmla="*/ 133 h 181"/>
                <a:gd name="T44" fmla="*/ 0 w 123"/>
                <a:gd name="T45" fmla="*/ 129 h 181"/>
                <a:gd name="T46" fmla="*/ 12 w 123"/>
                <a:gd name="T47" fmla="*/ 100 h 181"/>
                <a:gd name="T48" fmla="*/ 16 w 123"/>
                <a:gd name="T49" fmla="*/ 89 h 181"/>
                <a:gd name="T50" fmla="*/ 17 w 123"/>
                <a:gd name="T51" fmla="*/ 83 h 181"/>
                <a:gd name="T52" fmla="*/ 19 w 123"/>
                <a:gd name="T53" fmla="*/ 69 h 181"/>
                <a:gd name="T54" fmla="*/ 21 w 123"/>
                <a:gd name="T55" fmla="*/ 69 h 181"/>
                <a:gd name="T56" fmla="*/ 23 w 123"/>
                <a:gd name="T57" fmla="*/ 37 h 181"/>
                <a:gd name="T58" fmla="*/ 23 w 123"/>
                <a:gd name="T59" fmla="*/ 29 h 181"/>
                <a:gd name="T60" fmla="*/ 33 w 123"/>
                <a:gd name="T61" fmla="*/ 23 h 181"/>
                <a:gd name="T62" fmla="*/ 60 w 123"/>
                <a:gd name="T63" fmla="*/ 10 h 181"/>
                <a:gd name="T64" fmla="*/ 87 w 123"/>
                <a:gd name="T65" fmla="*/ 2 h 181"/>
                <a:gd name="T66" fmla="*/ 102 w 123"/>
                <a:gd name="T67" fmla="*/ 2 h 181"/>
                <a:gd name="T68" fmla="*/ 113 w 123"/>
                <a:gd name="T69" fmla="*/ 0 h 181"/>
                <a:gd name="T70" fmla="*/ 121 w 123"/>
                <a:gd name="T71" fmla="*/ 6 h 181"/>
                <a:gd name="T72" fmla="*/ 123 w 123"/>
                <a:gd name="T73" fmla="*/ 1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" h="181">
                  <a:moveTo>
                    <a:pt x="123" y="12"/>
                  </a:moveTo>
                  <a:lnTo>
                    <a:pt x="94" y="20"/>
                  </a:lnTo>
                  <a:lnTo>
                    <a:pt x="96" y="25"/>
                  </a:lnTo>
                  <a:lnTo>
                    <a:pt x="98" y="43"/>
                  </a:lnTo>
                  <a:lnTo>
                    <a:pt x="90" y="60"/>
                  </a:lnTo>
                  <a:lnTo>
                    <a:pt x="83" y="69"/>
                  </a:lnTo>
                  <a:lnTo>
                    <a:pt x="69" y="87"/>
                  </a:lnTo>
                  <a:lnTo>
                    <a:pt x="60" y="92"/>
                  </a:lnTo>
                  <a:lnTo>
                    <a:pt x="54" y="102"/>
                  </a:lnTo>
                  <a:lnTo>
                    <a:pt x="50" y="110"/>
                  </a:lnTo>
                  <a:lnTo>
                    <a:pt x="54" y="121"/>
                  </a:lnTo>
                  <a:lnTo>
                    <a:pt x="56" y="129"/>
                  </a:lnTo>
                  <a:lnTo>
                    <a:pt x="63" y="133"/>
                  </a:lnTo>
                  <a:lnTo>
                    <a:pt x="67" y="140"/>
                  </a:lnTo>
                  <a:lnTo>
                    <a:pt x="71" y="144"/>
                  </a:lnTo>
                  <a:lnTo>
                    <a:pt x="75" y="154"/>
                  </a:lnTo>
                  <a:lnTo>
                    <a:pt x="75" y="162"/>
                  </a:lnTo>
                  <a:lnTo>
                    <a:pt x="75" y="171"/>
                  </a:lnTo>
                  <a:lnTo>
                    <a:pt x="63" y="181"/>
                  </a:lnTo>
                  <a:lnTo>
                    <a:pt x="56" y="156"/>
                  </a:lnTo>
                  <a:lnTo>
                    <a:pt x="40" y="142"/>
                  </a:lnTo>
                  <a:lnTo>
                    <a:pt x="21" y="133"/>
                  </a:lnTo>
                  <a:lnTo>
                    <a:pt x="0" y="129"/>
                  </a:lnTo>
                  <a:lnTo>
                    <a:pt x="12" y="100"/>
                  </a:lnTo>
                  <a:lnTo>
                    <a:pt x="16" y="89"/>
                  </a:lnTo>
                  <a:lnTo>
                    <a:pt x="17" y="83"/>
                  </a:lnTo>
                  <a:lnTo>
                    <a:pt x="19" y="69"/>
                  </a:lnTo>
                  <a:lnTo>
                    <a:pt x="21" y="69"/>
                  </a:lnTo>
                  <a:lnTo>
                    <a:pt x="23" y="37"/>
                  </a:lnTo>
                  <a:lnTo>
                    <a:pt x="23" y="29"/>
                  </a:lnTo>
                  <a:lnTo>
                    <a:pt x="33" y="23"/>
                  </a:lnTo>
                  <a:lnTo>
                    <a:pt x="60" y="10"/>
                  </a:lnTo>
                  <a:lnTo>
                    <a:pt x="87" y="2"/>
                  </a:lnTo>
                  <a:lnTo>
                    <a:pt x="102" y="2"/>
                  </a:lnTo>
                  <a:lnTo>
                    <a:pt x="113" y="0"/>
                  </a:lnTo>
                  <a:lnTo>
                    <a:pt x="121" y="6"/>
                  </a:lnTo>
                  <a:lnTo>
                    <a:pt x="123" y="12"/>
                  </a:lnTo>
                  <a:close/>
                </a:path>
              </a:pathLst>
            </a:custGeom>
            <a:solidFill>
              <a:srgbClr val="FC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232" y="2706"/>
              <a:ext cx="123" cy="181"/>
            </a:xfrm>
            <a:custGeom>
              <a:avLst/>
              <a:gdLst>
                <a:gd name="T0" fmla="*/ 123 w 123"/>
                <a:gd name="T1" fmla="*/ 12 h 181"/>
                <a:gd name="T2" fmla="*/ 94 w 123"/>
                <a:gd name="T3" fmla="*/ 20 h 181"/>
                <a:gd name="T4" fmla="*/ 96 w 123"/>
                <a:gd name="T5" fmla="*/ 25 h 181"/>
                <a:gd name="T6" fmla="*/ 98 w 123"/>
                <a:gd name="T7" fmla="*/ 43 h 181"/>
                <a:gd name="T8" fmla="*/ 90 w 123"/>
                <a:gd name="T9" fmla="*/ 60 h 181"/>
                <a:gd name="T10" fmla="*/ 83 w 123"/>
                <a:gd name="T11" fmla="*/ 69 h 181"/>
                <a:gd name="T12" fmla="*/ 69 w 123"/>
                <a:gd name="T13" fmla="*/ 87 h 181"/>
                <a:gd name="T14" fmla="*/ 60 w 123"/>
                <a:gd name="T15" fmla="*/ 92 h 181"/>
                <a:gd name="T16" fmla="*/ 54 w 123"/>
                <a:gd name="T17" fmla="*/ 102 h 181"/>
                <a:gd name="T18" fmla="*/ 50 w 123"/>
                <a:gd name="T19" fmla="*/ 110 h 181"/>
                <a:gd name="T20" fmla="*/ 54 w 123"/>
                <a:gd name="T21" fmla="*/ 121 h 181"/>
                <a:gd name="T22" fmla="*/ 56 w 123"/>
                <a:gd name="T23" fmla="*/ 129 h 181"/>
                <a:gd name="T24" fmla="*/ 63 w 123"/>
                <a:gd name="T25" fmla="*/ 133 h 181"/>
                <a:gd name="T26" fmla="*/ 67 w 123"/>
                <a:gd name="T27" fmla="*/ 140 h 181"/>
                <a:gd name="T28" fmla="*/ 71 w 123"/>
                <a:gd name="T29" fmla="*/ 144 h 181"/>
                <a:gd name="T30" fmla="*/ 75 w 123"/>
                <a:gd name="T31" fmla="*/ 154 h 181"/>
                <a:gd name="T32" fmla="*/ 75 w 123"/>
                <a:gd name="T33" fmla="*/ 162 h 181"/>
                <a:gd name="T34" fmla="*/ 75 w 123"/>
                <a:gd name="T35" fmla="*/ 171 h 181"/>
                <a:gd name="T36" fmla="*/ 63 w 123"/>
                <a:gd name="T37" fmla="*/ 181 h 181"/>
                <a:gd name="T38" fmla="*/ 56 w 123"/>
                <a:gd name="T39" fmla="*/ 156 h 181"/>
                <a:gd name="T40" fmla="*/ 40 w 123"/>
                <a:gd name="T41" fmla="*/ 142 h 181"/>
                <a:gd name="T42" fmla="*/ 21 w 123"/>
                <a:gd name="T43" fmla="*/ 133 h 181"/>
                <a:gd name="T44" fmla="*/ 0 w 123"/>
                <a:gd name="T45" fmla="*/ 129 h 181"/>
                <a:gd name="T46" fmla="*/ 12 w 123"/>
                <a:gd name="T47" fmla="*/ 100 h 181"/>
                <a:gd name="T48" fmla="*/ 16 w 123"/>
                <a:gd name="T49" fmla="*/ 89 h 181"/>
                <a:gd name="T50" fmla="*/ 17 w 123"/>
                <a:gd name="T51" fmla="*/ 83 h 181"/>
                <a:gd name="T52" fmla="*/ 19 w 123"/>
                <a:gd name="T53" fmla="*/ 69 h 181"/>
                <a:gd name="T54" fmla="*/ 21 w 123"/>
                <a:gd name="T55" fmla="*/ 69 h 181"/>
                <a:gd name="T56" fmla="*/ 23 w 123"/>
                <a:gd name="T57" fmla="*/ 37 h 181"/>
                <a:gd name="T58" fmla="*/ 23 w 123"/>
                <a:gd name="T59" fmla="*/ 29 h 181"/>
                <a:gd name="T60" fmla="*/ 33 w 123"/>
                <a:gd name="T61" fmla="*/ 23 h 181"/>
                <a:gd name="T62" fmla="*/ 60 w 123"/>
                <a:gd name="T63" fmla="*/ 10 h 181"/>
                <a:gd name="T64" fmla="*/ 87 w 123"/>
                <a:gd name="T65" fmla="*/ 2 h 181"/>
                <a:gd name="T66" fmla="*/ 102 w 123"/>
                <a:gd name="T67" fmla="*/ 2 h 181"/>
                <a:gd name="T68" fmla="*/ 113 w 123"/>
                <a:gd name="T69" fmla="*/ 0 h 181"/>
                <a:gd name="T70" fmla="*/ 121 w 123"/>
                <a:gd name="T71" fmla="*/ 6 h 181"/>
                <a:gd name="T72" fmla="*/ 123 w 123"/>
                <a:gd name="T73" fmla="*/ 1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" h="181">
                  <a:moveTo>
                    <a:pt x="123" y="12"/>
                  </a:moveTo>
                  <a:lnTo>
                    <a:pt x="94" y="20"/>
                  </a:lnTo>
                  <a:lnTo>
                    <a:pt x="96" y="25"/>
                  </a:lnTo>
                  <a:lnTo>
                    <a:pt x="98" y="43"/>
                  </a:lnTo>
                  <a:lnTo>
                    <a:pt x="90" y="60"/>
                  </a:lnTo>
                  <a:lnTo>
                    <a:pt x="83" y="69"/>
                  </a:lnTo>
                  <a:lnTo>
                    <a:pt x="69" y="87"/>
                  </a:lnTo>
                  <a:lnTo>
                    <a:pt x="60" y="92"/>
                  </a:lnTo>
                  <a:lnTo>
                    <a:pt x="54" y="102"/>
                  </a:lnTo>
                  <a:lnTo>
                    <a:pt x="50" y="110"/>
                  </a:lnTo>
                  <a:lnTo>
                    <a:pt x="54" y="121"/>
                  </a:lnTo>
                  <a:lnTo>
                    <a:pt x="56" y="129"/>
                  </a:lnTo>
                  <a:lnTo>
                    <a:pt x="63" y="133"/>
                  </a:lnTo>
                  <a:lnTo>
                    <a:pt x="67" y="140"/>
                  </a:lnTo>
                  <a:lnTo>
                    <a:pt x="71" y="144"/>
                  </a:lnTo>
                  <a:lnTo>
                    <a:pt x="75" y="154"/>
                  </a:lnTo>
                  <a:lnTo>
                    <a:pt x="75" y="162"/>
                  </a:lnTo>
                  <a:lnTo>
                    <a:pt x="75" y="171"/>
                  </a:lnTo>
                  <a:lnTo>
                    <a:pt x="63" y="181"/>
                  </a:lnTo>
                  <a:lnTo>
                    <a:pt x="56" y="156"/>
                  </a:lnTo>
                  <a:lnTo>
                    <a:pt x="40" y="142"/>
                  </a:lnTo>
                  <a:lnTo>
                    <a:pt x="21" y="133"/>
                  </a:lnTo>
                  <a:lnTo>
                    <a:pt x="0" y="129"/>
                  </a:lnTo>
                  <a:lnTo>
                    <a:pt x="12" y="100"/>
                  </a:lnTo>
                  <a:lnTo>
                    <a:pt x="16" y="89"/>
                  </a:lnTo>
                  <a:lnTo>
                    <a:pt x="17" y="83"/>
                  </a:lnTo>
                  <a:lnTo>
                    <a:pt x="19" y="69"/>
                  </a:lnTo>
                  <a:lnTo>
                    <a:pt x="21" y="69"/>
                  </a:lnTo>
                  <a:lnTo>
                    <a:pt x="23" y="37"/>
                  </a:lnTo>
                  <a:lnTo>
                    <a:pt x="23" y="29"/>
                  </a:lnTo>
                  <a:lnTo>
                    <a:pt x="33" y="23"/>
                  </a:lnTo>
                  <a:lnTo>
                    <a:pt x="60" y="10"/>
                  </a:lnTo>
                  <a:lnTo>
                    <a:pt x="87" y="2"/>
                  </a:lnTo>
                  <a:lnTo>
                    <a:pt x="102" y="2"/>
                  </a:lnTo>
                  <a:lnTo>
                    <a:pt x="113" y="0"/>
                  </a:lnTo>
                  <a:lnTo>
                    <a:pt x="121" y="6"/>
                  </a:lnTo>
                  <a:lnTo>
                    <a:pt x="123" y="12"/>
                  </a:lnTo>
                </a:path>
              </a:pathLst>
            </a:custGeom>
            <a:noFill/>
            <a:ln w="3175">
              <a:solidFill>
                <a:srgbClr val="CC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92" y="2562"/>
              <a:ext cx="357" cy="344"/>
            </a:xfrm>
            <a:custGeom>
              <a:avLst/>
              <a:gdLst>
                <a:gd name="T0" fmla="*/ 56 w 357"/>
                <a:gd name="T1" fmla="*/ 208 h 344"/>
                <a:gd name="T2" fmla="*/ 36 w 357"/>
                <a:gd name="T3" fmla="*/ 196 h 344"/>
                <a:gd name="T4" fmla="*/ 21 w 357"/>
                <a:gd name="T5" fmla="*/ 192 h 344"/>
                <a:gd name="T6" fmla="*/ 0 w 357"/>
                <a:gd name="T7" fmla="*/ 185 h 344"/>
                <a:gd name="T8" fmla="*/ 27 w 357"/>
                <a:gd name="T9" fmla="*/ 160 h 344"/>
                <a:gd name="T10" fmla="*/ 73 w 357"/>
                <a:gd name="T11" fmla="*/ 152 h 344"/>
                <a:gd name="T12" fmla="*/ 86 w 357"/>
                <a:gd name="T13" fmla="*/ 146 h 344"/>
                <a:gd name="T14" fmla="*/ 80 w 357"/>
                <a:gd name="T15" fmla="*/ 141 h 344"/>
                <a:gd name="T16" fmla="*/ 52 w 357"/>
                <a:gd name="T17" fmla="*/ 94 h 344"/>
                <a:gd name="T18" fmla="*/ 109 w 357"/>
                <a:gd name="T19" fmla="*/ 25 h 344"/>
                <a:gd name="T20" fmla="*/ 151 w 357"/>
                <a:gd name="T21" fmla="*/ 10 h 344"/>
                <a:gd name="T22" fmla="*/ 176 w 357"/>
                <a:gd name="T23" fmla="*/ 22 h 344"/>
                <a:gd name="T24" fmla="*/ 199 w 357"/>
                <a:gd name="T25" fmla="*/ 58 h 344"/>
                <a:gd name="T26" fmla="*/ 228 w 357"/>
                <a:gd name="T27" fmla="*/ 94 h 344"/>
                <a:gd name="T28" fmla="*/ 247 w 357"/>
                <a:gd name="T29" fmla="*/ 114 h 344"/>
                <a:gd name="T30" fmla="*/ 278 w 357"/>
                <a:gd name="T31" fmla="*/ 116 h 344"/>
                <a:gd name="T32" fmla="*/ 341 w 357"/>
                <a:gd name="T33" fmla="*/ 112 h 344"/>
                <a:gd name="T34" fmla="*/ 357 w 357"/>
                <a:gd name="T35" fmla="*/ 133 h 344"/>
                <a:gd name="T36" fmla="*/ 107 w 357"/>
                <a:gd name="T37" fmla="*/ 344 h 344"/>
                <a:gd name="T38" fmla="*/ 115 w 357"/>
                <a:gd name="T39" fmla="*/ 315 h 344"/>
                <a:gd name="T40" fmla="*/ 159 w 357"/>
                <a:gd name="T41" fmla="*/ 281 h 344"/>
                <a:gd name="T42" fmla="*/ 176 w 357"/>
                <a:gd name="T43" fmla="*/ 258 h 344"/>
                <a:gd name="T44" fmla="*/ 174 w 357"/>
                <a:gd name="T45" fmla="*/ 235 h 344"/>
                <a:gd name="T46" fmla="*/ 176 w 357"/>
                <a:gd name="T47" fmla="*/ 210 h 344"/>
                <a:gd name="T48" fmla="*/ 169 w 357"/>
                <a:gd name="T49" fmla="*/ 200 h 344"/>
                <a:gd name="T50" fmla="*/ 169 w 357"/>
                <a:gd name="T51" fmla="*/ 179 h 344"/>
                <a:gd name="T52" fmla="*/ 163 w 357"/>
                <a:gd name="T53" fmla="*/ 169 h 344"/>
                <a:gd name="T54" fmla="*/ 163 w 357"/>
                <a:gd name="T55" fmla="*/ 156 h 344"/>
                <a:gd name="T56" fmla="*/ 153 w 357"/>
                <a:gd name="T57" fmla="*/ 144 h 344"/>
                <a:gd name="T58" fmla="*/ 148 w 357"/>
                <a:gd name="T59" fmla="*/ 75 h 344"/>
                <a:gd name="T60" fmla="*/ 130 w 357"/>
                <a:gd name="T61" fmla="*/ 146 h 344"/>
                <a:gd name="T62" fmla="*/ 100 w 357"/>
                <a:gd name="T63" fmla="*/ 154 h 344"/>
                <a:gd name="T64" fmla="*/ 63 w 357"/>
                <a:gd name="T65" fmla="*/ 173 h 344"/>
                <a:gd name="T66" fmla="*/ 61 w 357"/>
                <a:gd name="T67" fmla="*/ 2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44">
                  <a:moveTo>
                    <a:pt x="59" y="213"/>
                  </a:moveTo>
                  <a:lnTo>
                    <a:pt x="56" y="208"/>
                  </a:lnTo>
                  <a:lnTo>
                    <a:pt x="44" y="200"/>
                  </a:lnTo>
                  <a:lnTo>
                    <a:pt x="36" y="196"/>
                  </a:lnTo>
                  <a:lnTo>
                    <a:pt x="29" y="194"/>
                  </a:lnTo>
                  <a:lnTo>
                    <a:pt x="21" y="192"/>
                  </a:lnTo>
                  <a:lnTo>
                    <a:pt x="9" y="190"/>
                  </a:lnTo>
                  <a:lnTo>
                    <a:pt x="0" y="185"/>
                  </a:lnTo>
                  <a:lnTo>
                    <a:pt x="0" y="173"/>
                  </a:lnTo>
                  <a:lnTo>
                    <a:pt x="27" y="160"/>
                  </a:lnTo>
                  <a:lnTo>
                    <a:pt x="46" y="146"/>
                  </a:lnTo>
                  <a:lnTo>
                    <a:pt x="73" y="152"/>
                  </a:lnTo>
                  <a:lnTo>
                    <a:pt x="84" y="152"/>
                  </a:lnTo>
                  <a:lnTo>
                    <a:pt x="86" y="146"/>
                  </a:lnTo>
                  <a:lnTo>
                    <a:pt x="84" y="142"/>
                  </a:lnTo>
                  <a:lnTo>
                    <a:pt x="80" y="141"/>
                  </a:lnTo>
                  <a:lnTo>
                    <a:pt x="36" y="121"/>
                  </a:lnTo>
                  <a:lnTo>
                    <a:pt x="52" y="94"/>
                  </a:lnTo>
                  <a:lnTo>
                    <a:pt x="80" y="58"/>
                  </a:lnTo>
                  <a:lnTo>
                    <a:pt x="109" y="25"/>
                  </a:lnTo>
                  <a:lnTo>
                    <a:pt x="142" y="0"/>
                  </a:lnTo>
                  <a:lnTo>
                    <a:pt x="151" y="10"/>
                  </a:lnTo>
                  <a:lnTo>
                    <a:pt x="161" y="22"/>
                  </a:lnTo>
                  <a:lnTo>
                    <a:pt x="176" y="22"/>
                  </a:lnTo>
                  <a:lnTo>
                    <a:pt x="196" y="50"/>
                  </a:lnTo>
                  <a:lnTo>
                    <a:pt x="199" y="58"/>
                  </a:lnTo>
                  <a:lnTo>
                    <a:pt x="221" y="89"/>
                  </a:lnTo>
                  <a:lnTo>
                    <a:pt x="228" y="94"/>
                  </a:lnTo>
                  <a:lnTo>
                    <a:pt x="236" y="106"/>
                  </a:lnTo>
                  <a:lnTo>
                    <a:pt x="247" y="114"/>
                  </a:lnTo>
                  <a:lnTo>
                    <a:pt x="263" y="116"/>
                  </a:lnTo>
                  <a:lnTo>
                    <a:pt x="278" y="116"/>
                  </a:lnTo>
                  <a:lnTo>
                    <a:pt x="320" y="114"/>
                  </a:lnTo>
                  <a:lnTo>
                    <a:pt x="341" y="112"/>
                  </a:lnTo>
                  <a:lnTo>
                    <a:pt x="345" y="125"/>
                  </a:lnTo>
                  <a:lnTo>
                    <a:pt x="357" y="133"/>
                  </a:lnTo>
                  <a:lnTo>
                    <a:pt x="282" y="196"/>
                  </a:lnTo>
                  <a:lnTo>
                    <a:pt x="107" y="344"/>
                  </a:lnTo>
                  <a:lnTo>
                    <a:pt x="103" y="325"/>
                  </a:lnTo>
                  <a:lnTo>
                    <a:pt x="115" y="315"/>
                  </a:lnTo>
                  <a:lnTo>
                    <a:pt x="130" y="304"/>
                  </a:lnTo>
                  <a:lnTo>
                    <a:pt x="159" y="281"/>
                  </a:lnTo>
                  <a:lnTo>
                    <a:pt x="169" y="267"/>
                  </a:lnTo>
                  <a:lnTo>
                    <a:pt x="176" y="258"/>
                  </a:lnTo>
                  <a:lnTo>
                    <a:pt x="176" y="238"/>
                  </a:lnTo>
                  <a:lnTo>
                    <a:pt x="174" y="235"/>
                  </a:lnTo>
                  <a:lnTo>
                    <a:pt x="174" y="225"/>
                  </a:lnTo>
                  <a:lnTo>
                    <a:pt x="176" y="210"/>
                  </a:lnTo>
                  <a:lnTo>
                    <a:pt x="174" y="206"/>
                  </a:lnTo>
                  <a:lnTo>
                    <a:pt x="169" y="200"/>
                  </a:lnTo>
                  <a:lnTo>
                    <a:pt x="174" y="192"/>
                  </a:lnTo>
                  <a:lnTo>
                    <a:pt x="169" y="179"/>
                  </a:lnTo>
                  <a:lnTo>
                    <a:pt x="167" y="171"/>
                  </a:lnTo>
                  <a:lnTo>
                    <a:pt x="163" y="169"/>
                  </a:lnTo>
                  <a:lnTo>
                    <a:pt x="165" y="158"/>
                  </a:lnTo>
                  <a:lnTo>
                    <a:pt x="163" y="156"/>
                  </a:lnTo>
                  <a:lnTo>
                    <a:pt x="161" y="150"/>
                  </a:lnTo>
                  <a:lnTo>
                    <a:pt x="153" y="144"/>
                  </a:lnTo>
                  <a:lnTo>
                    <a:pt x="142" y="146"/>
                  </a:lnTo>
                  <a:lnTo>
                    <a:pt x="148" y="75"/>
                  </a:lnTo>
                  <a:lnTo>
                    <a:pt x="138" y="75"/>
                  </a:lnTo>
                  <a:lnTo>
                    <a:pt x="130" y="146"/>
                  </a:lnTo>
                  <a:lnTo>
                    <a:pt x="127" y="146"/>
                  </a:lnTo>
                  <a:lnTo>
                    <a:pt x="100" y="154"/>
                  </a:lnTo>
                  <a:lnTo>
                    <a:pt x="73" y="167"/>
                  </a:lnTo>
                  <a:lnTo>
                    <a:pt x="63" y="173"/>
                  </a:lnTo>
                  <a:lnTo>
                    <a:pt x="63" y="181"/>
                  </a:lnTo>
                  <a:lnTo>
                    <a:pt x="61" y="213"/>
                  </a:lnTo>
                  <a:lnTo>
                    <a:pt x="59" y="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192" y="2562"/>
              <a:ext cx="357" cy="344"/>
            </a:xfrm>
            <a:custGeom>
              <a:avLst/>
              <a:gdLst>
                <a:gd name="T0" fmla="*/ 56 w 357"/>
                <a:gd name="T1" fmla="*/ 208 h 344"/>
                <a:gd name="T2" fmla="*/ 36 w 357"/>
                <a:gd name="T3" fmla="*/ 196 h 344"/>
                <a:gd name="T4" fmla="*/ 21 w 357"/>
                <a:gd name="T5" fmla="*/ 192 h 344"/>
                <a:gd name="T6" fmla="*/ 0 w 357"/>
                <a:gd name="T7" fmla="*/ 185 h 344"/>
                <a:gd name="T8" fmla="*/ 27 w 357"/>
                <a:gd name="T9" fmla="*/ 160 h 344"/>
                <a:gd name="T10" fmla="*/ 73 w 357"/>
                <a:gd name="T11" fmla="*/ 152 h 344"/>
                <a:gd name="T12" fmla="*/ 86 w 357"/>
                <a:gd name="T13" fmla="*/ 146 h 344"/>
                <a:gd name="T14" fmla="*/ 80 w 357"/>
                <a:gd name="T15" fmla="*/ 141 h 344"/>
                <a:gd name="T16" fmla="*/ 52 w 357"/>
                <a:gd name="T17" fmla="*/ 94 h 344"/>
                <a:gd name="T18" fmla="*/ 109 w 357"/>
                <a:gd name="T19" fmla="*/ 25 h 344"/>
                <a:gd name="T20" fmla="*/ 151 w 357"/>
                <a:gd name="T21" fmla="*/ 10 h 344"/>
                <a:gd name="T22" fmla="*/ 176 w 357"/>
                <a:gd name="T23" fmla="*/ 22 h 344"/>
                <a:gd name="T24" fmla="*/ 199 w 357"/>
                <a:gd name="T25" fmla="*/ 58 h 344"/>
                <a:gd name="T26" fmla="*/ 228 w 357"/>
                <a:gd name="T27" fmla="*/ 94 h 344"/>
                <a:gd name="T28" fmla="*/ 247 w 357"/>
                <a:gd name="T29" fmla="*/ 114 h 344"/>
                <a:gd name="T30" fmla="*/ 278 w 357"/>
                <a:gd name="T31" fmla="*/ 116 h 344"/>
                <a:gd name="T32" fmla="*/ 341 w 357"/>
                <a:gd name="T33" fmla="*/ 112 h 344"/>
                <a:gd name="T34" fmla="*/ 357 w 357"/>
                <a:gd name="T35" fmla="*/ 133 h 344"/>
                <a:gd name="T36" fmla="*/ 107 w 357"/>
                <a:gd name="T37" fmla="*/ 344 h 344"/>
                <a:gd name="T38" fmla="*/ 115 w 357"/>
                <a:gd name="T39" fmla="*/ 315 h 344"/>
                <a:gd name="T40" fmla="*/ 159 w 357"/>
                <a:gd name="T41" fmla="*/ 281 h 344"/>
                <a:gd name="T42" fmla="*/ 176 w 357"/>
                <a:gd name="T43" fmla="*/ 258 h 344"/>
                <a:gd name="T44" fmla="*/ 174 w 357"/>
                <a:gd name="T45" fmla="*/ 235 h 344"/>
                <a:gd name="T46" fmla="*/ 176 w 357"/>
                <a:gd name="T47" fmla="*/ 210 h 344"/>
                <a:gd name="T48" fmla="*/ 169 w 357"/>
                <a:gd name="T49" fmla="*/ 200 h 344"/>
                <a:gd name="T50" fmla="*/ 169 w 357"/>
                <a:gd name="T51" fmla="*/ 179 h 344"/>
                <a:gd name="T52" fmla="*/ 163 w 357"/>
                <a:gd name="T53" fmla="*/ 169 h 344"/>
                <a:gd name="T54" fmla="*/ 163 w 357"/>
                <a:gd name="T55" fmla="*/ 156 h 344"/>
                <a:gd name="T56" fmla="*/ 153 w 357"/>
                <a:gd name="T57" fmla="*/ 144 h 344"/>
                <a:gd name="T58" fmla="*/ 148 w 357"/>
                <a:gd name="T59" fmla="*/ 75 h 344"/>
                <a:gd name="T60" fmla="*/ 130 w 357"/>
                <a:gd name="T61" fmla="*/ 146 h 344"/>
                <a:gd name="T62" fmla="*/ 100 w 357"/>
                <a:gd name="T63" fmla="*/ 154 h 344"/>
                <a:gd name="T64" fmla="*/ 63 w 357"/>
                <a:gd name="T65" fmla="*/ 173 h 344"/>
                <a:gd name="T66" fmla="*/ 61 w 357"/>
                <a:gd name="T67" fmla="*/ 2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44">
                  <a:moveTo>
                    <a:pt x="59" y="213"/>
                  </a:moveTo>
                  <a:lnTo>
                    <a:pt x="56" y="208"/>
                  </a:lnTo>
                  <a:lnTo>
                    <a:pt x="44" y="200"/>
                  </a:lnTo>
                  <a:lnTo>
                    <a:pt x="36" y="196"/>
                  </a:lnTo>
                  <a:lnTo>
                    <a:pt x="29" y="194"/>
                  </a:lnTo>
                  <a:lnTo>
                    <a:pt x="21" y="192"/>
                  </a:lnTo>
                  <a:lnTo>
                    <a:pt x="9" y="190"/>
                  </a:lnTo>
                  <a:lnTo>
                    <a:pt x="0" y="185"/>
                  </a:lnTo>
                  <a:lnTo>
                    <a:pt x="0" y="173"/>
                  </a:lnTo>
                  <a:lnTo>
                    <a:pt x="27" y="160"/>
                  </a:lnTo>
                  <a:lnTo>
                    <a:pt x="46" y="146"/>
                  </a:lnTo>
                  <a:lnTo>
                    <a:pt x="73" y="152"/>
                  </a:lnTo>
                  <a:lnTo>
                    <a:pt x="84" y="152"/>
                  </a:lnTo>
                  <a:lnTo>
                    <a:pt x="86" y="146"/>
                  </a:lnTo>
                  <a:lnTo>
                    <a:pt x="84" y="142"/>
                  </a:lnTo>
                  <a:lnTo>
                    <a:pt x="80" y="141"/>
                  </a:lnTo>
                  <a:lnTo>
                    <a:pt x="36" y="121"/>
                  </a:lnTo>
                  <a:lnTo>
                    <a:pt x="52" y="94"/>
                  </a:lnTo>
                  <a:lnTo>
                    <a:pt x="80" y="58"/>
                  </a:lnTo>
                  <a:lnTo>
                    <a:pt x="109" y="25"/>
                  </a:lnTo>
                  <a:lnTo>
                    <a:pt x="142" y="0"/>
                  </a:lnTo>
                  <a:lnTo>
                    <a:pt x="151" y="10"/>
                  </a:lnTo>
                  <a:lnTo>
                    <a:pt x="161" y="22"/>
                  </a:lnTo>
                  <a:lnTo>
                    <a:pt x="176" y="22"/>
                  </a:lnTo>
                  <a:lnTo>
                    <a:pt x="196" y="50"/>
                  </a:lnTo>
                  <a:lnTo>
                    <a:pt x="199" y="58"/>
                  </a:lnTo>
                  <a:lnTo>
                    <a:pt x="221" y="89"/>
                  </a:lnTo>
                  <a:lnTo>
                    <a:pt x="228" y="94"/>
                  </a:lnTo>
                  <a:lnTo>
                    <a:pt x="236" y="106"/>
                  </a:lnTo>
                  <a:lnTo>
                    <a:pt x="247" y="114"/>
                  </a:lnTo>
                  <a:lnTo>
                    <a:pt x="263" y="116"/>
                  </a:lnTo>
                  <a:lnTo>
                    <a:pt x="278" y="116"/>
                  </a:lnTo>
                  <a:lnTo>
                    <a:pt x="320" y="114"/>
                  </a:lnTo>
                  <a:lnTo>
                    <a:pt x="341" y="112"/>
                  </a:lnTo>
                  <a:lnTo>
                    <a:pt x="345" y="125"/>
                  </a:lnTo>
                  <a:lnTo>
                    <a:pt x="357" y="133"/>
                  </a:lnTo>
                  <a:lnTo>
                    <a:pt x="282" y="196"/>
                  </a:lnTo>
                  <a:lnTo>
                    <a:pt x="107" y="344"/>
                  </a:lnTo>
                  <a:lnTo>
                    <a:pt x="103" y="325"/>
                  </a:lnTo>
                  <a:lnTo>
                    <a:pt x="115" y="315"/>
                  </a:lnTo>
                  <a:lnTo>
                    <a:pt x="130" y="304"/>
                  </a:lnTo>
                  <a:lnTo>
                    <a:pt x="159" y="281"/>
                  </a:lnTo>
                  <a:lnTo>
                    <a:pt x="169" y="267"/>
                  </a:lnTo>
                  <a:lnTo>
                    <a:pt x="176" y="258"/>
                  </a:lnTo>
                  <a:lnTo>
                    <a:pt x="176" y="238"/>
                  </a:lnTo>
                  <a:lnTo>
                    <a:pt x="174" y="235"/>
                  </a:lnTo>
                  <a:lnTo>
                    <a:pt x="174" y="225"/>
                  </a:lnTo>
                  <a:lnTo>
                    <a:pt x="176" y="210"/>
                  </a:lnTo>
                  <a:lnTo>
                    <a:pt x="174" y="206"/>
                  </a:lnTo>
                  <a:lnTo>
                    <a:pt x="169" y="200"/>
                  </a:lnTo>
                  <a:lnTo>
                    <a:pt x="174" y="192"/>
                  </a:lnTo>
                  <a:lnTo>
                    <a:pt x="169" y="179"/>
                  </a:lnTo>
                  <a:lnTo>
                    <a:pt x="167" y="171"/>
                  </a:lnTo>
                  <a:lnTo>
                    <a:pt x="163" y="169"/>
                  </a:lnTo>
                  <a:lnTo>
                    <a:pt x="165" y="158"/>
                  </a:lnTo>
                  <a:lnTo>
                    <a:pt x="163" y="156"/>
                  </a:lnTo>
                  <a:lnTo>
                    <a:pt x="161" y="150"/>
                  </a:lnTo>
                  <a:lnTo>
                    <a:pt x="153" y="144"/>
                  </a:lnTo>
                  <a:lnTo>
                    <a:pt x="142" y="146"/>
                  </a:lnTo>
                  <a:lnTo>
                    <a:pt x="148" y="75"/>
                  </a:lnTo>
                  <a:lnTo>
                    <a:pt x="138" y="75"/>
                  </a:lnTo>
                  <a:lnTo>
                    <a:pt x="130" y="146"/>
                  </a:lnTo>
                  <a:lnTo>
                    <a:pt x="127" y="146"/>
                  </a:lnTo>
                  <a:lnTo>
                    <a:pt x="100" y="154"/>
                  </a:lnTo>
                  <a:lnTo>
                    <a:pt x="73" y="167"/>
                  </a:lnTo>
                  <a:lnTo>
                    <a:pt x="63" y="173"/>
                  </a:lnTo>
                  <a:lnTo>
                    <a:pt x="63" y="181"/>
                  </a:lnTo>
                  <a:lnTo>
                    <a:pt x="61" y="213"/>
                  </a:lnTo>
                  <a:lnTo>
                    <a:pt x="59" y="21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22" y="2637"/>
              <a:ext cx="18" cy="71"/>
            </a:xfrm>
            <a:custGeom>
              <a:avLst/>
              <a:gdLst>
                <a:gd name="T0" fmla="*/ 12 w 18"/>
                <a:gd name="T1" fmla="*/ 71 h 71"/>
                <a:gd name="T2" fmla="*/ 18 w 18"/>
                <a:gd name="T3" fmla="*/ 0 h 71"/>
                <a:gd name="T4" fmla="*/ 8 w 18"/>
                <a:gd name="T5" fmla="*/ 0 h 71"/>
                <a:gd name="T6" fmla="*/ 0 w 18"/>
                <a:gd name="T7" fmla="*/ 71 h 71"/>
                <a:gd name="T8" fmla="*/ 12 w 18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1">
                  <a:moveTo>
                    <a:pt x="12" y="71"/>
                  </a:moveTo>
                  <a:lnTo>
                    <a:pt x="18" y="0"/>
                  </a:lnTo>
                  <a:lnTo>
                    <a:pt x="8" y="0"/>
                  </a:lnTo>
                  <a:lnTo>
                    <a:pt x="0" y="71"/>
                  </a:lnTo>
                  <a:lnTo>
                    <a:pt x="12" y="7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948" y="2758"/>
              <a:ext cx="699" cy="451"/>
            </a:xfrm>
            <a:custGeom>
              <a:avLst/>
              <a:gdLst>
                <a:gd name="T0" fmla="*/ 81 w 699"/>
                <a:gd name="T1" fmla="*/ 451 h 451"/>
                <a:gd name="T2" fmla="*/ 115 w 699"/>
                <a:gd name="T3" fmla="*/ 449 h 451"/>
                <a:gd name="T4" fmla="*/ 154 w 699"/>
                <a:gd name="T5" fmla="*/ 439 h 451"/>
                <a:gd name="T6" fmla="*/ 211 w 699"/>
                <a:gd name="T7" fmla="*/ 415 h 451"/>
                <a:gd name="T8" fmla="*/ 273 w 699"/>
                <a:gd name="T9" fmla="*/ 388 h 451"/>
                <a:gd name="T10" fmla="*/ 407 w 699"/>
                <a:gd name="T11" fmla="*/ 317 h 451"/>
                <a:gd name="T12" fmla="*/ 526 w 699"/>
                <a:gd name="T13" fmla="*/ 253 h 451"/>
                <a:gd name="T14" fmla="*/ 591 w 699"/>
                <a:gd name="T15" fmla="*/ 211 h 451"/>
                <a:gd name="T16" fmla="*/ 649 w 699"/>
                <a:gd name="T17" fmla="*/ 177 h 451"/>
                <a:gd name="T18" fmla="*/ 691 w 699"/>
                <a:gd name="T19" fmla="*/ 136 h 451"/>
                <a:gd name="T20" fmla="*/ 695 w 699"/>
                <a:gd name="T21" fmla="*/ 131 h 451"/>
                <a:gd name="T22" fmla="*/ 697 w 699"/>
                <a:gd name="T23" fmla="*/ 117 h 451"/>
                <a:gd name="T24" fmla="*/ 699 w 699"/>
                <a:gd name="T25" fmla="*/ 106 h 451"/>
                <a:gd name="T26" fmla="*/ 697 w 699"/>
                <a:gd name="T27" fmla="*/ 92 h 451"/>
                <a:gd name="T28" fmla="*/ 695 w 699"/>
                <a:gd name="T29" fmla="*/ 81 h 451"/>
                <a:gd name="T30" fmla="*/ 691 w 699"/>
                <a:gd name="T31" fmla="*/ 75 h 451"/>
                <a:gd name="T32" fmla="*/ 683 w 699"/>
                <a:gd name="T33" fmla="*/ 67 h 451"/>
                <a:gd name="T34" fmla="*/ 637 w 699"/>
                <a:gd name="T35" fmla="*/ 40 h 451"/>
                <a:gd name="T36" fmla="*/ 593 w 699"/>
                <a:gd name="T37" fmla="*/ 21 h 451"/>
                <a:gd name="T38" fmla="*/ 543 w 699"/>
                <a:gd name="T39" fmla="*/ 2 h 451"/>
                <a:gd name="T40" fmla="*/ 526 w 699"/>
                <a:gd name="T41" fmla="*/ 0 h 451"/>
                <a:gd name="T42" fmla="*/ 351 w 699"/>
                <a:gd name="T43" fmla="*/ 148 h 451"/>
                <a:gd name="T44" fmla="*/ 330 w 699"/>
                <a:gd name="T45" fmla="*/ 182 h 451"/>
                <a:gd name="T46" fmla="*/ 301 w 699"/>
                <a:gd name="T47" fmla="*/ 234 h 451"/>
                <a:gd name="T48" fmla="*/ 265 w 699"/>
                <a:gd name="T49" fmla="*/ 282 h 451"/>
                <a:gd name="T50" fmla="*/ 223 w 699"/>
                <a:gd name="T51" fmla="*/ 330 h 451"/>
                <a:gd name="T52" fmla="*/ 175 w 699"/>
                <a:gd name="T53" fmla="*/ 374 h 451"/>
                <a:gd name="T54" fmla="*/ 159 w 699"/>
                <a:gd name="T55" fmla="*/ 388 h 451"/>
                <a:gd name="T56" fmla="*/ 142 w 699"/>
                <a:gd name="T57" fmla="*/ 399 h 451"/>
                <a:gd name="T58" fmla="*/ 121 w 699"/>
                <a:gd name="T59" fmla="*/ 403 h 451"/>
                <a:gd name="T60" fmla="*/ 98 w 699"/>
                <a:gd name="T61" fmla="*/ 403 h 451"/>
                <a:gd name="T62" fmla="*/ 88 w 699"/>
                <a:gd name="T63" fmla="*/ 399 h 451"/>
                <a:gd name="T64" fmla="*/ 50 w 699"/>
                <a:gd name="T65" fmla="*/ 384 h 451"/>
                <a:gd name="T66" fmla="*/ 0 w 699"/>
                <a:gd name="T67" fmla="*/ 403 h 451"/>
                <a:gd name="T68" fmla="*/ 0 w 699"/>
                <a:gd name="T69" fmla="*/ 416 h 451"/>
                <a:gd name="T70" fmla="*/ 8 w 699"/>
                <a:gd name="T71" fmla="*/ 430 h 451"/>
                <a:gd name="T72" fmla="*/ 19 w 699"/>
                <a:gd name="T73" fmla="*/ 441 h 451"/>
                <a:gd name="T74" fmla="*/ 35 w 699"/>
                <a:gd name="T75" fmla="*/ 447 h 451"/>
                <a:gd name="T76" fmla="*/ 48 w 699"/>
                <a:gd name="T77" fmla="*/ 451 h 451"/>
                <a:gd name="T78" fmla="*/ 81 w 699"/>
                <a:gd name="T7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451">
                  <a:moveTo>
                    <a:pt x="81" y="451"/>
                  </a:moveTo>
                  <a:lnTo>
                    <a:pt x="115" y="449"/>
                  </a:lnTo>
                  <a:lnTo>
                    <a:pt x="154" y="439"/>
                  </a:lnTo>
                  <a:lnTo>
                    <a:pt x="211" y="415"/>
                  </a:lnTo>
                  <a:lnTo>
                    <a:pt x="273" y="388"/>
                  </a:lnTo>
                  <a:lnTo>
                    <a:pt x="407" y="317"/>
                  </a:lnTo>
                  <a:lnTo>
                    <a:pt x="526" y="253"/>
                  </a:lnTo>
                  <a:lnTo>
                    <a:pt x="591" y="211"/>
                  </a:lnTo>
                  <a:lnTo>
                    <a:pt x="649" y="177"/>
                  </a:lnTo>
                  <a:lnTo>
                    <a:pt x="691" y="136"/>
                  </a:lnTo>
                  <a:lnTo>
                    <a:pt x="695" y="131"/>
                  </a:lnTo>
                  <a:lnTo>
                    <a:pt x="697" y="117"/>
                  </a:lnTo>
                  <a:lnTo>
                    <a:pt x="699" y="106"/>
                  </a:lnTo>
                  <a:lnTo>
                    <a:pt x="697" y="92"/>
                  </a:lnTo>
                  <a:lnTo>
                    <a:pt x="695" y="81"/>
                  </a:lnTo>
                  <a:lnTo>
                    <a:pt x="691" y="75"/>
                  </a:lnTo>
                  <a:lnTo>
                    <a:pt x="683" y="67"/>
                  </a:lnTo>
                  <a:lnTo>
                    <a:pt x="637" y="40"/>
                  </a:lnTo>
                  <a:lnTo>
                    <a:pt x="593" y="21"/>
                  </a:lnTo>
                  <a:lnTo>
                    <a:pt x="543" y="2"/>
                  </a:lnTo>
                  <a:lnTo>
                    <a:pt x="526" y="0"/>
                  </a:lnTo>
                  <a:lnTo>
                    <a:pt x="351" y="148"/>
                  </a:lnTo>
                  <a:lnTo>
                    <a:pt x="330" y="182"/>
                  </a:lnTo>
                  <a:lnTo>
                    <a:pt x="301" y="234"/>
                  </a:lnTo>
                  <a:lnTo>
                    <a:pt x="265" y="282"/>
                  </a:lnTo>
                  <a:lnTo>
                    <a:pt x="223" y="330"/>
                  </a:lnTo>
                  <a:lnTo>
                    <a:pt x="175" y="374"/>
                  </a:lnTo>
                  <a:lnTo>
                    <a:pt x="159" y="388"/>
                  </a:lnTo>
                  <a:lnTo>
                    <a:pt x="142" y="399"/>
                  </a:lnTo>
                  <a:lnTo>
                    <a:pt x="121" y="403"/>
                  </a:lnTo>
                  <a:lnTo>
                    <a:pt x="98" y="403"/>
                  </a:lnTo>
                  <a:lnTo>
                    <a:pt x="88" y="399"/>
                  </a:lnTo>
                  <a:lnTo>
                    <a:pt x="50" y="384"/>
                  </a:lnTo>
                  <a:lnTo>
                    <a:pt x="0" y="403"/>
                  </a:lnTo>
                  <a:lnTo>
                    <a:pt x="0" y="416"/>
                  </a:lnTo>
                  <a:lnTo>
                    <a:pt x="8" y="430"/>
                  </a:lnTo>
                  <a:lnTo>
                    <a:pt x="19" y="441"/>
                  </a:lnTo>
                  <a:lnTo>
                    <a:pt x="35" y="447"/>
                  </a:lnTo>
                  <a:lnTo>
                    <a:pt x="48" y="451"/>
                  </a:lnTo>
                  <a:lnTo>
                    <a:pt x="81" y="45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948" y="2758"/>
              <a:ext cx="699" cy="451"/>
            </a:xfrm>
            <a:custGeom>
              <a:avLst/>
              <a:gdLst>
                <a:gd name="T0" fmla="*/ 81 w 699"/>
                <a:gd name="T1" fmla="*/ 451 h 451"/>
                <a:gd name="T2" fmla="*/ 115 w 699"/>
                <a:gd name="T3" fmla="*/ 449 h 451"/>
                <a:gd name="T4" fmla="*/ 154 w 699"/>
                <a:gd name="T5" fmla="*/ 439 h 451"/>
                <a:gd name="T6" fmla="*/ 211 w 699"/>
                <a:gd name="T7" fmla="*/ 415 h 451"/>
                <a:gd name="T8" fmla="*/ 273 w 699"/>
                <a:gd name="T9" fmla="*/ 388 h 451"/>
                <a:gd name="T10" fmla="*/ 407 w 699"/>
                <a:gd name="T11" fmla="*/ 317 h 451"/>
                <a:gd name="T12" fmla="*/ 526 w 699"/>
                <a:gd name="T13" fmla="*/ 253 h 451"/>
                <a:gd name="T14" fmla="*/ 591 w 699"/>
                <a:gd name="T15" fmla="*/ 211 h 451"/>
                <a:gd name="T16" fmla="*/ 649 w 699"/>
                <a:gd name="T17" fmla="*/ 177 h 451"/>
                <a:gd name="T18" fmla="*/ 691 w 699"/>
                <a:gd name="T19" fmla="*/ 136 h 451"/>
                <a:gd name="T20" fmla="*/ 695 w 699"/>
                <a:gd name="T21" fmla="*/ 131 h 451"/>
                <a:gd name="T22" fmla="*/ 697 w 699"/>
                <a:gd name="T23" fmla="*/ 117 h 451"/>
                <a:gd name="T24" fmla="*/ 699 w 699"/>
                <a:gd name="T25" fmla="*/ 106 h 451"/>
                <a:gd name="T26" fmla="*/ 697 w 699"/>
                <a:gd name="T27" fmla="*/ 92 h 451"/>
                <a:gd name="T28" fmla="*/ 695 w 699"/>
                <a:gd name="T29" fmla="*/ 81 h 451"/>
                <a:gd name="T30" fmla="*/ 691 w 699"/>
                <a:gd name="T31" fmla="*/ 75 h 451"/>
                <a:gd name="T32" fmla="*/ 683 w 699"/>
                <a:gd name="T33" fmla="*/ 67 h 451"/>
                <a:gd name="T34" fmla="*/ 637 w 699"/>
                <a:gd name="T35" fmla="*/ 40 h 451"/>
                <a:gd name="T36" fmla="*/ 593 w 699"/>
                <a:gd name="T37" fmla="*/ 21 h 451"/>
                <a:gd name="T38" fmla="*/ 543 w 699"/>
                <a:gd name="T39" fmla="*/ 2 h 451"/>
                <a:gd name="T40" fmla="*/ 526 w 699"/>
                <a:gd name="T41" fmla="*/ 0 h 451"/>
                <a:gd name="T42" fmla="*/ 351 w 699"/>
                <a:gd name="T43" fmla="*/ 148 h 451"/>
                <a:gd name="T44" fmla="*/ 330 w 699"/>
                <a:gd name="T45" fmla="*/ 182 h 451"/>
                <a:gd name="T46" fmla="*/ 301 w 699"/>
                <a:gd name="T47" fmla="*/ 234 h 451"/>
                <a:gd name="T48" fmla="*/ 265 w 699"/>
                <a:gd name="T49" fmla="*/ 282 h 451"/>
                <a:gd name="T50" fmla="*/ 223 w 699"/>
                <a:gd name="T51" fmla="*/ 330 h 451"/>
                <a:gd name="T52" fmla="*/ 175 w 699"/>
                <a:gd name="T53" fmla="*/ 374 h 451"/>
                <a:gd name="T54" fmla="*/ 159 w 699"/>
                <a:gd name="T55" fmla="*/ 388 h 451"/>
                <a:gd name="T56" fmla="*/ 142 w 699"/>
                <a:gd name="T57" fmla="*/ 399 h 451"/>
                <a:gd name="T58" fmla="*/ 121 w 699"/>
                <a:gd name="T59" fmla="*/ 403 h 451"/>
                <a:gd name="T60" fmla="*/ 98 w 699"/>
                <a:gd name="T61" fmla="*/ 403 h 451"/>
                <a:gd name="T62" fmla="*/ 88 w 699"/>
                <a:gd name="T63" fmla="*/ 399 h 451"/>
                <a:gd name="T64" fmla="*/ 50 w 699"/>
                <a:gd name="T65" fmla="*/ 384 h 451"/>
                <a:gd name="T66" fmla="*/ 0 w 699"/>
                <a:gd name="T67" fmla="*/ 403 h 451"/>
                <a:gd name="T68" fmla="*/ 0 w 699"/>
                <a:gd name="T69" fmla="*/ 416 h 451"/>
                <a:gd name="T70" fmla="*/ 8 w 699"/>
                <a:gd name="T71" fmla="*/ 430 h 451"/>
                <a:gd name="T72" fmla="*/ 19 w 699"/>
                <a:gd name="T73" fmla="*/ 441 h 451"/>
                <a:gd name="T74" fmla="*/ 35 w 699"/>
                <a:gd name="T75" fmla="*/ 447 h 451"/>
                <a:gd name="T76" fmla="*/ 48 w 699"/>
                <a:gd name="T77" fmla="*/ 451 h 451"/>
                <a:gd name="T78" fmla="*/ 81 w 699"/>
                <a:gd name="T7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451">
                  <a:moveTo>
                    <a:pt x="81" y="451"/>
                  </a:moveTo>
                  <a:lnTo>
                    <a:pt x="115" y="449"/>
                  </a:lnTo>
                  <a:lnTo>
                    <a:pt x="154" y="439"/>
                  </a:lnTo>
                  <a:lnTo>
                    <a:pt x="211" y="415"/>
                  </a:lnTo>
                  <a:lnTo>
                    <a:pt x="273" y="388"/>
                  </a:lnTo>
                  <a:lnTo>
                    <a:pt x="407" y="317"/>
                  </a:lnTo>
                  <a:lnTo>
                    <a:pt x="526" y="253"/>
                  </a:lnTo>
                  <a:lnTo>
                    <a:pt x="591" y="211"/>
                  </a:lnTo>
                  <a:lnTo>
                    <a:pt x="649" y="177"/>
                  </a:lnTo>
                  <a:lnTo>
                    <a:pt x="691" y="136"/>
                  </a:lnTo>
                  <a:lnTo>
                    <a:pt x="695" y="131"/>
                  </a:lnTo>
                  <a:lnTo>
                    <a:pt x="697" y="117"/>
                  </a:lnTo>
                  <a:lnTo>
                    <a:pt x="699" y="106"/>
                  </a:lnTo>
                  <a:lnTo>
                    <a:pt x="697" y="92"/>
                  </a:lnTo>
                  <a:lnTo>
                    <a:pt x="695" y="81"/>
                  </a:lnTo>
                  <a:lnTo>
                    <a:pt x="691" y="75"/>
                  </a:lnTo>
                  <a:lnTo>
                    <a:pt x="683" y="67"/>
                  </a:lnTo>
                  <a:lnTo>
                    <a:pt x="637" y="40"/>
                  </a:lnTo>
                  <a:lnTo>
                    <a:pt x="593" y="21"/>
                  </a:lnTo>
                  <a:lnTo>
                    <a:pt x="543" y="2"/>
                  </a:lnTo>
                  <a:lnTo>
                    <a:pt x="526" y="0"/>
                  </a:lnTo>
                  <a:lnTo>
                    <a:pt x="351" y="148"/>
                  </a:lnTo>
                  <a:lnTo>
                    <a:pt x="330" y="182"/>
                  </a:lnTo>
                  <a:lnTo>
                    <a:pt x="301" y="234"/>
                  </a:lnTo>
                  <a:lnTo>
                    <a:pt x="265" y="282"/>
                  </a:lnTo>
                  <a:lnTo>
                    <a:pt x="223" y="330"/>
                  </a:lnTo>
                  <a:lnTo>
                    <a:pt x="175" y="374"/>
                  </a:lnTo>
                  <a:lnTo>
                    <a:pt x="159" y="388"/>
                  </a:lnTo>
                  <a:lnTo>
                    <a:pt x="142" y="399"/>
                  </a:lnTo>
                  <a:lnTo>
                    <a:pt x="121" y="403"/>
                  </a:lnTo>
                  <a:lnTo>
                    <a:pt x="98" y="403"/>
                  </a:lnTo>
                  <a:lnTo>
                    <a:pt x="88" y="399"/>
                  </a:lnTo>
                  <a:lnTo>
                    <a:pt x="50" y="384"/>
                  </a:lnTo>
                  <a:lnTo>
                    <a:pt x="0" y="403"/>
                  </a:lnTo>
                  <a:lnTo>
                    <a:pt x="0" y="416"/>
                  </a:lnTo>
                  <a:lnTo>
                    <a:pt x="8" y="430"/>
                  </a:lnTo>
                  <a:lnTo>
                    <a:pt x="19" y="441"/>
                  </a:lnTo>
                  <a:lnTo>
                    <a:pt x="35" y="447"/>
                  </a:lnTo>
                  <a:lnTo>
                    <a:pt x="48" y="451"/>
                  </a:lnTo>
                  <a:lnTo>
                    <a:pt x="81" y="45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741" y="2871"/>
              <a:ext cx="255" cy="288"/>
            </a:xfrm>
            <a:custGeom>
              <a:avLst/>
              <a:gdLst>
                <a:gd name="T0" fmla="*/ 240 w 255"/>
                <a:gd name="T1" fmla="*/ 336 h 384"/>
                <a:gd name="T2" fmla="*/ 192 w 255"/>
                <a:gd name="T3" fmla="*/ 240 h 384"/>
                <a:gd name="T4" fmla="*/ 144 w 255"/>
                <a:gd name="T5" fmla="*/ 0 h 384"/>
                <a:gd name="T6" fmla="*/ 0 w 255"/>
                <a:gd name="T7" fmla="*/ 288 h 384"/>
                <a:gd name="T8" fmla="*/ 0 w 255"/>
                <a:gd name="T9" fmla="*/ 336 h 384"/>
                <a:gd name="T10" fmla="*/ 48 w 255"/>
                <a:gd name="T11" fmla="*/ 288 h 384"/>
                <a:gd name="T12" fmla="*/ 138 w 255"/>
                <a:gd name="T13" fmla="*/ 57 h 384"/>
                <a:gd name="T14" fmla="*/ 99 w 255"/>
                <a:gd name="T15" fmla="*/ 258 h 384"/>
                <a:gd name="T16" fmla="*/ 111 w 255"/>
                <a:gd name="T17" fmla="*/ 279 h 384"/>
                <a:gd name="T18" fmla="*/ 156 w 255"/>
                <a:gd name="T19" fmla="*/ 120 h 384"/>
                <a:gd name="T20" fmla="*/ 210 w 255"/>
                <a:gd name="T21" fmla="*/ 384 h 384"/>
                <a:gd name="T22" fmla="*/ 255 w 255"/>
                <a:gd name="T23" fmla="*/ 357 h 384"/>
                <a:gd name="T24" fmla="*/ 240 w 255"/>
                <a:gd name="T25" fmla="*/ 33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84">
                  <a:moveTo>
                    <a:pt x="240" y="336"/>
                  </a:moveTo>
                  <a:lnTo>
                    <a:pt x="192" y="240"/>
                  </a:lnTo>
                  <a:lnTo>
                    <a:pt x="144" y="0"/>
                  </a:lnTo>
                  <a:lnTo>
                    <a:pt x="0" y="288"/>
                  </a:lnTo>
                  <a:lnTo>
                    <a:pt x="0" y="336"/>
                  </a:lnTo>
                  <a:lnTo>
                    <a:pt x="48" y="288"/>
                  </a:lnTo>
                  <a:lnTo>
                    <a:pt x="138" y="57"/>
                  </a:lnTo>
                  <a:lnTo>
                    <a:pt x="99" y="258"/>
                  </a:lnTo>
                  <a:lnTo>
                    <a:pt x="111" y="279"/>
                  </a:lnTo>
                  <a:lnTo>
                    <a:pt x="156" y="120"/>
                  </a:lnTo>
                  <a:lnTo>
                    <a:pt x="210" y="384"/>
                  </a:lnTo>
                  <a:lnTo>
                    <a:pt x="255" y="357"/>
                  </a:lnTo>
                  <a:lnTo>
                    <a:pt x="240" y="336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87B6FC3-308F-4967-9A7C-11367C1C6C0B}"/>
                  </a:ext>
                </a:extLst>
              </p14:cNvPr>
              <p14:cNvContentPartPr/>
              <p14:nvPr/>
            </p14:nvContentPartPr>
            <p14:xfrm>
              <a:off x="1858242" y="1699591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87B6FC3-308F-4967-9A7C-11367C1C6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602" y="1690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26FC0A5-3BD6-4E6B-87D5-124F48C5B39B}"/>
                  </a:ext>
                </a:extLst>
              </p14:cNvPr>
              <p14:cNvContentPartPr/>
              <p14:nvPr/>
            </p14:nvContentPartPr>
            <p14:xfrm>
              <a:off x="1828362" y="2027191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26FC0A5-3BD6-4E6B-87D5-124F48C5B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362" y="20181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51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Classes in UML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represented using a rectangle with three compartments: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class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structure (attributes)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behavior (operations)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84214" y="2984021"/>
            <a:ext cx="2474912" cy="3473450"/>
            <a:chOff x="1153" y="1447"/>
            <a:chExt cx="1559" cy="21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3" y="1447"/>
              <a:ext cx="1559" cy="21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49" y="1489"/>
              <a:ext cx="58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700" dirty="0">
                  <a:solidFill>
                    <a:srgbClr val="000000"/>
                  </a:solidFill>
                </a:rPr>
                <a:t>Professor</a:t>
              </a:r>
              <a:endParaRPr 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53" y="1664"/>
              <a:ext cx="1559" cy="197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53" y="2739"/>
              <a:ext cx="1559" cy="89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84" y="1685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name</a:t>
              </a:r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84" y="1840"/>
              <a:ext cx="13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>
                  <a:solidFill>
                    <a:srgbClr val="000000"/>
                  </a:solidFill>
                </a:rPr>
                <a:t>employeeID</a:t>
              </a:r>
              <a:r>
                <a:rPr lang="en-US" sz="1600" dirty="0">
                  <a:solidFill>
                    <a:srgbClr val="000000"/>
                  </a:solidFill>
                </a:rPr>
                <a:t> : </a:t>
              </a:r>
              <a:r>
                <a:rPr lang="en-US" sz="1600" dirty="0" err="1">
                  <a:solidFill>
                    <a:srgbClr val="000000"/>
                  </a:solidFill>
                </a:rPr>
                <a:t>UniqueId</a:t>
              </a:r>
              <a:endParaRPr 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84" y="1995"/>
              <a:ext cx="5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hireDate</a:t>
              </a:r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84" y="215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status</a:t>
              </a:r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84" y="2305"/>
              <a:ext cx="6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discipline</a:t>
              </a:r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84" y="246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maxLoad</a:t>
              </a:r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84" y="2770"/>
              <a:ext cx="1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submitFinalGrade()</a:t>
              </a:r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84" y="2925"/>
              <a:ext cx="14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acceptCourseOffering()</a:t>
              </a:r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84" y="3080"/>
              <a:ext cx="8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setMaxLoad()</a:t>
              </a:r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84" y="3235"/>
              <a:ext cx="103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takeSabbatical()</a:t>
              </a:r>
            </a:p>
            <a:p>
              <a:r>
                <a:rPr lang="en-US" sz="1600">
                  <a:solidFill>
                    <a:srgbClr val="000000"/>
                  </a:solidFill>
                </a:rPr>
                <a:t>+ teachClass()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50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Classes and Objects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an abstract definition of an object.</a:t>
            </a:r>
          </a:p>
          <a:p>
            <a:pPr lvl="1"/>
            <a:r>
              <a:rPr lang="en-US" dirty="0"/>
              <a:t>It defines the structure and behavior of each object in the class.</a:t>
            </a:r>
          </a:p>
          <a:p>
            <a:pPr lvl="1"/>
            <a:r>
              <a:rPr lang="en-US" dirty="0"/>
              <a:t>It serves as a template for creating objects. </a:t>
            </a:r>
          </a:p>
          <a:p>
            <a:r>
              <a:rPr lang="en-US" dirty="0"/>
              <a:t>Classes are not collections of objects.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4136" y="5355966"/>
            <a:ext cx="1597025" cy="868362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4889873" y="5669678"/>
            <a:ext cx="1295400" cy="0"/>
          </a:xfrm>
          <a:prstGeom prst="line">
            <a:avLst/>
          </a:prstGeom>
          <a:noFill/>
          <a:ln w="184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9138" y="5251302"/>
            <a:ext cx="1703388" cy="1328738"/>
            <a:chOff x="464" y="2693"/>
            <a:chExt cx="1073" cy="837"/>
          </a:xfrm>
        </p:grpSpPr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64" y="3328"/>
              <a:ext cx="107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   Professor Meijer</a:t>
              </a:r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670" y="2693"/>
              <a:ext cx="791" cy="608"/>
              <a:chOff x="393" y="1930"/>
              <a:chExt cx="1498" cy="1153"/>
            </a:xfrm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 flipH="1">
                <a:off x="393" y="1930"/>
                <a:ext cx="1498" cy="1145"/>
              </a:xfrm>
              <a:custGeom>
                <a:avLst/>
                <a:gdLst>
                  <a:gd name="T0" fmla="*/ 641 w 1920"/>
                  <a:gd name="T1" fmla="*/ 1145 h 1145"/>
                  <a:gd name="T2" fmla="*/ 0 w 1920"/>
                  <a:gd name="T3" fmla="*/ 1145 h 1145"/>
                  <a:gd name="T4" fmla="*/ 0 w 1920"/>
                  <a:gd name="T5" fmla="*/ 0 h 1145"/>
                  <a:gd name="T6" fmla="*/ 1920 w 1920"/>
                  <a:gd name="T7" fmla="*/ 0 h 1145"/>
                  <a:gd name="T8" fmla="*/ 1920 w 1920"/>
                  <a:gd name="T9" fmla="*/ 1145 h 1145"/>
                  <a:gd name="T10" fmla="*/ 1427 w 1920"/>
                  <a:gd name="T11" fmla="*/ 1145 h 1145"/>
                  <a:gd name="T12" fmla="*/ 657 w 1920"/>
                  <a:gd name="T13" fmla="*/ 1145 h 1145"/>
                  <a:gd name="T14" fmla="*/ 641 w 1920"/>
                  <a:gd name="T15" fmla="*/ 1145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0" h="1145">
                    <a:moveTo>
                      <a:pt x="641" y="1145"/>
                    </a:moveTo>
                    <a:lnTo>
                      <a:pt x="0" y="1145"/>
                    </a:lnTo>
                    <a:lnTo>
                      <a:pt x="0" y="0"/>
                    </a:lnTo>
                    <a:lnTo>
                      <a:pt x="1920" y="0"/>
                    </a:lnTo>
                    <a:lnTo>
                      <a:pt x="1920" y="1145"/>
                    </a:lnTo>
                    <a:lnTo>
                      <a:pt x="1427" y="1145"/>
                    </a:lnTo>
                    <a:lnTo>
                      <a:pt x="657" y="1145"/>
                    </a:lnTo>
                    <a:lnTo>
                      <a:pt x="641" y="1145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458" y="2471"/>
                <a:ext cx="817" cy="612"/>
              </a:xfrm>
              <a:custGeom>
                <a:avLst/>
                <a:gdLst>
                  <a:gd name="T0" fmla="*/ 793 w 817"/>
                  <a:gd name="T1" fmla="*/ 612 h 612"/>
                  <a:gd name="T2" fmla="*/ 804 w 817"/>
                  <a:gd name="T3" fmla="*/ 549 h 612"/>
                  <a:gd name="T4" fmla="*/ 811 w 817"/>
                  <a:gd name="T5" fmla="*/ 512 h 612"/>
                  <a:gd name="T6" fmla="*/ 813 w 817"/>
                  <a:gd name="T7" fmla="*/ 478 h 612"/>
                  <a:gd name="T8" fmla="*/ 809 w 817"/>
                  <a:gd name="T9" fmla="*/ 452 h 612"/>
                  <a:gd name="T10" fmla="*/ 808 w 817"/>
                  <a:gd name="T11" fmla="*/ 434 h 612"/>
                  <a:gd name="T12" fmla="*/ 811 w 817"/>
                  <a:gd name="T13" fmla="*/ 416 h 612"/>
                  <a:gd name="T14" fmla="*/ 814 w 817"/>
                  <a:gd name="T15" fmla="*/ 383 h 612"/>
                  <a:gd name="T16" fmla="*/ 817 w 817"/>
                  <a:gd name="T17" fmla="*/ 363 h 612"/>
                  <a:gd name="T18" fmla="*/ 796 w 817"/>
                  <a:gd name="T19" fmla="*/ 235 h 612"/>
                  <a:gd name="T20" fmla="*/ 791 w 817"/>
                  <a:gd name="T21" fmla="*/ 220 h 612"/>
                  <a:gd name="T22" fmla="*/ 783 w 817"/>
                  <a:gd name="T23" fmla="*/ 213 h 612"/>
                  <a:gd name="T24" fmla="*/ 770 w 817"/>
                  <a:gd name="T25" fmla="*/ 204 h 612"/>
                  <a:gd name="T26" fmla="*/ 757 w 817"/>
                  <a:gd name="T27" fmla="*/ 199 h 612"/>
                  <a:gd name="T28" fmla="*/ 734 w 817"/>
                  <a:gd name="T29" fmla="*/ 190 h 612"/>
                  <a:gd name="T30" fmla="*/ 616 w 817"/>
                  <a:gd name="T31" fmla="*/ 145 h 612"/>
                  <a:gd name="T32" fmla="*/ 523 w 817"/>
                  <a:gd name="T33" fmla="*/ 95 h 612"/>
                  <a:gd name="T34" fmla="*/ 504 w 817"/>
                  <a:gd name="T35" fmla="*/ 64 h 612"/>
                  <a:gd name="T36" fmla="*/ 487 w 817"/>
                  <a:gd name="T37" fmla="*/ 33 h 612"/>
                  <a:gd name="T38" fmla="*/ 477 w 817"/>
                  <a:gd name="T39" fmla="*/ 15 h 612"/>
                  <a:gd name="T40" fmla="*/ 427 w 817"/>
                  <a:gd name="T41" fmla="*/ 3 h 612"/>
                  <a:gd name="T42" fmla="*/ 327 w 817"/>
                  <a:gd name="T43" fmla="*/ 1 h 612"/>
                  <a:gd name="T44" fmla="*/ 277 w 817"/>
                  <a:gd name="T45" fmla="*/ 0 h 612"/>
                  <a:gd name="T46" fmla="*/ 241 w 817"/>
                  <a:gd name="T47" fmla="*/ 45 h 612"/>
                  <a:gd name="T48" fmla="*/ 175 w 817"/>
                  <a:gd name="T49" fmla="*/ 128 h 612"/>
                  <a:gd name="T50" fmla="*/ 138 w 817"/>
                  <a:gd name="T51" fmla="*/ 154 h 612"/>
                  <a:gd name="T52" fmla="*/ 113 w 817"/>
                  <a:gd name="T53" fmla="*/ 166 h 612"/>
                  <a:gd name="T54" fmla="*/ 78 w 817"/>
                  <a:gd name="T55" fmla="*/ 179 h 612"/>
                  <a:gd name="T56" fmla="*/ 57 w 817"/>
                  <a:gd name="T57" fmla="*/ 199 h 612"/>
                  <a:gd name="T58" fmla="*/ 46 w 817"/>
                  <a:gd name="T59" fmla="*/ 222 h 612"/>
                  <a:gd name="T60" fmla="*/ 34 w 817"/>
                  <a:gd name="T61" fmla="*/ 253 h 612"/>
                  <a:gd name="T62" fmla="*/ 21 w 817"/>
                  <a:gd name="T63" fmla="*/ 299 h 612"/>
                  <a:gd name="T64" fmla="*/ 9 w 817"/>
                  <a:gd name="T65" fmla="*/ 358 h 612"/>
                  <a:gd name="T66" fmla="*/ 1 w 817"/>
                  <a:gd name="T67" fmla="*/ 420 h 612"/>
                  <a:gd name="T68" fmla="*/ 0 w 817"/>
                  <a:gd name="T69" fmla="*/ 466 h 612"/>
                  <a:gd name="T70" fmla="*/ 1 w 817"/>
                  <a:gd name="T71" fmla="*/ 503 h 612"/>
                  <a:gd name="T72" fmla="*/ 3 w 817"/>
                  <a:gd name="T73" fmla="*/ 529 h 612"/>
                  <a:gd name="T74" fmla="*/ 16 w 817"/>
                  <a:gd name="T75" fmla="*/ 611 h 612"/>
                  <a:gd name="T76" fmla="*/ 793 w 817"/>
                  <a:gd name="T77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17" h="612">
                    <a:moveTo>
                      <a:pt x="793" y="612"/>
                    </a:moveTo>
                    <a:lnTo>
                      <a:pt x="804" y="549"/>
                    </a:lnTo>
                    <a:lnTo>
                      <a:pt x="811" y="512"/>
                    </a:lnTo>
                    <a:lnTo>
                      <a:pt x="813" y="478"/>
                    </a:lnTo>
                    <a:lnTo>
                      <a:pt x="809" y="452"/>
                    </a:lnTo>
                    <a:lnTo>
                      <a:pt x="808" y="434"/>
                    </a:lnTo>
                    <a:lnTo>
                      <a:pt x="811" y="416"/>
                    </a:lnTo>
                    <a:lnTo>
                      <a:pt x="814" y="383"/>
                    </a:lnTo>
                    <a:lnTo>
                      <a:pt x="817" y="363"/>
                    </a:lnTo>
                    <a:lnTo>
                      <a:pt x="796" y="235"/>
                    </a:lnTo>
                    <a:lnTo>
                      <a:pt x="791" y="220"/>
                    </a:lnTo>
                    <a:lnTo>
                      <a:pt x="783" y="213"/>
                    </a:lnTo>
                    <a:lnTo>
                      <a:pt x="770" y="204"/>
                    </a:lnTo>
                    <a:lnTo>
                      <a:pt x="757" y="199"/>
                    </a:lnTo>
                    <a:lnTo>
                      <a:pt x="734" y="190"/>
                    </a:lnTo>
                    <a:lnTo>
                      <a:pt x="616" y="145"/>
                    </a:lnTo>
                    <a:lnTo>
                      <a:pt x="523" y="95"/>
                    </a:lnTo>
                    <a:lnTo>
                      <a:pt x="504" y="64"/>
                    </a:lnTo>
                    <a:lnTo>
                      <a:pt x="487" y="33"/>
                    </a:lnTo>
                    <a:lnTo>
                      <a:pt x="477" y="15"/>
                    </a:lnTo>
                    <a:lnTo>
                      <a:pt x="427" y="3"/>
                    </a:lnTo>
                    <a:lnTo>
                      <a:pt x="327" y="1"/>
                    </a:lnTo>
                    <a:lnTo>
                      <a:pt x="277" y="0"/>
                    </a:lnTo>
                    <a:lnTo>
                      <a:pt x="241" y="45"/>
                    </a:lnTo>
                    <a:lnTo>
                      <a:pt x="175" y="128"/>
                    </a:lnTo>
                    <a:lnTo>
                      <a:pt x="138" y="154"/>
                    </a:lnTo>
                    <a:lnTo>
                      <a:pt x="113" y="166"/>
                    </a:lnTo>
                    <a:lnTo>
                      <a:pt x="78" y="179"/>
                    </a:lnTo>
                    <a:lnTo>
                      <a:pt x="57" y="199"/>
                    </a:lnTo>
                    <a:lnTo>
                      <a:pt x="46" y="222"/>
                    </a:lnTo>
                    <a:lnTo>
                      <a:pt x="34" y="253"/>
                    </a:lnTo>
                    <a:lnTo>
                      <a:pt x="21" y="299"/>
                    </a:lnTo>
                    <a:lnTo>
                      <a:pt x="9" y="358"/>
                    </a:lnTo>
                    <a:lnTo>
                      <a:pt x="1" y="420"/>
                    </a:lnTo>
                    <a:lnTo>
                      <a:pt x="0" y="466"/>
                    </a:lnTo>
                    <a:lnTo>
                      <a:pt x="1" y="503"/>
                    </a:lnTo>
                    <a:lnTo>
                      <a:pt x="3" y="529"/>
                    </a:lnTo>
                    <a:lnTo>
                      <a:pt x="16" y="611"/>
                    </a:lnTo>
                    <a:lnTo>
                      <a:pt x="793" y="6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1266" y="2456"/>
                <a:ext cx="571" cy="624"/>
              </a:xfrm>
              <a:custGeom>
                <a:avLst/>
                <a:gdLst>
                  <a:gd name="T0" fmla="*/ 341 w 571"/>
                  <a:gd name="T1" fmla="*/ 430 h 624"/>
                  <a:gd name="T2" fmla="*/ 291 w 571"/>
                  <a:gd name="T3" fmla="*/ 502 h 624"/>
                  <a:gd name="T4" fmla="*/ 217 w 571"/>
                  <a:gd name="T5" fmla="*/ 543 h 624"/>
                  <a:gd name="T6" fmla="*/ 197 w 571"/>
                  <a:gd name="T7" fmla="*/ 571 h 624"/>
                  <a:gd name="T8" fmla="*/ 208 w 571"/>
                  <a:gd name="T9" fmla="*/ 580 h 624"/>
                  <a:gd name="T10" fmla="*/ 186 w 571"/>
                  <a:gd name="T11" fmla="*/ 614 h 624"/>
                  <a:gd name="T12" fmla="*/ 169 w 571"/>
                  <a:gd name="T13" fmla="*/ 624 h 624"/>
                  <a:gd name="T14" fmla="*/ 0 w 571"/>
                  <a:gd name="T15" fmla="*/ 624 h 624"/>
                  <a:gd name="T16" fmla="*/ 54 w 571"/>
                  <a:gd name="T17" fmla="*/ 566 h 624"/>
                  <a:gd name="T18" fmla="*/ 48 w 571"/>
                  <a:gd name="T19" fmla="*/ 557 h 624"/>
                  <a:gd name="T20" fmla="*/ 105 w 571"/>
                  <a:gd name="T21" fmla="*/ 497 h 624"/>
                  <a:gd name="T22" fmla="*/ 117 w 571"/>
                  <a:gd name="T23" fmla="*/ 505 h 624"/>
                  <a:gd name="T24" fmla="*/ 125 w 571"/>
                  <a:gd name="T25" fmla="*/ 494 h 624"/>
                  <a:gd name="T26" fmla="*/ 144 w 571"/>
                  <a:gd name="T27" fmla="*/ 466 h 624"/>
                  <a:gd name="T28" fmla="*/ 139 w 571"/>
                  <a:gd name="T29" fmla="*/ 430 h 624"/>
                  <a:gd name="T30" fmla="*/ 52 w 571"/>
                  <a:gd name="T31" fmla="*/ 510 h 624"/>
                  <a:gd name="T32" fmla="*/ 36 w 571"/>
                  <a:gd name="T33" fmla="*/ 496 h 624"/>
                  <a:gd name="T34" fmla="*/ 553 w 571"/>
                  <a:gd name="T35" fmla="*/ 0 h 624"/>
                  <a:gd name="T36" fmla="*/ 571 w 571"/>
                  <a:gd name="T37" fmla="*/ 13 h 624"/>
                  <a:gd name="T38" fmla="*/ 356 w 571"/>
                  <a:gd name="T39" fmla="*/ 222 h 624"/>
                  <a:gd name="T40" fmla="*/ 375 w 571"/>
                  <a:gd name="T41" fmla="*/ 216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1" h="624">
                    <a:moveTo>
                      <a:pt x="341" y="430"/>
                    </a:moveTo>
                    <a:lnTo>
                      <a:pt x="291" y="502"/>
                    </a:lnTo>
                    <a:lnTo>
                      <a:pt x="217" y="543"/>
                    </a:lnTo>
                    <a:lnTo>
                      <a:pt x="197" y="571"/>
                    </a:lnTo>
                    <a:lnTo>
                      <a:pt x="208" y="580"/>
                    </a:lnTo>
                    <a:lnTo>
                      <a:pt x="186" y="614"/>
                    </a:lnTo>
                    <a:lnTo>
                      <a:pt x="169" y="624"/>
                    </a:lnTo>
                    <a:lnTo>
                      <a:pt x="0" y="624"/>
                    </a:lnTo>
                    <a:lnTo>
                      <a:pt x="54" y="566"/>
                    </a:lnTo>
                    <a:lnTo>
                      <a:pt x="48" y="557"/>
                    </a:lnTo>
                    <a:lnTo>
                      <a:pt x="105" y="497"/>
                    </a:lnTo>
                    <a:lnTo>
                      <a:pt x="117" y="505"/>
                    </a:lnTo>
                    <a:lnTo>
                      <a:pt x="125" y="494"/>
                    </a:lnTo>
                    <a:lnTo>
                      <a:pt x="144" y="466"/>
                    </a:lnTo>
                    <a:lnTo>
                      <a:pt x="139" y="430"/>
                    </a:lnTo>
                    <a:lnTo>
                      <a:pt x="52" y="510"/>
                    </a:lnTo>
                    <a:lnTo>
                      <a:pt x="36" y="496"/>
                    </a:lnTo>
                    <a:lnTo>
                      <a:pt x="553" y="0"/>
                    </a:lnTo>
                    <a:lnTo>
                      <a:pt x="571" y="13"/>
                    </a:lnTo>
                    <a:lnTo>
                      <a:pt x="356" y="222"/>
                    </a:lnTo>
                    <a:lnTo>
                      <a:pt x="375" y="2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630" y="2057"/>
                <a:ext cx="531" cy="481"/>
              </a:xfrm>
              <a:custGeom>
                <a:avLst/>
                <a:gdLst>
                  <a:gd name="T0" fmla="*/ 54 w 531"/>
                  <a:gd name="T1" fmla="*/ 411 h 481"/>
                  <a:gd name="T2" fmla="*/ 36 w 531"/>
                  <a:gd name="T3" fmla="*/ 403 h 481"/>
                  <a:gd name="T4" fmla="*/ 23 w 531"/>
                  <a:gd name="T5" fmla="*/ 385 h 481"/>
                  <a:gd name="T6" fmla="*/ 8 w 531"/>
                  <a:gd name="T7" fmla="*/ 380 h 481"/>
                  <a:gd name="T8" fmla="*/ 0 w 531"/>
                  <a:gd name="T9" fmla="*/ 360 h 481"/>
                  <a:gd name="T10" fmla="*/ 3 w 531"/>
                  <a:gd name="T11" fmla="*/ 327 h 481"/>
                  <a:gd name="T12" fmla="*/ 5 w 531"/>
                  <a:gd name="T13" fmla="*/ 294 h 481"/>
                  <a:gd name="T14" fmla="*/ 12 w 531"/>
                  <a:gd name="T15" fmla="*/ 265 h 481"/>
                  <a:gd name="T16" fmla="*/ 23 w 531"/>
                  <a:gd name="T17" fmla="*/ 217 h 481"/>
                  <a:gd name="T18" fmla="*/ 35 w 531"/>
                  <a:gd name="T19" fmla="*/ 176 h 481"/>
                  <a:gd name="T20" fmla="*/ 41 w 531"/>
                  <a:gd name="T21" fmla="*/ 146 h 481"/>
                  <a:gd name="T22" fmla="*/ 48 w 531"/>
                  <a:gd name="T23" fmla="*/ 123 h 481"/>
                  <a:gd name="T24" fmla="*/ 59 w 531"/>
                  <a:gd name="T25" fmla="*/ 102 h 481"/>
                  <a:gd name="T26" fmla="*/ 69 w 531"/>
                  <a:gd name="T27" fmla="*/ 81 h 481"/>
                  <a:gd name="T28" fmla="*/ 90 w 531"/>
                  <a:gd name="T29" fmla="*/ 58 h 481"/>
                  <a:gd name="T30" fmla="*/ 128 w 531"/>
                  <a:gd name="T31" fmla="*/ 28 h 481"/>
                  <a:gd name="T32" fmla="*/ 156 w 531"/>
                  <a:gd name="T33" fmla="*/ 20 h 481"/>
                  <a:gd name="T34" fmla="*/ 186 w 531"/>
                  <a:gd name="T35" fmla="*/ 12 h 481"/>
                  <a:gd name="T36" fmla="*/ 227 w 531"/>
                  <a:gd name="T37" fmla="*/ 2 h 481"/>
                  <a:gd name="T38" fmla="*/ 296 w 531"/>
                  <a:gd name="T39" fmla="*/ 3 h 481"/>
                  <a:gd name="T40" fmla="*/ 342 w 531"/>
                  <a:gd name="T41" fmla="*/ 20 h 481"/>
                  <a:gd name="T42" fmla="*/ 368 w 531"/>
                  <a:gd name="T43" fmla="*/ 23 h 481"/>
                  <a:gd name="T44" fmla="*/ 398 w 531"/>
                  <a:gd name="T45" fmla="*/ 26 h 481"/>
                  <a:gd name="T46" fmla="*/ 402 w 531"/>
                  <a:gd name="T47" fmla="*/ 12 h 481"/>
                  <a:gd name="T48" fmla="*/ 419 w 531"/>
                  <a:gd name="T49" fmla="*/ 38 h 481"/>
                  <a:gd name="T50" fmla="*/ 448 w 531"/>
                  <a:gd name="T51" fmla="*/ 35 h 481"/>
                  <a:gd name="T52" fmla="*/ 453 w 531"/>
                  <a:gd name="T53" fmla="*/ 30 h 481"/>
                  <a:gd name="T54" fmla="*/ 463 w 531"/>
                  <a:gd name="T55" fmla="*/ 31 h 481"/>
                  <a:gd name="T56" fmla="*/ 481 w 531"/>
                  <a:gd name="T57" fmla="*/ 41 h 481"/>
                  <a:gd name="T58" fmla="*/ 504 w 531"/>
                  <a:gd name="T59" fmla="*/ 59 h 481"/>
                  <a:gd name="T60" fmla="*/ 527 w 531"/>
                  <a:gd name="T61" fmla="*/ 86 h 481"/>
                  <a:gd name="T62" fmla="*/ 524 w 531"/>
                  <a:gd name="T63" fmla="*/ 107 h 481"/>
                  <a:gd name="T64" fmla="*/ 511 w 531"/>
                  <a:gd name="T65" fmla="*/ 120 h 481"/>
                  <a:gd name="T66" fmla="*/ 493 w 531"/>
                  <a:gd name="T67" fmla="*/ 136 h 481"/>
                  <a:gd name="T68" fmla="*/ 481 w 531"/>
                  <a:gd name="T69" fmla="*/ 151 h 481"/>
                  <a:gd name="T70" fmla="*/ 474 w 531"/>
                  <a:gd name="T71" fmla="*/ 241 h 481"/>
                  <a:gd name="T72" fmla="*/ 473 w 531"/>
                  <a:gd name="T73" fmla="*/ 253 h 481"/>
                  <a:gd name="T74" fmla="*/ 493 w 531"/>
                  <a:gd name="T75" fmla="*/ 297 h 481"/>
                  <a:gd name="T76" fmla="*/ 503 w 531"/>
                  <a:gd name="T77" fmla="*/ 330 h 481"/>
                  <a:gd name="T78" fmla="*/ 468 w 531"/>
                  <a:gd name="T79" fmla="*/ 355 h 481"/>
                  <a:gd name="T80" fmla="*/ 470 w 531"/>
                  <a:gd name="T81" fmla="*/ 385 h 481"/>
                  <a:gd name="T82" fmla="*/ 457 w 531"/>
                  <a:gd name="T83" fmla="*/ 408 h 481"/>
                  <a:gd name="T84" fmla="*/ 447 w 531"/>
                  <a:gd name="T85" fmla="*/ 424 h 481"/>
                  <a:gd name="T86" fmla="*/ 429 w 531"/>
                  <a:gd name="T87" fmla="*/ 478 h 481"/>
                  <a:gd name="T88" fmla="*/ 393 w 531"/>
                  <a:gd name="T89" fmla="*/ 473 h 481"/>
                  <a:gd name="T90" fmla="*/ 363 w 531"/>
                  <a:gd name="T91" fmla="*/ 467 h 481"/>
                  <a:gd name="T92" fmla="*/ 342 w 531"/>
                  <a:gd name="T93" fmla="*/ 468 h 481"/>
                  <a:gd name="T94" fmla="*/ 325 w 531"/>
                  <a:gd name="T95" fmla="*/ 481 h 481"/>
                  <a:gd name="T96" fmla="*/ 238 w 531"/>
                  <a:gd name="T97" fmla="*/ 452 h 481"/>
                  <a:gd name="T98" fmla="*/ 105 w 531"/>
                  <a:gd name="T99" fmla="*/ 429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1" h="481">
                    <a:moveTo>
                      <a:pt x="63" y="421"/>
                    </a:moveTo>
                    <a:lnTo>
                      <a:pt x="54" y="411"/>
                    </a:lnTo>
                    <a:lnTo>
                      <a:pt x="48" y="412"/>
                    </a:lnTo>
                    <a:lnTo>
                      <a:pt x="36" y="403"/>
                    </a:lnTo>
                    <a:lnTo>
                      <a:pt x="33" y="393"/>
                    </a:lnTo>
                    <a:lnTo>
                      <a:pt x="23" y="385"/>
                    </a:lnTo>
                    <a:lnTo>
                      <a:pt x="17" y="385"/>
                    </a:lnTo>
                    <a:lnTo>
                      <a:pt x="8" y="380"/>
                    </a:lnTo>
                    <a:lnTo>
                      <a:pt x="2" y="371"/>
                    </a:lnTo>
                    <a:lnTo>
                      <a:pt x="0" y="360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09"/>
                    </a:lnTo>
                    <a:lnTo>
                      <a:pt x="5" y="294"/>
                    </a:lnTo>
                    <a:lnTo>
                      <a:pt x="7" y="281"/>
                    </a:lnTo>
                    <a:lnTo>
                      <a:pt x="12" y="265"/>
                    </a:lnTo>
                    <a:lnTo>
                      <a:pt x="17" y="243"/>
                    </a:lnTo>
                    <a:lnTo>
                      <a:pt x="23" y="217"/>
                    </a:lnTo>
                    <a:lnTo>
                      <a:pt x="30" y="194"/>
                    </a:lnTo>
                    <a:lnTo>
                      <a:pt x="35" y="176"/>
                    </a:lnTo>
                    <a:lnTo>
                      <a:pt x="38" y="161"/>
                    </a:lnTo>
                    <a:lnTo>
                      <a:pt x="41" y="146"/>
                    </a:lnTo>
                    <a:lnTo>
                      <a:pt x="43" y="133"/>
                    </a:lnTo>
                    <a:lnTo>
                      <a:pt x="48" y="123"/>
                    </a:lnTo>
                    <a:lnTo>
                      <a:pt x="53" y="115"/>
                    </a:lnTo>
                    <a:lnTo>
                      <a:pt x="59" y="102"/>
                    </a:lnTo>
                    <a:lnTo>
                      <a:pt x="63" y="90"/>
                    </a:lnTo>
                    <a:lnTo>
                      <a:pt x="69" y="81"/>
                    </a:lnTo>
                    <a:lnTo>
                      <a:pt x="81" y="69"/>
                    </a:lnTo>
                    <a:lnTo>
                      <a:pt x="90" y="58"/>
                    </a:lnTo>
                    <a:lnTo>
                      <a:pt x="107" y="43"/>
                    </a:lnTo>
                    <a:lnTo>
                      <a:pt x="128" y="28"/>
                    </a:lnTo>
                    <a:lnTo>
                      <a:pt x="145" y="20"/>
                    </a:lnTo>
                    <a:lnTo>
                      <a:pt x="156" y="20"/>
                    </a:lnTo>
                    <a:lnTo>
                      <a:pt x="169" y="17"/>
                    </a:lnTo>
                    <a:lnTo>
                      <a:pt x="186" y="12"/>
                    </a:lnTo>
                    <a:lnTo>
                      <a:pt x="204" y="7"/>
                    </a:lnTo>
                    <a:lnTo>
                      <a:pt x="227" y="2"/>
                    </a:lnTo>
                    <a:lnTo>
                      <a:pt x="261" y="0"/>
                    </a:lnTo>
                    <a:lnTo>
                      <a:pt x="296" y="3"/>
                    </a:lnTo>
                    <a:lnTo>
                      <a:pt x="325" y="12"/>
                    </a:lnTo>
                    <a:lnTo>
                      <a:pt x="342" y="20"/>
                    </a:lnTo>
                    <a:lnTo>
                      <a:pt x="350" y="21"/>
                    </a:lnTo>
                    <a:lnTo>
                      <a:pt x="368" y="23"/>
                    </a:lnTo>
                    <a:lnTo>
                      <a:pt x="383" y="28"/>
                    </a:lnTo>
                    <a:lnTo>
                      <a:pt x="398" y="26"/>
                    </a:lnTo>
                    <a:lnTo>
                      <a:pt x="404" y="21"/>
                    </a:lnTo>
                    <a:lnTo>
                      <a:pt x="402" y="12"/>
                    </a:lnTo>
                    <a:lnTo>
                      <a:pt x="419" y="20"/>
                    </a:lnTo>
                    <a:lnTo>
                      <a:pt x="419" y="38"/>
                    </a:lnTo>
                    <a:lnTo>
                      <a:pt x="439" y="35"/>
                    </a:lnTo>
                    <a:lnTo>
                      <a:pt x="448" y="35"/>
                    </a:lnTo>
                    <a:lnTo>
                      <a:pt x="450" y="28"/>
                    </a:lnTo>
                    <a:lnTo>
                      <a:pt x="453" y="30"/>
                    </a:lnTo>
                    <a:lnTo>
                      <a:pt x="457" y="36"/>
                    </a:lnTo>
                    <a:lnTo>
                      <a:pt x="463" y="31"/>
                    </a:lnTo>
                    <a:lnTo>
                      <a:pt x="470" y="33"/>
                    </a:lnTo>
                    <a:lnTo>
                      <a:pt x="481" y="41"/>
                    </a:lnTo>
                    <a:lnTo>
                      <a:pt x="491" y="51"/>
                    </a:lnTo>
                    <a:lnTo>
                      <a:pt x="504" y="59"/>
                    </a:lnTo>
                    <a:lnTo>
                      <a:pt x="519" y="71"/>
                    </a:lnTo>
                    <a:lnTo>
                      <a:pt x="527" y="86"/>
                    </a:lnTo>
                    <a:lnTo>
                      <a:pt x="531" y="105"/>
                    </a:lnTo>
                    <a:lnTo>
                      <a:pt x="524" y="107"/>
                    </a:lnTo>
                    <a:lnTo>
                      <a:pt x="516" y="127"/>
                    </a:lnTo>
                    <a:lnTo>
                      <a:pt x="511" y="120"/>
                    </a:lnTo>
                    <a:lnTo>
                      <a:pt x="499" y="132"/>
                    </a:lnTo>
                    <a:lnTo>
                      <a:pt x="493" y="136"/>
                    </a:lnTo>
                    <a:lnTo>
                      <a:pt x="485" y="138"/>
                    </a:lnTo>
                    <a:lnTo>
                      <a:pt x="481" y="151"/>
                    </a:lnTo>
                    <a:lnTo>
                      <a:pt x="486" y="184"/>
                    </a:lnTo>
                    <a:lnTo>
                      <a:pt x="474" y="241"/>
                    </a:lnTo>
                    <a:lnTo>
                      <a:pt x="494" y="256"/>
                    </a:lnTo>
                    <a:lnTo>
                      <a:pt x="473" y="253"/>
                    </a:lnTo>
                    <a:lnTo>
                      <a:pt x="476" y="263"/>
                    </a:lnTo>
                    <a:lnTo>
                      <a:pt x="493" y="297"/>
                    </a:lnTo>
                    <a:lnTo>
                      <a:pt x="503" y="316"/>
                    </a:lnTo>
                    <a:lnTo>
                      <a:pt x="503" y="330"/>
                    </a:lnTo>
                    <a:lnTo>
                      <a:pt x="477" y="337"/>
                    </a:lnTo>
                    <a:lnTo>
                      <a:pt x="468" y="355"/>
                    </a:lnTo>
                    <a:lnTo>
                      <a:pt x="471" y="368"/>
                    </a:lnTo>
                    <a:lnTo>
                      <a:pt x="470" y="385"/>
                    </a:lnTo>
                    <a:lnTo>
                      <a:pt x="462" y="389"/>
                    </a:lnTo>
                    <a:lnTo>
                      <a:pt x="457" y="408"/>
                    </a:lnTo>
                    <a:lnTo>
                      <a:pt x="457" y="419"/>
                    </a:lnTo>
                    <a:lnTo>
                      <a:pt x="447" y="424"/>
                    </a:lnTo>
                    <a:lnTo>
                      <a:pt x="447" y="452"/>
                    </a:lnTo>
                    <a:lnTo>
                      <a:pt x="429" y="478"/>
                    </a:lnTo>
                    <a:lnTo>
                      <a:pt x="409" y="478"/>
                    </a:lnTo>
                    <a:lnTo>
                      <a:pt x="393" y="473"/>
                    </a:lnTo>
                    <a:lnTo>
                      <a:pt x="378" y="468"/>
                    </a:lnTo>
                    <a:lnTo>
                      <a:pt x="363" y="467"/>
                    </a:lnTo>
                    <a:lnTo>
                      <a:pt x="352" y="465"/>
                    </a:lnTo>
                    <a:lnTo>
                      <a:pt x="342" y="468"/>
                    </a:lnTo>
                    <a:lnTo>
                      <a:pt x="335" y="470"/>
                    </a:lnTo>
                    <a:lnTo>
                      <a:pt x="325" y="481"/>
                    </a:lnTo>
                    <a:lnTo>
                      <a:pt x="288" y="465"/>
                    </a:lnTo>
                    <a:lnTo>
                      <a:pt x="238" y="452"/>
                    </a:lnTo>
                    <a:lnTo>
                      <a:pt x="169" y="435"/>
                    </a:lnTo>
                    <a:lnTo>
                      <a:pt x="105" y="429"/>
                    </a:lnTo>
                    <a:lnTo>
                      <a:pt x="63" y="4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1308" y="2464"/>
                <a:ext cx="474" cy="402"/>
              </a:xfrm>
              <a:custGeom>
                <a:avLst/>
                <a:gdLst>
                  <a:gd name="T0" fmla="*/ 0 w 474"/>
                  <a:gd name="T1" fmla="*/ 376 h 402"/>
                  <a:gd name="T2" fmla="*/ 474 w 474"/>
                  <a:gd name="T3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4" h="402">
                    <a:moveTo>
                      <a:pt x="0" y="376"/>
                    </a:moveTo>
                    <a:cubicBezTo>
                      <a:pt x="76" y="402"/>
                      <a:pt x="398" y="62"/>
                      <a:pt x="474" y="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 flipV="1">
                <a:off x="1762" y="2432"/>
                <a:ext cx="87" cy="8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1745" y="2376"/>
                <a:ext cx="38" cy="114"/>
              </a:xfrm>
              <a:custGeom>
                <a:avLst/>
                <a:gdLst>
                  <a:gd name="T0" fmla="*/ 0 w 66"/>
                  <a:gd name="T1" fmla="*/ 78 h 78"/>
                  <a:gd name="T2" fmla="*/ 66 w 66"/>
                  <a:gd name="T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78">
                    <a:moveTo>
                      <a:pt x="0" y="78"/>
                    </a:moveTo>
                    <a:lnTo>
                      <a:pt x="66" y="0"/>
                    </a:ln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 rot="536045">
                <a:off x="1568" y="2696"/>
                <a:ext cx="27" cy="15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2" name="Line 31"/>
              <p:cNvSpPr>
                <a:spLocks noChangeShapeType="1"/>
              </p:cNvSpPr>
              <p:nvPr/>
            </p:nvSpPr>
            <p:spPr bwMode="auto">
              <a:xfrm flipH="1">
                <a:off x="1332" y="2466"/>
                <a:ext cx="460" cy="444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1304" y="2462"/>
                <a:ext cx="478" cy="376"/>
              </a:xfrm>
              <a:custGeom>
                <a:avLst/>
                <a:gdLst>
                  <a:gd name="T0" fmla="*/ 0 w 478"/>
                  <a:gd name="T1" fmla="*/ 326 h 376"/>
                  <a:gd name="T2" fmla="*/ 478 w 478"/>
                  <a:gd name="T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8" h="376">
                    <a:moveTo>
                      <a:pt x="0" y="326"/>
                    </a:moveTo>
                    <a:cubicBezTo>
                      <a:pt x="84" y="376"/>
                      <a:pt x="400" y="59"/>
                      <a:pt x="478" y="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1437" y="2691"/>
                <a:ext cx="173" cy="180"/>
              </a:xfrm>
              <a:custGeom>
                <a:avLst/>
                <a:gdLst>
                  <a:gd name="T0" fmla="*/ 13 w 173"/>
                  <a:gd name="T1" fmla="*/ 150 h 180"/>
                  <a:gd name="T2" fmla="*/ 88 w 173"/>
                  <a:gd name="T3" fmla="*/ 150 h 180"/>
                  <a:gd name="T4" fmla="*/ 167 w 173"/>
                  <a:gd name="T5" fmla="*/ 0 h 180"/>
                  <a:gd name="T6" fmla="*/ 13 w 173"/>
                  <a:gd name="T7" fmla="*/ 15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180">
                    <a:moveTo>
                      <a:pt x="13" y="150"/>
                    </a:moveTo>
                    <a:cubicBezTo>
                      <a:pt x="0" y="175"/>
                      <a:pt x="63" y="180"/>
                      <a:pt x="88" y="150"/>
                    </a:cubicBezTo>
                    <a:cubicBezTo>
                      <a:pt x="160" y="84"/>
                      <a:pt x="173" y="2"/>
                      <a:pt x="167" y="0"/>
                    </a:cubicBezTo>
                    <a:lnTo>
                      <a:pt x="13" y="15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1397" y="2765"/>
                <a:ext cx="77" cy="80"/>
              </a:xfrm>
              <a:custGeom>
                <a:avLst/>
                <a:gdLst>
                  <a:gd name="T0" fmla="*/ 3 w 77"/>
                  <a:gd name="T1" fmla="*/ 80 h 80"/>
                  <a:gd name="T2" fmla="*/ 0 w 77"/>
                  <a:gd name="T3" fmla="*/ 40 h 80"/>
                  <a:gd name="T4" fmla="*/ 24 w 77"/>
                  <a:gd name="T5" fmla="*/ 7 h 80"/>
                  <a:gd name="T6" fmla="*/ 63 w 77"/>
                  <a:gd name="T7" fmla="*/ 0 h 80"/>
                  <a:gd name="T8" fmla="*/ 77 w 77"/>
                  <a:gd name="T9" fmla="*/ 18 h 80"/>
                  <a:gd name="T10" fmla="*/ 3 w 77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80">
                    <a:moveTo>
                      <a:pt x="3" y="80"/>
                    </a:moveTo>
                    <a:lnTo>
                      <a:pt x="0" y="40"/>
                    </a:lnTo>
                    <a:lnTo>
                      <a:pt x="24" y="7"/>
                    </a:lnTo>
                    <a:lnTo>
                      <a:pt x="63" y="0"/>
                    </a:lnTo>
                    <a:lnTo>
                      <a:pt x="77" y="18"/>
                    </a:lnTo>
                    <a:lnTo>
                      <a:pt x="3" y="8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1762" y="2409"/>
                <a:ext cx="46" cy="42"/>
              </a:xfrm>
              <a:custGeom>
                <a:avLst/>
                <a:gdLst>
                  <a:gd name="T0" fmla="*/ 0 w 46"/>
                  <a:gd name="T1" fmla="*/ 41 h 42"/>
                  <a:gd name="T2" fmla="*/ 46 w 46"/>
                  <a:gd name="T3" fmla="*/ 42 h 42"/>
                  <a:gd name="T4" fmla="*/ 13 w 46"/>
                  <a:gd name="T5" fmla="*/ 0 h 42"/>
                  <a:gd name="T6" fmla="*/ 0 w 46"/>
                  <a:gd name="T7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2">
                    <a:moveTo>
                      <a:pt x="0" y="41"/>
                    </a:moveTo>
                    <a:lnTo>
                      <a:pt x="46" y="42"/>
                    </a:lnTo>
                    <a:lnTo>
                      <a:pt x="13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bg2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1789" y="2432"/>
                <a:ext cx="37" cy="3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1552" y="2706"/>
                <a:ext cx="27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2936876" y="6259365"/>
            <a:ext cx="161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    Professor Allen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19451" y="5251302"/>
            <a:ext cx="1255712" cy="965200"/>
            <a:chOff x="2055" y="3110"/>
            <a:chExt cx="791" cy="608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flipH="1">
              <a:off x="2055" y="3110"/>
              <a:ext cx="791" cy="604"/>
            </a:xfrm>
            <a:custGeom>
              <a:avLst/>
              <a:gdLst>
                <a:gd name="T0" fmla="*/ 641 w 1920"/>
                <a:gd name="T1" fmla="*/ 1145 h 1145"/>
                <a:gd name="T2" fmla="*/ 0 w 1920"/>
                <a:gd name="T3" fmla="*/ 1145 h 1145"/>
                <a:gd name="T4" fmla="*/ 0 w 1920"/>
                <a:gd name="T5" fmla="*/ 0 h 1145"/>
                <a:gd name="T6" fmla="*/ 1920 w 1920"/>
                <a:gd name="T7" fmla="*/ 0 h 1145"/>
                <a:gd name="T8" fmla="*/ 1920 w 1920"/>
                <a:gd name="T9" fmla="*/ 1145 h 1145"/>
                <a:gd name="T10" fmla="*/ 1427 w 1920"/>
                <a:gd name="T11" fmla="*/ 1145 h 1145"/>
                <a:gd name="T12" fmla="*/ 657 w 1920"/>
                <a:gd name="T13" fmla="*/ 1145 h 1145"/>
                <a:gd name="T14" fmla="*/ 641 w 1920"/>
                <a:gd name="T15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0" h="1145">
                  <a:moveTo>
                    <a:pt x="641" y="1145"/>
                  </a:moveTo>
                  <a:lnTo>
                    <a:pt x="0" y="1145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1145"/>
                  </a:lnTo>
                  <a:lnTo>
                    <a:pt x="1427" y="1145"/>
                  </a:lnTo>
                  <a:lnTo>
                    <a:pt x="657" y="1145"/>
                  </a:lnTo>
                  <a:lnTo>
                    <a:pt x="641" y="1145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89" y="3395"/>
              <a:ext cx="432" cy="323"/>
            </a:xfrm>
            <a:custGeom>
              <a:avLst/>
              <a:gdLst>
                <a:gd name="T0" fmla="*/ 793 w 817"/>
                <a:gd name="T1" fmla="*/ 612 h 612"/>
                <a:gd name="T2" fmla="*/ 804 w 817"/>
                <a:gd name="T3" fmla="*/ 549 h 612"/>
                <a:gd name="T4" fmla="*/ 811 w 817"/>
                <a:gd name="T5" fmla="*/ 512 h 612"/>
                <a:gd name="T6" fmla="*/ 813 w 817"/>
                <a:gd name="T7" fmla="*/ 478 h 612"/>
                <a:gd name="T8" fmla="*/ 809 w 817"/>
                <a:gd name="T9" fmla="*/ 452 h 612"/>
                <a:gd name="T10" fmla="*/ 808 w 817"/>
                <a:gd name="T11" fmla="*/ 434 h 612"/>
                <a:gd name="T12" fmla="*/ 811 w 817"/>
                <a:gd name="T13" fmla="*/ 416 h 612"/>
                <a:gd name="T14" fmla="*/ 814 w 817"/>
                <a:gd name="T15" fmla="*/ 383 h 612"/>
                <a:gd name="T16" fmla="*/ 817 w 817"/>
                <a:gd name="T17" fmla="*/ 363 h 612"/>
                <a:gd name="T18" fmla="*/ 796 w 817"/>
                <a:gd name="T19" fmla="*/ 235 h 612"/>
                <a:gd name="T20" fmla="*/ 791 w 817"/>
                <a:gd name="T21" fmla="*/ 220 h 612"/>
                <a:gd name="T22" fmla="*/ 783 w 817"/>
                <a:gd name="T23" fmla="*/ 213 h 612"/>
                <a:gd name="T24" fmla="*/ 770 w 817"/>
                <a:gd name="T25" fmla="*/ 204 h 612"/>
                <a:gd name="T26" fmla="*/ 757 w 817"/>
                <a:gd name="T27" fmla="*/ 199 h 612"/>
                <a:gd name="T28" fmla="*/ 734 w 817"/>
                <a:gd name="T29" fmla="*/ 190 h 612"/>
                <a:gd name="T30" fmla="*/ 616 w 817"/>
                <a:gd name="T31" fmla="*/ 145 h 612"/>
                <a:gd name="T32" fmla="*/ 523 w 817"/>
                <a:gd name="T33" fmla="*/ 95 h 612"/>
                <a:gd name="T34" fmla="*/ 504 w 817"/>
                <a:gd name="T35" fmla="*/ 64 h 612"/>
                <a:gd name="T36" fmla="*/ 487 w 817"/>
                <a:gd name="T37" fmla="*/ 33 h 612"/>
                <a:gd name="T38" fmla="*/ 477 w 817"/>
                <a:gd name="T39" fmla="*/ 15 h 612"/>
                <a:gd name="T40" fmla="*/ 427 w 817"/>
                <a:gd name="T41" fmla="*/ 3 h 612"/>
                <a:gd name="T42" fmla="*/ 327 w 817"/>
                <a:gd name="T43" fmla="*/ 1 h 612"/>
                <a:gd name="T44" fmla="*/ 277 w 817"/>
                <a:gd name="T45" fmla="*/ 0 h 612"/>
                <a:gd name="T46" fmla="*/ 241 w 817"/>
                <a:gd name="T47" fmla="*/ 45 h 612"/>
                <a:gd name="T48" fmla="*/ 175 w 817"/>
                <a:gd name="T49" fmla="*/ 128 h 612"/>
                <a:gd name="T50" fmla="*/ 138 w 817"/>
                <a:gd name="T51" fmla="*/ 154 h 612"/>
                <a:gd name="T52" fmla="*/ 113 w 817"/>
                <a:gd name="T53" fmla="*/ 166 h 612"/>
                <a:gd name="T54" fmla="*/ 78 w 817"/>
                <a:gd name="T55" fmla="*/ 179 h 612"/>
                <a:gd name="T56" fmla="*/ 57 w 817"/>
                <a:gd name="T57" fmla="*/ 199 h 612"/>
                <a:gd name="T58" fmla="*/ 46 w 817"/>
                <a:gd name="T59" fmla="*/ 222 h 612"/>
                <a:gd name="T60" fmla="*/ 34 w 817"/>
                <a:gd name="T61" fmla="*/ 253 h 612"/>
                <a:gd name="T62" fmla="*/ 21 w 817"/>
                <a:gd name="T63" fmla="*/ 299 h 612"/>
                <a:gd name="T64" fmla="*/ 9 w 817"/>
                <a:gd name="T65" fmla="*/ 358 h 612"/>
                <a:gd name="T66" fmla="*/ 1 w 817"/>
                <a:gd name="T67" fmla="*/ 420 h 612"/>
                <a:gd name="T68" fmla="*/ 0 w 817"/>
                <a:gd name="T69" fmla="*/ 466 h 612"/>
                <a:gd name="T70" fmla="*/ 1 w 817"/>
                <a:gd name="T71" fmla="*/ 503 h 612"/>
                <a:gd name="T72" fmla="*/ 3 w 817"/>
                <a:gd name="T73" fmla="*/ 529 h 612"/>
                <a:gd name="T74" fmla="*/ 16 w 817"/>
                <a:gd name="T75" fmla="*/ 611 h 612"/>
                <a:gd name="T76" fmla="*/ 793 w 817"/>
                <a:gd name="T7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7" h="612">
                  <a:moveTo>
                    <a:pt x="793" y="612"/>
                  </a:moveTo>
                  <a:lnTo>
                    <a:pt x="804" y="549"/>
                  </a:lnTo>
                  <a:lnTo>
                    <a:pt x="811" y="512"/>
                  </a:lnTo>
                  <a:lnTo>
                    <a:pt x="813" y="478"/>
                  </a:lnTo>
                  <a:lnTo>
                    <a:pt x="809" y="452"/>
                  </a:lnTo>
                  <a:lnTo>
                    <a:pt x="808" y="434"/>
                  </a:lnTo>
                  <a:lnTo>
                    <a:pt x="811" y="416"/>
                  </a:lnTo>
                  <a:lnTo>
                    <a:pt x="814" y="383"/>
                  </a:lnTo>
                  <a:lnTo>
                    <a:pt x="817" y="363"/>
                  </a:lnTo>
                  <a:lnTo>
                    <a:pt x="796" y="235"/>
                  </a:lnTo>
                  <a:lnTo>
                    <a:pt x="791" y="220"/>
                  </a:lnTo>
                  <a:lnTo>
                    <a:pt x="783" y="213"/>
                  </a:lnTo>
                  <a:lnTo>
                    <a:pt x="770" y="204"/>
                  </a:lnTo>
                  <a:lnTo>
                    <a:pt x="757" y="199"/>
                  </a:lnTo>
                  <a:lnTo>
                    <a:pt x="734" y="190"/>
                  </a:lnTo>
                  <a:lnTo>
                    <a:pt x="616" y="145"/>
                  </a:lnTo>
                  <a:lnTo>
                    <a:pt x="523" y="95"/>
                  </a:lnTo>
                  <a:lnTo>
                    <a:pt x="504" y="64"/>
                  </a:lnTo>
                  <a:lnTo>
                    <a:pt x="487" y="33"/>
                  </a:lnTo>
                  <a:lnTo>
                    <a:pt x="477" y="15"/>
                  </a:lnTo>
                  <a:lnTo>
                    <a:pt x="427" y="3"/>
                  </a:lnTo>
                  <a:lnTo>
                    <a:pt x="327" y="1"/>
                  </a:lnTo>
                  <a:lnTo>
                    <a:pt x="277" y="0"/>
                  </a:lnTo>
                  <a:lnTo>
                    <a:pt x="241" y="45"/>
                  </a:lnTo>
                  <a:lnTo>
                    <a:pt x="175" y="128"/>
                  </a:lnTo>
                  <a:lnTo>
                    <a:pt x="138" y="154"/>
                  </a:lnTo>
                  <a:lnTo>
                    <a:pt x="113" y="166"/>
                  </a:lnTo>
                  <a:lnTo>
                    <a:pt x="78" y="179"/>
                  </a:lnTo>
                  <a:lnTo>
                    <a:pt x="57" y="199"/>
                  </a:lnTo>
                  <a:lnTo>
                    <a:pt x="46" y="222"/>
                  </a:lnTo>
                  <a:lnTo>
                    <a:pt x="34" y="253"/>
                  </a:lnTo>
                  <a:lnTo>
                    <a:pt x="21" y="299"/>
                  </a:lnTo>
                  <a:lnTo>
                    <a:pt x="9" y="358"/>
                  </a:lnTo>
                  <a:lnTo>
                    <a:pt x="1" y="420"/>
                  </a:lnTo>
                  <a:lnTo>
                    <a:pt x="0" y="466"/>
                  </a:lnTo>
                  <a:lnTo>
                    <a:pt x="1" y="503"/>
                  </a:lnTo>
                  <a:lnTo>
                    <a:pt x="3" y="529"/>
                  </a:lnTo>
                  <a:lnTo>
                    <a:pt x="16" y="611"/>
                  </a:lnTo>
                  <a:lnTo>
                    <a:pt x="793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516" y="3387"/>
              <a:ext cx="301" cy="329"/>
            </a:xfrm>
            <a:custGeom>
              <a:avLst/>
              <a:gdLst>
                <a:gd name="T0" fmla="*/ 341 w 571"/>
                <a:gd name="T1" fmla="*/ 430 h 624"/>
                <a:gd name="T2" fmla="*/ 291 w 571"/>
                <a:gd name="T3" fmla="*/ 502 h 624"/>
                <a:gd name="T4" fmla="*/ 217 w 571"/>
                <a:gd name="T5" fmla="*/ 543 h 624"/>
                <a:gd name="T6" fmla="*/ 197 w 571"/>
                <a:gd name="T7" fmla="*/ 571 h 624"/>
                <a:gd name="T8" fmla="*/ 208 w 571"/>
                <a:gd name="T9" fmla="*/ 580 h 624"/>
                <a:gd name="T10" fmla="*/ 186 w 571"/>
                <a:gd name="T11" fmla="*/ 614 h 624"/>
                <a:gd name="T12" fmla="*/ 169 w 571"/>
                <a:gd name="T13" fmla="*/ 624 h 624"/>
                <a:gd name="T14" fmla="*/ 0 w 571"/>
                <a:gd name="T15" fmla="*/ 624 h 624"/>
                <a:gd name="T16" fmla="*/ 54 w 571"/>
                <a:gd name="T17" fmla="*/ 566 h 624"/>
                <a:gd name="T18" fmla="*/ 48 w 571"/>
                <a:gd name="T19" fmla="*/ 557 h 624"/>
                <a:gd name="T20" fmla="*/ 105 w 571"/>
                <a:gd name="T21" fmla="*/ 497 h 624"/>
                <a:gd name="T22" fmla="*/ 117 w 571"/>
                <a:gd name="T23" fmla="*/ 505 h 624"/>
                <a:gd name="T24" fmla="*/ 125 w 571"/>
                <a:gd name="T25" fmla="*/ 494 h 624"/>
                <a:gd name="T26" fmla="*/ 144 w 571"/>
                <a:gd name="T27" fmla="*/ 466 h 624"/>
                <a:gd name="T28" fmla="*/ 139 w 571"/>
                <a:gd name="T29" fmla="*/ 430 h 624"/>
                <a:gd name="T30" fmla="*/ 52 w 571"/>
                <a:gd name="T31" fmla="*/ 510 h 624"/>
                <a:gd name="T32" fmla="*/ 36 w 571"/>
                <a:gd name="T33" fmla="*/ 496 h 624"/>
                <a:gd name="T34" fmla="*/ 553 w 571"/>
                <a:gd name="T35" fmla="*/ 0 h 624"/>
                <a:gd name="T36" fmla="*/ 571 w 571"/>
                <a:gd name="T37" fmla="*/ 13 h 624"/>
                <a:gd name="T38" fmla="*/ 356 w 571"/>
                <a:gd name="T39" fmla="*/ 222 h 624"/>
                <a:gd name="T40" fmla="*/ 375 w 571"/>
                <a:gd name="T41" fmla="*/ 21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1" h="624">
                  <a:moveTo>
                    <a:pt x="341" y="430"/>
                  </a:moveTo>
                  <a:lnTo>
                    <a:pt x="291" y="502"/>
                  </a:lnTo>
                  <a:lnTo>
                    <a:pt x="217" y="543"/>
                  </a:lnTo>
                  <a:lnTo>
                    <a:pt x="197" y="571"/>
                  </a:lnTo>
                  <a:lnTo>
                    <a:pt x="208" y="580"/>
                  </a:lnTo>
                  <a:lnTo>
                    <a:pt x="186" y="614"/>
                  </a:lnTo>
                  <a:lnTo>
                    <a:pt x="169" y="624"/>
                  </a:lnTo>
                  <a:lnTo>
                    <a:pt x="0" y="624"/>
                  </a:lnTo>
                  <a:lnTo>
                    <a:pt x="54" y="566"/>
                  </a:lnTo>
                  <a:lnTo>
                    <a:pt x="48" y="557"/>
                  </a:lnTo>
                  <a:lnTo>
                    <a:pt x="105" y="497"/>
                  </a:lnTo>
                  <a:lnTo>
                    <a:pt x="117" y="505"/>
                  </a:lnTo>
                  <a:lnTo>
                    <a:pt x="125" y="494"/>
                  </a:lnTo>
                  <a:lnTo>
                    <a:pt x="144" y="466"/>
                  </a:lnTo>
                  <a:lnTo>
                    <a:pt x="139" y="430"/>
                  </a:lnTo>
                  <a:lnTo>
                    <a:pt x="52" y="510"/>
                  </a:lnTo>
                  <a:lnTo>
                    <a:pt x="36" y="496"/>
                  </a:lnTo>
                  <a:lnTo>
                    <a:pt x="553" y="0"/>
                  </a:lnTo>
                  <a:lnTo>
                    <a:pt x="571" y="13"/>
                  </a:lnTo>
                  <a:lnTo>
                    <a:pt x="356" y="222"/>
                  </a:lnTo>
                  <a:lnTo>
                    <a:pt x="375" y="2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80" y="3177"/>
              <a:ext cx="281" cy="254"/>
            </a:xfrm>
            <a:custGeom>
              <a:avLst/>
              <a:gdLst>
                <a:gd name="T0" fmla="*/ 54 w 531"/>
                <a:gd name="T1" fmla="*/ 411 h 481"/>
                <a:gd name="T2" fmla="*/ 36 w 531"/>
                <a:gd name="T3" fmla="*/ 403 h 481"/>
                <a:gd name="T4" fmla="*/ 23 w 531"/>
                <a:gd name="T5" fmla="*/ 385 h 481"/>
                <a:gd name="T6" fmla="*/ 8 w 531"/>
                <a:gd name="T7" fmla="*/ 380 h 481"/>
                <a:gd name="T8" fmla="*/ 0 w 531"/>
                <a:gd name="T9" fmla="*/ 360 h 481"/>
                <a:gd name="T10" fmla="*/ 3 w 531"/>
                <a:gd name="T11" fmla="*/ 327 h 481"/>
                <a:gd name="T12" fmla="*/ 5 w 531"/>
                <a:gd name="T13" fmla="*/ 294 h 481"/>
                <a:gd name="T14" fmla="*/ 12 w 531"/>
                <a:gd name="T15" fmla="*/ 265 h 481"/>
                <a:gd name="T16" fmla="*/ 23 w 531"/>
                <a:gd name="T17" fmla="*/ 217 h 481"/>
                <a:gd name="T18" fmla="*/ 35 w 531"/>
                <a:gd name="T19" fmla="*/ 176 h 481"/>
                <a:gd name="T20" fmla="*/ 41 w 531"/>
                <a:gd name="T21" fmla="*/ 146 h 481"/>
                <a:gd name="T22" fmla="*/ 48 w 531"/>
                <a:gd name="T23" fmla="*/ 123 h 481"/>
                <a:gd name="T24" fmla="*/ 59 w 531"/>
                <a:gd name="T25" fmla="*/ 102 h 481"/>
                <a:gd name="T26" fmla="*/ 69 w 531"/>
                <a:gd name="T27" fmla="*/ 81 h 481"/>
                <a:gd name="T28" fmla="*/ 90 w 531"/>
                <a:gd name="T29" fmla="*/ 58 h 481"/>
                <a:gd name="T30" fmla="*/ 128 w 531"/>
                <a:gd name="T31" fmla="*/ 28 h 481"/>
                <a:gd name="T32" fmla="*/ 156 w 531"/>
                <a:gd name="T33" fmla="*/ 20 h 481"/>
                <a:gd name="T34" fmla="*/ 186 w 531"/>
                <a:gd name="T35" fmla="*/ 12 h 481"/>
                <a:gd name="T36" fmla="*/ 227 w 531"/>
                <a:gd name="T37" fmla="*/ 2 h 481"/>
                <a:gd name="T38" fmla="*/ 296 w 531"/>
                <a:gd name="T39" fmla="*/ 3 h 481"/>
                <a:gd name="T40" fmla="*/ 342 w 531"/>
                <a:gd name="T41" fmla="*/ 20 h 481"/>
                <a:gd name="T42" fmla="*/ 368 w 531"/>
                <a:gd name="T43" fmla="*/ 23 h 481"/>
                <a:gd name="T44" fmla="*/ 398 w 531"/>
                <a:gd name="T45" fmla="*/ 26 h 481"/>
                <a:gd name="T46" fmla="*/ 402 w 531"/>
                <a:gd name="T47" fmla="*/ 12 h 481"/>
                <a:gd name="T48" fmla="*/ 419 w 531"/>
                <a:gd name="T49" fmla="*/ 38 h 481"/>
                <a:gd name="T50" fmla="*/ 448 w 531"/>
                <a:gd name="T51" fmla="*/ 35 h 481"/>
                <a:gd name="T52" fmla="*/ 453 w 531"/>
                <a:gd name="T53" fmla="*/ 30 h 481"/>
                <a:gd name="T54" fmla="*/ 463 w 531"/>
                <a:gd name="T55" fmla="*/ 31 h 481"/>
                <a:gd name="T56" fmla="*/ 481 w 531"/>
                <a:gd name="T57" fmla="*/ 41 h 481"/>
                <a:gd name="T58" fmla="*/ 504 w 531"/>
                <a:gd name="T59" fmla="*/ 59 h 481"/>
                <a:gd name="T60" fmla="*/ 527 w 531"/>
                <a:gd name="T61" fmla="*/ 86 h 481"/>
                <a:gd name="T62" fmla="*/ 524 w 531"/>
                <a:gd name="T63" fmla="*/ 107 h 481"/>
                <a:gd name="T64" fmla="*/ 511 w 531"/>
                <a:gd name="T65" fmla="*/ 120 h 481"/>
                <a:gd name="T66" fmla="*/ 493 w 531"/>
                <a:gd name="T67" fmla="*/ 136 h 481"/>
                <a:gd name="T68" fmla="*/ 481 w 531"/>
                <a:gd name="T69" fmla="*/ 151 h 481"/>
                <a:gd name="T70" fmla="*/ 474 w 531"/>
                <a:gd name="T71" fmla="*/ 241 h 481"/>
                <a:gd name="T72" fmla="*/ 473 w 531"/>
                <a:gd name="T73" fmla="*/ 253 h 481"/>
                <a:gd name="T74" fmla="*/ 493 w 531"/>
                <a:gd name="T75" fmla="*/ 297 h 481"/>
                <a:gd name="T76" fmla="*/ 503 w 531"/>
                <a:gd name="T77" fmla="*/ 330 h 481"/>
                <a:gd name="T78" fmla="*/ 468 w 531"/>
                <a:gd name="T79" fmla="*/ 355 h 481"/>
                <a:gd name="T80" fmla="*/ 470 w 531"/>
                <a:gd name="T81" fmla="*/ 385 h 481"/>
                <a:gd name="T82" fmla="*/ 457 w 531"/>
                <a:gd name="T83" fmla="*/ 408 h 481"/>
                <a:gd name="T84" fmla="*/ 447 w 531"/>
                <a:gd name="T85" fmla="*/ 424 h 481"/>
                <a:gd name="T86" fmla="*/ 429 w 531"/>
                <a:gd name="T87" fmla="*/ 478 h 481"/>
                <a:gd name="T88" fmla="*/ 393 w 531"/>
                <a:gd name="T89" fmla="*/ 473 h 481"/>
                <a:gd name="T90" fmla="*/ 363 w 531"/>
                <a:gd name="T91" fmla="*/ 467 h 481"/>
                <a:gd name="T92" fmla="*/ 342 w 531"/>
                <a:gd name="T93" fmla="*/ 468 h 481"/>
                <a:gd name="T94" fmla="*/ 325 w 531"/>
                <a:gd name="T95" fmla="*/ 481 h 481"/>
                <a:gd name="T96" fmla="*/ 238 w 531"/>
                <a:gd name="T97" fmla="*/ 452 h 481"/>
                <a:gd name="T98" fmla="*/ 105 w 531"/>
                <a:gd name="T99" fmla="*/ 42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481">
                  <a:moveTo>
                    <a:pt x="63" y="421"/>
                  </a:moveTo>
                  <a:lnTo>
                    <a:pt x="54" y="411"/>
                  </a:lnTo>
                  <a:lnTo>
                    <a:pt x="48" y="412"/>
                  </a:lnTo>
                  <a:lnTo>
                    <a:pt x="36" y="403"/>
                  </a:lnTo>
                  <a:lnTo>
                    <a:pt x="33" y="393"/>
                  </a:lnTo>
                  <a:lnTo>
                    <a:pt x="23" y="385"/>
                  </a:lnTo>
                  <a:lnTo>
                    <a:pt x="17" y="385"/>
                  </a:lnTo>
                  <a:lnTo>
                    <a:pt x="8" y="380"/>
                  </a:lnTo>
                  <a:lnTo>
                    <a:pt x="2" y="371"/>
                  </a:lnTo>
                  <a:lnTo>
                    <a:pt x="0" y="360"/>
                  </a:lnTo>
                  <a:lnTo>
                    <a:pt x="2" y="347"/>
                  </a:lnTo>
                  <a:lnTo>
                    <a:pt x="3" y="327"/>
                  </a:lnTo>
                  <a:lnTo>
                    <a:pt x="5" y="309"/>
                  </a:lnTo>
                  <a:lnTo>
                    <a:pt x="5" y="294"/>
                  </a:lnTo>
                  <a:lnTo>
                    <a:pt x="7" y="281"/>
                  </a:lnTo>
                  <a:lnTo>
                    <a:pt x="12" y="265"/>
                  </a:lnTo>
                  <a:lnTo>
                    <a:pt x="17" y="243"/>
                  </a:lnTo>
                  <a:lnTo>
                    <a:pt x="23" y="217"/>
                  </a:lnTo>
                  <a:lnTo>
                    <a:pt x="30" y="194"/>
                  </a:lnTo>
                  <a:lnTo>
                    <a:pt x="35" y="176"/>
                  </a:lnTo>
                  <a:lnTo>
                    <a:pt x="38" y="161"/>
                  </a:lnTo>
                  <a:lnTo>
                    <a:pt x="41" y="146"/>
                  </a:lnTo>
                  <a:lnTo>
                    <a:pt x="43" y="133"/>
                  </a:lnTo>
                  <a:lnTo>
                    <a:pt x="48" y="123"/>
                  </a:lnTo>
                  <a:lnTo>
                    <a:pt x="53" y="115"/>
                  </a:lnTo>
                  <a:lnTo>
                    <a:pt x="59" y="102"/>
                  </a:lnTo>
                  <a:lnTo>
                    <a:pt x="63" y="90"/>
                  </a:lnTo>
                  <a:lnTo>
                    <a:pt x="69" y="81"/>
                  </a:lnTo>
                  <a:lnTo>
                    <a:pt x="81" y="69"/>
                  </a:lnTo>
                  <a:lnTo>
                    <a:pt x="90" y="58"/>
                  </a:lnTo>
                  <a:lnTo>
                    <a:pt x="107" y="43"/>
                  </a:lnTo>
                  <a:lnTo>
                    <a:pt x="128" y="28"/>
                  </a:lnTo>
                  <a:lnTo>
                    <a:pt x="145" y="20"/>
                  </a:lnTo>
                  <a:lnTo>
                    <a:pt x="156" y="20"/>
                  </a:lnTo>
                  <a:lnTo>
                    <a:pt x="169" y="17"/>
                  </a:lnTo>
                  <a:lnTo>
                    <a:pt x="186" y="12"/>
                  </a:lnTo>
                  <a:lnTo>
                    <a:pt x="204" y="7"/>
                  </a:lnTo>
                  <a:lnTo>
                    <a:pt x="227" y="2"/>
                  </a:lnTo>
                  <a:lnTo>
                    <a:pt x="261" y="0"/>
                  </a:lnTo>
                  <a:lnTo>
                    <a:pt x="296" y="3"/>
                  </a:lnTo>
                  <a:lnTo>
                    <a:pt x="325" y="12"/>
                  </a:lnTo>
                  <a:lnTo>
                    <a:pt x="342" y="20"/>
                  </a:lnTo>
                  <a:lnTo>
                    <a:pt x="350" y="21"/>
                  </a:lnTo>
                  <a:lnTo>
                    <a:pt x="368" y="23"/>
                  </a:lnTo>
                  <a:lnTo>
                    <a:pt x="383" y="28"/>
                  </a:lnTo>
                  <a:lnTo>
                    <a:pt x="398" y="26"/>
                  </a:lnTo>
                  <a:lnTo>
                    <a:pt x="404" y="21"/>
                  </a:lnTo>
                  <a:lnTo>
                    <a:pt x="402" y="12"/>
                  </a:lnTo>
                  <a:lnTo>
                    <a:pt x="419" y="20"/>
                  </a:lnTo>
                  <a:lnTo>
                    <a:pt x="419" y="38"/>
                  </a:lnTo>
                  <a:lnTo>
                    <a:pt x="439" y="35"/>
                  </a:lnTo>
                  <a:lnTo>
                    <a:pt x="448" y="35"/>
                  </a:lnTo>
                  <a:lnTo>
                    <a:pt x="450" y="28"/>
                  </a:lnTo>
                  <a:lnTo>
                    <a:pt x="453" y="30"/>
                  </a:lnTo>
                  <a:lnTo>
                    <a:pt x="457" y="36"/>
                  </a:lnTo>
                  <a:lnTo>
                    <a:pt x="463" y="31"/>
                  </a:lnTo>
                  <a:lnTo>
                    <a:pt x="470" y="33"/>
                  </a:lnTo>
                  <a:lnTo>
                    <a:pt x="481" y="41"/>
                  </a:lnTo>
                  <a:lnTo>
                    <a:pt x="491" y="51"/>
                  </a:lnTo>
                  <a:lnTo>
                    <a:pt x="504" y="59"/>
                  </a:lnTo>
                  <a:lnTo>
                    <a:pt x="519" y="71"/>
                  </a:lnTo>
                  <a:lnTo>
                    <a:pt x="527" y="86"/>
                  </a:lnTo>
                  <a:lnTo>
                    <a:pt x="531" y="105"/>
                  </a:lnTo>
                  <a:lnTo>
                    <a:pt x="524" y="107"/>
                  </a:lnTo>
                  <a:lnTo>
                    <a:pt x="516" y="127"/>
                  </a:lnTo>
                  <a:lnTo>
                    <a:pt x="511" y="120"/>
                  </a:lnTo>
                  <a:lnTo>
                    <a:pt x="499" y="132"/>
                  </a:lnTo>
                  <a:lnTo>
                    <a:pt x="493" y="136"/>
                  </a:lnTo>
                  <a:lnTo>
                    <a:pt x="485" y="138"/>
                  </a:lnTo>
                  <a:lnTo>
                    <a:pt x="481" y="151"/>
                  </a:lnTo>
                  <a:lnTo>
                    <a:pt x="486" y="184"/>
                  </a:lnTo>
                  <a:lnTo>
                    <a:pt x="474" y="241"/>
                  </a:lnTo>
                  <a:lnTo>
                    <a:pt x="494" y="256"/>
                  </a:lnTo>
                  <a:lnTo>
                    <a:pt x="473" y="253"/>
                  </a:lnTo>
                  <a:lnTo>
                    <a:pt x="476" y="263"/>
                  </a:lnTo>
                  <a:lnTo>
                    <a:pt x="493" y="297"/>
                  </a:lnTo>
                  <a:lnTo>
                    <a:pt x="503" y="316"/>
                  </a:lnTo>
                  <a:lnTo>
                    <a:pt x="503" y="330"/>
                  </a:lnTo>
                  <a:lnTo>
                    <a:pt x="477" y="337"/>
                  </a:lnTo>
                  <a:lnTo>
                    <a:pt x="468" y="355"/>
                  </a:lnTo>
                  <a:lnTo>
                    <a:pt x="471" y="368"/>
                  </a:lnTo>
                  <a:lnTo>
                    <a:pt x="470" y="385"/>
                  </a:lnTo>
                  <a:lnTo>
                    <a:pt x="462" y="389"/>
                  </a:lnTo>
                  <a:lnTo>
                    <a:pt x="457" y="408"/>
                  </a:lnTo>
                  <a:lnTo>
                    <a:pt x="457" y="419"/>
                  </a:lnTo>
                  <a:lnTo>
                    <a:pt x="447" y="424"/>
                  </a:lnTo>
                  <a:lnTo>
                    <a:pt x="447" y="452"/>
                  </a:lnTo>
                  <a:lnTo>
                    <a:pt x="429" y="478"/>
                  </a:lnTo>
                  <a:lnTo>
                    <a:pt x="409" y="478"/>
                  </a:lnTo>
                  <a:lnTo>
                    <a:pt x="393" y="473"/>
                  </a:lnTo>
                  <a:lnTo>
                    <a:pt x="378" y="468"/>
                  </a:lnTo>
                  <a:lnTo>
                    <a:pt x="363" y="467"/>
                  </a:lnTo>
                  <a:lnTo>
                    <a:pt x="352" y="465"/>
                  </a:lnTo>
                  <a:lnTo>
                    <a:pt x="342" y="468"/>
                  </a:lnTo>
                  <a:lnTo>
                    <a:pt x="335" y="470"/>
                  </a:lnTo>
                  <a:lnTo>
                    <a:pt x="325" y="481"/>
                  </a:lnTo>
                  <a:lnTo>
                    <a:pt x="288" y="465"/>
                  </a:lnTo>
                  <a:lnTo>
                    <a:pt x="238" y="452"/>
                  </a:lnTo>
                  <a:lnTo>
                    <a:pt x="169" y="435"/>
                  </a:lnTo>
                  <a:lnTo>
                    <a:pt x="105" y="429"/>
                  </a:lnTo>
                  <a:lnTo>
                    <a:pt x="63" y="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38" y="3392"/>
              <a:ext cx="250" cy="212"/>
            </a:xfrm>
            <a:custGeom>
              <a:avLst/>
              <a:gdLst>
                <a:gd name="T0" fmla="*/ 0 w 474"/>
                <a:gd name="T1" fmla="*/ 376 h 402"/>
                <a:gd name="T2" fmla="*/ 474 w 474"/>
                <a:gd name="T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402">
                  <a:moveTo>
                    <a:pt x="0" y="376"/>
                  </a:moveTo>
                  <a:cubicBezTo>
                    <a:pt x="76" y="402"/>
                    <a:pt x="398" y="62"/>
                    <a:pt x="474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 flipV="1">
              <a:off x="2778" y="3375"/>
              <a:ext cx="46" cy="4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769" y="3345"/>
              <a:ext cx="20" cy="60"/>
            </a:xfrm>
            <a:custGeom>
              <a:avLst/>
              <a:gdLst>
                <a:gd name="T0" fmla="*/ 0 w 66"/>
                <a:gd name="T1" fmla="*/ 78 h 78"/>
                <a:gd name="T2" fmla="*/ 66 w 66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78">
                  <a:moveTo>
                    <a:pt x="0" y="78"/>
                  </a:moveTo>
                  <a:lnTo>
                    <a:pt x="66" y="0"/>
                  </a:ln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536045">
              <a:off x="2675" y="3514"/>
              <a:ext cx="15" cy="8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Line 67"/>
            <p:cNvSpPr>
              <a:spLocks noChangeShapeType="1"/>
            </p:cNvSpPr>
            <p:nvPr/>
          </p:nvSpPr>
          <p:spPr bwMode="auto">
            <a:xfrm flipH="1">
              <a:off x="2551" y="3393"/>
              <a:ext cx="243" cy="23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536" y="3391"/>
              <a:ext cx="252" cy="198"/>
            </a:xfrm>
            <a:custGeom>
              <a:avLst/>
              <a:gdLst>
                <a:gd name="T0" fmla="*/ 0 w 478"/>
                <a:gd name="T1" fmla="*/ 326 h 376"/>
                <a:gd name="T2" fmla="*/ 478 w 478"/>
                <a:gd name="T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8" h="376">
                  <a:moveTo>
                    <a:pt x="0" y="326"/>
                  </a:moveTo>
                  <a:cubicBezTo>
                    <a:pt x="84" y="376"/>
                    <a:pt x="400" y="59"/>
                    <a:pt x="478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606" y="3511"/>
              <a:ext cx="92" cy="95"/>
            </a:xfrm>
            <a:custGeom>
              <a:avLst/>
              <a:gdLst>
                <a:gd name="T0" fmla="*/ 13 w 173"/>
                <a:gd name="T1" fmla="*/ 150 h 180"/>
                <a:gd name="T2" fmla="*/ 88 w 173"/>
                <a:gd name="T3" fmla="*/ 150 h 180"/>
                <a:gd name="T4" fmla="*/ 167 w 173"/>
                <a:gd name="T5" fmla="*/ 0 h 180"/>
                <a:gd name="T6" fmla="*/ 13 w 173"/>
                <a:gd name="T7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80">
                  <a:moveTo>
                    <a:pt x="13" y="150"/>
                  </a:moveTo>
                  <a:cubicBezTo>
                    <a:pt x="0" y="175"/>
                    <a:pt x="63" y="180"/>
                    <a:pt x="88" y="150"/>
                  </a:cubicBezTo>
                  <a:cubicBezTo>
                    <a:pt x="160" y="84"/>
                    <a:pt x="173" y="2"/>
                    <a:pt x="167" y="0"/>
                  </a:cubicBezTo>
                  <a:lnTo>
                    <a:pt x="13" y="15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585" y="3550"/>
              <a:ext cx="41" cy="42"/>
            </a:xfrm>
            <a:custGeom>
              <a:avLst/>
              <a:gdLst>
                <a:gd name="T0" fmla="*/ 3 w 77"/>
                <a:gd name="T1" fmla="*/ 80 h 80"/>
                <a:gd name="T2" fmla="*/ 0 w 77"/>
                <a:gd name="T3" fmla="*/ 40 h 80"/>
                <a:gd name="T4" fmla="*/ 24 w 77"/>
                <a:gd name="T5" fmla="*/ 7 h 80"/>
                <a:gd name="T6" fmla="*/ 63 w 77"/>
                <a:gd name="T7" fmla="*/ 0 h 80"/>
                <a:gd name="T8" fmla="*/ 77 w 77"/>
                <a:gd name="T9" fmla="*/ 18 h 80"/>
                <a:gd name="T10" fmla="*/ 3 w 77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0">
                  <a:moveTo>
                    <a:pt x="3" y="80"/>
                  </a:moveTo>
                  <a:lnTo>
                    <a:pt x="0" y="40"/>
                  </a:lnTo>
                  <a:lnTo>
                    <a:pt x="24" y="7"/>
                  </a:lnTo>
                  <a:lnTo>
                    <a:pt x="63" y="0"/>
                  </a:lnTo>
                  <a:lnTo>
                    <a:pt x="77" y="18"/>
                  </a:lnTo>
                  <a:lnTo>
                    <a:pt x="3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778" y="3363"/>
              <a:ext cx="24" cy="22"/>
            </a:xfrm>
            <a:custGeom>
              <a:avLst/>
              <a:gdLst>
                <a:gd name="T0" fmla="*/ 0 w 46"/>
                <a:gd name="T1" fmla="*/ 41 h 42"/>
                <a:gd name="T2" fmla="*/ 46 w 46"/>
                <a:gd name="T3" fmla="*/ 42 h 42"/>
                <a:gd name="T4" fmla="*/ 13 w 46"/>
                <a:gd name="T5" fmla="*/ 0 h 42"/>
                <a:gd name="T6" fmla="*/ 0 w 46"/>
                <a:gd name="T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2">
                  <a:moveTo>
                    <a:pt x="0" y="41"/>
                  </a:moveTo>
                  <a:lnTo>
                    <a:pt x="46" y="42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792" y="3375"/>
              <a:ext cx="20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7" y="3519"/>
              <a:ext cx="14" cy="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469032" y="5348822"/>
            <a:ext cx="1597025" cy="868362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646832" y="5436134"/>
            <a:ext cx="13096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000000"/>
                </a:solidFill>
              </a:rPr>
              <a:t>Professor</a:t>
            </a:r>
            <a:endParaRPr lang="en-US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469032" y="5804434"/>
            <a:ext cx="1597025" cy="4127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69032" y="5956834"/>
            <a:ext cx="1597025" cy="2603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74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Attribute?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is a named property of a class that describes the range of values that instances of the property may hold.</a:t>
            </a:r>
          </a:p>
          <a:p>
            <a:pPr lvl="1"/>
            <a:r>
              <a:rPr lang="en-US" dirty="0"/>
              <a:t>A class may have any number of attributes or no attributes at all.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5359565" y="4424039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412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92765" y="4881239"/>
            <a:ext cx="10747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Attributes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18378" y="3901752"/>
            <a:ext cx="1730375" cy="2339975"/>
            <a:chOff x="2367" y="2167"/>
            <a:chExt cx="1090" cy="14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67" y="2167"/>
              <a:ext cx="1090" cy="147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02" y="2223"/>
              <a:ext cx="70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67" y="2457"/>
              <a:ext cx="1090" cy="118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67" y="3448"/>
              <a:ext cx="1090" cy="19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08" y="2484"/>
              <a:ext cx="60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name</a:t>
              </a:r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08" y="2691"/>
              <a:ext cx="80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address</a:t>
              </a:r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08" y="2897"/>
              <a:ext cx="8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studentID</a:t>
              </a:r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08" y="3104"/>
              <a:ext cx="9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dateOfBirth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56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Classes and Objects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2838785" y="4243602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1732298" y="2130640"/>
            <a:ext cx="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27485" y="1729002"/>
            <a:ext cx="787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Class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7880685" y="3938802"/>
            <a:ext cx="990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Objects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24248" y="2937092"/>
            <a:ext cx="1660525" cy="2246313"/>
            <a:chOff x="739" y="1577"/>
            <a:chExt cx="1046" cy="1415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39" y="1577"/>
              <a:ext cx="1046" cy="141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64" y="1630"/>
              <a:ext cx="6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39" y="1855"/>
              <a:ext cx="1046" cy="113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39" y="2807"/>
              <a:ext cx="1046" cy="18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78" y="1881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name</a:t>
              </a:r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78" y="2079"/>
              <a:ext cx="6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address</a:t>
              </a:r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78" y="2277"/>
              <a:ext cx="7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studentID</a:t>
              </a: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78" y="2476"/>
              <a:ext cx="9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dateOfBirth</a:t>
              </a:r>
              <a:endParaRPr lang="en-US"/>
            </a:p>
          </p:txBody>
        </p:sp>
      </p:grpSp>
      <p:sp>
        <p:nvSpPr>
          <p:cNvPr id="10" name="Line 33"/>
          <p:cNvSpPr>
            <a:spLocks noChangeShapeType="1"/>
          </p:cNvSpPr>
          <p:nvPr/>
        </p:nvSpPr>
        <p:spPr bwMode="auto">
          <a:xfrm flipH="1">
            <a:off x="7434598" y="427694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H="1" flipV="1">
            <a:off x="7434598" y="342604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981785" y="2033802"/>
            <a:ext cx="3260725" cy="1828800"/>
            <a:chOff x="3226" y="960"/>
            <a:chExt cx="2054" cy="1152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26" y="960"/>
              <a:ext cx="2054" cy="115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08" y="989"/>
              <a:ext cx="65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 u="sng" dirty="0">
                  <a:solidFill>
                    <a:srgbClr val="000000"/>
                  </a:solidFill>
                </a:rPr>
                <a:t>:Student</a:t>
              </a:r>
              <a:endParaRPr lang="en-US" u="sng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226" y="1238"/>
              <a:ext cx="2054" cy="87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265" y="1264"/>
              <a:ext cx="15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000000"/>
                  </a:solidFill>
                </a:rPr>
                <a:t>- name = “M. Modano”</a:t>
              </a:r>
              <a:endParaRPr lang="en-US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65" y="1462"/>
              <a:ext cx="18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address = “123 Main St.”</a:t>
              </a:r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265" y="1660"/>
              <a:ext cx="10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studentID = 9</a:t>
              </a:r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265" y="1859"/>
              <a:ext cx="19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dateOfBirth = “03/10/1967”</a:t>
              </a:r>
              <a:endParaRPr 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994485" y="4624602"/>
            <a:ext cx="3248025" cy="1752600"/>
            <a:chOff x="2352" y="2640"/>
            <a:chExt cx="2046" cy="110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52" y="2640"/>
              <a:ext cx="2046" cy="110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92" y="2669"/>
              <a:ext cx="65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 u="sng">
                  <a:solidFill>
                    <a:srgbClr val="000000"/>
                  </a:solidFill>
                </a:rPr>
                <a:t>:Student</a:t>
              </a:r>
              <a:endParaRPr lang="en-US" u="sng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52" y="2918"/>
              <a:ext cx="2046" cy="82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91" y="2944"/>
              <a:ext cx="15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name = “D. Hatcher”</a:t>
              </a:r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91" y="3142"/>
              <a:ext cx="18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address = “456 Oak Ln.”</a:t>
              </a:r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91" y="3340"/>
              <a:ext cx="10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studentID = 2</a:t>
              </a:r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91" y="3539"/>
              <a:ext cx="19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dateOfBirth = “12/11/1969”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63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A service that can be requested from an object to effect behavior. An operation has a signature, which may restrict the actual parameters that are possible.</a:t>
            </a:r>
          </a:p>
          <a:p>
            <a:pPr>
              <a:lnSpc>
                <a:spcPts val="3200"/>
              </a:lnSpc>
            </a:pPr>
            <a:r>
              <a:rPr lang="en-US" dirty="0"/>
              <a:t>A class may have any number of operations or none at all.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5229213" y="4630171"/>
            <a:ext cx="487363" cy="1495425"/>
          </a:xfrm>
          <a:prstGeom prst="leftBrace">
            <a:avLst>
              <a:gd name="adj1" fmla="val 25570"/>
              <a:gd name="adj2" fmla="val 50000"/>
            </a:avLst>
          </a:prstGeom>
          <a:noFill/>
          <a:ln w="412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24288" y="5158809"/>
            <a:ext cx="13335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Operations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67376" y="3953896"/>
            <a:ext cx="2603500" cy="23558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27801" y="3998346"/>
            <a:ext cx="963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</a:rPr>
              <a:t>Student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67376" y="4336484"/>
            <a:ext cx="2603500" cy="197326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767376" y="4482534"/>
            <a:ext cx="2603500" cy="182721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37238" y="4646046"/>
            <a:ext cx="15004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+ get tuition()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937238" y="4919096"/>
            <a:ext cx="189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add schedule()</a:t>
            </a: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37238" y="5192146"/>
            <a:ext cx="182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get schedule()</a:t>
            </a: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37238" y="5466784"/>
            <a:ext cx="216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delete schedule()</a:t>
            </a: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35651" y="5739834"/>
            <a:ext cx="232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has prerequisites()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Package?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general purpose mechanism for organizing elements into groups.</a:t>
            </a:r>
          </a:p>
          <a:p>
            <a:r>
              <a:rPr lang="en-US" sz="2800" dirty="0"/>
              <a:t>A model element that can contain other model elements.</a:t>
            </a:r>
          </a:p>
          <a:p>
            <a:r>
              <a:rPr lang="en-US" sz="2800" dirty="0"/>
              <a:t>A package can be used:</a:t>
            </a:r>
          </a:p>
          <a:p>
            <a:pPr lvl="1"/>
            <a:r>
              <a:rPr lang="en-US" sz="2400" dirty="0"/>
              <a:t>To organize the model under development.</a:t>
            </a:r>
          </a:p>
          <a:p>
            <a:pPr lvl="1"/>
            <a:r>
              <a:rPr lang="en-US" sz="2400" dirty="0"/>
              <a:t>As a unit of configuration management.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6843" y="4967271"/>
            <a:ext cx="2117725" cy="1276350"/>
          </a:xfrm>
          <a:prstGeom prst="rect">
            <a:avLst/>
          </a:prstGeom>
          <a:solidFill>
            <a:srgbClr val="FFFFCC"/>
          </a:solidFill>
          <a:ln w="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76843" y="4564046"/>
            <a:ext cx="847725" cy="40322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7843" y="5119671"/>
            <a:ext cx="1243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rgbClr val="000000"/>
                </a:solidFill>
              </a:rPr>
              <a:t>University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34043" y="5500671"/>
            <a:ext cx="96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rgbClr val="000000"/>
                </a:solidFill>
              </a:rPr>
              <a:t>Artifacts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Package Can Contain Classes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package, University Artifacts, contains one package and five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400" y="6655200"/>
            <a:ext cx="2895600" cy="234950"/>
          </a:xfrm>
        </p:spPr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02506" y="3585370"/>
            <a:ext cx="2047875" cy="1622426"/>
            <a:chOff x="212" y="1481"/>
            <a:chExt cx="1290" cy="1022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12" y="1726"/>
              <a:ext cx="1290" cy="77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noFill/>
            <a:ln w="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0" y="1740"/>
              <a:ext cx="78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University </a:t>
              </a:r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65" y="1944"/>
              <a:ext cx="6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Artifacts</a:t>
              </a:r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31756" y="5663406"/>
            <a:ext cx="1709738" cy="701675"/>
            <a:chOff x="3888" y="3373"/>
            <a:chExt cx="1077" cy="442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88" y="3373"/>
              <a:ext cx="1077" cy="44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944" y="3416"/>
              <a:ext cx="9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CourseOffering</a:t>
              </a:r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8" y="3610"/>
              <a:ext cx="1077" cy="20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3696"/>
              <a:ext cx="1077" cy="11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31756" y="4452143"/>
            <a:ext cx="1452563" cy="668338"/>
            <a:chOff x="3888" y="2520"/>
            <a:chExt cx="915" cy="42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88" y="2520"/>
              <a:ext cx="915" cy="42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049" y="2563"/>
              <a:ext cx="6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Schedule</a:t>
              </a:r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88" y="2747"/>
              <a:ext cx="915" cy="19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88" y="2833"/>
              <a:ext cx="915" cy="10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431756" y="3190081"/>
            <a:ext cx="1452563" cy="769937"/>
            <a:chOff x="4491" y="1777"/>
            <a:chExt cx="915" cy="485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491" y="1777"/>
              <a:ext cx="915" cy="48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652" y="1809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Professor</a:t>
              </a:r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91" y="2003"/>
              <a:ext cx="915" cy="25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491" y="2089"/>
              <a:ext cx="915" cy="17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156869" y="4358481"/>
            <a:ext cx="1452562" cy="855662"/>
            <a:chOff x="2455" y="2348"/>
            <a:chExt cx="915" cy="539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55" y="2348"/>
              <a:ext cx="915" cy="53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92" y="2391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Course</a:t>
              </a:r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55" y="2585"/>
              <a:ext cx="915" cy="3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455" y="2671"/>
              <a:ext cx="915" cy="21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156869" y="5647531"/>
            <a:ext cx="1316037" cy="735012"/>
            <a:chOff x="2455" y="3363"/>
            <a:chExt cx="829" cy="463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55" y="3363"/>
              <a:ext cx="829" cy="4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06" y="3406"/>
              <a:ext cx="4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55" y="3589"/>
              <a:ext cx="829" cy="2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55" y="3675"/>
              <a:ext cx="829" cy="15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156869" y="2794793"/>
            <a:ext cx="1676400" cy="1165225"/>
            <a:chOff x="212" y="1481"/>
            <a:chExt cx="1290" cy="102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12" y="1726"/>
              <a:ext cx="1290" cy="77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noFill/>
            <a:ln w="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" y="1740"/>
              <a:ext cx="66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Student</a:t>
              </a:r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5" y="1945"/>
              <a:ext cx="63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Artifacts</a:t>
              </a:r>
              <a:endParaRPr lang="en-US" sz="1800"/>
            </a:p>
          </p:txBody>
        </p:sp>
      </p:grpSp>
      <p:sp>
        <p:nvSpPr>
          <p:cNvPr id="12" name="AutoShape 41"/>
          <p:cNvSpPr>
            <a:spLocks/>
          </p:cNvSpPr>
          <p:nvPr/>
        </p:nvSpPr>
        <p:spPr bwMode="auto">
          <a:xfrm>
            <a:off x="3231356" y="2823368"/>
            <a:ext cx="533400" cy="3657600"/>
          </a:xfrm>
          <a:prstGeom prst="leftBrace">
            <a:avLst>
              <a:gd name="adj1" fmla="val 57143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64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an object?  </a:t>
            </a:r>
          </a:p>
          <a:p>
            <a:r>
              <a:rPr lang="en-US" sz="2800" dirty="0"/>
              <a:t>What is a class? How are classes and objects related?</a:t>
            </a:r>
          </a:p>
          <a:p>
            <a:r>
              <a:rPr lang="en-US" sz="2800" dirty="0"/>
              <a:t>What is an attribute? An operation?</a:t>
            </a:r>
          </a:p>
          <a:p>
            <a:r>
              <a:rPr lang="en-US" sz="2800"/>
              <a:t>Why </a:t>
            </a:r>
            <a:r>
              <a:rPr lang="en-US" sz="2800" dirty="0"/>
              <a:t>use packages?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clipboar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7" y="4941802"/>
            <a:ext cx="1614866" cy="17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At the end of this lesson, you will be able to</a:t>
            </a:r>
          </a:p>
          <a:p>
            <a:pPr lvl="1"/>
            <a:r>
              <a:rPr lang="en-US" dirty="0"/>
              <a:t>Describe abstraction, encapsulation, modularity, and hierarchy</a:t>
            </a:r>
          </a:p>
          <a:p>
            <a:pPr lvl="1"/>
            <a:r>
              <a:rPr lang="en-US" dirty="0"/>
              <a:t>Describe the physical structure of a class</a:t>
            </a:r>
          </a:p>
          <a:p>
            <a:pPr lvl="1"/>
            <a:r>
              <a:rPr lang="en-US" dirty="0"/>
              <a:t>Describe the relationship between a class and an object</a:t>
            </a:r>
          </a:p>
          <a:p>
            <a:pPr lvl="1"/>
            <a:r>
              <a:rPr lang="en-US" dirty="0"/>
              <a:t>Define polymorphism and generalization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Informally, an object represents an entity, either physical, conceptual, or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Physical entity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Conceptual entity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Software entity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97388" y="2857910"/>
            <a:ext cx="2447926" cy="923926"/>
            <a:chOff x="2550" y="1457"/>
            <a:chExt cx="1542" cy="582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2550" y="1457"/>
              <a:ext cx="1542" cy="418"/>
              <a:chOff x="2550" y="1457"/>
              <a:chExt cx="1542" cy="418"/>
            </a:xfrm>
          </p:grpSpPr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2588" y="1457"/>
                <a:ext cx="1504" cy="387"/>
                <a:chOff x="2588" y="1457"/>
                <a:chExt cx="1504" cy="387"/>
              </a:xfrm>
            </p:grpSpPr>
            <p:sp>
              <p:nvSpPr>
                <p:cNvPr id="123" name="Freeform 122"/>
                <p:cNvSpPr>
                  <a:spLocks/>
                </p:cNvSpPr>
                <p:nvPr/>
              </p:nvSpPr>
              <p:spPr bwMode="auto">
                <a:xfrm>
                  <a:off x="2588" y="1492"/>
                  <a:ext cx="1201" cy="319"/>
                </a:xfrm>
                <a:custGeom>
                  <a:avLst/>
                  <a:gdLst>
                    <a:gd name="T0" fmla="*/ 984 w 1201"/>
                    <a:gd name="T1" fmla="*/ 0 h 319"/>
                    <a:gd name="T2" fmla="*/ 36 w 1201"/>
                    <a:gd name="T3" fmla="*/ 0 h 319"/>
                    <a:gd name="T4" fmla="*/ 29 w 1201"/>
                    <a:gd name="T5" fmla="*/ 12 h 319"/>
                    <a:gd name="T6" fmla="*/ 22 w 1201"/>
                    <a:gd name="T7" fmla="*/ 25 h 319"/>
                    <a:gd name="T8" fmla="*/ 15 w 1201"/>
                    <a:gd name="T9" fmla="*/ 43 h 319"/>
                    <a:gd name="T10" fmla="*/ 10 w 1201"/>
                    <a:gd name="T11" fmla="*/ 62 h 319"/>
                    <a:gd name="T12" fmla="*/ 5 w 1201"/>
                    <a:gd name="T13" fmla="*/ 81 h 319"/>
                    <a:gd name="T14" fmla="*/ 3 w 1201"/>
                    <a:gd name="T15" fmla="*/ 100 h 319"/>
                    <a:gd name="T16" fmla="*/ 2 w 1201"/>
                    <a:gd name="T17" fmla="*/ 122 h 319"/>
                    <a:gd name="T18" fmla="*/ 5 w 1201"/>
                    <a:gd name="T19" fmla="*/ 141 h 319"/>
                    <a:gd name="T20" fmla="*/ 8 w 1201"/>
                    <a:gd name="T21" fmla="*/ 157 h 319"/>
                    <a:gd name="T22" fmla="*/ 12 w 1201"/>
                    <a:gd name="T23" fmla="*/ 171 h 319"/>
                    <a:gd name="T24" fmla="*/ 18 w 1201"/>
                    <a:gd name="T25" fmla="*/ 184 h 319"/>
                    <a:gd name="T26" fmla="*/ 24 w 1201"/>
                    <a:gd name="T27" fmla="*/ 196 h 319"/>
                    <a:gd name="T28" fmla="*/ 30 w 1201"/>
                    <a:gd name="T29" fmla="*/ 207 h 319"/>
                    <a:gd name="T30" fmla="*/ 0 w 1201"/>
                    <a:gd name="T31" fmla="*/ 230 h 319"/>
                    <a:gd name="T32" fmla="*/ 0 w 1201"/>
                    <a:gd name="T33" fmla="*/ 315 h 319"/>
                    <a:gd name="T34" fmla="*/ 303 w 1201"/>
                    <a:gd name="T35" fmla="*/ 315 h 319"/>
                    <a:gd name="T36" fmla="*/ 303 w 1201"/>
                    <a:gd name="T37" fmla="*/ 228 h 319"/>
                    <a:gd name="T38" fmla="*/ 900 w 1201"/>
                    <a:gd name="T39" fmla="*/ 228 h 319"/>
                    <a:gd name="T40" fmla="*/ 804 w 1201"/>
                    <a:gd name="T41" fmla="*/ 246 h 319"/>
                    <a:gd name="T42" fmla="*/ 804 w 1201"/>
                    <a:gd name="T43" fmla="*/ 285 h 319"/>
                    <a:gd name="T44" fmla="*/ 1064 w 1201"/>
                    <a:gd name="T45" fmla="*/ 285 h 319"/>
                    <a:gd name="T46" fmla="*/ 933 w 1201"/>
                    <a:gd name="T47" fmla="*/ 300 h 319"/>
                    <a:gd name="T48" fmla="*/ 933 w 1201"/>
                    <a:gd name="T49" fmla="*/ 318 h 319"/>
                    <a:gd name="T50" fmla="*/ 1164 w 1201"/>
                    <a:gd name="T51" fmla="*/ 300 h 319"/>
                    <a:gd name="T52" fmla="*/ 1164 w 1201"/>
                    <a:gd name="T53" fmla="*/ 251 h 319"/>
                    <a:gd name="T54" fmla="*/ 1200 w 1201"/>
                    <a:gd name="T55" fmla="*/ 251 h 319"/>
                    <a:gd name="T56" fmla="*/ 1200 w 1201"/>
                    <a:gd name="T57" fmla="*/ 222 h 319"/>
                    <a:gd name="T58" fmla="*/ 1161 w 1201"/>
                    <a:gd name="T59" fmla="*/ 222 h 319"/>
                    <a:gd name="T60" fmla="*/ 1161 w 1201"/>
                    <a:gd name="T61" fmla="*/ 243 h 319"/>
                    <a:gd name="T62" fmla="*/ 954 w 1201"/>
                    <a:gd name="T63" fmla="*/ 243 h 319"/>
                    <a:gd name="T64" fmla="*/ 966 w 1201"/>
                    <a:gd name="T65" fmla="*/ 235 h 319"/>
                    <a:gd name="T66" fmla="*/ 975 w 1201"/>
                    <a:gd name="T67" fmla="*/ 228 h 319"/>
                    <a:gd name="T68" fmla="*/ 984 w 1201"/>
                    <a:gd name="T69" fmla="*/ 220 h 319"/>
                    <a:gd name="T70" fmla="*/ 972 w 1201"/>
                    <a:gd name="T71" fmla="*/ 237 h 319"/>
                    <a:gd name="T72" fmla="*/ 1018 w 1201"/>
                    <a:gd name="T73" fmla="*/ 237 h 319"/>
                    <a:gd name="T74" fmla="*/ 1024 w 1201"/>
                    <a:gd name="T75" fmla="*/ 214 h 319"/>
                    <a:gd name="T76" fmla="*/ 993 w 1201"/>
                    <a:gd name="T77" fmla="*/ 214 h 319"/>
                    <a:gd name="T78" fmla="*/ 1003 w 1201"/>
                    <a:gd name="T79" fmla="*/ 201 h 319"/>
                    <a:gd name="T80" fmla="*/ 1010 w 1201"/>
                    <a:gd name="T81" fmla="*/ 187 h 319"/>
                    <a:gd name="T82" fmla="*/ 1016 w 1201"/>
                    <a:gd name="T83" fmla="*/ 173 h 319"/>
                    <a:gd name="T84" fmla="*/ 1020 w 1201"/>
                    <a:gd name="T85" fmla="*/ 158 h 319"/>
                    <a:gd name="T86" fmla="*/ 1024 w 1201"/>
                    <a:gd name="T87" fmla="*/ 139 h 319"/>
                    <a:gd name="T88" fmla="*/ 1025 w 1201"/>
                    <a:gd name="T89" fmla="*/ 114 h 319"/>
                    <a:gd name="T90" fmla="*/ 1025 w 1201"/>
                    <a:gd name="T91" fmla="*/ 98 h 319"/>
                    <a:gd name="T92" fmla="*/ 1021 w 1201"/>
                    <a:gd name="T93" fmla="*/ 76 h 319"/>
                    <a:gd name="T94" fmla="*/ 1017 w 1201"/>
                    <a:gd name="T95" fmla="*/ 62 h 319"/>
                    <a:gd name="T96" fmla="*/ 1013 w 1201"/>
                    <a:gd name="T97" fmla="*/ 51 h 319"/>
                    <a:gd name="T98" fmla="*/ 1009 w 1201"/>
                    <a:gd name="T99" fmla="*/ 37 h 319"/>
                    <a:gd name="T100" fmla="*/ 1001 w 1201"/>
                    <a:gd name="T101" fmla="*/ 23 h 319"/>
                    <a:gd name="T102" fmla="*/ 993 w 1201"/>
                    <a:gd name="T103" fmla="*/ 12 h 319"/>
                    <a:gd name="T104" fmla="*/ 984 w 1201"/>
                    <a:gd name="T105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01" h="319">
                      <a:moveTo>
                        <a:pt x="984" y="0"/>
                      </a:moveTo>
                      <a:lnTo>
                        <a:pt x="36" y="0"/>
                      </a:lnTo>
                      <a:lnTo>
                        <a:pt x="29" y="12"/>
                      </a:lnTo>
                      <a:lnTo>
                        <a:pt x="22" y="25"/>
                      </a:lnTo>
                      <a:lnTo>
                        <a:pt x="15" y="43"/>
                      </a:lnTo>
                      <a:lnTo>
                        <a:pt x="10" y="62"/>
                      </a:lnTo>
                      <a:lnTo>
                        <a:pt x="5" y="81"/>
                      </a:lnTo>
                      <a:lnTo>
                        <a:pt x="3" y="100"/>
                      </a:lnTo>
                      <a:lnTo>
                        <a:pt x="2" y="122"/>
                      </a:lnTo>
                      <a:lnTo>
                        <a:pt x="5" y="141"/>
                      </a:lnTo>
                      <a:lnTo>
                        <a:pt x="8" y="157"/>
                      </a:lnTo>
                      <a:lnTo>
                        <a:pt x="12" y="171"/>
                      </a:lnTo>
                      <a:lnTo>
                        <a:pt x="18" y="184"/>
                      </a:lnTo>
                      <a:lnTo>
                        <a:pt x="24" y="196"/>
                      </a:lnTo>
                      <a:lnTo>
                        <a:pt x="30" y="207"/>
                      </a:lnTo>
                      <a:lnTo>
                        <a:pt x="0" y="230"/>
                      </a:lnTo>
                      <a:lnTo>
                        <a:pt x="0" y="315"/>
                      </a:lnTo>
                      <a:lnTo>
                        <a:pt x="303" y="315"/>
                      </a:lnTo>
                      <a:lnTo>
                        <a:pt x="303" y="228"/>
                      </a:lnTo>
                      <a:lnTo>
                        <a:pt x="900" y="228"/>
                      </a:lnTo>
                      <a:lnTo>
                        <a:pt x="804" y="246"/>
                      </a:lnTo>
                      <a:lnTo>
                        <a:pt x="804" y="285"/>
                      </a:lnTo>
                      <a:lnTo>
                        <a:pt x="1064" y="285"/>
                      </a:lnTo>
                      <a:lnTo>
                        <a:pt x="933" y="300"/>
                      </a:lnTo>
                      <a:lnTo>
                        <a:pt x="933" y="318"/>
                      </a:lnTo>
                      <a:lnTo>
                        <a:pt x="1164" y="300"/>
                      </a:lnTo>
                      <a:lnTo>
                        <a:pt x="1164" y="251"/>
                      </a:lnTo>
                      <a:lnTo>
                        <a:pt x="1200" y="251"/>
                      </a:lnTo>
                      <a:lnTo>
                        <a:pt x="1200" y="222"/>
                      </a:lnTo>
                      <a:lnTo>
                        <a:pt x="1161" y="222"/>
                      </a:lnTo>
                      <a:lnTo>
                        <a:pt x="1161" y="243"/>
                      </a:lnTo>
                      <a:lnTo>
                        <a:pt x="954" y="243"/>
                      </a:lnTo>
                      <a:lnTo>
                        <a:pt x="966" y="235"/>
                      </a:lnTo>
                      <a:lnTo>
                        <a:pt x="975" y="228"/>
                      </a:lnTo>
                      <a:lnTo>
                        <a:pt x="984" y="220"/>
                      </a:lnTo>
                      <a:lnTo>
                        <a:pt x="972" y="237"/>
                      </a:lnTo>
                      <a:lnTo>
                        <a:pt x="1018" y="237"/>
                      </a:lnTo>
                      <a:lnTo>
                        <a:pt x="1024" y="214"/>
                      </a:lnTo>
                      <a:lnTo>
                        <a:pt x="993" y="214"/>
                      </a:lnTo>
                      <a:lnTo>
                        <a:pt x="1003" y="201"/>
                      </a:lnTo>
                      <a:lnTo>
                        <a:pt x="1010" y="187"/>
                      </a:lnTo>
                      <a:lnTo>
                        <a:pt x="1016" y="173"/>
                      </a:lnTo>
                      <a:lnTo>
                        <a:pt x="1020" y="158"/>
                      </a:lnTo>
                      <a:lnTo>
                        <a:pt x="1024" y="139"/>
                      </a:lnTo>
                      <a:lnTo>
                        <a:pt x="1025" y="114"/>
                      </a:lnTo>
                      <a:lnTo>
                        <a:pt x="1025" y="98"/>
                      </a:lnTo>
                      <a:lnTo>
                        <a:pt x="1021" y="76"/>
                      </a:lnTo>
                      <a:lnTo>
                        <a:pt x="1017" y="62"/>
                      </a:lnTo>
                      <a:lnTo>
                        <a:pt x="1013" y="51"/>
                      </a:lnTo>
                      <a:lnTo>
                        <a:pt x="1009" y="37"/>
                      </a:lnTo>
                      <a:lnTo>
                        <a:pt x="1001" y="23"/>
                      </a:lnTo>
                      <a:lnTo>
                        <a:pt x="993" y="12"/>
                      </a:lnTo>
                      <a:lnTo>
                        <a:pt x="984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grpSp>
              <p:nvGrpSpPr>
                <p:cNvPr id="124" name="Group 123"/>
                <p:cNvGrpSpPr>
                  <a:grpSpLocks/>
                </p:cNvGrpSpPr>
                <p:nvPr/>
              </p:nvGrpSpPr>
              <p:grpSpPr bwMode="auto">
                <a:xfrm>
                  <a:off x="3739" y="1457"/>
                  <a:ext cx="353" cy="387"/>
                  <a:chOff x="3739" y="1457"/>
                  <a:chExt cx="353" cy="387"/>
                </a:xfrm>
              </p:grpSpPr>
              <p:grpSp>
                <p:nvGrpSpPr>
                  <p:cNvPr id="12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3739" y="1457"/>
                    <a:ext cx="39" cy="256"/>
                    <a:chOff x="3739" y="1457"/>
                    <a:chExt cx="39" cy="256"/>
                  </a:xfrm>
                </p:grpSpPr>
                <p:sp>
                  <p:nvSpPr>
                    <p:cNvPr id="138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9" y="1705"/>
                      <a:ext cx="39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  <p:grpSp>
                  <p:nvGrpSpPr>
                    <p:cNvPr id="139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9" y="1457"/>
                      <a:ext cx="26" cy="238"/>
                      <a:chOff x="3749" y="1457"/>
                      <a:chExt cx="26" cy="238"/>
                    </a:xfrm>
                  </p:grpSpPr>
                  <p:sp>
                    <p:nvSpPr>
                      <p:cNvPr id="140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3" y="1457"/>
                        <a:ext cx="16" cy="11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141" name="Rectangle 1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1582"/>
                        <a:ext cx="26" cy="113"/>
                      </a:xfrm>
                      <a:prstGeom prst="rect">
                        <a:avLst/>
                      </a:prstGeom>
                      <a:solidFill>
                        <a:srgbClr val="A0A0A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</p:grpSp>
              <p:grpSp>
                <p:nvGrpSpPr>
                  <p:cNvPr id="126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3754" y="1561"/>
                    <a:ext cx="338" cy="283"/>
                    <a:chOff x="3754" y="1561"/>
                    <a:chExt cx="338" cy="283"/>
                  </a:xfrm>
                </p:grpSpPr>
                <p:grpSp>
                  <p:nvGrpSpPr>
                    <p:cNvPr id="127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7" y="1561"/>
                      <a:ext cx="310" cy="187"/>
                      <a:chOff x="3767" y="1561"/>
                      <a:chExt cx="310" cy="187"/>
                    </a:xfrm>
                  </p:grpSpPr>
                  <p:sp>
                    <p:nvSpPr>
                      <p:cNvPr id="134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7" y="1561"/>
                        <a:ext cx="310" cy="187"/>
                      </a:xfrm>
                      <a:custGeom>
                        <a:avLst/>
                        <a:gdLst>
                          <a:gd name="T0" fmla="*/ 145 w 310"/>
                          <a:gd name="T1" fmla="*/ 0 h 187"/>
                          <a:gd name="T2" fmla="*/ 26 w 310"/>
                          <a:gd name="T3" fmla="*/ 0 h 187"/>
                          <a:gd name="T4" fmla="*/ 22 w 310"/>
                          <a:gd name="T5" fmla="*/ 2 h 187"/>
                          <a:gd name="T6" fmla="*/ 19 w 310"/>
                          <a:gd name="T7" fmla="*/ 5 h 187"/>
                          <a:gd name="T8" fmla="*/ 17 w 310"/>
                          <a:gd name="T9" fmla="*/ 8 h 187"/>
                          <a:gd name="T10" fmla="*/ 16 w 310"/>
                          <a:gd name="T11" fmla="*/ 11 h 187"/>
                          <a:gd name="T12" fmla="*/ 0 w 310"/>
                          <a:gd name="T13" fmla="*/ 159 h 187"/>
                          <a:gd name="T14" fmla="*/ 1 w 310"/>
                          <a:gd name="T15" fmla="*/ 165 h 187"/>
                          <a:gd name="T16" fmla="*/ 2 w 310"/>
                          <a:gd name="T17" fmla="*/ 174 h 187"/>
                          <a:gd name="T18" fmla="*/ 8 w 310"/>
                          <a:gd name="T19" fmla="*/ 181 h 187"/>
                          <a:gd name="T20" fmla="*/ 14 w 310"/>
                          <a:gd name="T21" fmla="*/ 186 h 187"/>
                          <a:gd name="T22" fmla="*/ 21 w 310"/>
                          <a:gd name="T23" fmla="*/ 186 h 187"/>
                          <a:gd name="T24" fmla="*/ 309 w 310"/>
                          <a:gd name="T25" fmla="*/ 186 h 187"/>
                          <a:gd name="T26" fmla="*/ 302 w 310"/>
                          <a:gd name="T27" fmla="*/ 110 h 187"/>
                          <a:gd name="T28" fmla="*/ 299 w 310"/>
                          <a:gd name="T29" fmla="*/ 105 h 187"/>
                          <a:gd name="T30" fmla="*/ 292 w 310"/>
                          <a:gd name="T31" fmla="*/ 100 h 187"/>
                          <a:gd name="T32" fmla="*/ 285 w 310"/>
                          <a:gd name="T33" fmla="*/ 99 h 187"/>
                          <a:gd name="T34" fmla="*/ 172 w 310"/>
                          <a:gd name="T35" fmla="*/ 79 h 187"/>
                          <a:gd name="T36" fmla="*/ 118 w 310"/>
                          <a:gd name="T37" fmla="*/ 79 h 187"/>
                          <a:gd name="T38" fmla="*/ 42 w 310"/>
                          <a:gd name="T39" fmla="*/ 79 h 187"/>
                          <a:gd name="T40" fmla="*/ 42 w 310"/>
                          <a:gd name="T41" fmla="*/ 10 h 187"/>
                          <a:gd name="T42" fmla="*/ 104 w 310"/>
                          <a:gd name="T43" fmla="*/ 10 h 187"/>
                          <a:gd name="T44" fmla="*/ 119 w 310"/>
                          <a:gd name="T45" fmla="*/ 79 h 187"/>
                          <a:gd name="T46" fmla="*/ 131 w 310"/>
                          <a:gd name="T47" fmla="*/ 79 h 187"/>
                          <a:gd name="T48" fmla="*/ 115 w 310"/>
                          <a:gd name="T49" fmla="*/ 10 h 187"/>
                          <a:gd name="T50" fmla="*/ 144 w 310"/>
                          <a:gd name="T51" fmla="*/ 10 h 187"/>
                          <a:gd name="T52" fmla="*/ 161 w 310"/>
                          <a:gd name="T53" fmla="*/ 79 h 187"/>
                          <a:gd name="T54" fmla="*/ 173 w 310"/>
                          <a:gd name="T55" fmla="*/ 80 h 187"/>
                          <a:gd name="T56" fmla="*/ 154 w 310"/>
                          <a:gd name="T57" fmla="*/ 9 h 187"/>
                          <a:gd name="T58" fmla="*/ 154 w 310"/>
                          <a:gd name="T59" fmla="*/ 7 h 187"/>
                          <a:gd name="T60" fmla="*/ 151 w 310"/>
                          <a:gd name="T61" fmla="*/ 3 h 187"/>
                          <a:gd name="T62" fmla="*/ 148 w 310"/>
                          <a:gd name="T63" fmla="*/ 1 h 187"/>
                          <a:gd name="T64" fmla="*/ 145 w 310"/>
                          <a:gd name="T65" fmla="*/ 0 h 18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</a:cxnLst>
                        <a:rect l="0" t="0" r="r" b="b"/>
                        <a:pathLst>
                          <a:path w="310" h="187">
                            <a:moveTo>
                              <a:pt x="145" y="0"/>
                            </a:moveTo>
                            <a:lnTo>
                              <a:pt x="26" y="0"/>
                            </a:lnTo>
                            <a:lnTo>
                              <a:pt x="22" y="2"/>
                            </a:lnTo>
                            <a:lnTo>
                              <a:pt x="19" y="5"/>
                            </a:lnTo>
                            <a:lnTo>
                              <a:pt x="17" y="8"/>
                            </a:lnTo>
                            <a:lnTo>
                              <a:pt x="16" y="11"/>
                            </a:lnTo>
                            <a:lnTo>
                              <a:pt x="0" y="159"/>
                            </a:lnTo>
                            <a:lnTo>
                              <a:pt x="1" y="165"/>
                            </a:lnTo>
                            <a:lnTo>
                              <a:pt x="2" y="174"/>
                            </a:lnTo>
                            <a:lnTo>
                              <a:pt x="8" y="181"/>
                            </a:lnTo>
                            <a:lnTo>
                              <a:pt x="14" y="186"/>
                            </a:lnTo>
                            <a:lnTo>
                              <a:pt x="21" y="186"/>
                            </a:lnTo>
                            <a:lnTo>
                              <a:pt x="309" y="186"/>
                            </a:lnTo>
                            <a:lnTo>
                              <a:pt x="302" y="110"/>
                            </a:lnTo>
                            <a:lnTo>
                              <a:pt x="299" y="105"/>
                            </a:lnTo>
                            <a:lnTo>
                              <a:pt x="292" y="100"/>
                            </a:lnTo>
                            <a:lnTo>
                              <a:pt x="285" y="99"/>
                            </a:lnTo>
                            <a:lnTo>
                              <a:pt x="172" y="79"/>
                            </a:lnTo>
                            <a:lnTo>
                              <a:pt x="118" y="79"/>
                            </a:lnTo>
                            <a:lnTo>
                              <a:pt x="42" y="79"/>
                            </a:lnTo>
                            <a:lnTo>
                              <a:pt x="42" y="10"/>
                            </a:lnTo>
                            <a:lnTo>
                              <a:pt x="104" y="10"/>
                            </a:lnTo>
                            <a:lnTo>
                              <a:pt x="119" y="79"/>
                            </a:lnTo>
                            <a:lnTo>
                              <a:pt x="131" y="79"/>
                            </a:lnTo>
                            <a:lnTo>
                              <a:pt x="115" y="10"/>
                            </a:lnTo>
                            <a:lnTo>
                              <a:pt x="144" y="10"/>
                            </a:lnTo>
                            <a:lnTo>
                              <a:pt x="161" y="79"/>
                            </a:lnTo>
                            <a:lnTo>
                              <a:pt x="173" y="80"/>
                            </a:lnTo>
                            <a:lnTo>
                              <a:pt x="154" y="9"/>
                            </a:lnTo>
                            <a:lnTo>
                              <a:pt x="154" y="7"/>
                            </a:lnTo>
                            <a:lnTo>
                              <a:pt x="151" y="3"/>
                            </a:lnTo>
                            <a:lnTo>
                              <a:pt x="148" y="1"/>
                            </a:lnTo>
                            <a:lnTo>
                              <a:pt x="145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grpSp>
                    <p:nvGrpSpPr>
                      <p:cNvPr id="135" name="Group 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3" y="1634"/>
                        <a:ext cx="59" cy="18"/>
                        <a:chOff x="3893" y="1634"/>
                        <a:chExt cx="59" cy="18"/>
                      </a:xfrm>
                    </p:grpSpPr>
                    <p:sp>
                      <p:nvSpPr>
                        <p:cNvPr id="136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93" y="1634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3 h 17"/>
                            <a:gd name="T2" fmla="*/ 16 w 17"/>
                            <a:gd name="T3" fmla="*/ 16 h 17"/>
                            <a:gd name="T4" fmla="*/ 3 w 17"/>
                            <a:gd name="T5" fmla="*/ 16 h 17"/>
                            <a:gd name="T6" fmla="*/ 0 w 17"/>
                            <a:gd name="T7" fmla="*/ 0 h 17"/>
                            <a:gd name="T8" fmla="*/ 12 w 17"/>
                            <a:gd name="T9" fmla="*/ 3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3"/>
                              </a:moveTo>
                              <a:lnTo>
                                <a:pt x="16" y="16"/>
                              </a:lnTo>
                              <a:lnTo>
                                <a:pt x="3" y="16"/>
                              </a:lnTo>
                              <a:lnTo>
                                <a:pt x="0" y="0"/>
                              </a:lnTo>
                              <a:lnTo>
                                <a:pt x="12" y="3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137" name="Freeform 1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35" y="1635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0 h 17"/>
                            <a:gd name="T2" fmla="*/ 16 w 17"/>
                            <a:gd name="T3" fmla="*/ 16 h 17"/>
                            <a:gd name="T4" fmla="*/ 4 w 17"/>
                            <a:gd name="T5" fmla="*/ 16 h 17"/>
                            <a:gd name="T6" fmla="*/ 0 w 17"/>
                            <a:gd name="T7" fmla="*/ 0 h 17"/>
                            <a:gd name="T8" fmla="*/ 12 w 17"/>
                            <a:gd name="T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4" y="16"/>
                              </a:lnTo>
                              <a:lnTo>
                                <a:pt x="0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12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880" y="1712"/>
                      <a:ext cx="212" cy="114"/>
                    </a:xfrm>
                    <a:custGeom>
                      <a:avLst/>
                      <a:gdLst>
                        <a:gd name="T0" fmla="*/ 183 w 212"/>
                        <a:gd name="T1" fmla="*/ 57 h 114"/>
                        <a:gd name="T2" fmla="*/ 211 w 212"/>
                        <a:gd name="T3" fmla="*/ 57 h 114"/>
                        <a:gd name="T4" fmla="*/ 211 w 212"/>
                        <a:gd name="T5" fmla="*/ 113 h 114"/>
                        <a:gd name="T6" fmla="*/ 174 w 212"/>
                        <a:gd name="T7" fmla="*/ 113 h 114"/>
                        <a:gd name="T8" fmla="*/ 33 w 212"/>
                        <a:gd name="T9" fmla="*/ 113 h 114"/>
                        <a:gd name="T10" fmla="*/ 33 w 212"/>
                        <a:gd name="T11" fmla="*/ 84 h 114"/>
                        <a:gd name="T12" fmla="*/ 0 w 212"/>
                        <a:gd name="T13" fmla="*/ 84 h 114"/>
                        <a:gd name="T14" fmla="*/ 0 w 212"/>
                        <a:gd name="T15" fmla="*/ 36 h 114"/>
                        <a:gd name="T16" fmla="*/ 36 w 212"/>
                        <a:gd name="T17" fmla="*/ 36 h 114"/>
                        <a:gd name="T18" fmla="*/ 55 w 212"/>
                        <a:gd name="T19" fmla="*/ 0 h 114"/>
                        <a:gd name="T20" fmla="*/ 183 w 212"/>
                        <a:gd name="T21" fmla="*/ 0 h 114"/>
                        <a:gd name="T22" fmla="*/ 183 w 212"/>
                        <a:gd name="T23" fmla="*/ 57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14">
                          <a:moveTo>
                            <a:pt x="183" y="57"/>
                          </a:moveTo>
                          <a:lnTo>
                            <a:pt x="211" y="57"/>
                          </a:lnTo>
                          <a:lnTo>
                            <a:pt x="211" y="113"/>
                          </a:lnTo>
                          <a:lnTo>
                            <a:pt x="174" y="113"/>
                          </a:lnTo>
                          <a:lnTo>
                            <a:pt x="33" y="113"/>
                          </a:lnTo>
                          <a:lnTo>
                            <a:pt x="33" y="84"/>
                          </a:lnTo>
                          <a:lnTo>
                            <a:pt x="0" y="84"/>
                          </a:lnTo>
                          <a:lnTo>
                            <a:pt x="0" y="36"/>
                          </a:lnTo>
                          <a:lnTo>
                            <a:pt x="36" y="36"/>
                          </a:lnTo>
                          <a:lnTo>
                            <a:pt x="55" y="0"/>
                          </a:lnTo>
                          <a:lnTo>
                            <a:pt x="183" y="0"/>
                          </a:lnTo>
                          <a:lnTo>
                            <a:pt x="183" y="57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  <p:sp>
                  <p:nvSpPr>
                    <p:cNvPr id="129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908" y="1701"/>
                      <a:ext cx="180" cy="71"/>
                    </a:xfrm>
                    <a:custGeom>
                      <a:avLst/>
                      <a:gdLst>
                        <a:gd name="T0" fmla="*/ 165 w 180"/>
                        <a:gd name="T1" fmla="*/ 0 h 71"/>
                        <a:gd name="T2" fmla="*/ 29 w 180"/>
                        <a:gd name="T3" fmla="*/ 0 h 71"/>
                        <a:gd name="T4" fmla="*/ 0 w 180"/>
                        <a:gd name="T5" fmla="*/ 70 h 71"/>
                        <a:gd name="T6" fmla="*/ 22 w 180"/>
                        <a:gd name="T7" fmla="*/ 70 h 71"/>
                        <a:gd name="T8" fmla="*/ 26 w 180"/>
                        <a:gd name="T9" fmla="*/ 69 h 71"/>
                        <a:gd name="T10" fmla="*/ 30 w 180"/>
                        <a:gd name="T11" fmla="*/ 68 h 71"/>
                        <a:gd name="T12" fmla="*/ 33 w 180"/>
                        <a:gd name="T13" fmla="*/ 65 h 71"/>
                        <a:gd name="T14" fmla="*/ 35 w 180"/>
                        <a:gd name="T15" fmla="*/ 62 h 71"/>
                        <a:gd name="T16" fmla="*/ 37 w 180"/>
                        <a:gd name="T17" fmla="*/ 58 h 71"/>
                        <a:gd name="T18" fmla="*/ 50 w 180"/>
                        <a:gd name="T19" fmla="*/ 29 h 71"/>
                        <a:gd name="T20" fmla="*/ 53 w 180"/>
                        <a:gd name="T21" fmla="*/ 25 h 71"/>
                        <a:gd name="T22" fmla="*/ 58 w 180"/>
                        <a:gd name="T23" fmla="*/ 24 h 71"/>
                        <a:gd name="T24" fmla="*/ 65 w 180"/>
                        <a:gd name="T25" fmla="*/ 23 h 71"/>
                        <a:gd name="T26" fmla="*/ 128 w 180"/>
                        <a:gd name="T27" fmla="*/ 23 h 71"/>
                        <a:gd name="T28" fmla="*/ 133 w 180"/>
                        <a:gd name="T29" fmla="*/ 24 h 71"/>
                        <a:gd name="T30" fmla="*/ 137 w 180"/>
                        <a:gd name="T31" fmla="*/ 26 h 71"/>
                        <a:gd name="T32" fmla="*/ 140 w 180"/>
                        <a:gd name="T33" fmla="*/ 29 h 71"/>
                        <a:gd name="T34" fmla="*/ 141 w 180"/>
                        <a:gd name="T35" fmla="*/ 34 h 71"/>
                        <a:gd name="T36" fmla="*/ 154 w 180"/>
                        <a:gd name="T37" fmla="*/ 69 h 71"/>
                        <a:gd name="T38" fmla="*/ 179 w 180"/>
                        <a:gd name="T39" fmla="*/ 69 h 71"/>
                        <a:gd name="T40" fmla="*/ 179 w 180"/>
                        <a:gd name="T41" fmla="*/ 15 h 71"/>
                        <a:gd name="T42" fmla="*/ 179 w 180"/>
                        <a:gd name="T43" fmla="*/ 11 h 71"/>
                        <a:gd name="T44" fmla="*/ 178 w 180"/>
                        <a:gd name="T45" fmla="*/ 6 h 71"/>
                        <a:gd name="T46" fmla="*/ 176 w 180"/>
                        <a:gd name="T47" fmla="*/ 2 h 71"/>
                        <a:gd name="T48" fmla="*/ 171 w 180"/>
                        <a:gd name="T49" fmla="*/ 0 h 71"/>
                        <a:gd name="T50" fmla="*/ 165 w 180"/>
                        <a:gd name="T51" fmla="*/ 0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80" h="71">
                          <a:moveTo>
                            <a:pt x="165" y="0"/>
                          </a:moveTo>
                          <a:lnTo>
                            <a:pt x="29" y="0"/>
                          </a:lnTo>
                          <a:lnTo>
                            <a:pt x="0" y="70"/>
                          </a:lnTo>
                          <a:lnTo>
                            <a:pt x="22" y="70"/>
                          </a:lnTo>
                          <a:lnTo>
                            <a:pt x="26" y="69"/>
                          </a:lnTo>
                          <a:lnTo>
                            <a:pt x="30" y="68"/>
                          </a:lnTo>
                          <a:lnTo>
                            <a:pt x="33" y="65"/>
                          </a:lnTo>
                          <a:lnTo>
                            <a:pt x="35" y="62"/>
                          </a:lnTo>
                          <a:lnTo>
                            <a:pt x="37" y="58"/>
                          </a:lnTo>
                          <a:lnTo>
                            <a:pt x="50" y="29"/>
                          </a:lnTo>
                          <a:lnTo>
                            <a:pt x="53" y="25"/>
                          </a:lnTo>
                          <a:lnTo>
                            <a:pt x="58" y="24"/>
                          </a:lnTo>
                          <a:lnTo>
                            <a:pt x="65" y="23"/>
                          </a:lnTo>
                          <a:lnTo>
                            <a:pt x="128" y="23"/>
                          </a:lnTo>
                          <a:lnTo>
                            <a:pt x="133" y="24"/>
                          </a:lnTo>
                          <a:lnTo>
                            <a:pt x="137" y="26"/>
                          </a:lnTo>
                          <a:lnTo>
                            <a:pt x="140" y="29"/>
                          </a:lnTo>
                          <a:lnTo>
                            <a:pt x="141" y="34"/>
                          </a:lnTo>
                          <a:lnTo>
                            <a:pt x="154" y="69"/>
                          </a:lnTo>
                          <a:lnTo>
                            <a:pt x="179" y="69"/>
                          </a:lnTo>
                          <a:lnTo>
                            <a:pt x="179" y="15"/>
                          </a:lnTo>
                          <a:lnTo>
                            <a:pt x="179" y="11"/>
                          </a:lnTo>
                          <a:lnTo>
                            <a:pt x="178" y="6"/>
                          </a:lnTo>
                          <a:lnTo>
                            <a:pt x="176" y="2"/>
                          </a:lnTo>
                          <a:lnTo>
                            <a:pt x="171" y="0"/>
                          </a:lnTo>
                          <a:lnTo>
                            <a:pt x="165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  <p:grpSp>
                  <p:nvGrpSpPr>
                    <p:cNvPr id="130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4" y="1749"/>
                      <a:ext cx="138" cy="95"/>
                      <a:chOff x="3754" y="1749"/>
                      <a:chExt cx="138" cy="95"/>
                    </a:xfrm>
                  </p:grpSpPr>
                  <p:sp>
                    <p:nvSpPr>
                      <p:cNvPr id="131" name="Rectangle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60" y="1809"/>
                        <a:ext cx="23" cy="1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132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4" y="1749"/>
                        <a:ext cx="134" cy="5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133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79" y="1810"/>
                        <a:ext cx="113" cy="34"/>
                      </a:xfrm>
                      <a:custGeom>
                        <a:avLst/>
                        <a:gdLst>
                          <a:gd name="T0" fmla="*/ 112 w 113"/>
                          <a:gd name="T1" fmla="*/ 0 h 34"/>
                          <a:gd name="T2" fmla="*/ 0 w 113"/>
                          <a:gd name="T3" fmla="*/ 0 h 34"/>
                          <a:gd name="T4" fmla="*/ 0 w 113"/>
                          <a:gd name="T5" fmla="*/ 21 h 34"/>
                          <a:gd name="T6" fmla="*/ 91 w 113"/>
                          <a:gd name="T7" fmla="*/ 21 h 34"/>
                          <a:gd name="T8" fmla="*/ 91 w 113"/>
                          <a:gd name="T9" fmla="*/ 33 h 34"/>
                          <a:gd name="T10" fmla="*/ 112 w 113"/>
                          <a:gd name="T11" fmla="*/ 33 h 34"/>
                          <a:gd name="T12" fmla="*/ 112 w 113"/>
                          <a:gd name="T13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13" h="34">
                            <a:moveTo>
                              <a:pt x="112" y="0"/>
                            </a:moveTo>
                            <a:lnTo>
                              <a:pt x="0" y="0"/>
                            </a:lnTo>
                            <a:lnTo>
                              <a:pt x="0" y="21"/>
                            </a:lnTo>
                            <a:lnTo>
                              <a:pt x="91" y="21"/>
                            </a:lnTo>
                            <a:lnTo>
                              <a:pt x="91" y="33"/>
                            </a:lnTo>
                            <a:lnTo>
                              <a:pt x="112" y="33"/>
                            </a:lnTo>
                            <a:lnTo>
                              <a:pt x="112" y="0"/>
                            </a:lnTo>
                          </a:path>
                        </a:pathLst>
                      </a:custGeom>
                      <a:solidFill>
                        <a:srgbClr val="A0A0A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81" y="1481"/>
                <a:ext cx="281" cy="223"/>
                <a:chOff x="3281" y="1481"/>
                <a:chExt cx="281" cy="223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3281" y="1481"/>
                  <a:ext cx="281" cy="223"/>
                </a:xfrm>
                <a:custGeom>
                  <a:avLst/>
                  <a:gdLst>
                    <a:gd name="T0" fmla="*/ 159 w 281"/>
                    <a:gd name="T1" fmla="*/ 0 h 223"/>
                    <a:gd name="T2" fmla="*/ 159 w 281"/>
                    <a:gd name="T3" fmla="*/ 20 h 223"/>
                    <a:gd name="T4" fmla="*/ 280 w 281"/>
                    <a:gd name="T5" fmla="*/ 20 h 223"/>
                    <a:gd name="T6" fmla="*/ 280 w 281"/>
                    <a:gd name="T7" fmla="*/ 222 h 223"/>
                    <a:gd name="T8" fmla="*/ 0 w 281"/>
                    <a:gd name="T9" fmla="*/ 222 h 223"/>
                    <a:gd name="T10" fmla="*/ 0 w 281"/>
                    <a:gd name="T11" fmla="*/ 20 h 223"/>
                    <a:gd name="T12" fmla="*/ 117 w 281"/>
                    <a:gd name="T13" fmla="*/ 20 h 223"/>
                    <a:gd name="T14" fmla="*/ 117 w 281"/>
                    <a:gd name="T15" fmla="*/ 0 h 223"/>
                    <a:gd name="T16" fmla="*/ 159 w 281"/>
                    <a:gd name="T17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22" name="Freeform 121"/>
                <p:cNvSpPr>
                  <a:spLocks/>
                </p:cNvSpPr>
                <p:nvPr/>
              </p:nvSpPr>
              <p:spPr bwMode="auto">
                <a:xfrm>
                  <a:off x="3281" y="1533"/>
                  <a:ext cx="281" cy="171"/>
                </a:xfrm>
                <a:custGeom>
                  <a:avLst/>
                  <a:gdLst>
                    <a:gd name="T0" fmla="*/ 280 w 281"/>
                    <a:gd name="T1" fmla="*/ 0 h 171"/>
                    <a:gd name="T2" fmla="*/ 280 w 281"/>
                    <a:gd name="T3" fmla="*/ 169 h 171"/>
                    <a:gd name="T4" fmla="*/ 0 w 281"/>
                    <a:gd name="T5" fmla="*/ 170 h 171"/>
                    <a:gd name="T6" fmla="*/ 0 w 281"/>
                    <a:gd name="T7" fmla="*/ 0 h 171"/>
                    <a:gd name="T8" fmla="*/ 280 w 281"/>
                    <a:gd name="T9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171">
                      <a:moveTo>
                        <a:pt x="280" y="0"/>
                      </a:moveTo>
                      <a:lnTo>
                        <a:pt x="280" y="169"/>
                      </a:lnTo>
                      <a:lnTo>
                        <a:pt x="0" y="170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C06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>
                <a:off x="2956" y="1481"/>
                <a:ext cx="283" cy="222"/>
                <a:chOff x="2956" y="1481"/>
                <a:chExt cx="283" cy="222"/>
              </a:xfrm>
            </p:grpSpPr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2956" y="1481"/>
                  <a:ext cx="283" cy="222"/>
                </a:xfrm>
                <a:custGeom>
                  <a:avLst/>
                  <a:gdLst>
                    <a:gd name="T0" fmla="*/ 161 w 283"/>
                    <a:gd name="T1" fmla="*/ 0 h 222"/>
                    <a:gd name="T2" fmla="*/ 161 w 283"/>
                    <a:gd name="T3" fmla="*/ 20 h 222"/>
                    <a:gd name="T4" fmla="*/ 282 w 283"/>
                    <a:gd name="T5" fmla="*/ 20 h 222"/>
                    <a:gd name="T6" fmla="*/ 282 w 283"/>
                    <a:gd name="T7" fmla="*/ 220 h 222"/>
                    <a:gd name="T8" fmla="*/ 0 w 283"/>
                    <a:gd name="T9" fmla="*/ 221 h 222"/>
                    <a:gd name="T10" fmla="*/ 0 w 283"/>
                    <a:gd name="T11" fmla="*/ 20 h 222"/>
                    <a:gd name="T12" fmla="*/ 119 w 283"/>
                    <a:gd name="T13" fmla="*/ 20 h 222"/>
                    <a:gd name="T14" fmla="*/ 119 w 283"/>
                    <a:gd name="T15" fmla="*/ 0 h 222"/>
                    <a:gd name="T16" fmla="*/ 161 w 283"/>
                    <a:gd name="T17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3" h="222">
                      <a:moveTo>
                        <a:pt x="161" y="0"/>
                      </a:moveTo>
                      <a:lnTo>
                        <a:pt x="161" y="20"/>
                      </a:lnTo>
                      <a:lnTo>
                        <a:pt x="282" y="20"/>
                      </a:lnTo>
                      <a:lnTo>
                        <a:pt x="282" y="220"/>
                      </a:lnTo>
                      <a:lnTo>
                        <a:pt x="0" y="221"/>
                      </a:lnTo>
                      <a:lnTo>
                        <a:pt x="0" y="20"/>
                      </a:lnTo>
                      <a:lnTo>
                        <a:pt x="119" y="20"/>
                      </a:lnTo>
                      <a:lnTo>
                        <a:pt x="119" y="0"/>
                      </a:lnTo>
                      <a:lnTo>
                        <a:pt x="161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20" name="Freeform 119"/>
                <p:cNvSpPr>
                  <a:spLocks/>
                </p:cNvSpPr>
                <p:nvPr/>
              </p:nvSpPr>
              <p:spPr bwMode="auto">
                <a:xfrm>
                  <a:off x="2956" y="1558"/>
                  <a:ext cx="283" cy="145"/>
                </a:xfrm>
                <a:custGeom>
                  <a:avLst/>
                  <a:gdLst>
                    <a:gd name="T0" fmla="*/ 282 w 283"/>
                    <a:gd name="T1" fmla="*/ 0 h 145"/>
                    <a:gd name="T2" fmla="*/ 282 w 283"/>
                    <a:gd name="T3" fmla="*/ 144 h 145"/>
                    <a:gd name="T4" fmla="*/ 0 w 283"/>
                    <a:gd name="T5" fmla="*/ 144 h 145"/>
                    <a:gd name="T6" fmla="*/ 0 w 283"/>
                    <a:gd name="T7" fmla="*/ 0 h 145"/>
                    <a:gd name="T8" fmla="*/ 282 w 283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3" h="145">
                      <a:moveTo>
                        <a:pt x="282" y="0"/>
                      </a:moveTo>
                      <a:lnTo>
                        <a:pt x="282" y="144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2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2927" y="1709"/>
                <a:ext cx="349" cy="24"/>
                <a:chOff x="2927" y="1709"/>
                <a:chExt cx="349" cy="24"/>
              </a:xfrm>
            </p:grpSpPr>
            <p:grpSp>
              <p:nvGrpSpPr>
                <p:cNvPr id="111" name="Group 110"/>
                <p:cNvGrpSpPr>
                  <a:grpSpLocks/>
                </p:cNvGrpSpPr>
                <p:nvPr/>
              </p:nvGrpSpPr>
              <p:grpSpPr bwMode="auto">
                <a:xfrm>
                  <a:off x="3254" y="1709"/>
                  <a:ext cx="22" cy="22"/>
                  <a:chOff x="3254" y="1709"/>
                  <a:chExt cx="22" cy="22"/>
                </a:xfrm>
              </p:grpSpPr>
              <p:sp>
                <p:nvSpPr>
                  <p:cNvPr id="116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60" y="1711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27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25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  <p:grpSp>
              <p:nvGrpSpPr>
                <p:cNvPr id="112" name="Group 111"/>
                <p:cNvGrpSpPr>
                  <a:grpSpLocks/>
                </p:cNvGrpSpPr>
                <p:nvPr/>
              </p:nvGrpSpPr>
              <p:grpSpPr bwMode="auto">
                <a:xfrm>
                  <a:off x="2927" y="1710"/>
                  <a:ext cx="22" cy="23"/>
                  <a:chOff x="2927" y="1710"/>
                  <a:chExt cx="22" cy="23"/>
                </a:xfrm>
              </p:grpSpPr>
              <p:sp>
                <p:nvSpPr>
                  <p:cNvPr id="11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1713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</p:grp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927" y="1480"/>
                <a:ext cx="348" cy="28"/>
                <a:chOff x="2927" y="1480"/>
                <a:chExt cx="348" cy="28"/>
              </a:xfrm>
            </p:grpSpPr>
            <p:grpSp>
              <p:nvGrpSpPr>
                <p:cNvPr id="103" name="Group 102"/>
                <p:cNvGrpSpPr>
                  <a:grpSpLocks/>
                </p:cNvGrpSpPr>
                <p:nvPr/>
              </p:nvGrpSpPr>
              <p:grpSpPr bwMode="auto">
                <a:xfrm>
                  <a:off x="3254" y="1482"/>
                  <a:ext cx="21" cy="26"/>
                  <a:chOff x="3254" y="1482"/>
                  <a:chExt cx="21" cy="26"/>
                </a:xfrm>
              </p:grpSpPr>
              <p:sp>
                <p:nvSpPr>
                  <p:cNvPr id="10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259" y="1492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0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3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4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  <p:grpSp>
              <p:nvGrpSpPr>
                <p:cNvPr id="104" name="Group 103"/>
                <p:cNvGrpSpPr>
                  <a:grpSpLocks/>
                </p:cNvGrpSpPr>
                <p:nvPr/>
              </p:nvGrpSpPr>
              <p:grpSpPr bwMode="auto">
                <a:xfrm>
                  <a:off x="2927" y="1480"/>
                  <a:ext cx="21" cy="26"/>
                  <a:chOff x="2927" y="1480"/>
                  <a:chExt cx="21" cy="26"/>
                </a:xfrm>
              </p:grpSpPr>
              <p:sp>
                <p:nvSpPr>
                  <p:cNvPr id="10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1490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0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6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07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</p:grp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591" y="1699"/>
                <a:ext cx="289" cy="43"/>
              </a:xfrm>
              <a:custGeom>
                <a:avLst/>
                <a:gdLst>
                  <a:gd name="T0" fmla="*/ 256 w 289"/>
                  <a:gd name="T1" fmla="*/ 1 h 43"/>
                  <a:gd name="T2" fmla="*/ 288 w 289"/>
                  <a:gd name="T3" fmla="*/ 33 h 43"/>
                  <a:gd name="T4" fmla="*/ 278 w 289"/>
                  <a:gd name="T5" fmla="*/ 42 h 43"/>
                  <a:gd name="T6" fmla="*/ 249 w 289"/>
                  <a:gd name="T7" fmla="*/ 15 h 43"/>
                  <a:gd name="T8" fmla="*/ 34 w 289"/>
                  <a:gd name="T9" fmla="*/ 15 h 43"/>
                  <a:gd name="T10" fmla="*/ 8 w 289"/>
                  <a:gd name="T11" fmla="*/ 34 h 43"/>
                  <a:gd name="T12" fmla="*/ 0 w 289"/>
                  <a:gd name="T13" fmla="*/ 22 h 43"/>
                  <a:gd name="T14" fmla="*/ 28 w 289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3">
                    <a:moveTo>
                      <a:pt x="256" y="1"/>
                    </a:moveTo>
                    <a:lnTo>
                      <a:pt x="288" y="33"/>
                    </a:lnTo>
                    <a:lnTo>
                      <a:pt x="278" y="42"/>
                    </a:lnTo>
                    <a:lnTo>
                      <a:pt x="249" y="15"/>
                    </a:lnTo>
                    <a:lnTo>
                      <a:pt x="34" y="15"/>
                    </a:lnTo>
                    <a:lnTo>
                      <a:pt x="8" y="34"/>
                    </a:lnTo>
                    <a:lnTo>
                      <a:pt x="0" y="22"/>
                    </a:lnTo>
                    <a:lnTo>
                      <a:pt x="2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581" y="1722"/>
                <a:ext cx="8" cy="91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550" y="1736"/>
                <a:ext cx="20" cy="2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2727" y="1468"/>
                <a:ext cx="740" cy="20"/>
                <a:chOff x="2727" y="1468"/>
                <a:chExt cx="740" cy="20"/>
              </a:xfrm>
            </p:grpSpPr>
            <p:sp>
              <p:nvSpPr>
                <p:cNvPr id="100" name="Freeform 99"/>
                <p:cNvSpPr>
                  <a:spLocks/>
                </p:cNvSpPr>
                <p:nvPr/>
              </p:nvSpPr>
              <p:spPr bwMode="auto">
                <a:xfrm>
                  <a:off x="3370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5 w 97"/>
                    <a:gd name="T7" fmla="*/ 18 h 20"/>
                    <a:gd name="T8" fmla="*/ 15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5" y="18"/>
                      </a:lnTo>
                      <a:lnTo>
                        <a:pt x="15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01" name="Freeform 100"/>
                <p:cNvSpPr>
                  <a:spLocks/>
                </p:cNvSpPr>
                <p:nvPr/>
              </p:nvSpPr>
              <p:spPr bwMode="auto">
                <a:xfrm>
                  <a:off x="2727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4 w 97"/>
                    <a:gd name="T7" fmla="*/ 18 h 20"/>
                    <a:gd name="T8" fmla="*/ 14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02" name="Freeform 101"/>
                <p:cNvSpPr>
                  <a:spLocks/>
                </p:cNvSpPr>
                <p:nvPr/>
              </p:nvSpPr>
              <p:spPr bwMode="auto">
                <a:xfrm>
                  <a:off x="3048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4 w 97"/>
                    <a:gd name="T7" fmla="*/ 18 h 20"/>
                    <a:gd name="T8" fmla="*/ 14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2600" y="1731"/>
                <a:ext cx="1470" cy="144"/>
                <a:chOff x="2600" y="1731"/>
                <a:chExt cx="1470" cy="144"/>
              </a:xfrm>
            </p:grpSpPr>
            <p:grpSp>
              <p:nvGrpSpPr>
                <p:cNvPr id="46" name="Group 45"/>
                <p:cNvGrpSpPr>
                  <a:grpSpLocks/>
                </p:cNvGrpSpPr>
                <p:nvPr/>
              </p:nvGrpSpPr>
              <p:grpSpPr bwMode="auto">
                <a:xfrm>
                  <a:off x="3457" y="1738"/>
                  <a:ext cx="134" cy="137"/>
                  <a:chOff x="3457" y="1738"/>
                  <a:chExt cx="134" cy="137"/>
                </a:xfrm>
              </p:grpSpPr>
              <p:sp>
                <p:nvSpPr>
                  <p:cNvPr id="88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738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89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487" y="1768"/>
                    <a:ext cx="74" cy="76"/>
                    <a:chOff x="3487" y="1768"/>
                    <a:chExt cx="74" cy="76"/>
                  </a:xfrm>
                </p:grpSpPr>
                <p:grpSp>
                  <p:nvGrpSpPr>
                    <p:cNvPr id="90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87" y="1768"/>
                      <a:ext cx="74" cy="76"/>
                      <a:chOff x="3487" y="1768"/>
                      <a:chExt cx="74" cy="76"/>
                    </a:xfrm>
                  </p:grpSpPr>
                  <p:sp>
                    <p:nvSpPr>
                      <p:cNvPr id="98" name="Oval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87" y="1768"/>
                        <a:ext cx="74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96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91" name="Group 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95" y="1776"/>
                      <a:ext cx="65" cy="63"/>
                      <a:chOff x="3495" y="1776"/>
                      <a:chExt cx="65" cy="63"/>
                    </a:xfrm>
                  </p:grpSpPr>
                  <p:sp>
                    <p:nvSpPr>
                      <p:cNvPr id="93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18" y="1776"/>
                        <a:ext cx="19" cy="17"/>
                      </a:xfrm>
                      <a:custGeom>
                        <a:avLst/>
                        <a:gdLst>
                          <a:gd name="T0" fmla="*/ 18 w 19"/>
                          <a:gd name="T1" fmla="*/ 4 h 17"/>
                          <a:gd name="T2" fmla="*/ 17 w 19"/>
                          <a:gd name="T3" fmla="*/ 7 h 17"/>
                          <a:gd name="T4" fmla="*/ 17 w 19"/>
                          <a:gd name="T5" fmla="*/ 10 h 17"/>
                          <a:gd name="T6" fmla="*/ 16 w 19"/>
                          <a:gd name="T7" fmla="*/ 11 h 17"/>
                          <a:gd name="T8" fmla="*/ 14 w 19"/>
                          <a:gd name="T9" fmla="*/ 14 h 17"/>
                          <a:gd name="T10" fmla="*/ 12 w 19"/>
                          <a:gd name="T11" fmla="*/ 14 h 17"/>
                          <a:gd name="T12" fmla="*/ 9 w 19"/>
                          <a:gd name="T13" fmla="*/ 16 h 17"/>
                          <a:gd name="T14" fmla="*/ 7 w 19"/>
                          <a:gd name="T15" fmla="*/ 16 h 17"/>
                          <a:gd name="T16" fmla="*/ 5 w 19"/>
                          <a:gd name="T17" fmla="*/ 14 h 17"/>
                          <a:gd name="T18" fmla="*/ 2 w 19"/>
                          <a:gd name="T19" fmla="*/ 11 h 17"/>
                          <a:gd name="T20" fmla="*/ 1 w 19"/>
                          <a:gd name="T21" fmla="*/ 8 h 17"/>
                          <a:gd name="T22" fmla="*/ 0 w 19"/>
                          <a:gd name="T23" fmla="*/ 4 h 17"/>
                          <a:gd name="T24" fmla="*/ 1 w 19"/>
                          <a:gd name="T25" fmla="*/ 1 h 17"/>
                          <a:gd name="T26" fmla="*/ 5 w 19"/>
                          <a:gd name="T27" fmla="*/ 0 h 17"/>
                          <a:gd name="T28" fmla="*/ 8 w 19"/>
                          <a:gd name="T29" fmla="*/ 0 h 17"/>
                          <a:gd name="T30" fmla="*/ 11 w 19"/>
                          <a:gd name="T31" fmla="*/ 1 h 17"/>
                          <a:gd name="T32" fmla="*/ 14 w 19"/>
                          <a:gd name="T33" fmla="*/ 1 h 17"/>
                          <a:gd name="T34" fmla="*/ 18 w 19"/>
                          <a:gd name="T3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19" h="17">
                            <a:moveTo>
                              <a:pt x="18" y="4"/>
                            </a:moveTo>
                            <a:lnTo>
                              <a:pt x="17" y="7"/>
                            </a:lnTo>
                            <a:lnTo>
                              <a:pt x="17" y="10"/>
                            </a:lnTo>
                            <a:lnTo>
                              <a:pt x="16" y="11"/>
                            </a:lnTo>
                            <a:lnTo>
                              <a:pt x="14" y="14"/>
                            </a:lnTo>
                            <a:lnTo>
                              <a:pt x="12" y="14"/>
                            </a:lnTo>
                            <a:lnTo>
                              <a:pt x="9" y="16"/>
                            </a:lnTo>
                            <a:lnTo>
                              <a:pt x="7" y="16"/>
                            </a:lnTo>
                            <a:lnTo>
                              <a:pt x="5" y="14"/>
                            </a:lnTo>
                            <a:lnTo>
                              <a:pt x="2" y="11"/>
                            </a:lnTo>
                            <a:lnTo>
                              <a:pt x="1" y="8"/>
                            </a:lnTo>
                            <a:lnTo>
                              <a:pt x="0" y="4"/>
                            </a:lnTo>
                            <a:lnTo>
                              <a:pt x="1" y="1"/>
                            </a:lnTo>
                            <a:lnTo>
                              <a:pt x="5" y="0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4" y="1"/>
                            </a:lnTo>
                            <a:lnTo>
                              <a:pt x="18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4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43" y="1793"/>
                        <a:ext cx="17" cy="19"/>
                      </a:xfrm>
                      <a:custGeom>
                        <a:avLst/>
                        <a:gdLst>
                          <a:gd name="T0" fmla="*/ 11 w 17"/>
                          <a:gd name="T1" fmla="*/ 0 h 19"/>
                          <a:gd name="T2" fmla="*/ 8 w 17"/>
                          <a:gd name="T3" fmla="*/ 0 h 19"/>
                          <a:gd name="T4" fmla="*/ 5 w 17"/>
                          <a:gd name="T5" fmla="*/ 2 h 19"/>
                          <a:gd name="T6" fmla="*/ 2 w 17"/>
                          <a:gd name="T7" fmla="*/ 2 h 19"/>
                          <a:gd name="T8" fmla="*/ 1 w 17"/>
                          <a:gd name="T9" fmla="*/ 5 h 19"/>
                          <a:gd name="T10" fmla="*/ 0 w 17"/>
                          <a:gd name="T11" fmla="*/ 8 h 19"/>
                          <a:gd name="T12" fmla="*/ 0 w 17"/>
                          <a:gd name="T13" fmla="*/ 11 h 19"/>
                          <a:gd name="T14" fmla="*/ 1 w 17"/>
                          <a:gd name="T15" fmla="*/ 15 h 19"/>
                          <a:gd name="T16" fmla="*/ 7 w 17"/>
                          <a:gd name="T17" fmla="*/ 17 h 19"/>
                          <a:gd name="T18" fmla="*/ 10 w 17"/>
                          <a:gd name="T19" fmla="*/ 18 h 19"/>
                          <a:gd name="T20" fmla="*/ 14 w 17"/>
                          <a:gd name="T21" fmla="*/ 17 h 19"/>
                          <a:gd name="T22" fmla="*/ 16 w 17"/>
                          <a:gd name="T23" fmla="*/ 14 h 19"/>
                          <a:gd name="T24" fmla="*/ 16 w 17"/>
                          <a:gd name="T25" fmla="*/ 11 h 19"/>
                          <a:gd name="T26" fmla="*/ 14 w 17"/>
                          <a:gd name="T27" fmla="*/ 7 h 19"/>
                          <a:gd name="T28" fmla="*/ 14 w 17"/>
                          <a:gd name="T29" fmla="*/ 3 h 19"/>
                          <a:gd name="T30" fmla="*/ 11 w 17"/>
                          <a:gd name="T31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1" y="15"/>
                            </a:lnTo>
                            <a:lnTo>
                              <a:pt x="7" y="17"/>
                            </a:lnTo>
                            <a:lnTo>
                              <a:pt x="10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5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5" y="1786"/>
                        <a:ext cx="17" cy="19"/>
                      </a:xfrm>
                      <a:custGeom>
                        <a:avLst/>
                        <a:gdLst>
                          <a:gd name="T0" fmla="*/ 6 w 17"/>
                          <a:gd name="T1" fmla="*/ 0 h 19"/>
                          <a:gd name="T2" fmla="*/ 12 w 17"/>
                          <a:gd name="T3" fmla="*/ 2 h 19"/>
                          <a:gd name="T4" fmla="*/ 14 w 17"/>
                          <a:gd name="T5" fmla="*/ 3 h 19"/>
                          <a:gd name="T6" fmla="*/ 14 w 17"/>
                          <a:gd name="T7" fmla="*/ 5 h 19"/>
                          <a:gd name="T8" fmla="*/ 16 w 17"/>
                          <a:gd name="T9" fmla="*/ 8 h 19"/>
                          <a:gd name="T10" fmla="*/ 16 w 17"/>
                          <a:gd name="T11" fmla="*/ 9 h 19"/>
                          <a:gd name="T12" fmla="*/ 14 w 17"/>
                          <a:gd name="T13" fmla="*/ 12 h 19"/>
                          <a:gd name="T14" fmla="*/ 13 w 17"/>
                          <a:gd name="T15" fmla="*/ 14 h 19"/>
                          <a:gd name="T16" fmla="*/ 12 w 17"/>
                          <a:gd name="T17" fmla="*/ 16 h 19"/>
                          <a:gd name="T18" fmla="*/ 9 w 17"/>
                          <a:gd name="T19" fmla="*/ 17 h 19"/>
                          <a:gd name="T20" fmla="*/ 6 w 17"/>
                          <a:gd name="T21" fmla="*/ 18 h 19"/>
                          <a:gd name="T22" fmla="*/ 2 w 17"/>
                          <a:gd name="T23" fmla="*/ 17 h 19"/>
                          <a:gd name="T24" fmla="*/ 0 w 17"/>
                          <a:gd name="T25" fmla="*/ 17 h 19"/>
                          <a:gd name="T26" fmla="*/ 1 w 17"/>
                          <a:gd name="T27" fmla="*/ 11 h 19"/>
                          <a:gd name="T28" fmla="*/ 1 w 17"/>
                          <a:gd name="T29" fmla="*/ 8 h 19"/>
                          <a:gd name="T30" fmla="*/ 4 w 17"/>
                          <a:gd name="T31" fmla="*/ 4 h 19"/>
                          <a:gd name="T32" fmla="*/ 6 w 17"/>
                          <a:gd name="T33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6" y="0"/>
                            </a:moveTo>
                            <a:lnTo>
                              <a:pt x="12" y="2"/>
                            </a:lnTo>
                            <a:lnTo>
                              <a:pt x="14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9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1" y="8"/>
                            </a:lnTo>
                            <a:lnTo>
                              <a:pt x="4" y="4"/>
                            </a:lnTo>
                            <a:lnTo>
                              <a:pt x="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6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0" y="1822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6 h 17"/>
                          <a:gd name="T2" fmla="*/ 15 w 17"/>
                          <a:gd name="T3" fmla="*/ 4 h 17"/>
                          <a:gd name="T4" fmla="*/ 13 w 17"/>
                          <a:gd name="T5" fmla="*/ 2 h 17"/>
                          <a:gd name="T6" fmla="*/ 12 w 17"/>
                          <a:gd name="T7" fmla="*/ 1 h 17"/>
                          <a:gd name="T8" fmla="*/ 9 w 17"/>
                          <a:gd name="T9" fmla="*/ 0 h 17"/>
                          <a:gd name="T10" fmla="*/ 7 w 17"/>
                          <a:gd name="T11" fmla="*/ 0 h 17"/>
                          <a:gd name="T12" fmla="*/ 4 w 17"/>
                          <a:gd name="T13" fmla="*/ 1 h 17"/>
                          <a:gd name="T14" fmla="*/ 1 w 17"/>
                          <a:gd name="T15" fmla="*/ 2 h 17"/>
                          <a:gd name="T16" fmla="*/ 0 w 17"/>
                          <a:gd name="T17" fmla="*/ 5 h 17"/>
                          <a:gd name="T18" fmla="*/ 0 w 17"/>
                          <a:gd name="T19" fmla="*/ 9 h 17"/>
                          <a:gd name="T20" fmla="*/ 0 w 17"/>
                          <a:gd name="T21" fmla="*/ 12 h 17"/>
                          <a:gd name="T22" fmla="*/ 1 w 17"/>
                          <a:gd name="T23" fmla="*/ 16 h 17"/>
                          <a:gd name="T24" fmla="*/ 6 w 17"/>
                          <a:gd name="T25" fmla="*/ 14 h 17"/>
                          <a:gd name="T26" fmla="*/ 10 w 17"/>
                          <a:gd name="T27" fmla="*/ 12 h 17"/>
                          <a:gd name="T28" fmla="*/ 14 w 17"/>
                          <a:gd name="T29" fmla="*/ 9 h 17"/>
                          <a:gd name="T30" fmla="*/ 16 w 17"/>
                          <a:gd name="T31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6"/>
                            </a:moveTo>
                            <a:lnTo>
                              <a:pt x="15" y="4"/>
                            </a:lnTo>
                            <a:lnTo>
                              <a:pt x="13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1" y="2"/>
                            </a:lnTo>
                            <a:lnTo>
                              <a:pt x="0" y="5"/>
                            </a:lnTo>
                            <a:lnTo>
                              <a:pt x="0" y="9"/>
                            </a:lnTo>
                            <a:lnTo>
                              <a:pt x="0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0" y="12"/>
                            </a:lnTo>
                            <a:lnTo>
                              <a:pt x="14" y="9"/>
                            </a:lnTo>
                            <a:lnTo>
                              <a:pt x="16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7" name="Freeform 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8" y="1817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4 h 17"/>
                          <a:gd name="T2" fmla="*/ 1 w 17"/>
                          <a:gd name="T3" fmla="*/ 2 h 17"/>
                          <a:gd name="T4" fmla="*/ 3 w 17"/>
                          <a:gd name="T5" fmla="*/ 1 h 17"/>
                          <a:gd name="T6" fmla="*/ 4 w 17"/>
                          <a:gd name="T7" fmla="*/ 1 h 17"/>
                          <a:gd name="T8" fmla="*/ 7 w 17"/>
                          <a:gd name="T9" fmla="*/ 0 h 17"/>
                          <a:gd name="T10" fmla="*/ 10 w 17"/>
                          <a:gd name="T11" fmla="*/ 1 h 17"/>
                          <a:gd name="T12" fmla="*/ 12 w 17"/>
                          <a:gd name="T13" fmla="*/ 2 h 17"/>
                          <a:gd name="T14" fmla="*/ 13 w 17"/>
                          <a:gd name="T15" fmla="*/ 3 h 17"/>
                          <a:gd name="T16" fmla="*/ 14 w 17"/>
                          <a:gd name="T17" fmla="*/ 5 h 17"/>
                          <a:gd name="T18" fmla="*/ 16 w 17"/>
                          <a:gd name="T19" fmla="*/ 8 h 17"/>
                          <a:gd name="T20" fmla="*/ 16 w 17"/>
                          <a:gd name="T21" fmla="*/ 10 h 17"/>
                          <a:gd name="T22" fmla="*/ 14 w 17"/>
                          <a:gd name="T23" fmla="*/ 13 h 17"/>
                          <a:gd name="T24" fmla="*/ 11 w 17"/>
                          <a:gd name="T25" fmla="*/ 16 h 17"/>
                          <a:gd name="T26" fmla="*/ 7 w 17"/>
                          <a:gd name="T27" fmla="*/ 13 h 17"/>
                          <a:gd name="T28" fmla="*/ 4 w 17"/>
                          <a:gd name="T29" fmla="*/ 11 h 17"/>
                          <a:gd name="T30" fmla="*/ 2 w 17"/>
                          <a:gd name="T31" fmla="*/ 7 h 17"/>
                          <a:gd name="T32" fmla="*/ 0 w 17"/>
                          <a:gd name="T33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3" y="1"/>
                            </a:lnTo>
                            <a:lnTo>
                              <a:pt x="4" y="1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2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1" y="16"/>
                            </a:lnTo>
                            <a:lnTo>
                              <a:pt x="7" y="13"/>
                            </a:lnTo>
                            <a:lnTo>
                              <a:pt x="4" y="11"/>
                            </a:lnTo>
                            <a:lnTo>
                              <a:pt x="2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sp>
                  <p:nvSpPr>
                    <p:cNvPr id="92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9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47" name="Group 46"/>
                <p:cNvGrpSpPr>
                  <a:grpSpLocks/>
                </p:cNvGrpSpPr>
                <p:nvPr/>
              </p:nvGrpSpPr>
              <p:grpSpPr bwMode="auto">
                <a:xfrm>
                  <a:off x="2744" y="1731"/>
                  <a:ext cx="134" cy="137"/>
                  <a:chOff x="2744" y="1731"/>
                  <a:chExt cx="134" cy="137"/>
                </a:xfrm>
              </p:grpSpPr>
              <p:sp>
                <p:nvSpPr>
                  <p:cNvPr id="75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731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76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774" y="1762"/>
                    <a:ext cx="74" cy="75"/>
                    <a:chOff x="2774" y="1762"/>
                    <a:chExt cx="74" cy="75"/>
                  </a:xfrm>
                </p:grpSpPr>
                <p:grpSp>
                  <p:nvGrpSpPr>
                    <p:cNvPr id="77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4" y="1762"/>
                      <a:ext cx="74" cy="75"/>
                      <a:chOff x="2774" y="1762"/>
                      <a:chExt cx="74" cy="75"/>
                    </a:xfrm>
                  </p:grpSpPr>
                  <p:grpSp>
                    <p:nvGrpSpPr>
                      <p:cNvPr id="79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4" y="1762"/>
                        <a:ext cx="74" cy="75"/>
                        <a:chOff x="2774" y="1762"/>
                        <a:chExt cx="74" cy="75"/>
                      </a:xfrm>
                    </p:grpSpPr>
                    <p:sp>
                      <p:nvSpPr>
                        <p:cNvPr id="86" name="Oval 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74" y="1762"/>
                          <a:ext cx="74" cy="75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7" name="Oval 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83" y="1771"/>
                          <a:ext cx="56" cy="5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80" name="Group 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81" y="1770"/>
                        <a:ext cx="60" cy="60"/>
                        <a:chOff x="2781" y="1770"/>
                        <a:chExt cx="60" cy="60"/>
                      </a:xfrm>
                    </p:grpSpPr>
                    <p:sp>
                      <p:nvSpPr>
                        <p:cNvPr id="81" name="Freeform 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0" y="1772"/>
                          <a:ext cx="18" cy="21"/>
                        </a:xfrm>
                        <a:custGeom>
                          <a:avLst/>
                          <a:gdLst>
                            <a:gd name="T0" fmla="*/ 7 w 18"/>
                            <a:gd name="T1" fmla="*/ 0 h 21"/>
                            <a:gd name="T2" fmla="*/ 0 w 18"/>
                            <a:gd name="T3" fmla="*/ 17 h 21"/>
                            <a:gd name="T4" fmla="*/ 3 w 18"/>
                            <a:gd name="T5" fmla="*/ 20 h 21"/>
                            <a:gd name="T6" fmla="*/ 17 w 18"/>
                            <a:gd name="T7" fmla="*/ 10 h 21"/>
                            <a:gd name="T8" fmla="*/ 14 w 18"/>
                            <a:gd name="T9" fmla="*/ 6 h 21"/>
                            <a:gd name="T10" fmla="*/ 11 w 18"/>
                            <a:gd name="T11" fmla="*/ 3 h 21"/>
                            <a:gd name="T12" fmla="*/ 7 w 18"/>
                            <a:gd name="T13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7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1" y="3"/>
                              </a:lnTo>
                              <a:lnTo>
                                <a:pt x="7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2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91" y="1770"/>
                          <a:ext cx="17" cy="20"/>
                        </a:xfrm>
                        <a:custGeom>
                          <a:avLst/>
                          <a:gdLst>
                            <a:gd name="T0" fmla="*/ 11 w 17"/>
                            <a:gd name="T1" fmla="*/ 0 h 20"/>
                            <a:gd name="T2" fmla="*/ 16 w 17"/>
                            <a:gd name="T3" fmla="*/ 17 h 20"/>
                            <a:gd name="T4" fmla="*/ 12 w 17"/>
                            <a:gd name="T5" fmla="*/ 19 h 20"/>
                            <a:gd name="T6" fmla="*/ 0 w 17"/>
                            <a:gd name="T7" fmla="*/ 7 h 20"/>
                            <a:gd name="T8" fmla="*/ 2 w 17"/>
                            <a:gd name="T9" fmla="*/ 4 h 20"/>
                            <a:gd name="T10" fmla="*/ 5 w 17"/>
                            <a:gd name="T11" fmla="*/ 2 h 20"/>
                            <a:gd name="T12" fmla="*/ 11 w 17"/>
                            <a:gd name="T13" fmla="*/ 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1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2" y="4"/>
                              </a:lnTo>
                              <a:lnTo>
                                <a:pt x="5" y="2"/>
                              </a:lnTo>
                              <a:lnTo>
                                <a:pt x="11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3" name="Freeform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2" y="1804"/>
                          <a:ext cx="19" cy="17"/>
                        </a:xfrm>
                        <a:custGeom>
                          <a:avLst/>
                          <a:gdLst>
                            <a:gd name="T0" fmla="*/ 3 w 19"/>
                            <a:gd name="T1" fmla="*/ 0 h 17"/>
                            <a:gd name="T2" fmla="*/ 18 w 19"/>
                            <a:gd name="T3" fmla="*/ 3 h 17"/>
                            <a:gd name="T4" fmla="*/ 18 w 19"/>
                            <a:gd name="T5" fmla="*/ 7 h 17"/>
                            <a:gd name="T6" fmla="*/ 17 w 19"/>
                            <a:gd name="T7" fmla="*/ 11 h 17"/>
                            <a:gd name="T8" fmla="*/ 14 w 19"/>
                            <a:gd name="T9" fmla="*/ 16 h 17"/>
                            <a:gd name="T10" fmla="*/ 0 w 19"/>
                            <a:gd name="T11" fmla="*/ 4 h 17"/>
                            <a:gd name="T12" fmla="*/ 3 w 19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3" y="0"/>
                              </a:moveTo>
                              <a:lnTo>
                                <a:pt x="18" y="3"/>
                              </a:lnTo>
                              <a:lnTo>
                                <a:pt x="18" y="7"/>
                              </a:lnTo>
                              <a:lnTo>
                                <a:pt x="17" y="11"/>
                              </a:lnTo>
                              <a:lnTo>
                                <a:pt x="14" y="16"/>
                              </a:lnTo>
                              <a:lnTo>
                                <a:pt x="0" y="4"/>
                              </a:lnTo>
                              <a:lnTo>
                                <a:pt x="3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4" name="Freeform 8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1" y="1813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0 h 17"/>
                            <a:gd name="T2" fmla="*/ 16 w 17"/>
                            <a:gd name="T3" fmla="*/ 16 h 17"/>
                            <a:gd name="T4" fmla="*/ 9 w 17"/>
                            <a:gd name="T5" fmla="*/ 16 h 17"/>
                            <a:gd name="T6" fmla="*/ 4 w 17"/>
                            <a:gd name="T7" fmla="*/ 15 h 17"/>
                            <a:gd name="T8" fmla="*/ 0 w 17"/>
                            <a:gd name="T9" fmla="*/ 15 h 17"/>
                            <a:gd name="T10" fmla="*/ 8 w 17"/>
                            <a:gd name="T11" fmla="*/ 0 h 17"/>
                            <a:gd name="T12" fmla="*/ 12 w 17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9" y="16"/>
                              </a:lnTo>
                              <a:lnTo>
                                <a:pt x="4" y="15"/>
                              </a:lnTo>
                              <a:lnTo>
                                <a:pt x="0" y="15"/>
                              </a:lnTo>
                              <a:lnTo>
                                <a:pt x="8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5" name="Freeform 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81" y="1801"/>
                          <a:ext cx="18" cy="17"/>
                        </a:xfrm>
                        <a:custGeom>
                          <a:avLst/>
                          <a:gdLst>
                            <a:gd name="T0" fmla="*/ 17 w 18"/>
                            <a:gd name="T1" fmla="*/ 6 h 17"/>
                            <a:gd name="T2" fmla="*/ 2 w 18"/>
                            <a:gd name="T3" fmla="*/ 16 h 17"/>
                            <a:gd name="T4" fmla="*/ 1 w 18"/>
                            <a:gd name="T5" fmla="*/ 11 h 17"/>
                            <a:gd name="T6" fmla="*/ 1 w 18"/>
                            <a:gd name="T7" fmla="*/ 6 h 17"/>
                            <a:gd name="T8" fmla="*/ 0 w 18"/>
                            <a:gd name="T9" fmla="*/ 0 h 17"/>
                            <a:gd name="T10" fmla="*/ 16 w 18"/>
                            <a:gd name="T11" fmla="*/ 0 h 17"/>
                            <a:gd name="T12" fmla="*/ 17 w 18"/>
                            <a:gd name="T13" fmla="*/ 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6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1" y="6"/>
                              </a:lnTo>
                              <a:lnTo>
                                <a:pt x="0" y="0"/>
                              </a:lnTo>
                              <a:lnTo>
                                <a:pt x="16" y="0"/>
                              </a:lnTo>
                              <a:lnTo>
                                <a:pt x="17" y="6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78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6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2600" y="1731"/>
                  <a:ext cx="135" cy="136"/>
                  <a:chOff x="2600" y="1731"/>
                  <a:chExt cx="135" cy="136"/>
                </a:xfrm>
              </p:grpSpPr>
              <p:sp>
                <p:nvSpPr>
                  <p:cNvPr id="6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600" y="1731"/>
                    <a:ext cx="135" cy="136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6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630" y="1761"/>
                    <a:ext cx="75" cy="76"/>
                    <a:chOff x="2630" y="1761"/>
                    <a:chExt cx="75" cy="76"/>
                  </a:xfrm>
                </p:grpSpPr>
                <p:grpSp>
                  <p:nvGrpSpPr>
                    <p:cNvPr id="64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0" y="1761"/>
                      <a:ext cx="75" cy="76"/>
                      <a:chOff x="2630" y="1761"/>
                      <a:chExt cx="75" cy="76"/>
                    </a:xfrm>
                  </p:grpSpPr>
                  <p:grpSp>
                    <p:nvGrpSpPr>
                      <p:cNvPr id="66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0" y="1761"/>
                        <a:ext cx="75" cy="76"/>
                        <a:chOff x="2630" y="1761"/>
                        <a:chExt cx="75" cy="76"/>
                      </a:xfrm>
                    </p:grpSpPr>
                    <p:sp>
                      <p:nvSpPr>
                        <p:cNvPr id="73" name="Oval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0" y="1761"/>
                          <a:ext cx="75" cy="7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4" name="Oval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9" y="1770"/>
                          <a:ext cx="56" cy="5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67" name="Group 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8" y="1769"/>
                        <a:ext cx="60" cy="61"/>
                        <a:chOff x="2638" y="1769"/>
                        <a:chExt cx="60" cy="61"/>
                      </a:xfrm>
                    </p:grpSpPr>
                    <p:sp>
                      <p:nvSpPr>
                        <p:cNvPr id="68" name="Freeform 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6" y="1771"/>
                          <a:ext cx="18" cy="21"/>
                        </a:xfrm>
                        <a:custGeom>
                          <a:avLst/>
                          <a:gdLst>
                            <a:gd name="T0" fmla="*/ 8 w 18"/>
                            <a:gd name="T1" fmla="*/ 0 h 21"/>
                            <a:gd name="T2" fmla="*/ 0 w 18"/>
                            <a:gd name="T3" fmla="*/ 17 h 21"/>
                            <a:gd name="T4" fmla="*/ 3 w 18"/>
                            <a:gd name="T5" fmla="*/ 20 h 21"/>
                            <a:gd name="T6" fmla="*/ 17 w 18"/>
                            <a:gd name="T7" fmla="*/ 10 h 21"/>
                            <a:gd name="T8" fmla="*/ 14 w 18"/>
                            <a:gd name="T9" fmla="*/ 6 h 21"/>
                            <a:gd name="T10" fmla="*/ 12 w 18"/>
                            <a:gd name="T11" fmla="*/ 3 h 21"/>
                            <a:gd name="T12" fmla="*/ 8 w 18"/>
                            <a:gd name="T13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8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2" y="3"/>
                              </a:lnTo>
                              <a:lnTo>
                                <a:pt x="8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69" name="Freeform 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47" y="1769"/>
                          <a:ext cx="17" cy="20"/>
                        </a:xfrm>
                        <a:custGeom>
                          <a:avLst/>
                          <a:gdLst>
                            <a:gd name="T0" fmla="*/ 12 w 17"/>
                            <a:gd name="T1" fmla="*/ 0 h 20"/>
                            <a:gd name="T2" fmla="*/ 16 w 17"/>
                            <a:gd name="T3" fmla="*/ 17 h 20"/>
                            <a:gd name="T4" fmla="*/ 12 w 17"/>
                            <a:gd name="T5" fmla="*/ 19 h 20"/>
                            <a:gd name="T6" fmla="*/ 0 w 17"/>
                            <a:gd name="T7" fmla="*/ 7 h 20"/>
                            <a:gd name="T8" fmla="*/ 3 w 17"/>
                            <a:gd name="T9" fmla="*/ 5 h 20"/>
                            <a:gd name="T10" fmla="*/ 5 w 17"/>
                            <a:gd name="T11" fmla="*/ 2 h 20"/>
                            <a:gd name="T12" fmla="*/ 12 w 17"/>
                            <a:gd name="T13" fmla="*/ 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2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3" y="5"/>
                              </a:lnTo>
                              <a:lnTo>
                                <a:pt x="5" y="2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0" name="Freeform 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9" y="1803"/>
                          <a:ext cx="19" cy="17"/>
                        </a:xfrm>
                        <a:custGeom>
                          <a:avLst/>
                          <a:gdLst>
                            <a:gd name="T0" fmla="*/ 2 w 19"/>
                            <a:gd name="T1" fmla="*/ 0 h 17"/>
                            <a:gd name="T2" fmla="*/ 18 w 19"/>
                            <a:gd name="T3" fmla="*/ 3 h 17"/>
                            <a:gd name="T4" fmla="*/ 17 w 19"/>
                            <a:gd name="T5" fmla="*/ 8 h 17"/>
                            <a:gd name="T6" fmla="*/ 16 w 19"/>
                            <a:gd name="T7" fmla="*/ 12 h 17"/>
                            <a:gd name="T8" fmla="*/ 14 w 19"/>
                            <a:gd name="T9" fmla="*/ 16 h 17"/>
                            <a:gd name="T10" fmla="*/ 0 w 19"/>
                            <a:gd name="T11" fmla="*/ 6 h 17"/>
                            <a:gd name="T12" fmla="*/ 2 w 19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2" y="0"/>
                              </a:moveTo>
                              <a:lnTo>
                                <a:pt x="18" y="3"/>
                              </a:lnTo>
                              <a:lnTo>
                                <a:pt x="17" y="8"/>
                              </a:lnTo>
                              <a:lnTo>
                                <a:pt x="16" y="12"/>
                              </a:lnTo>
                              <a:lnTo>
                                <a:pt x="14" y="16"/>
                              </a:lnTo>
                              <a:lnTo>
                                <a:pt x="0" y="6"/>
                              </a:lnTo>
                              <a:lnTo>
                                <a:pt x="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1" name="Freeform 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58" y="1812"/>
                          <a:ext cx="17" cy="18"/>
                        </a:xfrm>
                        <a:custGeom>
                          <a:avLst/>
                          <a:gdLst>
                            <a:gd name="T0" fmla="*/ 13 w 17"/>
                            <a:gd name="T1" fmla="*/ 1 h 18"/>
                            <a:gd name="T2" fmla="*/ 16 w 17"/>
                            <a:gd name="T3" fmla="*/ 17 h 18"/>
                            <a:gd name="T4" fmla="*/ 10 w 17"/>
                            <a:gd name="T5" fmla="*/ 17 h 18"/>
                            <a:gd name="T6" fmla="*/ 5 w 17"/>
                            <a:gd name="T7" fmla="*/ 16 h 18"/>
                            <a:gd name="T8" fmla="*/ 0 w 17"/>
                            <a:gd name="T9" fmla="*/ 15 h 18"/>
                            <a:gd name="T10" fmla="*/ 9 w 17"/>
                            <a:gd name="T11" fmla="*/ 0 h 18"/>
                            <a:gd name="T12" fmla="*/ 13 w 17"/>
                            <a:gd name="T13" fmla="*/ 1 h 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18">
                              <a:moveTo>
                                <a:pt x="13" y="1"/>
                              </a:moveTo>
                              <a:lnTo>
                                <a:pt x="16" y="17"/>
                              </a:lnTo>
                              <a:lnTo>
                                <a:pt x="10" y="17"/>
                              </a:lnTo>
                              <a:lnTo>
                                <a:pt x="5" y="16"/>
                              </a:lnTo>
                              <a:lnTo>
                                <a:pt x="0" y="15"/>
                              </a:lnTo>
                              <a:lnTo>
                                <a:pt x="9" y="0"/>
                              </a:lnTo>
                              <a:lnTo>
                                <a:pt x="13" y="1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2" name="Freeform 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38" y="1800"/>
                          <a:ext cx="18" cy="17"/>
                        </a:xfrm>
                        <a:custGeom>
                          <a:avLst/>
                          <a:gdLst>
                            <a:gd name="T0" fmla="*/ 17 w 18"/>
                            <a:gd name="T1" fmla="*/ 8 h 17"/>
                            <a:gd name="T2" fmla="*/ 2 w 18"/>
                            <a:gd name="T3" fmla="*/ 16 h 17"/>
                            <a:gd name="T4" fmla="*/ 1 w 18"/>
                            <a:gd name="T5" fmla="*/ 11 h 17"/>
                            <a:gd name="T6" fmla="*/ 0 w 18"/>
                            <a:gd name="T7" fmla="*/ 6 h 17"/>
                            <a:gd name="T8" fmla="*/ 0 w 18"/>
                            <a:gd name="T9" fmla="*/ 0 h 17"/>
                            <a:gd name="T10" fmla="*/ 16 w 18"/>
                            <a:gd name="T11" fmla="*/ 1 h 17"/>
                            <a:gd name="T12" fmla="*/ 17 w 18"/>
                            <a:gd name="T13" fmla="*/ 8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8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0" y="6"/>
                              </a:lnTo>
                              <a:lnTo>
                                <a:pt x="0" y="0"/>
                              </a:lnTo>
                              <a:lnTo>
                                <a:pt x="16" y="1"/>
                              </a:lnTo>
                              <a:lnTo>
                                <a:pt x="17" y="8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65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2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3935" y="1738"/>
                  <a:ext cx="135" cy="137"/>
                  <a:chOff x="3935" y="1738"/>
                  <a:chExt cx="135" cy="137"/>
                </a:xfrm>
              </p:grpSpPr>
              <p:sp>
                <p:nvSpPr>
                  <p:cNvPr id="50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935" y="1738"/>
                    <a:ext cx="135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51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965" y="1768"/>
                    <a:ext cx="75" cy="76"/>
                    <a:chOff x="3965" y="1768"/>
                    <a:chExt cx="75" cy="76"/>
                  </a:xfrm>
                </p:grpSpPr>
                <p:grpSp>
                  <p:nvGrpSpPr>
                    <p:cNvPr id="52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5" y="1768"/>
                      <a:ext cx="75" cy="76"/>
                      <a:chOff x="3965" y="1768"/>
                      <a:chExt cx="75" cy="76"/>
                    </a:xfrm>
                  </p:grpSpPr>
                  <p:sp>
                    <p:nvSpPr>
                      <p:cNvPr id="60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5" y="1768"/>
                        <a:ext cx="75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61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4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53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3" y="1776"/>
                      <a:ext cx="65" cy="63"/>
                      <a:chOff x="3973" y="1776"/>
                      <a:chExt cx="65" cy="63"/>
                    </a:xfrm>
                  </p:grpSpPr>
                  <p:sp>
                    <p:nvSpPr>
                      <p:cNvPr id="55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7" y="1776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4 h 17"/>
                          <a:gd name="T2" fmla="*/ 16 w 18"/>
                          <a:gd name="T3" fmla="*/ 7 h 17"/>
                          <a:gd name="T4" fmla="*/ 16 w 18"/>
                          <a:gd name="T5" fmla="*/ 10 h 17"/>
                          <a:gd name="T6" fmla="*/ 15 w 18"/>
                          <a:gd name="T7" fmla="*/ 11 h 17"/>
                          <a:gd name="T8" fmla="*/ 14 w 18"/>
                          <a:gd name="T9" fmla="*/ 14 h 17"/>
                          <a:gd name="T10" fmla="*/ 11 w 18"/>
                          <a:gd name="T11" fmla="*/ 14 h 17"/>
                          <a:gd name="T12" fmla="*/ 8 w 18"/>
                          <a:gd name="T13" fmla="*/ 16 h 17"/>
                          <a:gd name="T14" fmla="*/ 7 w 18"/>
                          <a:gd name="T15" fmla="*/ 16 h 17"/>
                          <a:gd name="T16" fmla="*/ 4 w 18"/>
                          <a:gd name="T17" fmla="*/ 14 h 17"/>
                          <a:gd name="T18" fmla="*/ 1 w 18"/>
                          <a:gd name="T19" fmla="*/ 11 h 17"/>
                          <a:gd name="T20" fmla="*/ 0 w 18"/>
                          <a:gd name="T21" fmla="*/ 8 h 17"/>
                          <a:gd name="T22" fmla="*/ 0 w 18"/>
                          <a:gd name="T23" fmla="*/ 4 h 17"/>
                          <a:gd name="T24" fmla="*/ 0 w 18"/>
                          <a:gd name="T25" fmla="*/ 1 h 17"/>
                          <a:gd name="T26" fmla="*/ 4 w 18"/>
                          <a:gd name="T27" fmla="*/ 0 h 17"/>
                          <a:gd name="T28" fmla="*/ 7 w 18"/>
                          <a:gd name="T29" fmla="*/ 0 h 17"/>
                          <a:gd name="T30" fmla="*/ 10 w 18"/>
                          <a:gd name="T31" fmla="*/ 1 h 17"/>
                          <a:gd name="T32" fmla="*/ 13 w 18"/>
                          <a:gd name="T33" fmla="*/ 1 h 17"/>
                          <a:gd name="T34" fmla="*/ 17 w 18"/>
                          <a:gd name="T3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4"/>
                            </a:moveTo>
                            <a:lnTo>
                              <a:pt x="16" y="7"/>
                            </a:lnTo>
                            <a:lnTo>
                              <a:pt x="16" y="10"/>
                            </a:lnTo>
                            <a:lnTo>
                              <a:pt x="15" y="11"/>
                            </a:lnTo>
                            <a:lnTo>
                              <a:pt x="14" y="14"/>
                            </a:lnTo>
                            <a:lnTo>
                              <a:pt x="11" y="14"/>
                            </a:lnTo>
                            <a:lnTo>
                              <a:pt x="8" y="16"/>
                            </a:lnTo>
                            <a:lnTo>
                              <a:pt x="7" y="16"/>
                            </a:lnTo>
                            <a:lnTo>
                              <a:pt x="4" y="14"/>
                            </a:lnTo>
                            <a:lnTo>
                              <a:pt x="1" y="11"/>
                            </a:lnTo>
                            <a:lnTo>
                              <a:pt x="0" y="8"/>
                            </a:lnTo>
                            <a:lnTo>
                              <a:pt x="0" y="4"/>
                            </a:lnTo>
                            <a:lnTo>
                              <a:pt x="0" y="1"/>
                            </a:ln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3" y="1"/>
                            </a:lnTo>
                            <a:lnTo>
                              <a:pt x="17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6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1" y="1793"/>
                        <a:ext cx="17" cy="19"/>
                      </a:xfrm>
                      <a:custGeom>
                        <a:avLst/>
                        <a:gdLst>
                          <a:gd name="T0" fmla="*/ 11 w 17"/>
                          <a:gd name="T1" fmla="*/ 0 h 19"/>
                          <a:gd name="T2" fmla="*/ 8 w 17"/>
                          <a:gd name="T3" fmla="*/ 0 h 19"/>
                          <a:gd name="T4" fmla="*/ 5 w 17"/>
                          <a:gd name="T5" fmla="*/ 2 h 19"/>
                          <a:gd name="T6" fmla="*/ 4 w 17"/>
                          <a:gd name="T7" fmla="*/ 2 h 19"/>
                          <a:gd name="T8" fmla="*/ 1 w 17"/>
                          <a:gd name="T9" fmla="*/ 5 h 19"/>
                          <a:gd name="T10" fmla="*/ 0 w 17"/>
                          <a:gd name="T11" fmla="*/ 8 h 19"/>
                          <a:gd name="T12" fmla="*/ 0 w 17"/>
                          <a:gd name="T13" fmla="*/ 11 h 19"/>
                          <a:gd name="T14" fmla="*/ 2 w 17"/>
                          <a:gd name="T15" fmla="*/ 15 h 19"/>
                          <a:gd name="T16" fmla="*/ 7 w 17"/>
                          <a:gd name="T17" fmla="*/ 17 h 19"/>
                          <a:gd name="T18" fmla="*/ 11 w 17"/>
                          <a:gd name="T19" fmla="*/ 18 h 19"/>
                          <a:gd name="T20" fmla="*/ 14 w 17"/>
                          <a:gd name="T21" fmla="*/ 17 h 19"/>
                          <a:gd name="T22" fmla="*/ 16 w 17"/>
                          <a:gd name="T23" fmla="*/ 14 h 19"/>
                          <a:gd name="T24" fmla="*/ 16 w 17"/>
                          <a:gd name="T25" fmla="*/ 11 h 19"/>
                          <a:gd name="T26" fmla="*/ 14 w 17"/>
                          <a:gd name="T27" fmla="*/ 7 h 19"/>
                          <a:gd name="T28" fmla="*/ 14 w 17"/>
                          <a:gd name="T29" fmla="*/ 3 h 19"/>
                          <a:gd name="T30" fmla="*/ 11 w 17"/>
                          <a:gd name="T31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4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2" y="15"/>
                            </a:lnTo>
                            <a:lnTo>
                              <a:pt x="7" y="17"/>
                            </a:lnTo>
                            <a:lnTo>
                              <a:pt x="11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7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3" y="1786"/>
                        <a:ext cx="17" cy="19"/>
                      </a:xfrm>
                      <a:custGeom>
                        <a:avLst/>
                        <a:gdLst>
                          <a:gd name="T0" fmla="*/ 7 w 17"/>
                          <a:gd name="T1" fmla="*/ 0 h 19"/>
                          <a:gd name="T2" fmla="*/ 11 w 17"/>
                          <a:gd name="T3" fmla="*/ 2 h 19"/>
                          <a:gd name="T4" fmla="*/ 13 w 17"/>
                          <a:gd name="T5" fmla="*/ 3 h 19"/>
                          <a:gd name="T6" fmla="*/ 14 w 17"/>
                          <a:gd name="T7" fmla="*/ 5 h 19"/>
                          <a:gd name="T8" fmla="*/ 16 w 17"/>
                          <a:gd name="T9" fmla="*/ 8 h 19"/>
                          <a:gd name="T10" fmla="*/ 14 w 17"/>
                          <a:gd name="T11" fmla="*/ 9 h 19"/>
                          <a:gd name="T12" fmla="*/ 14 w 17"/>
                          <a:gd name="T13" fmla="*/ 12 h 19"/>
                          <a:gd name="T14" fmla="*/ 13 w 17"/>
                          <a:gd name="T15" fmla="*/ 14 h 19"/>
                          <a:gd name="T16" fmla="*/ 12 w 17"/>
                          <a:gd name="T17" fmla="*/ 16 h 19"/>
                          <a:gd name="T18" fmla="*/ 8 w 17"/>
                          <a:gd name="T19" fmla="*/ 17 h 19"/>
                          <a:gd name="T20" fmla="*/ 6 w 17"/>
                          <a:gd name="T21" fmla="*/ 18 h 19"/>
                          <a:gd name="T22" fmla="*/ 2 w 17"/>
                          <a:gd name="T23" fmla="*/ 17 h 19"/>
                          <a:gd name="T24" fmla="*/ 0 w 17"/>
                          <a:gd name="T25" fmla="*/ 17 h 19"/>
                          <a:gd name="T26" fmla="*/ 1 w 17"/>
                          <a:gd name="T27" fmla="*/ 11 h 19"/>
                          <a:gd name="T28" fmla="*/ 2 w 17"/>
                          <a:gd name="T29" fmla="*/ 8 h 19"/>
                          <a:gd name="T30" fmla="*/ 4 w 17"/>
                          <a:gd name="T31" fmla="*/ 4 h 19"/>
                          <a:gd name="T32" fmla="*/ 7 w 17"/>
                          <a:gd name="T33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7" y="0"/>
                            </a:moveTo>
                            <a:lnTo>
                              <a:pt x="11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4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8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2" y="8"/>
                            </a:lnTo>
                            <a:lnTo>
                              <a:pt x="4" y="4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8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08" y="1822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6 h 17"/>
                          <a:gd name="T2" fmla="*/ 16 w 18"/>
                          <a:gd name="T3" fmla="*/ 4 h 17"/>
                          <a:gd name="T4" fmla="*/ 14 w 18"/>
                          <a:gd name="T5" fmla="*/ 2 h 17"/>
                          <a:gd name="T6" fmla="*/ 12 w 18"/>
                          <a:gd name="T7" fmla="*/ 1 h 17"/>
                          <a:gd name="T8" fmla="*/ 9 w 18"/>
                          <a:gd name="T9" fmla="*/ 0 h 17"/>
                          <a:gd name="T10" fmla="*/ 7 w 18"/>
                          <a:gd name="T11" fmla="*/ 0 h 17"/>
                          <a:gd name="T12" fmla="*/ 4 w 18"/>
                          <a:gd name="T13" fmla="*/ 1 h 17"/>
                          <a:gd name="T14" fmla="*/ 2 w 18"/>
                          <a:gd name="T15" fmla="*/ 2 h 17"/>
                          <a:gd name="T16" fmla="*/ 1 w 18"/>
                          <a:gd name="T17" fmla="*/ 5 h 17"/>
                          <a:gd name="T18" fmla="*/ 0 w 18"/>
                          <a:gd name="T19" fmla="*/ 9 h 17"/>
                          <a:gd name="T20" fmla="*/ 1 w 18"/>
                          <a:gd name="T21" fmla="*/ 12 h 17"/>
                          <a:gd name="T22" fmla="*/ 1 w 18"/>
                          <a:gd name="T23" fmla="*/ 16 h 17"/>
                          <a:gd name="T24" fmla="*/ 6 w 18"/>
                          <a:gd name="T25" fmla="*/ 14 h 17"/>
                          <a:gd name="T26" fmla="*/ 11 w 18"/>
                          <a:gd name="T27" fmla="*/ 12 h 17"/>
                          <a:gd name="T28" fmla="*/ 15 w 18"/>
                          <a:gd name="T29" fmla="*/ 9 h 17"/>
                          <a:gd name="T30" fmla="*/ 17 w 18"/>
                          <a:gd name="T31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6"/>
                            </a:moveTo>
                            <a:lnTo>
                              <a:pt x="16" y="4"/>
                            </a:lnTo>
                            <a:lnTo>
                              <a:pt x="14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1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1" y="12"/>
                            </a:lnTo>
                            <a:lnTo>
                              <a:pt x="15" y="9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9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7" y="1817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4 h 17"/>
                          <a:gd name="T2" fmla="*/ 1 w 17"/>
                          <a:gd name="T3" fmla="*/ 2 h 17"/>
                          <a:gd name="T4" fmla="*/ 2 w 17"/>
                          <a:gd name="T5" fmla="*/ 1 h 17"/>
                          <a:gd name="T6" fmla="*/ 4 w 17"/>
                          <a:gd name="T7" fmla="*/ 1 h 17"/>
                          <a:gd name="T8" fmla="*/ 8 w 17"/>
                          <a:gd name="T9" fmla="*/ 0 h 17"/>
                          <a:gd name="T10" fmla="*/ 11 w 17"/>
                          <a:gd name="T11" fmla="*/ 1 h 17"/>
                          <a:gd name="T12" fmla="*/ 13 w 17"/>
                          <a:gd name="T13" fmla="*/ 2 h 17"/>
                          <a:gd name="T14" fmla="*/ 14 w 17"/>
                          <a:gd name="T15" fmla="*/ 3 h 17"/>
                          <a:gd name="T16" fmla="*/ 16 w 17"/>
                          <a:gd name="T17" fmla="*/ 5 h 17"/>
                          <a:gd name="T18" fmla="*/ 16 w 17"/>
                          <a:gd name="T19" fmla="*/ 8 h 17"/>
                          <a:gd name="T20" fmla="*/ 16 w 17"/>
                          <a:gd name="T21" fmla="*/ 10 h 17"/>
                          <a:gd name="T22" fmla="*/ 14 w 17"/>
                          <a:gd name="T23" fmla="*/ 13 h 17"/>
                          <a:gd name="T24" fmla="*/ 12 w 17"/>
                          <a:gd name="T25" fmla="*/ 16 h 17"/>
                          <a:gd name="T26" fmla="*/ 8 w 17"/>
                          <a:gd name="T27" fmla="*/ 13 h 17"/>
                          <a:gd name="T28" fmla="*/ 4 w 17"/>
                          <a:gd name="T29" fmla="*/ 11 h 17"/>
                          <a:gd name="T30" fmla="*/ 1 w 17"/>
                          <a:gd name="T31" fmla="*/ 7 h 17"/>
                          <a:gd name="T32" fmla="*/ 0 w 17"/>
                          <a:gd name="T33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2" y="1"/>
                            </a:lnTo>
                            <a:lnTo>
                              <a:pt x="4" y="1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3" y="2"/>
                            </a:lnTo>
                            <a:lnTo>
                              <a:pt x="14" y="3"/>
                            </a:lnTo>
                            <a:lnTo>
                              <a:pt x="16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2" y="16"/>
                            </a:lnTo>
                            <a:lnTo>
                              <a:pt x="8" y="13"/>
                            </a:lnTo>
                            <a:lnTo>
                              <a:pt x="4" y="11"/>
                            </a:lnTo>
                            <a:lnTo>
                              <a:pt x="1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sp>
                  <p:nvSpPr>
                    <p:cNvPr id="54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2637" y="1481"/>
                <a:ext cx="281" cy="223"/>
                <a:chOff x="2637" y="1481"/>
                <a:chExt cx="281" cy="223"/>
              </a:xfrm>
            </p:grpSpPr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2637" y="1481"/>
                  <a:ext cx="281" cy="223"/>
                </a:xfrm>
                <a:custGeom>
                  <a:avLst/>
                  <a:gdLst>
                    <a:gd name="T0" fmla="*/ 159 w 281"/>
                    <a:gd name="T1" fmla="*/ 0 h 223"/>
                    <a:gd name="T2" fmla="*/ 159 w 281"/>
                    <a:gd name="T3" fmla="*/ 20 h 223"/>
                    <a:gd name="T4" fmla="*/ 280 w 281"/>
                    <a:gd name="T5" fmla="*/ 20 h 223"/>
                    <a:gd name="T6" fmla="*/ 280 w 281"/>
                    <a:gd name="T7" fmla="*/ 222 h 223"/>
                    <a:gd name="T8" fmla="*/ 0 w 281"/>
                    <a:gd name="T9" fmla="*/ 222 h 223"/>
                    <a:gd name="T10" fmla="*/ 0 w 281"/>
                    <a:gd name="T11" fmla="*/ 20 h 223"/>
                    <a:gd name="T12" fmla="*/ 117 w 281"/>
                    <a:gd name="T13" fmla="*/ 20 h 223"/>
                    <a:gd name="T14" fmla="*/ 117 w 281"/>
                    <a:gd name="T15" fmla="*/ 0 h 223"/>
                    <a:gd name="T16" fmla="*/ 159 w 281"/>
                    <a:gd name="T17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45" name="Freeform 44"/>
                <p:cNvSpPr>
                  <a:spLocks/>
                </p:cNvSpPr>
                <p:nvPr/>
              </p:nvSpPr>
              <p:spPr bwMode="auto">
                <a:xfrm>
                  <a:off x="2637" y="1559"/>
                  <a:ext cx="281" cy="145"/>
                </a:xfrm>
                <a:custGeom>
                  <a:avLst/>
                  <a:gdLst>
                    <a:gd name="T0" fmla="*/ 280 w 281"/>
                    <a:gd name="T1" fmla="*/ 0 h 145"/>
                    <a:gd name="T2" fmla="*/ 280 w 281"/>
                    <a:gd name="T3" fmla="*/ 143 h 145"/>
                    <a:gd name="T4" fmla="*/ 0 w 281"/>
                    <a:gd name="T5" fmla="*/ 144 h 145"/>
                    <a:gd name="T6" fmla="*/ 0 w 281"/>
                    <a:gd name="T7" fmla="*/ 0 h 145"/>
                    <a:gd name="T8" fmla="*/ 280 w 281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145">
                      <a:moveTo>
                        <a:pt x="280" y="0"/>
                      </a:moveTo>
                      <a:lnTo>
                        <a:pt x="280" y="143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</p:grp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808" y="1860"/>
              <a:ext cx="6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/>
                <a:t>Truck</a:t>
              </a:r>
            </a:p>
          </p:txBody>
        </p:sp>
      </p:grpSp>
      <p:pic>
        <p:nvPicPr>
          <p:cNvPr id="6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082469"/>
            <a:ext cx="727075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59312" y="4860344"/>
            <a:ext cx="16287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/>
              <a:t>Chemical Process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13275" y="5841245"/>
            <a:ext cx="1117600" cy="355600"/>
            <a:chOff x="2623" y="3154"/>
            <a:chExt cx="704" cy="224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623" y="3154"/>
              <a:ext cx="460" cy="224"/>
              <a:chOff x="2623" y="3154"/>
              <a:chExt cx="460" cy="224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623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0" name="Line 122"/>
              <p:cNvSpPr>
                <a:spLocks noChangeShapeType="1"/>
              </p:cNvSpPr>
              <p:nvPr/>
            </p:nvSpPr>
            <p:spPr bwMode="auto">
              <a:xfrm>
                <a:off x="2848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2958" y="326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945" y="3258"/>
              <a:ext cx="23" cy="1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737225" y="5841245"/>
            <a:ext cx="1117600" cy="355600"/>
            <a:chOff x="3331" y="3154"/>
            <a:chExt cx="704" cy="224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331" y="3154"/>
              <a:ext cx="460" cy="224"/>
              <a:chOff x="3331" y="3154"/>
              <a:chExt cx="460" cy="224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331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Line 128"/>
              <p:cNvSpPr>
                <a:spLocks noChangeShapeType="1"/>
              </p:cNvSpPr>
              <p:nvPr/>
            </p:nvSpPr>
            <p:spPr bwMode="auto">
              <a:xfrm>
                <a:off x="3556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sp>
          <p:nvSpPr>
            <p:cNvPr id="22" name="Line 129"/>
            <p:cNvSpPr>
              <a:spLocks noChangeShapeType="1"/>
            </p:cNvSpPr>
            <p:nvPr/>
          </p:nvSpPr>
          <p:spPr bwMode="auto">
            <a:xfrm>
              <a:off x="3666" y="326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53" y="3258"/>
              <a:ext cx="23" cy="1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865937" y="5841245"/>
            <a:ext cx="1117600" cy="355600"/>
            <a:chOff x="4042" y="3154"/>
            <a:chExt cx="704" cy="224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042" y="3154"/>
              <a:ext cx="460" cy="224"/>
              <a:chOff x="4042" y="3154"/>
              <a:chExt cx="460" cy="224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42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0" name="Line 134"/>
              <p:cNvSpPr>
                <a:spLocks noChangeShapeType="1"/>
              </p:cNvSpPr>
              <p:nvPr/>
            </p:nvSpPr>
            <p:spPr bwMode="auto">
              <a:xfrm>
                <a:off x="4267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sp>
          <p:nvSpPr>
            <p:cNvPr id="17" name="Line 135"/>
            <p:cNvSpPr>
              <a:spLocks noChangeShapeType="1"/>
            </p:cNvSpPr>
            <p:nvPr/>
          </p:nvSpPr>
          <p:spPr bwMode="auto">
            <a:xfrm>
              <a:off x="4377" y="326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64" y="3258"/>
              <a:ext cx="23" cy="1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008937" y="5841245"/>
            <a:ext cx="730250" cy="355600"/>
            <a:chOff x="4762" y="3154"/>
            <a:chExt cx="460" cy="22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62" y="3155"/>
              <a:ext cx="460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Line 139"/>
            <p:cNvSpPr>
              <a:spLocks noChangeShapeType="1"/>
            </p:cNvSpPr>
            <p:nvPr/>
          </p:nvSpPr>
          <p:spPr bwMode="auto">
            <a:xfrm>
              <a:off x="4987" y="3154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87900" y="6287332"/>
            <a:ext cx="14478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/>
              <a:t>Linked List</a:t>
            </a:r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>
            <a:off x="4173537" y="5730119"/>
            <a:ext cx="428625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44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Formal Definition	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359" cy="4525963"/>
          </a:xfrm>
        </p:spPr>
        <p:txBody>
          <a:bodyPr/>
          <a:lstStyle/>
          <a:p>
            <a:r>
              <a:rPr lang="en-US" dirty="0"/>
              <a:t>An object is an entity with a well-defined boundary and </a:t>
            </a:r>
            <a:r>
              <a:rPr lang="en-US" i="1" dirty="0">
                <a:solidFill>
                  <a:srgbClr val="00CCFF"/>
                </a:solidFill>
              </a:rPr>
              <a:t>identity</a:t>
            </a:r>
            <a:r>
              <a:rPr lang="en-US" dirty="0"/>
              <a:t> that encapsulates </a:t>
            </a:r>
            <a:r>
              <a:rPr lang="en-US" i="1" dirty="0">
                <a:solidFill>
                  <a:srgbClr val="00CCFF"/>
                </a:solidFill>
              </a:rPr>
              <a:t>state</a:t>
            </a:r>
            <a:r>
              <a:rPr lang="en-US" dirty="0"/>
              <a:t> and </a:t>
            </a:r>
            <a:r>
              <a:rPr lang="en-US" i="1" dirty="0">
                <a:solidFill>
                  <a:srgbClr val="00CCFF"/>
                </a:solidFill>
              </a:rPr>
              <a:t>behavior.</a:t>
            </a:r>
            <a:endParaRPr lang="en-US" dirty="0">
              <a:solidFill>
                <a:srgbClr val="00CCFF"/>
              </a:solidFill>
            </a:endParaRPr>
          </a:p>
          <a:p>
            <a:pPr lvl="1"/>
            <a:r>
              <a:rPr lang="en-US" sz="2400" dirty="0"/>
              <a:t>State is represented by attributes and relationships.</a:t>
            </a:r>
          </a:p>
          <a:p>
            <a:pPr lvl="1"/>
            <a:r>
              <a:rPr lang="en-US" sz="2400" dirty="0"/>
              <a:t>Behavior is represented by operations, methods, and state machines</a:t>
            </a:r>
            <a:r>
              <a:rPr lang="en-US" dirty="0"/>
              <a:t>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72" y="1983777"/>
            <a:ext cx="3665537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715109" y="5528664"/>
            <a:ext cx="803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Object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5648309" y="4433289"/>
            <a:ext cx="457200" cy="1371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235559" y="5933477"/>
            <a:ext cx="1209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Operations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6257909" y="1766289"/>
            <a:ext cx="277973" cy="1486066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724509" y="1309089"/>
            <a:ext cx="10747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7192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State is a condition or situation during the life of an object, which satisfies some condition, performs some activity, or waits for some event.</a:t>
            </a:r>
          </a:p>
          <a:p>
            <a:r>
              <a:rPr lang="en-US" sz="2800" dirty="0"/>
              <a:t>The state of an object normally changes over time.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218644" y="5074302"/>
            <a:ext cx="3276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Name: J Clark</a:t>
            </a:r>
          </a:p>
          <a:p>
            <a:r>
              <a:rPr lang="en-US" sz="1600" dirty="0"/>
              <a:t>Employee ID: 567138</a:t>
            </a:r>
          </a:p>
          <a:p>
            <a:r>
              <a:rPr lang="en-US" sz="1600" dirty="0"/>
              <a:t>Date Hired: July 25, 1991</a:t>
            </a:r>
          </a:p>
          <a:p>
            <a:r>
              <a:rPr lang="en-US" sz="1600" dirty="0"/>
              <a:t>Status: Tenured</a:t>
            </a:r>
          </a:p>
          <a:p>
            <a:r>
              <a:rPr lang="en-US" sz="1600" dirty="0"/>
              <a:t>Discipline: Finance</a:t>
            </a:r>
          </a:p>
          <a:p>
            <a:r>
              <a:rPr lang="en-US" sz="1600" dirty="0"/>
              <a:t>Maximum Course Load: 3 classes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380379" y="4183030"/>
            <a:ext cx="1246187" cy="919163"/>
          </a:xfrm>
          <a:custGeom>
            <a:avLst/>
            <a:gdLst>
              <a:gd name="T0" fmla="*/ 793 w 817"/>
              <a:gd name="T1" fmla="*/ 612 h 612"/>
              <a:gd name="T2" fmla="*/ 804 w 817"/>
              <a:gd name="T3" fmla="*/ 549 h 612"/>
              <a:gd name="T4" fmla="*/ 811 w 817"/>
              <a:gd name="T5" fmla="*/ 512 h 612"/>
              <a:gd name="T6" fmla="*/ 813 w 817"/>
              <a:gd name="T7" fmla="*/ 478 h 612"/>
              <a:gd name="T8" fmla="*/ 809 w 817"/>
              <a:gd name="T9" fmla="*/ 452 h 612"/>
              <a:gd name="T10" fmla="*/ 808 w 817"/>
              <a:gd name="T11" fmla="*/ 434 h 612"/>
              <a:gd name="T12" fmla="*/ 811 w 817"/>
              <a:gd name="T13" fmla="*/ 416 h 612"/>
              <a:gd name="T14" fmla="*/ 814 w 817"/>
              <a:gd name="T15" fmla="*/ 383 h 612"/>
              <a:gd name="T16" fmla="*/ 817 w 817"/>
              <a:gd name="T17" fmla="*/ 363 h 612"/>
              <a:gd name="T18" fmla="*/ 796 w 817"/>
              <a:gd name="T19" fmla="*/ 235 h 612"/>
              <a:gd name="T20" fmla="*/ 791 w 817"/>
              <a:gd name="T21" fmla="*/ 220 h 612"/>
              <a:gd name="T22" fmla="*/ 783 w 817"/>
              <a:gd name="T23" fmla="*/ 213 h 612"/>
              <a:gd name="T24" fmla="*/ 770 w 817"/>
              <a:gd name="T25" fmla="*/ 204 h 612"/>
              <a:gd name="T26" fmla="*/ 757 w 817"/>
              <a:gd name="T27" fmla="*/ 199 h 612"/>
              <a:gd name="T28" fmla="*/ 734 w 817"/>
              <a:gd name="T29" fmla="*/ 190 h 612"/>
              <a:gd name="T30" fmla="*/ 616 w 817"/>
              <a:gd name="T31" fmla="*/ 145 h 612"/>
              <a:gd name="T32" fmla="*/ 523 w 817"/>
              <a:gd name="T33" fmla="*/ 95 h 612"/>
              <a:gd name="T34" fmla="*/ 504 w 817"/>
              <a:gd name="T35" fmla="*/ 64 h 612"/>
              <a:gd name="T36" fmla="*/ 487 w 817"/>
              <a:gd name="T37" fmla="*/ 33 h 612"/>
              <a:gd name="T38" fmla="*/ 477 w 817"/>
              <a:gd name="T39" fmla="*/ 15 h 612"/>
              <a:gd name="T40" fmla="*/ 427 w 817"/>
              <a:gd name="T41" fmla="*/ 3 h 612"/>
              <a:gd name="T42" fmla="*/ 327 w 817"/>
              <a:gd name="T43" fmla="*/ 1 h 612"/>
              <a:gd name="T44" fmla="*/ 277 w 817"/>
              <a:gd name="T45" fmla="*/ 0 h 612"/>
              <a:gd name="T46" fmla="*/ 241 w 817"/>
              <a:gd name="T47" fmla="*/ 45 h 612"/>
              <a:gd name="T48" fmla="*/ 175 w 817"/>
              <a:gd name="T49" fmla="*/ 128 h 612"/>
              <a:gd name="T50" fmla="*/ 138 w 817"/>
              <a:gd name="T51" fmla="*/ 154 h 612"/>
              <a:gd name="T52" fmla="*/ 113 w 817"/>
              <a:gd name="T53" fmla="*/ 166 h 612"/>
              <a:gd name="T54" fmla="*/ 78 w 817"/>
              <a:gd name="T55" fmla="*/ 179 h 612"/>
              <a:gd name="T56" fmla="*/ 57 w 817"/>
              <a:gd name="T57" fmla="*/ 199 h 612"/>
              <a:gd name="T58" fmla="*/ 46 w 817"/>
              <a:gd name="T59" fmla="*/ 222 h 612"/>
              <a:gd name="T60" fmla="*/ 34 w 817"/>
              <a:gd name="T61" fmla="*/ 253 h 612"/>
              <a:gd name="T62" fmla="*/ 21 w 817"/>
              <a:gd name="T63" fmla="*/ 299 h 612"/>
              <a:gd name="T64" fmla="*/ 9 w 817"/>
              <a:gd name="T65" fmla="*/ 358 h 612"/>
              <a:gd name="T66" fmla="*/ 1 w 817"/>
              <a:gd name="T67" fmla="*/ 420 h 612"/>
              <a:gd name="T68" fmla="*/ 0 w 817"/>
              <a:gd name="T69" fmla="*/ 466 h 612"/>
              <a:gd name="T70" fmla="*/ 1 w 817"/>
              <a:gd name="T71" fmla="*/ 503 h 612"/>
              <a:gd name="T72" fmla="*/ 3 w 817"/>
              <a:gd name="T73" fmla="*/ 529 h 612"/>
              <a:gd name="T74" fmla="*/ 16 w 817"/>
              <a:gd name="T75" fmla="*/ 611 h 612"/>
              <a:gd name="T76" fmla="*/ 793 w 817"/>
              <a:gd name="T7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7" h="612">
                <a:moveTo>
                  <a:pt x="793" y="612"/>
                </a:moveTo>
                <a:lnTo>
                  <a:pt x="804" y="549"/>
                </a:lnTo>
                <a:lnTo>
                  <a:pt x="811" y="512"/>
                </a:lnTo>
                <a:lnTo>
                  <a:pt x="813" y="478"/>
                </a:lnTo>
                <a:lnTo>
                  <a:pt x="809" y="452"/>
                </a:lnTo>
                <a:lnTo>
                  <a:pt x="808" y="434"/>
                </a:lnTo>
                <a:lnTo>
                  <a:pt x="811" y="416"/>
                </a:lnTo>
                <a:lnTo>
                  <a:pt x="814" y="383"/>
                </a:lnTo>
                <a:lnTo>
                  <a:pt x="817" y="363"/>
                </a:lnTo>
                <a:lnTo>
                  <a:pt x="796" y="235"/>
                </a:lnTo>
                <a:lnTo>
                  <a:pt x="791" y="220"/>
                </a:lnTo>
                <a:lnTo>
                  <a:pt x="783" y="213"/>
                </a:lnTo>
                <a:lnTo>
                  <a:pt x="770" y="204"/>
                </a:lnTo>
                <a:lnTo>
                  <a:pt x="757" y="199"/>
                </a:lnTo>
                <a:lnTo>
                  <a:pt x="734" y="190"/>
                </a:lnTo>
                <a:lnTo>
                  <a:pt x="616" y="145"/>
                </a:lnTo>
                <a:lnTo>
                  <a:pt x="523" y="95"/>
                </a:lnTo>
                <a:lnTo>
                  <a:pt x="504" y="64"/>
                </a:lnTo>
                <a:lnTo>
                  <a:pt x="487" y="33"/>
                </a:lnTo>
                <a:lnTo>
                  <a:pt x="477" y="15"/>
                </a:lnTo>
                <a:lnTo>
                  <a:pt x="427" y="3"/>
                </a:lnTo>
                <a:lnTo>
                  <a:pt x="327" y="1"/>
                </a:lnTo>
                <a:lnTo>
                  <a:pt x="277" y="0"/>
                </a:lnTo>
                <a:lnTo>
                  <a:pt x="241" y="45"/>
                </a:lnTo>
                <a:lnTo>
                  <a:pt x="175" y="128"/>
                </a:lnTo>
                <a:lnTo>
                  <a:pt x="138" y="154"/>
                </a:lnTo>
                <a:lnTo>
                  <a:pt x="113" y="166"/>
                </a:lnTo>
                <a:lnTo>
                  <a:pt x="78" y="179"/>
                </a:lnTo>
                <a:lnTo>
                  <a:pt x="57" y="199"/>
                </a:lnTo>
                <a:lnTo>
                  <a:pt x="46" y="222"/>
                </a:lnTo>
                <a:lnTo>
                  <a:pt x="34" y="253"/>
                </a:lnTo>
                <a:lnTo>
                  <a:pt x="21" y="299"/>
                </a:lnTo>
                <a:lnTo>
                  <a:pt x="9" y="358"/>
                </a:lnTo>
                <a:lnTo>
                  <a:pt x="1" y="420"/>
                </a:lnTo>
                <a:lnTo>
                  <a:pt x="0" y="466"/>
                </a:lnTo>
                <a:lnTo>
                  <a:pt x="1" y="503"/>
                </a:lnTo>
                <a:lnTo>
                  <a:pt x="3" y="529"/>
                </a:lnTo>
                <a:lnTo>
                  <a:pt x="16" y="611"/>
                </a:lnTo>
                <a:lnTo>
                  <a:pt x="793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581712" y="4160805"/>
            <a:ext cx="869950" cy="936625"/>
          </a:xfrm>
          <a:custGeom>
            <a:avLst/>
            <a:gdLst>
              <a:gd name="T0" fmla="*/ 341 w 571"/>
              <a:gd name="T1" fmla="*/ 430 h 624"/>
              <a:gd name="T2" fmla="*/ 291 w 571"/>
              <a:gd name="T3" fmla="*/ 502 h 624"/>
              <a:gd name="T4" fmla="*/ 217 w 571"/>
              <a:gd name="T5" fmla="*/ 543 h 624"/>
              <a:gd name="T6" fmla="*/ 197 w 571"/>
              <a:gd name="T7" fmla="*/ 571 h 624"/>
              <a:gd name="T8" fmla="*/ 208 w 571"/>
              <a:gd name="T9" fmla="*/ 580 h 624"/>
              <a:gd name="T10" fmla="*/ 186 w 571"/>
              <a:gd name="T11" fmla="*/ 614 h 624"/>
              <a:gd name="T12" fmla="*/ 169 w 571"/>
              <a:gd name="T13" fmla="*/ 624 h 624"/>
              <a:gd name="T14" fmla="*/ 0 w 571"/>
              <a:gd name="T15" fmla="*/ 624 h 624"/>
              <a:gd name="T16" fmla="*/ 54 w 571"/>
              <a:gd name="T17" fmla="*/ 566 h 624"/>
              <a:gd name="T18" fmla="*/ 48 w 571"/>
              <a:gd name="T19" fmla="*/ 557 h 624"/>
              <a:gd name="T20" fmla="*/ 105 w 571"/>
              <a:gd name="T21" fmla="*/ 497 h 624"/>
              <a:gd name="T22" fmla="*/ 117 w 571"/>
              <a:gd name="T23" fmla="*/ 505 h 624"/>
              <a:gd name="T24" fmla="*/ 125 w 571"/>
              <a:gd name="T25" fmla="*/ 494 h 624"/>
              <a:gd name="T26" fmla="*/ 144 w 571"/>
              <a:gd name="T27" fmla="*/ 466 h 624"/>
              <a:gd name="T28" fmla="*/ 139 w 571"/>
              <a:gd name="T29" fmla="*/ 430 h 624"/>
              <a:gd name="T30" fmla="*/ 52 w 571"/>
              <a:gd name="T31" fmla="*/ 510 h 624"/>
              <a:gd name="T32" fmla="*/ 36 w 571"/>
              <a:gd name="T33" fmla="*/ 496 h 624"/>
              <a:gd name="T34" fmla="*/ 553 w 571"/>
              <a:gd name="T35" fmla="*/ 0 h 624"/>
              <a:gd name="T36" fmla="*/ 571 w 571"/>
              <a:gd name="T37" fmla="*/ 13 h 624"/>
              <a:gd name="T38" fmla="*/ 356 w 571"/>
              <a:gd name="T39" fmla="*/ 222 h 624"/>
              <a:gd name="T40" fmla="*/ 375 w 571"/>
              <a:gd name="T41" fmla="*/ 21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1" h="624">
                <a:moveTo>
                  <a:pt x="341" y="430"/>
                </a:moveTo>
                <a:lnTo>
                  <a:pt x="291" y="502"/>
                </a:lnTo>
                <a:lnTo>
                  <a:pt x="217" y="543"/>
                </a:lnTo>
                <a:lnTo>
                  <a:pt x="197" y="571"/>
                </a:lnTo>
                <a:lnTo>
                  <a:pt x="208" y="580"/>
                </a:lnTo>
                <a:lnTo>
                  <a:pt x="186" y="614"/>
                </a:lnTo>
                <a:lnTo>
                  <a:pt x="169" y="624"/>
                </a:lnTo>
                <a:lnTo>
                  <a:pt x="0" y="624"/>
                </a:lnTo>
                <a:lnTo>
                  <a:pt x="54" y="566"/>
                </a:lnTo>
                <a:lnTo>
                  <a:pt x="48" y="557"/>
                </a:lnTo>
                <a:lnTo>
                  <a:pt x="105" y="497"/>
                </a:lnTo>
                <a:lnTo>
                  <a:pt x="117" y="505"/>
                </a:lnTo>
                <a:lnTo>
                  <a:pt x="125" y="494"/>
                </a:lnTo>
                <a:lnTo>
                  <a:pt x="144" y="466"/>
                </a:lnTo>
                <a:lnTo>
                  <a:pt x="139" y="430"/>
                </a:lnTo>
                <a:lnTo>
                  <a:pt x="52" y="510"/>
                </a:lnTo>
                <a:lnTo>
                  <a:pt x="36" y="496"/>
                </a:lnTo>
                <a:lnTo>
                  <a:pt x="553" y="0"/>
                </a:lnTo>
                <a:lnTo>
                  <a:pt x="571" y="13"/>
                </a:lnTo>
                <a:lnTo>
                  <a:pt x="356" y="222"/>
                </a:lnTo>
                <a:lnTo>
                  <a:pt x="375" y="216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643904" y="3560730"/>
            <a:ext cx="809625" cy="722313"/>
          </a:xfrm>
          <a:custGeom>
            <a:avLst/>
            <a:gdLst>
              <a:gd name="T0" fmla="*/ 54 w 531"/>
              <a:gd name="T1" fmla="*/ 411 h 481"/>
              <a:gd name="T2" fmla="*/ 36 w 531"/>
              <a:gd name="T3" fmla="*/ 403 h 481"/>
              <a:gd name="T4" fmla="*/ 23 w 531"/>
              <a:gd name="T5" fmla="*/ 385 h 481"/>
              <a:gd name="T6" fmla="*/ 8 w 531"/>
              <a:gd name="T7" fmla="*/ 380 h 481"/>
              <a:gd name="T8" fmla="*/ 0 w 531"/>
              <a:gd name="T9" fmla="*/ 360 h 481"/>
              <a:gd name="T10" fmla="*/ 3 w 531"/>
              <a:gd name="T11" fmla="*/ 327 h 481"/>
              <a:gd name="T12" fmla="*/ 5 w 531"/>
              <a:gd name="T13" fmla="*/ 294 h 481"/>
              <a:gd name="T14" fmla="*/ 12 w 531"/>
              <a:gd name="T15" fmla="*/ 265 h 481"/>
              <a:gd name="T16" fmla="*/ 23 w 531"/>
              <a:gd name="T17" fmla="*/ 217 h 481"/>
              <a:gd name="T18" fmla="*/ 35 w 531"/>
              <a:gd name="T19" fmla="*/ 176 h 481"/>
              <a:gd name="T20" fmla="*/ 41 w 531"/>
              <a:gd name="T21" fmla="*/ 146 h 481"/>
              <a:gd name="T22" fmla="*/ 48 w 531"/>
              <a:gd name="T23" fmla="*/ 123 h 481"/>
              <a:gd name="T24" fmla="*/ 59 w 531"/>
              <a:gd name="T25" fmla="*/ 102 h 481"/>
              <a:gd name="T26" fmla="*/ 69 w 531"/>
              <a:gd name="T27" fmla="*/ 81 h 481"/>
              <a:gd name="T28" fmla="*/ 90 w 531"/>
              <a:gd name="T29" fmla="*/ 58 h 481"/>
              <a:gd name="T30" fmla="*/ 128 w 531"/>
              <a:gd name="T31" fmla="*/ 28 h 481"/>
              <a:gd name="T32" fmla="*/ 156 w 531"/>
              <a:gd name="T33" fmla="*/ 20 h 481"/>
              <a:gd name="T34" fmla="*/ 186 w 531"/>
              <a:gd name="T35" fmla="*/ 12 h 481"/>
              <a:gd name="T36" fmla="*/ 227 w 531"/>
              <a:gd name="T37" fmla="*/ 2 h 481"/>
              <a:gd name="T38" fmla="*/ 296 w 531"/>
              <a:gd name="T39" fmla="*/ 3 h 481"/>
              <a:gd name="T40" fmla="*/ 342 w 531"/>
              <a:gd name="T41" fmla="*/ 20 h 481"/>
              <a:gd name="T42" fmla="*/ 368 w 531"/>
              <a:gd name="T43" fmla="*/ 23 h 481"/>
              <a:gd name="T44" fmla="*/ 398 w 531"/>
              <a:gd name="T45" fmla="*/ 26 h 481"/>
              <a:gd name="T46" fmla="*/ 402 w 531"/>
              <a:gd name="T47" fmla="*/ 12 h 481"/>
              <a:gd name="T48" fmla="*/ 419 w 531"/>
              <a:gd name="T49" fmla="*/ 38 h 481"/>
              <a:gd name="T50" fmla="*/ 448 w 531"/>
              <a:gd name="T51" fmla="*/ 35 h 481"/>
              <a:gd name="T52" fmla="*/ 453 w 531"/>
              <a:gd name="T53" fmla="*/ 30 h 481"/>
              <a:gd name="T54" fmla="*/ 463 w 531"/>
              <a:gd name="T55" fmla="*/ 31 h 481"/>
              <a:gd name="T56" fmla="*/ 481 w 531"/>
              <a:gd name="T57" fmla="*/ 41 h 481"/>
              <a:gd name="T58" fmla="*/ 504 w 531"/>
              <a:gd name="T59" fmla="*/ 59 h 481"/>
              <a:gd name="T60" fmla="*/ 527 w 531"/>
              <a:gd name="T61" fmla="*/ 86 h 481"/>
              <a:gd name="T62" fmla="*/ 524 w 531"/>
              <a:gd name="T63" fmla="*/ 107 h 481"/>
              <a:gd name="T64" fmla="*/ 511 w 531"/>
              <a:gd name="T65" fmla="*/ 120 h 481"/>
              <a:gd name="T66" fmla="*/ 493 w 531"/>
              <a:gd name="T67" fmla="*/ 136 h 481"/>
              <a:gd name="T68" fmla="*/ 481 w 531"/>
              <a:gd name="T69" fmla="*/ 151 h 481"/>
              <a:gd name="T70" fmla="*/ 474 w 531"/>
              <a:gd name="T71" fmla="*/ 241 h 481"/>
              <a:gd name="T72" fmla="*/ 473 w 531"/>
              <a:gd name="T73" fmla="*/ 253 h 481"/>
              <a:gd name="T74" fmla="*/ 493 w 531"/>
              <a:gd name="T75" fmla="*/ 297 h 481"/>
              <a:gd name="T76" fmla="*/ 503 w 531"/>
              <a:gd name="T77" fmla="*/ 330 h 481"/>
              <a:gd name="T78" fmla="*/ 468 w 531"/>
              <a:gd name="T79" fmla="*/ 355 h 481"/>
              <a:gd name="T80" fmla="*/ 470 w 531"/>
              <a:gd name="T81" fmla="*/ 385 h 481"/>
              <a:gd name="T82" fmla="*/ 457 w 531"/>
              <a:gd name="T83" fmla="*/ 408 h 481"/>
              <a:gd name="T84" fmla="*/ 447 w 531"/>
              <a:gd name="T85" fmla="*/ 424 h 481"/>
              <a:gd name="T86" fmla="*/ 429 w 531"/>
              <a:gd name="T87" fmla="*/ 478 h 481"/>
              <a:gd name="T88" fmla="*/ 393 w 531"/>
              <a:gd name="T89" fmla="*/ 473 h 481"/>
              <a:gd name="T90" fmla="*/ 363 w 531"/>
              <a:gd name="T91" fmla="*/ 467 h 481"/>
              <a:gd name="T92" fmla="*/ 342 w 531"/>
              <a:gd name="T93" fmla="*/ 468 h 481"/>
              <a:gd name="T94" fmla="*/ 325 w 531"/>
              <a:gd name="T95" fmla="*/ 481 h 481"/>
              <a:gd name="T96" fmla="*/ 238 w 531"/>
              <a:gd name="T97" fmla="*/ 452 h 481"/>
              <a:gd name="T98" fmla="*/ 105 w 531"/>
              <a:gd name="T99" fmla="*/ 42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1" h="481">
                <a:moveTo>
                  <a:pt x="63" y="421"/>
                </a:moveTo>
                <a:lnTo>
                  <a:pt x="54" y="411"/>
                </a:lnTo>
                <a:lnTo>
                  <a:pt x="48" y="412"/>
                </a:lnTo>
                <a:lnTo>
                  <a:pt x="36" y="403"/>
                </a:lnTo>
                <a:lnTo>
                  <a:pt x="33" y="393"/>
                </a:lnTo>
                <a:lnTo>
                  <a:pt x="23" y="385"/>
                </a:lnTo>
                <a:lnTo>
                  <a:pt x="17" y="385"/>
                </a:lnTo>
                <a:lnTo>
                  <a:pt x="8" y="380"/>
                </a:lnTo>
                <a:lnTo>
                  <a:pt x="2" y="371"/>
                </a:lnTo>
                <a:lnTo>
                  <a:pt x="0" y="360"/>
                </a:lnTo>
                <a:lnTo>
                  <a:pt x="2" y="347"/>
                </a:lnTo>
                <a:lnTo>
                  <a:pt x="3" y="327"/>
                </a:lnTo>
                <a:lnTo>
                  <a:pt x="5" y="309"/>
                </a:lnTo>
                <a:lnTo>
                  <a:pt x="5" y="294"/>
                </a:lnTo>
                <a:lnTo>
                  <a:pt x="7" y="281"/>
                </a:lnTo>
                <a:lnTo>
                  <a:pt x="12" y="265"/>
                </a:lnTo>
                <a:lnTo>
                  <a:pt x="17" y="243"/>
                </a:lnTo>
                <a:lnTo>
                  <a:pt x="23" y="217"/>
                </a:lnTo>
                <a:lnTo>
                  <a:pt x="30" y="194"/>
                </a:lnTo>
                <a:lnTo>
                  <a:pt x="35" y="176"/>
                </a:lnTo>
                <a:lnTo>
                  <a:pt x="38" y="161"/>
                </a:lnTo>
                <a:lnTo>
                  <a:pt x="41" y="146"/>
                </a:lnTo>
                <a:lnTo>
                  <a:pt x="43" y="133"/>
                </a:lnTo>
                <a:lnTo>
                  <a:pt x="48" y="123"/>
                </a:lnTo>
                <a:lnTo>
                  <a:pt x="53" y="115"/>
                </a:lnTo>
                <a:lnTo>
                  <a:pt x="59" y="102"/>
                </a:lnTo>
                <a:lnTo>
                  <a:pt x="63" y="90"/>
                </a:lnTo>
                <a:lnTo>
                  <a:pt x="69" y="81"/>
                </a:lnTo>
                <a:lnTo>
                  <a:pt x="81" y="69"/>
                </a:lnTo>
                <a:lnTo>
                  <a:pt x="90" y="58"/>
                </a:lnTo>
                <a:lnTo>
                  <a:pt x="107" y="43"/>
                </a:lnTo>
                <a:lnTo>
                  <a:pt x="128" y="28"/>
                </a:lnTo>
                <a:lnTo>
                  <a:pt x="145" y="20"/>
                </a:lnTo>
                <a:lnTo>
                  <a:pt x="156" y="20"/>
                </a:lnTo>
                <a:lnTo>
                  <a:pt x="169" y="17"/>
                </a:lnTo>
                <a:lnTo>
                  <a:pt x="186" y="12"/>
                </a:lnTo>
                <a:lnTo>
                  <a:pt x="204" y="7"/>
                </a:lnTo>
                <a:lnTo>
                  <a:pt x="227" y="2"/>
                </a:lnTo>
                <a:lnTo>
                  <a:pt x="261" y="0"/>
                </a:lnTo>
                <a:lnTo>
                  <a:pt x="296" y="3"/>
                </a:lnTo>
                <a:lnTo>
                  <a:pt x="325" y="12"/>
                </a:lnTo>
                <a:lnTo>
                  <a:pt x="342" y="20"/>
                </a:lnTo>
                <a:lnTo>
                  <a:pt x="350" y="21"/>
                </a:lnTo>
                <a:lnTo>
                  <a:pt x="368" y="23"/>
                </a:lnTo>
                <a:lnTo>
                  <a:pt x="383" y="28"/>
                </a:lnTo>
                <a:lnTo>
                  <a:pt x="398" y="26"/>
                </a:lnTo>
                <a:lnTo>
                  <a:pt x="404" y="21"/>
                </a:lnTo>
                <a:lnTo>
                  <a:pt x="402" y="12"/>
                </a:lnTo>
                <a:lnTo>
                  <a:pt x="419" y="20"/>
                </a:lnTo>
                <a:lnTo>
                  <a:pt x="419" y="38"/>
                </a:lnTo>
                <a:lnTo>
                  <a:pt x="439" y="35"/>
                </a:lnTo>
                <a:lnTo>
                  <a:pt x="448" y="35"/>
                </a:lnTo>
                <a:lnTo>
                  <a:pt x="450" y="28"/>
                </a:lnTo>
                <a:lnTo>
                  <a:pt x="453" y="30"/>
                </a:lnTo>
                <a:lnTo>
                  <a:pt x="457" y="36"/>
                </a:lnTo>
                <a:lnTo>
                  <a:pt x="463" y="31"/>
                </a:lnTo>
                <a:lnTo>
                  <a:pt x="470" y="33"/>
                </a:lnTo>
                <a:lnTo>
                  <a:pt x="481" y="41"/>
                </a:lnTo>
                <a:lnTo>
                  <a:pt x="491" y="51"/>
                </a:lnTo>
                <a:lnTo>
                  <a:pt x="504" y="59"/>
                </a:lnTo>
                <a:lnTo>
                  <a:pt x="519" y="71"/>
                </a:lnTo>
                <a:lnTo>
                  <a:pt x="527" y="86"/>
                </a:lnTo>
                <a:lnTo>
                  <a:pt x="531" y="105"/>
                </a:lnTo>
                <a:lnTo>
                  <a:pt x="524" y="107"/>
                </a:lnTo>
                <a:lnTo>
                  <a:pt x="516" y="127"/>
                </a:lnTo>
                <a:lnTo>
                  <a:pt x="511" y="120"/>
                </a:lnTo>
                <a:lnTo>
                  <a:pt x="499" y="132"/>
                </a:lnTo>
                <a:lnTo>
                  <a:pt x="493" y="136"/>
                </a:lnTo>
                <a:lnTo>
                  <a:pt x="485" y="138"/>
                </a:lnTo>
                <a:lnTo>
                  <a:pt x="481" y="151"/>
                </a:lnTo>
                <a:lnTo>
                  <a:pt x="486" y="184"/>
                </a:lnTo>
                <a:lnTo>
                  <a:pt x="474" y="241"/>
                </a:lnTo>
                <a:lnTo>
                  <a:pt x="494" y="256"/>
                </a:lnTo>
                <a:lnTo>
                  <a:pt x="473" y="253"/>
                </a:lnTo>
                <a:lnTo>
                  <a:pt x="476" y="263"/>
                </a:lnTo>
                <a:lnTo>
                  <a:pt x="493" y="297"/>
                </a:lnTo>
                <a:lnTo>
                  <a:pt x="503" y="316"/>
                </a:lnTo>
                <a:lnTo>
                  <a:pt x="503" y="330"/>
                </a:lnTo>
                <a:lnTo>
                  <a:pt x="477" y="337"/>
                </a:lnTo>
                <a:lnTo>
                  <a:pt x="468" y="355"/>
                </a:lnTo>
                <a:lnTo>
                  <a:pt x="471" y="368"/>
                </a:lnTo>
                <a:lnTo>
                  <a:pt x="470" y="385"/>
                </a:lnTo>
                <a:lnTo>
                  <a:pt x="462" y="389"/>
                </a:lnTo>
                <a:lnTo>
                  <a:pt x="457" y="408"/>
                </a:lnTo>
                <a:lnTo>
                  <a:pt x="457" y="419"/>
                </a:lnTo>
                <a:lnTo>
                  <a:pt x="447" y="424"/>
                </a:lnTo>
                <a:lnTo>
                  <a:pt x="447" y="452"/>
                </a:lnTo>
                <a:lnTo>
                  <a:pt x="429" y="478"/>
                </a:lnTo>
                <a:lnTo>
                  <a:pt x="409" y="478"/>
                </a:lnTo>
                <a:lnTo>
                  <a:pt x="393" y="473"/>
                </a:lnTo>
                <a:lnTo>
                  <a:pt x="378" y="468"/>
                </a:lnTo>
                <a:lnTo>
                  <a:pt x="363" y="467"/>
                </a:lnTo>
                <a:lnTo>
                  <a:pt x="352" y="465"/>
                </a:lnTo>
                <a:lnTo>
                  <a:pt x="342" y="468"/>
                </a:lnTo>
                <a:lnTo>
                  <a:pt x="335" y="470"/>
                </a:lnTo>
                <a:lnTo>
                  <a:pt x="325" y="481"/>
                </a:lnTo>
                <a:lnTo>
                  <a:pt x="288" y="465"/>
                </a:lnTo>
                <a:lnTo>
                  <a:pt x="238" y="452"/>
                </a:lnTo>
                <a:lnTo>
                  <a:pt x="169" y="435"/>
                </a:lnTo>
                <a:lnTo>
                  <a:pt x="105" y="429"/>
                </a:lnTo>
                <a:lnTo>
                  <a:pt x="63" y="4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2722669" y="4024965"/>
            <a:ext cx="701675" cy="6667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pic>
        <p:nvPicPr>
          <p:cNvPr id="25" name="Picture 2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81" y="3443104"/>
            <a:ext cx="2739218" cy="26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771900" y="4667902"/>
            <a:ext cx="1371600" cy="0"/>
          </a:xfrm>
          <a:prstGeom prst="line">
            <a:avLst/>
          </a:prstGeom>
          <a:noFill/>
          <a:ln w="920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6346825" y="6144277"/>
            <a:ext cx="1616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Professor Clark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846486" y="4312993"/>
            <a:ext cx="14287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Name: J Clark</a:t>
            </a:r>
          </a:p>
          <a:p>
            <a:pPr>
              <a:lnSpc>
                <a:spcPct val="110000"/>
              </a:lnSpc>
            </a:pPr>
            <a:r>
              <a:rPr lang="en-US"/>
              <a:t>Employee ID: 567138</a:t>
            </a:r>
          </a:p>
          <a:p>
            <a:pPr>
              <a:lnSpc>
                <a:spcPct val="110000"/>
              </a:lnSpc>
            </a:pPr>
            <a:r>
              <a:rPr lang="en-US"/>
              <a:t>HireDate: 07/25/1991</a:t>
            </a:r>
          </a:p>
          <a:p>
            <a:pPr>
              <a:lnSpc>
                <a:spcPct val="110000"/>
              </a:lnSpc>
            </a:pPr>
            <a:r>
              <a:rPr lang="en-US"/>
              <a:t>Status: Tenured</a:t>
            </a:r>
          </a:p>
          <a:p>
            <a:pPr>
              <a:lnSpc>
                <a:spcPct val="110000"/>
              </a:lnSpc>
            </a:pPr>
            <a:r>
              <a:rPr lang="en-US"/>
              <a:t>Discipline: Finance</a:t>
            </a:r>
          </a:p>
          <a:p>
            <a:pPr>
              <a:lnSpc>
                <a:spcPct val="110000"/>
              </a:lnSpc>
            </a:pPr>
            <a:r>
              <a:rPr lang="en-US"/>
              <a:t>MaxLoad: 3</a:t>
            </a:r>
          </a:p>
        </p:txBody>
      </p:sp>
    </p:spTree>
    <p:extLst>
      <p:ext uri="{BB962C8B-B14F-4D97-AF65-F5344CB8AC3E}">
        <p14:creationId xmlns:p14="http://schemas.microsoft.com/office/powerpoint/2010/main" val="334604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Behavior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Behavior determines how an object acts and reacts.</a:t>
            </a:r>
          </a:p>
          <a:p>
            <a:r>
              <a:rPr lang="en-US" sz="2800" dirty="0"/>
              <a:t>The visible behavior of an object is modeled by a set of messages it can respond to (operations that the object can perform).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1325" y="5414930"/>
            <a:ext cx="407035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Professor Clark’s behavior</a:t>
            </a:r>
          </a:p>
          <a:p>
            <a:pPr lvl="1"/>
            <a:r>
              <a:rPr lang="en-US" sz="1600" dirty="0"/>
              <a:t>Submit Final Grades</a:t>
            </a:r>
          </a:p>
          <a:p>
            <a:pPr lvl="1"/>
            <a:r>
              <a:rPr lang="en-US" sz="1600" dirty="0"/>
              <a:t>Accept Course Offering</a:t>
            </a:r>
          </a:p>
          <a:p>
            <a:pPr lvl="1"/>
            <a:r>
              <a:rPr lang="en-US" sz="1600" dirty="0"/>
              <a:t>Take Sabbatical</a:t>
            </a:r>
          </a:p>
          <a:p>
            <a:r>
              <a:rPr lang="en-US" sz="1600" dirty="0"/>
              <a:t>        Set Max Load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52463" y="4531865"/>
            <a:ext cx="1296987" cy="971550"/>
          </a:xfrm>
          <a:custGeom>
            <a:avLst/>
            <a:gdLst>
              <a:gd name="T0" fmla="*/ 793 w 817"/>
              <a:gd name="T1" fmla="*/ 612 h 612"/>
              <a:gd name="T2" fmla="*/ 804 w 817"/>
              <a:gd name="T3" fmla="*/ 549 h 612"/>
              <a:gd name="T4" fmla="*/ 811 w 817"/>
              <a:gd name="T5" fmla="*/ 512 h 612"/>
              <a:gd name="T6" fmla="*/ 813 w 817"/>
              <a:gd name="T7" fmla="*/ 478 h 612"/>
              <a:gd name="T8" fmla="*/ 809 w 817"/>
              <a:gd name="T9" fmla="*/ 452 h 612"/>
              <a:gd name="T10" fmla="*/ 808 w 817"/>
              <a:gd name="T11" fmla="*/ 434 h 612"/>
              <a:gd name="T12" fmla="*/ 811 w 817"/>
              <a:gd name="T13" fmla="*/ 416 h 612"/>
              <a:gd name="T14" fmla="*/ 814 w 817"/>
              <a:gd name="T15" fmla="*/ 383 h 612"/>
              <a:gd name="T16" fmla="*/ 817 w 817"/>
              <a:gd name="T17" fmla="*/ 363 h 612"/>
              <a:gd name="T18" fmla="*/ 796 w 817"/>
              <a:gd name="T19" fmla="*/ 235 h 612"/>
              <a:gd name="T20" fmla="*/ 791 w 817"/>
              <a:gd name="T21" fmla="*/ 220 h 612"/>
              <a:gd name="T22" fmla="*/ 783 w 817"/>
              <a:gd name="T23" fmla="*/ 213 h 612"/>
              <a:gd name="T24" fmla="*/ 770 w 817"/>
              <a:gd name="T25" fmla="*/ 204 h 612"/>
              <a:gd name="T26" fmla="*/ 757 w 817"/>
              <a:gd name="T27" fmla="*/ 199 h 612"/>
              <a:gd name="T28" fmla="*/ 734 w 817"/>
              <a:gd name="T29" fmla="*/ 190 h 612"/>
              <a:gd name="T30" fmla="*/ 616 w 817"/>
              <a:gd name="T31" fmla="*/ 145 h 612"/>
              <a:gd name="T32" fmla="*/ 523 w 817"/>
              <a:gd name="T33" fmla="*/ 95 h 612"/>
              <a:gd name="T34" fmla="*/ 504 w 817"/>
              <a:gd name="T35" fmla="*/ 64 h 612"/>
              <a:gd name="T36" fmla="*/ 487 w 817"/>
              <a:gd name="T37" fmla="*/ 33 h 612"/>
              <a:gd name="T38" fmla="*/ 477 w 817"/>
              <a:gd name="T39" fmla="*/ 15 h 612"/>
              <a:gd name="T40" fmla="*/ 427 w 817"/>
              <a:gd name="T41" fmla="*/ 3 h 612"/>
              <a:gd name="T42" fmla="*/ 327 w 817"/>
              <a:gd name="T43" fmla="*/ 1 h 612"/>
              <a:gd name="T44" fmla="*/ 277 w 817"/>
              <a:gd name="T45" fmla="*/ 0 h 612"/>
              <a:gd name="T46" fmla="*/ 241 w 817"/>
              <a:gd name="T47" fmla="*/ 45 h 612"/>
              <a:gd name="T48" fmla="*/ 175 w 817"/>
              <a:gd name="T49" fmla="*/ 128 h 612"/>
              <a:gd name="T50" fmla="*/ 138 w 817"/>
              <a:gd name="T51" fmla="*/ 154 h 612"/>
              <a:gd name="T52" fmla="*/ 113 w 817"/>
              <a:gd name="T53" fmla="*/ 166 h 612"/>
              <a:gd name="T54" fmla="*/ 78 w 817"/>
              <a:gd name="T55" fmla="*/ 179 h 612"/>
              <a:gd name="T56" fmla="*/ 57 w 817"/>
              <a:gd name="T57" fmla="*/ 199 h 612"/>
              <a:gd name="T58" fmla="*/ 46 w 817"/>
              <a:gd name="T59" fmla="*/ 222 h 612"/>
              <a:gd name="T60" fmla="*/ 34 w 817"/>
              <a:gd name="T61" fmla="*/ 253 h 612"/>
              <a:gd name="T62" fmla="*/ 21 w 817"/>
              <a:gd name="T63" fmla="*/ 299 h 612"/>
              <a:gd name="T64" fmla="*/ 9 w 817"/>
              <a:gd name="T65" fmla="*/ 358 h 612"/>
              <a:gd name="T66" fmla="*/ 1 w 817"/>
              <a:gd name="T67" fmla="*/ 420 h 612"/>
              <a:gd name="T68" fmla="*/ 0 w 817"/>
              <a:gd name="T69" fmla="*/ 466 h 612"/>
              <a:gd name="T70" fmla="*/ 1 w 817"/>
              <a:gd name="T71" fmla="*/ 503 h 612"/>
              <a:gd name="T72" fmla="*/ 3 w 817"/>
              <a:gd name="T73" fmla="*/ 529 h 612"/>
              <a:gd name="T74" fmla="*/ 16 w 817"/>
              <a:gd name="T75" fmla="*/ 611 h 612"/>
              <a:gd name="T76" fmla="*/ 793 w 817"/>
              <a:gd name="T7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7" h="612">
                <a:moveTo>
                  <a:pt x="793" y="612"/>
                </a:moveTo>
                <a:lnTo>
                  <a:pt x="804" y="549"/>
                </a:lnTo>
                <a:lnTo>
                  <a:pt x="811" y="512"/>
                </a:lnTo>
                <a:lnTo>
                  <a:pt x="813" y="478"/>
                </a:lnTo>
                <a:lnTo>
                  <a:pt x="809" y="452"/>
                </a:lnTo>
                <a:lnTo>
                  <a:pt x="808" y="434"/>
                </a:lnTo>
                <a:lnTo>
                  <a:pt x="811" y="416"/>
                </a:lnTo>
                <a:lnTo>
                  <a:pt x="814" y="383"/>
                </a:lnTo>
                <a:lnTo>
                  <a:pt x="817" y="363"/>
                </a:lnTo>
                <a:lnTo>
                  <a:pt x="796" y="235"/>
                </a:lnTo>
                <a:lnTo>
                  <a:pt x="791" y="220"/>
                </a:lnTo>
                <a:lnTo>
                  <a:pt x="783" y="213"/>
                </a:lnTo>
                <a:lnTo>
                  <a:pt x="770" y="204"/>
                </a:lnTo>
                <a:lnTo>
                  <a:pt x="757" y="199"/>
                </a:lnTo>
                <a:lnTo>
                  <a:pt x="734" y="190"/>
                </a:lnTo>
                <a:lnTo>
                  <a:pt x="616" y="145"/>
                </a:lnTo>
                <a:lnTo>
                  <a:pt x="523" y="95"/>
                </a:lnTo>
                <a:lnTo>
                  <a:pt x="504" y="64"/>
                </a:lnTo>
                <a:lnTo>
                  <a:pt x="487" y="33"/>
                </a:lnTo>
                <a:lnTo>
                  <a:pt x="477" y="15"/>
                </a:lnTo>
                <a:lnTo>
                  <a:pt x="427" y="3"/>
                </a:lnTo>
                <a:lnTo>
                  <a:pt x="327" y="1"/>
                </a:lnTo>
                <a:lnTo>
                  <a:pt x="277" y="0"/>
                </a:lnTo>
                <a:lnTo>
                  <a:pt x="241" y="45"/>
                </a:lnTo>
                <a:lnTo>
                  <a:pt x="175" y="128"/>
                </a:lnTo>
                <a:lnTo>
                  <a:pt x="138" y="154"/>
                </a:lnTo>
                <a:lnTo>
                  <a:pt x="113" y="166"/>
                </a:lnTo>
                <a:lnTo>
                  <a:pt x="78" y="179"/>
                </a:lnTo>
                <a:lnTo>
                  <a:pt x="57" y="199"/>
                </a:lnTo>
                <a:lnTo>
                  <a:pt x="46" y="222"/>
                </a:lnTo>
                <a:lnTo>
                  <a:pt x="34" y="253"/>
                </a:lnTo>
                <a:lnTo>
                  <a:pt x="21" y="299"/>
                </a:lnTo>
                <a:lnTo>
                  <a:pt x="9" y="358"/>
                </a:lnTo>
                <a:lnTo>
                  <a:pt x="1" y="420"/>
                </a:lnTo>
                <a:lnTo>
                  <a:pt x="0" y="466"/>
                </a:lnTo>
                <a:lnTo>
                  <a:pt x="1" y="503"/>
                </a:lnTo>
                <a:lnTo>
                  <a:pt x="3" y="529"/>
                </a:lnTo>
                <a:lnTo>
                  <a:pt x="16" y="611"/>
                </a:lnTo>
                <a:lnTo>
                  <a:pt x="793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935163" y="4508052"/>
            <a:ext cx="906462" cy="990600"/>
          </a:xfrm>
          <a:custGeom>
            <a:avLst/>
            <a:gdLst>
              <a:gd name="T0" fmla="*/ 341 w 571"/>
              <a:gd name="T1" fmla="*/ 430 h 624"/>
              <a:gd name="T2" fmla="*/ 291 w 571"/>
              <a:gd name="T3" fmla="*/ 502 h 624"/>
              <a:gd name="T4" fmla="*/ 217 w 571"/>
              <a:gd name="T5" fmla="*/ 543 h 624"/>
              <a:gd name="T6" fmla="*/ 197 w 571"/>
              <a:gd name="T7" fmla="*/ 571 h 624"/>
              <a:gd name="T8" fmla="*/ 208 w 571"/>
              <a:gd name="T9" fmla="*/ 580 h 624"/>
              <a:gd name="T10" fmla="*/ 186 w 571"/>
              <a:gd name="T11" fmla="*/ 614 h 624"/>
              <a:gd name="T12" fmla="*/ 169 w 571"/>
              <a:gd name="T13" fmla="*/ 624 h 624"/>
              <a:gd name="T14" fmla="*/ 0 w 571"/>
              <a:gd name="T15" fmla="*/ 624 h 624"/>
              <a:gd name="T16" fmla="*/ 54 w 571"/>
              <a:gd name="T17" fmla="*/ 566 h 624"/>
              <a:gd name="T18" fmla="*/ 48 w 571"/>
              <a:gd name="T19" fmla="*/ 557 h 624"/>
              <a:gd name="T20" fmla="*/ 105 w 571"/>
              <a:gd name="T21" fmla="*/ 497 h 624"/>
              <a:gd name="T22" fmla="*/ 117 w 571"/>
              <a:gd name="T23" fmla="*/ 505 h 624"/>
              <a:gd name="T24" fmla="*/ 125 w 571"/>
              <a:gd name="T25" fmla="*/ 494 h 624"/>
              <a:gd name="T26" fmla="*/ 144 w 571"/>
              <a:gd name="T27" fmla="*/ 466 h 624"/>
              <a:gd name="T28" fmla="*/ 139 w 571"/>
              <a:gd name="T29" fmla="*/ 430 h 624"/>
              <a:gd name="T30" fmla="*/ 52 w 571"/>
              <a:gd name="T31" fmla="*/ 510 h 624"/>
              <a:gd name="T32" fmla="*/ 36 w 571"/>
              <a:gd name="T33" fmla="*/ 496 h 624"/>
              <a:gd name="T34" fmla="*/ 553 w 571"/>
              <a:gd name="T35" fmla="*/ 0 h 624"/>
              <a:gd name="T36" fmla="*/ 571 w 571"/>
              <a:gd name="T37" fmla="*/ 13 h 624"/>
              <a:gd name="T38" fmla="*/ 356 w 571"/>
              <a:gd name="T39" fmla="*/ 222 h 624"/>
              <a:gd name="T40" fmla="*/ 375 w 571"/>
              <a:gd name="T41" fmla="*/ 21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1" h="624">
                <a:moveTo>
                  <a:pt x="341" y="430"/>
                </a:moveTo>
                <a:lnTo>
                  <a:pt x="291" y="502"/>
                </a:lnTo>
                <a:lnTo>
                  <a:pt x="217" y="543"/>
                </a:lnTo>
                <a:lnTo>
                  <a:pt x="197" y="571"/>
                </a:lnTo>
                <a:lnTo>
                  <a:pt x="208" y="580"/>
                </a:lnTo>
                <a:lnTo>
                  <a:pt x="186" y="614"/>
                </a:lnTo>
                <a:lnTo>
                  <a:pt x="169" y="624"/>
                </a:lnTo>
                <a:lnTo>
                  <a:pt x="0" y="624"/>
                </a:lnTo>
                <a:lnTo>
                  <a:pt x="54" y="566"/>
                </a:lnTo>
                <a:lnTo>
                  <a:pt x="48" y="557"/>
                </a:lnTo>
                <a:lnTo>
                  <a:pt x="105" y="497"/>
                </a:lnTo>
                <a:lnTo>
                  <a:pt x="117" y="505"/>
                </a:lnTo>
                <a:lnTo>
                  <a:pt x="125" y="494"/>
                </a:lnTo>
                <a:lnTo>
                  <a:pt x="144" y="466"/>
                </a:lnTo>
                <a:lnTo>
                  <a:pt x="139" y="430"/>
                </a:lnTo>
                <a:lnTo>
                  <a:pt x="52" y="510"/>
                </a:lnTo>
                <a:lnTo>
                  <a:pt x="36" y="496"/>
                </a:lnTo>
                <a:lnTo>
                  <a:pt x="553" y="0"/>
                </a:lnTo>
                <a:lnTo>
                  <a:pt x="571" y="13"/>
                </a:lnTo>
                <a:lnTo>
                  <a:pt x="356" y="222"/>
                </a:lnTo>
                <a:lnTo>
                  <a:pt x="375" y="216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25513" y="3874640"/>
            <a:ext cx="842962" cy="763587"/>
          </a:xfrm>
          <a:custGeom>
            <a:avLst/>
            <a:gdLst>
              <a:gd name="T0" fmla="*/ 54 w 531"/>
              <a:gd name="T1" fmla="*/ 411 h 481"/>
              <a:gd name="T2" fmla="*/ 36 w 531"/>
              <a:gd name="T3" fmla="*/ 403 h 481"/>
              <a:gd name="T4" fmla="*/ 23 w 531"/>
              <a:gd name="T5" fmla="*/ 385 h 481"/>
              <a:gd name="T6" fmla="*/ 8 w 531"/>
              <a:gd name="T7" fmla="*/ 380 h 481"/>
              <a:gd name="T8" fmla="*/ 0 w 531"/>
              <a:gd name="T9" fmla="*/ 360 h 481"/>
              <a:gd name="T10" fmla="*/ 3 w 531"/>
              <a:gd name="T11" fmla="*/ 327 h 481"/>
              <a:gd name="T12" fmla="*/ 5 w 531"/>
              <a:gd name="T13" fmla="*/ 294 h 481"/>
              <a:gd name="T14" fmla="*/ 12 w 531"/>
              <a:gd name="T15" fmla="*/ 265 h 481"/>
              <a:gd name="T16" fmla="*/ 23 w 531"/>
              <a:gd name="T17" fmla="*/ 217 h 481"/>
              <a:gd name="T18" fmla="*/ 35 w 531"/>
              <a:gd name="T19" fmla="*/ 176 h 481"/>
              <a:gd name="T20" fmla="*/ 41 w 531"/>
              <a:gd name="T21" fmla="*/ 146 h 481"/>
              <a:gd name="T22" fmla="*/ 48 w 531"/>
              <a:gd name="T23" fmla="*/ 123 h 481"/>
              <a:gd name="T24" fmla="*/ 59 w 531"/>
              <a:gd name="T25" fmla="*/ 102 h 481"/>
              <a:gd name="T26" fmla="*/ 69 w 531"/>
              <a:gd name="T27" fmla="*/ 81 h 481"/>
              <a:gd name="T28" fmla="*/ 90 w 531"/>
              <a:gd name="T29" fmla="*/ 58 h 481"/>
              <a:gd name="T30" fmla="*/ 128 w 531"/>
              <a:gd name="T31" fmla="*/ 28 h 481"/>
              <a:gd name="T32" fmla="*/ 156 w 531"/>
              <a:gd name="T33" fmla="*/ 20 h 481"/>
              <a:gd name="T34" fmla="*/ 186 w 531"/>
              <a:gd name="T35" fmla="*/ 12 h 481"/>
              <a:gd name="T36" fmla="*/ 227 w 531"/>
              <a:gd name="T37" fmla="*/ 2 h 481"/>
              <a:gd name="T38" fmla="*/ 296 w 531"/>
              <a:gd name="T39" fmla="*/ 3 h 481"/>
              <a:gd name="T40" fmla="*/ 342 w 531"/>
              <a:gd name="T41" fmla="*/ 20 h 481"/>
              <a:gd name="T42" fmla="*/ 368 w 531"/>
              <a:gd name="T43" fmla="*/ 23 h 481"/>
              <a:gd name="T44" fmla="*/ 398 w 531"/>
              <a:gd name="T45" fmla="*/ 26 h 481"/>
              <a:gd name="T46" fmla="*/ 402 w 531"/>
              <a:gd name="T47" fmla="*/ 12 h 481"/>
              <a:gd name="T48" fmla="*/ 419 w 531"/>
              <a:gd name="T49" fmla="*/ 38 h 481"/>
              <a:gd name="T50" fmla="*/ 448 w 531"/>
              <a:gd name="T51" fmla="*/ 35 h 481"/>
              <a:gd name="T52" fmla="*/ 453 w 531"/>
              <a:gd name="T53" fmla="*/ 30 h 481"/>
              <a:gd name="T54" fmla="*/ 463 w 531"/>
              <a:gd name="T55" fmla="*/ 31 h 481"/>
              <a:gd name="T56" fmla="*/ 481 w 531"/>
              <a:gd name="T57" fmla="*/ 41 h 481"/>
              <a:gd name="T58" fmla="*/ 504 w 531"/>
              <a:gd name="T59" fmla="*/ 59 h 481"/>
              <a:gd name="T60" fmla="*/ 527 w 531"/>
              <a:gd name="T61" fmla="*/ 86 h 481"/>
              <a:gd name="T62" fmla="*/ 524 w 531"/>
              <a:gd name="T63" fmla="*/ 107 h 481"/>
              <a:gd name="T64" fmla="*/ 511 w 531"/>
              <a:gd name="T65" fmla="*/ 120 h 481"/>
              <a:gd name="T66" fmla="*/ 493 w 531"/>
              <a:gd name="T67" fmla="*/ 136 h 481"/>
              <a:gd name="T68" fmla="*/ 481 w 531"/>
              <a:gd name="T69" fmla="*/ 151 h 481"/>
              <a:gd name="T70" fmla="*/ 474 w 531"/>
              <a:gd name="T71" fmla="*/ 241 h 481"/>
              <a:gd name="T72" fmla="*/ 473 w 531"/>
              <a:gd name="T73" fmla="*/ 253 h 481"/>
              <a:gd name="T74" fmla="*/ 493 w 531"/>
              <a:gd name="T75" fmla="*/ 297 h 481"/>
              <a:gd name="T76" fmla="*/ 503 w 531"/>
              <a:gd name="T77" fmla="*/ 330 h 481"/>
              <a:gd name="T78" fmla="*/ 468 w 531"/>
              <a:gd name="T79" fmla="*/ 355 h 481"/>
              <a:gd name="T80" fmla="*/ 470 w 531"/>
              <a:gd name="T81" fmla="*/ 385 h 481"/>
              <a:gd name="T82" fmla="*/ 457 w 531"/>
              <a:gd name="T83" fmla="*/ 408 h 481"/>
              <a:gd name="T84" fmla="*/ 447 w 531"/>
              <a:gd name="T85" fmla="*/ 424 h 481"/>
              <a:gd name="T86" fmla="*/ 429 w 531"/>
              <a:gd name="T87" fmla="*/ 478 h 481"/>
              <a:gd name="T88" fmla="*/ 393 w 531"/>
              <a:gd name="T89" fmla="*/ 473 h 481"/>
              <a:gd name="T90" fmla="*/ 363 w 531"/>
              <a:gd name="T91" fmla="*/ 467 h 481"/>
              <a:gd name="T92" fmla="*/ 342 w 531"/>
              <a:gd name="T93" fmla="*/ 468 h 481"/>
              <a:gd name="T94" fmla="*/ 325 w 531"/>
              <a:gd name="T95" fmla="*/ 481 h 481"/>
              <a:gd name="T96" fmla="*/ 238 w 531"/>
              <a:gd name="T97" fmla="*/ 452 h 481"/>
              <a:gd name="T98" fmla="*/ 105 w 531"/>
              <a:gd name="T99" fmla="*/ 42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1" h="481">
                <a:moveTo>
                  <a:pt x="63" y="421"/>
                </a:moveTo>
                <a:lnTo>
                  <a:pt x="54" y="411"/>
                </a:lnTo>
                <a:lnTo>
                  <a:pt x="48" y="412"/>
                </a:lnTo>
                <a:lnTo>
                  <a:pt x="36" y="403"/>
                </a:lnTo>
                <a:lnTo>
                  <a:pt x="33" y="393"/>
                </a:lnTo>
                <a:lnTo>
                  <a:pt x="23" y="385"/>
                </a:lnTo>
                <a:lnTo>
                  <a:pt x="17" y="385"/>
                </a:lnTo>
                <a:lnTo>
                  <a:pt x="8" y="380"/>
                </a:lnTo>
                <a:lnTo>
                  <a:pt x="2" y="371"/>
                </a:lnTo>
                <a:lnTo>
                  <a:pt x="0" y="360"/>
                </a:lnTo>
                <a:lnTo>
                  <a:pt x="2" y="347"/>
                </a:lnTo>
                <a:lnTo>
                  <a:pt x="3" y="327"/>
                </a:lnTo>
                <a:lnTo>
                  <a:pt x="5" y="309"/>
                </a:lnTo>
                <a:lnTo>
                  <a:pt x="5" y="294"/>
                </a:lnTo>
                <a:lnTo>
                  <a:pt x="7" y="281"/>
                </a:lnTo>
                <a:lnTo>
                  <a:pt x="12" y="265"/>
                </a:lnTo>
                <a:lnTo>
                  <a:pt x="17" y="243"/>
                </a:lnTo>
                <a:lnTo>
                  <a:pt x="23" y="217"/>
                </a:lnTo>
                <a:lnTo>
                  <a:pt x="30" y="194"/>
                </a:lnTo>
                <a:lnTo>
                  <a:pt x="35" y="176"/>
                </a:lnTo>
                <a:lnTo>
                  <a:pt x="38" y="161"/>
                </a:lnTo>
                <a:lnTo>
                  <a:pt x="41" y="146"/>
                </a:lnTo>
                <a:lnTo>
                  <a:pt x="43" y="133"/>
                </a:lnTo>
                <a:lnTo>
                  <a:pt x="48" y="123"/>
                </a:lnTo>
                <a:lnTo>
                  <a:pt x="53" y="115"/>
                </a:lnTo>
                <a:lnTo>
                  <a:pt x="59" y="102"/>
                </a:lnTo>
                <a:lnTo>
                  <a:pt x="63" y="90"/>
                </a:lnTo>
                <a:lnTo>
                  <a:pt x="69" y="81"/>
                </a:lnTo>
                <a:lnTo>
                  <a:pt x="81" y="69"/>
                </a:lnTo>
                <a:lnTo>
                  <a:pt x="90" y="58"/>
                </a:lnTo>
                <a:lnTo>
                  <a:pt x="107" y="43"/>
                </a:lnTo>
                <a:lnTo>
                  <a:pt x="128" y="28"/>
                </a:lnTo>
                <a:lnTo>
                  <a:pt x="145" y="20"/>
                </a:lnTo>
                <a:lnTo>
                  <a:pt x="156" y="20"/>
                </a:lnTo>
                <a:lnTo>
                  <a:pt x="169" y="17"/>
                </a:lnTo>
                <a:lnTo>
                  <a:pt x="186" y="12"/>
                </a:lnTo>
                <a:lnTo>
                  <a:pt x="204" y="7"/>
                </a:lnTo>
                <a:lnTo>
                  <a:pt x="227" y="2"/>
                </a:lnTo>
                <a:lnTo>
                  <a:pt x="261" y="0"/>
                </a:lnTo>
                <a:lnTo>
                  <a:pt x="296" y="3"/>
                </a:lnTo>
                <a:lnTo>
                  <a:pt x="325" y="12"/>
                </a:lnTo>
                <a:lnTo>
                  <a:pt x="342" y="20"/>
                </a:lnTo>
                <a:lnTo>
                  <a:pt x="350" y="21"/>
                </a:lnTo>
                <a:lnTo>
                  <a:pt x="368" y="23"/>
                </a:lnTo>
                <a:lnTo>
                  <a:pt x="383" y="28"/>
                </a:lnTo>
                <a:lnTo>
                  <a:pt x="398" y="26"/>
                </a:lnTo>
                <a:lnTo>
                  <a:pt x="404" y="21"/>
                </a:lnTo>
                <a:lnTo>
                  <a:pt x="402" y="12"/>
                </a:lnTo>
                <a:lnTo>
                  <a:pt x="419" y="20"/>
                </a:lnTo>
                <a:lnTo>
                  <a:pt x="419" y="38"/>
                </a:lnTo>
                <a:lnTo>
                  <a:pt x="439" y="35"/>
                </a:lnTo>
                <a:lnTo>
                  <a:pt x="448" y="35"/>
                </a:lnTo>
                <a:lnTo>
                  <a:pt x="450" y="28"/>
                </a:lnTo>
                <a:lnTo>
                  <a:pt x="453" y="30"/>
                </a:lnTo>
                <a:lnTo>
                  <a:pt x="457" y="36"/>
                </a:lnTo>
                <a:lnTo>
                  <a:pt x="463" y="31"/>
                </a:lnTo>
                <a:lnTo>
                  <a:pt x="470" y="33"/>
                </a:lnTo>
                <a:lnTo>
                  <a:pt x="481" y="41"/>
                </a:lnTo>
                <a:lnTo>
                  <a:pt x="491" y="51"/>
                </a:lnTo>
                <a:lnTo>
                  <a:pt x="504" y="59"/>
                </a:lnTo>
                <a:lnTo>
                  <a:pt x="519" y="71"/>
                </a:lnTo>
                <a:lnTo>
                  <a:pt x="527" y="86"/>
                </a:lnTo>
                <a:lnTo>
                  <a:pt x="531" y="105"/>
                </a:lnTo>
                <a:lnTo>
                  <a:pt x="524" y="107"/>
                </a:lnTo>
                <a:lnTo>
                  <a:pt x="516" y="127"/>
                </a:lnTo>
                <a:lnTo>
                  <a:pt x="511" y="120"/>
                </a:lnTo>
                <a:lnTo>
                  <a:pt x="499" y="132"/>
                </a:lnTo>
                <a:lnTo>
                  <a:pt x="493" y="136"/>
                </a:lnTo>
                <a:lnTo>
                  <a:pt x="485" y="138"/>
                </a:lnTo>
                <a:lnTo>
                  <a:pt x="481" y="151"/>
                </a:lnTo>
                <a:lnTo>
                  <a:pt x="486" y="184"/>
                </a:lnTo>
                <a:lnTo>
                  <a:pt x="474" y="241"/>
                </a:lnTo>
                <a:lnTo>
                  <a:pt x="494" y="256"/>
                </a:lnTo>
                <a:lnTo>
                  <a:pt x="473" y="253"/>
                </a:lnTo>
                <a:lnTo>
                  <a:pt x="476" y="263"/>
                </a:lnTo>
                <a:lnTo>
                  <a:pt x="493" y="297"/>
                </a:lnTo>
                <a:lnTo>
                  <a:pt x="503" y="316"/>
                </a:lnTo>
                <a:lnTo>
                  <a:pt x="503" y="330"/>
                </a:lnTo>
                <a:lnTo>
                  <a:pt x="477" y="337"/>
                </a:lnTo>
                <a:lnTo>
                  <a:pt x="468" y="355"/>
                </a:lnTo>
                <a:lnTo>
                  <a:pt x="471" y="368"/>
                </a:lnTo>
                <a:lnTo>
                  <a:pt x="470" y="385"/>
                </a:lnTo>
                <a:lnTo>
                  <a:pt x="462" y="389"/>
                </a:lnTo>
                <a:lnTo>
                  <a:pt x="457" y="408"/>
                </a:lnTo>
                <a:lnTo>
                  <a:pt x="457" y="419"/>
                </a:lnTo>
                <a:lnTo>
                  <a:pt x="447" y="424"/>
                </a:lnTo>
                <a:lnTo>
                  <a:pt x="447" y="452"/>
                </a:lnTo>
                <a:lnTo>
                  <a:pt x="429" y="478"/>
                </a:lnTo>
                <a:lnTo>
                  <a:pt x="409" y="478"/>
                </a:lnTo>
                <a:lnTo>
                  <a:pt x="393" y="473"/>
                </a:lnTo>
                <a:lnTo>
                  <a:pt x="378" y="468"/>
                </a:lnTo>
                <a:lnTo>
                  <a:pt x="363" y="467"/>
                </a:lnTo>
                <a:lnTo>
                  <a:pt x="352" y="465"/>
                </a:lnTo>
                <a:lnTo>
                  <a:pt x="342" y="468"/>
                </a:lnTo>
                <a:lnTo>
                  <a:pt x="335" y="470"/>
                </a:lnTo>
                <a:lnTo>
                  <a:pt x="325" y="481"/>
                </a:lnTo>
                <a:lnTo>
                  <a:pt x="288" y="465"/>
                </a:lnTo>
                <a:lnTo>
                  <a:pt x="238" y="452"/>
                </a:lnTo>
                <a:lnTo>
                  <a:pt x="169" y="435"/>
                </a:lnTo>
                <a:lnTo>
                  <a:pt x="105" y="429"/>
                </a:lnTo>
                <a:lnTo>
                  <a:pt x="63" y="4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2039938" y="4523927"/>
            <a:ext cx="730250" cy="7048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206625" y="5030584"/>
            <a:ext cx="274638" cy="259773"/>
          </a:xfrm>
          <a:custGeom>
            <a:avLst/>
            <a:gdLst>
              <a:gd name="T0" fmla="*/ 13 w 173"/>
              <a:gd name="T1" fmla="*/ 150 h 180"/>
              <a:gd name="T2" fmla="*/ 88 w 173"/>
              <a:gd name="T3" fmla="*/ 150 h 180"/>
              <a:gd name="T4" fmla="*/ 167 w 173"/>
              <a:gd name="T5" fmla="*/ 0 h 180"/>
              <a:gd name="T6" fmla="*/ 13 w 173"/>
              <a:gd name="T7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" h="180">
                <a:moveTo>
                  <a:pt x="13" y="150"/>
                </a:moveTo>
                <a:cubicBezTo>
                  <a:pt x="0" y="175"/>
                  <a:pt x="63" y="180"/>
                  <a:pt x="88" y="150"/>
                </a:cubicBezTo>
                <a:cubicBezTo>
                  <a:pt x="160" y="84"/>
                  <a:pt x="173" y="2"/>
                  <a:pt x="167" y="0"/>
                </a:cubicBezTo>
                <a:lnTo>
                  <a:pt x="13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pic>
        <p:nvPicPr>
          <p:cNvPr id="12" name="Picture 11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5" y="3445757"/>
            <a:ext cx="3011559" cy="294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3749675" y="4785994"/>
            <a:ext cx="1371600" cy="0"/>
          </a:xfrm>
          <a:prstGeom prst="line">
            <a:avLst/>
          </a:prstGeom>
          <a:noFill/>
          <a:ln w="920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340475" y="6318344"/>
            <a:ext cx="1616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Professor Clark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 rot="18602542">
            <a:off x="5704980" y="4280335"/>
            <a:ext cx="1548501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Subm</a:t>
            </a:r>
            <a:r>
              <a:rPr lang="en-US" b="1" dirty="0" err="1"/>
              <a:t>itFinalGrades</a:t>
            </a:r>
            <a:r>
              <a:rPr lang="en-US" b="1" dirty="0"/>
              <a:t>()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 rot="2045251">
            <a:off x="7008662" y="4144595"/>
            <a:ext cx="1704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AcceptCourseOffering()</a:t>
            </a: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6686399" y="6070232"/>
            <a:ext cx="1371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err="1"/>
              <a:t>TakeSabbatical</a:t>
            </a:r>
            <a:r>
              <a:rPr lang="en-US" b="1" dirty="0"/>
              <a:t>()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 rot="3413069">
            <a:off x="5745011" y="5468570"/>
            <a:ext cx="1095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err="1"/>
              <a:t>SetMaxLoad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940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Identity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has a unique identity, even if the state is identical to that of another object.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3522"/>
            <a:ext cx="1392238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00200" y="5441922"/>
            <a:ext cx="2133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Professor “J Clark” teaches Biology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0200" y="5454622"/>
            <a:ext cx="2133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Professor “J Clark” teaches Biology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08322"/>
            <a:ext cx="1785938" cy="19018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111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Objects in the UML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represented as a rectangle with an underlined name.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1694" y="2565499"/>
            <a:ext cx="1528763" cy="8540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01557" y="2940149"/>
            <a:ext cx="11969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u="sng">
                <a:solidFill>
                  <a:srgbClr val="000000"/>
                </a:solidFill>
              </a:rPr>
              <a:t>Professor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71369" y="4473674"/>
            <a:ext cx="1620838" cy="8890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1857" y="4564161"/>
            <a:ext cx="14303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u="sng">
                <a:solidFill>
                  <a:srgbClr val="000000"/>
                </a:solidFill>
              </a:rPr>
              <a:t> : Professor</a:t>
            </a:r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82469" y="3513236"/>
            <a:ext cx="18383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Named Object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63394" y="5418236"/>
            <a:ext cx="23606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Anonymous Object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19994" y="4732436"/>
            <a:ext cx="21621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/>
              <a:t>Professor J Clark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>
            <a:off x="1280319" y="2751236"/>
            <a:ext cx="2378075" cy="1817688"/>
          </a:xfrm>
          <a:custGeom>
            <a:avLst/>
            <a:gdLst>
              <a:gd name="T0" fmla="*/ 641 w 1920"/>
              <a:gd name="T1" fmla="*/ 1145 h 1145"/>
              <a:gd name="T2" fmla="*/ 0 w 1920"/>
              <a:gd name="T3" fmla="*/ 1145 h 1145"/>
              <a:gd name="T4" fmla="*/ 0 w 1920"/>
              <a:gd name="T5" fmla="*/ 0 h 1145"/>
              <a:gd name="T6" fmla="*/ 1920 w 1920"/>
              <a:gd name="T7" fmla="*/ 0 h 1145"/>
              <a:gd name="T8" fmla="*/ 1920 w 1920"/>
              <a:gd name="T9" fmla="*/ 1145 h 1145"/>
              <a:gd name="T10" fmla="*/ 1427 w 1920"/>
              <a:gd name="T11" fmla="*/ 1145 h 1145"/>
              <a:gd name="T12" fmla="*/ 657 w 1920"/>
              <a:gd name="T13" fmla="*/ 1145 h 1145"/>
              <a:gd name="T14" fmla="*/ 641 w 1920"/>
              <a:gd name="T15" fmla="*/ 1145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1145">
                <a:moveTo>
                  <a:pt x="641" y="1145"/>
                </a:moveTo>
                <a:lnTo>
                  <a:pt x="0" y="1145"/>
                </a:lnTo>
                <a:lnTo>
                  <a:pt x="0" y="0"/>
                </a:lnTo>
                <a:lnTo>
                  <a:pt x="1920" y="0"/>
                </a:lnTo>
                <a:lnTo>
                  <a:pt x="1920" y="1145"/>
                </a:lnTo>
                <a:lnTo>
                  <a:pt x="1427" y="1145"/>
                </a:lnTo>
                <a:lnTo>
                  <a:pt x="657" y="1145"/>
                </a:lnTo>
                <a:lnTo>
                  <a:pt x="641" y="1145"/>
                </a:lnTo>
                <a:close/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407191" y="3598286"/>
            <a:ext cx="1296987" cy="971550"/>
          </a:xfrm>
          <a:custGeom>
            <a:avLst/>
            <a:gdLst>
              <a:gd name="T0" fmla="*/ 793 w 817"/>
              <a:gd name="T1" fmla="*/ 612 h 612"/>
              <a:gd name="T2" fmla="*/ 804 w 817"/>
              <a:gd name="T3" fmla="*/ 549 h 612"/>
              <a:gd name="T4" fmla="*/ 811 w 817"/>
              <a:gd name="T5" fmla="*/ 512 h 612"/>
              <a:gd name="T6" fmla="*/ 813 w 817"/>
              <a:gd name="T7" fmla="*/ 478 h 612"/>
              <a:gd name="T8" fmla="*/ 809 w 817"/>
              <a:gd name="T9" fmla="*/ 452 h 612"/>
              <a:gd name="T10" fmla="*/ 808 w 817"/>
              <a:gd name="T11" fmla="*/ 434 h 612"/>
              <a:gd name="T12" fmla="*/ 811 w 817"/>
              <a:gd name="T13" fmla="*/ 416 h 612"/>
              <a:gd name="T14" fmla="*/ 814 w 817"/>
              <a:gd name="T15" fmla="*/ 383 h 612"/>
              <a:gd name="T16" fmla="*/ 817 w 817"/>
              <a:gd name="T17" fmla="*/ 363 h 612"/>
              <a:gd name="T18" fmla="*/ 796 w 817"/>
              <a:gd name="T19" fmla="*/ 235 h 612"/>
              <a:gd name="T20" fmla="*/ 791 w 817"/>
              <a:gd name="T21" fmla="*/ 220 h 612"/>
              <a:gd name="T22" fmla="*/ 783 w 817"/>
              <a:gd name="T23" fmla="*/ 213 h 612"/>
              <a:gd name="T24" fmla="*/ 770 w 817"/>
              <a:gd name="T25" fmla="*/ 204 h 612"/>
              <a:gd name="T26" fmla="*/ 757 w 817"/>
              <a:gd name="T27" fmla="*/ 199 h 612"/>
              <a:gd name="T28" fmla="*/ 734 w 817"/>
              <a:gd name="T29" fmla="*/ 190 h 612"/>
              <a:gd name="T30" fmla="*/ 616 w 817"/>
              <a:gd name="T31" fmla="*/ 145 h 612"/>
              <a:gd name="T32" fmla="*/ 523 w 817"/>
              <a:gd name="T33" fmla="*/ 95 h 612"/>
              <a:gd name="T34" fmla="*/ 504 w 817"/>
              <a:gd name="T35" fmla="*/ 64 h 612"/>
              <a:gd name="T36" fmla="*/ 487 w 817"/>
              <a:gd name="T37" fmla="*/ 33 h 612"/>
              <a:gd name="T38" fmla="*/ 477 w 817"/>
              <a:gd name="T39" fmla="*/ 15 h 612"/>
              <a:gd name="T40" fmla="*/ 427 w 817"/>
              <a:gd name="T41" fmla="*/ 3 h 612"/>
              <a:gd name="T42" fmla="*/ 327 w 817"/>
              <a:gd name="T43" fmla="*/ 1 h 612"/>
              <a:gd name="T44" fmla="*/ 277 w 817"/>
              <a:gd name="T45" fmla="*/ 0 h 612"/>
              <a:gd name="T46" fmla="*/ 241 w 817"/>
              <a:gd name="T47" fmla="*/ 45 h 612"/>
              <a:gd name="T48" fmla="*/ 175 w 817"/>
              <a:gd name="T49" fmla="*/ 128 h 612"/>
              <a:gd name="T50" fmla="*/ 138 w 817"/>
              <a:gd name="T51" fmla="*/ 154 h 612"/>
              <a:gd name="T52" fmla="*/ 113 w 817"/>
              <a:gd name="T53" fmla="*/ 166 h 612"/>
              <a:gd name="T54" fmla="*/ 78 w 817"/>
              <a:gd name="T55" fmla="*/ 179 h 612"/>
              <a:gd name="T56" fmla="*/ 57 w 817"/>
              <a:gd name="T57" fmla="*/ 199 h 612"/>
              <a:gd name="T58" fmla="*/ 46 w 817"/>
              <a:gd name="T59" fmla="*/ 222 h 612"/>
              <a:gd name="T60" fmla="*/ 34 w 817"/>
              <a:gd name="T61" fmla="*/ 253 h 612"/>
              <a:gd name="T62" fmla="*/ 21 w 817"/>
              <a:gd name="T63" fmla="*/ 299 h 612"/>
              <a:gd name="T64" fmla="*/ 9 w 817"/>
              <a:gd name="T65" fmla="*/ 358 h 612"/>
              <a:gd name="T66" fmla="*/ 1 w 817"/>
              <a:gd name="T67" fmla="*/ 420 h 612"/>
              <a:gd name="T68" fmla="*/ 0 w 817"/>
              <a:gd name="T69" fmla="*/ 466 h 612"/>
              <a:gd name="T70" fmla="*/ 1 w 817"/>
              <a:gd name="T71" fmla="*/ 503 h 612"/>
              <a:gd name="T72" fmla="*/ 3 w 817"/>
              <a:gd name="T73" fmla="*/ 529 h 612"/>
              <a:gd name="T74" fmla="*/ 16 w 817"/>
              <a:gd name="T75" fmla="*/ 611 h 612"/>
              <a:gd name="T76" fmla="*/ 793 w 817"/>
              <a:gd name="T7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7" h="612">
                <a:moveTo>
                  <a:pt x="793" y="612"/>
                </a:moveTo>
                <a:lnTo>
                  <a:pt x="804" y="549"/>
                </a:lnTo>
                <a:lnTo>
                  <a:pt x="811" y="512"/>
                </a:lnTo>
                <a:lnTo>
                  <a:pt x="813" y="478"/>
                </a:lnTo>
                <a:lnTo>
                  <a:pt x="809" y="452"/>
                </a:lnTo>
                <a:lnTo>
                  <a:pt x="808" y="434"/>
                </a:lnTo>
                <a:lnTo>
                  <a:pt x="811" y="416"/>
                </a:lnTo>
                <a:lnTo>
                  <a:pt x="814" y="383"/>
                </a:lnTo>
                <a:lnTo>
                  <a:pt x="817" y="363"/>
                </a:lnTo>
                <a:lnTo>
                  <a:pt x="796" y="235"/>
                </a:lnTo>
                <a:lnTo>
                  <a:pt x="791" y="220"/>
                </a:lnTo>
                <a:lnTo>
                  <a:pt x="783" y="213"/>
                </a:lnTo>
                <a:lnTo>
                  <a:pt x="770" y="204"/>
                </a:lnTo>
                <a:lnTo>
                  <a:pt x="757" y="199"/>
                </a:lnTo>
                <a:lnTo>
                  <a:pt x="734" y="190"/>
                </a:lnTo>
                <a:lnTo>
                  <a:pt x="616" y="145"/>
                </a:lnTo>
                <a:lnTo>
                  <a:pt x="523" y="95"/>
                </a:lnTo>
                <a:lnTo>
                  <a:pt x="504" y="64"/>
                </a:lnTo>
                <a:lnTo>
                  <a:pt x="487" y="33"/>
                </a:lnTo>
                <a:lnTo>
                  <a:pt x="477" y="15"/>
                </a:lnTo>
                <a:lnTo>
                  <a:pt x="427" y="3"/>
                </a:lnTo>
                <a:lnTo>
                  <a:pt x="327" y="1"/>
                </a:lnTo>
                <a:lnTo>
                  <a:pt x="277" y="0"/>
                </a:lnTo>
                <a:lnTo>
                  <a:pt x="241" y="45"/>
                </a:lnTo>
                <a:lnTo>
                  <a:pt x="175" y="128"/>
                </a:lnTo>
                <a:lnTo>
                  <a:pt x="138" y="154"/>
                </a:lnTo>
                <a:lnTo>
                  <a:pt x="113" y="166"/>
                </a:lnTo>
                <a:lnTo>
                  <a:pt x="78" y="179"/>
                </a:lnTo>
                <a:lnTo>
                  <a:pt x="57" y="199"/>
                </a:lnTo>
                <a:lnTo>
                  <a:pt x="46" y="222"/>
                </a:lnTo>
                <a:lnTo>
                  <a:pt x="34" y="253"/>
                </a:lnTo>
                <a:lnTo>
                  <a:pt x="21" y="299"/>
                </a:lnTo>
                <a:lnTo>
                  <a:pt x="9" y="358"/>
                </a:lnTo>
                <a:lnTo>
                  <a:pt x="1" y="420"/>
                </a:lnTo>
                <a:lnTo>
                  <a:pt x="0" y="466"/>
                </a:lnTo>
                <a:lnTo>
                  <a:pt x="1" y="503"/>
                </a:lnTo>
                <a:lnTo>
                  <a:pt x="3" y="529"/>
                </a:lnTo>
                <a:lnTo>
                  <a:pt x="16" y="611"/>
                </a:lnTo>
                <a:lnTo>
                  <a:pt x="793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689891" y="3574473"/>
            <a:ext cx="906462" cy="990600"/>
          </a:xfrm>
          <a:custGeom>
            <a:avLst/>
            <a:gdLst>
              <a:gd name="T0" fmla="*/ 341 w 571"/>
              <a:gd name="T1" fmla="*/ 430 h 624"/>
              <a:gd name="T2" fmla="*/ 291 w 571"/>
              <a:gd name="T3" fmla="*/ 502 h 624"/>
              <a:gd name="T4" fmla="*/ 217 w 571"/>
              <a:gd name="T5" fmla="*/ 543 h 624"/>
              <a:gd name="T6" fmla="*/ 197 w 571"/>
              <a:gd name="T7" fmla="*/ 571 h 624"/>
              <a:gd name="T8" fmla="*/ 208 w 571"/>
              <a:gd name="T9" fmla="*/ 580 h 624"/>
              <a:gd name="T10" fmla="*/ 186 w 571"/>
              <a:gd name="T11" fmla="*/ 614 h 624"/>
              <a:gd name="T12" fmla="*/ 169 w 571"/>
              <a:gd name="T13" fmla="*/ 624 h 624"/>
              <a:gd name="T14" fmla="*/ 0 w 571"/>
              <a:gd name="T15" fmla="*/ 624 h 624"/>
              <a:gd name="T16" fmla="*/ 54 w 571"/>
              <a:gd name="T17" fmla="*/ 566 h 624"/>
              <a:gd name="T18" fmla="*/ 48 w 571"/>
              <a:gd name="T19" fmla="*/ 557 h 624"/>
              <a:gd name="T20" fmla="*/ 105 w 571"/>
              <a:gd name="T21" fmla="*/ 497 h 624"/>
              <a:gd name="T22" fmla="*/ 117 w 571"/>
              <a:gd name="T23" fmla="*/ 505 h 624"/>
              <a:gd name="T24" fmla="*/ 125 w 571"/>
              <a:gd name="T25" fmla="*/ 494 h 624"/>
              <a:gd name="T26" fmla="*/ 144 w 571"/>
              <a:gd name="T27" fmla="*/ 466 h 624"/>
              <a:gd name="T28" fmla="*/ 139 w 571"/>
              <a:gd name="T29" fmla="*/ 430 h 624"/>
              <a:gd name="T30" fmla="*/ 52 w 571"/>
              <a:gd name="T31" fmla="*/ 510 h 624"/>
              <a:gd name="T32" fmla="*/ 36 w 571"/>
              <a:gd name="T33" fmla="*/ 496 h 624"/>
              <a:gd name="T34" fmla="*/ 553 w 571"/>
              <a:gd name="T35" fmla="*/ 0 h 624"/>
              <a:gd name="T36" fmla="*/ 571 w 571"/>
              <a:gd name="T37" fmla="*/ 13 h 624"/>
              <a:gd name="T38" fmla="*/ 356 w 571"/>
              <a:gd name="T39" fmla="*/ 222 h 624"/>
              <a:gd name="T40" fmla="*/ 375 w 571"/>
              <a:gd name="T41" fmla="*/ 21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1" h="624">
                <a:moveTo>
                  <a:pt x="341" y="430"/>
                </a:moveTo>
                <a:lnTo>
                  <a:pt x="291" y="502"/>
                </a:lnTo>
                <a:lnTo>
                  <a:pt x="217" y="543"/>
                </a:lnTo>
                <a:lnTo>
                  <a:pt x="197" y="571"/>
                </a:lnTo>
                <a:lnTo>
                  <a:pt x="208" y="580"/>
                </a:lnTo>
                <a:lnTo>
                  <a:pt x="186" y="614"/>
                </a:lnTo>
                <a:lnTo>
                  <a:pt x="169" y="624"/>
                </a:lnTo>
                <a:lnTo>
                  <a:pt x="0" y="624"/>
                </a:lnTo>
                <a:lnTo>
                  <a:pt x="54" y="566"/>
                </a:lnTo>
                <a:lnTo>
                  <a:pt x="48" y="557"/>
                </a:lnTo>
                <a:lnTo>
                  <a:pt x="105" y="497"/>
                </a:lnTo>
                <a:lnTo>
                  <a:pt x="117" y="505"/>
                </a:lnTo>
                <a:lnTo>
                  <a:pt x="125" y="494"/>
                </a:lnTo>
                <a:lnTo>
                  <a:pt x="144" y="466"/>
                </a:lnTo>
                <a:lnTo>
                  <a:pt x="139" y="430"/>
                </a:lnTo>
                <a:lnTo>
                  <a:pt x="52" y="510"/>
                </a:lnTo>
                <a:lnTo>
                  <a:pt x="36" y="496"/>
                </a:lnTo>
                <a:lnTo>
                  <a:pt x="553" y="0"/>
                </a:lnTo>
                <a:lnTo>
                  <a:pt x="571" y="13"/>
                </a:lnTo>
                <a:lnTo>
                  <a:pt x="356" y="222"/>
                </a:lnTo>
                <a:lnTo>
                  <a:pt x="375" y="216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680241" y="2941061"/>
            <a:ext cx="842962" cy="763587"/>
          </a:xfrm>
          <a:custGeom>
            <a:avLst/>
            <a:gdLst>
              <a:gd name="T0" fmla="*/ 54 w 531"/>
              <a:gd name="T1" fmla="*/ 411 h 481"/>
              <a:gd name="T2" fmla="*/ 36 w 531"/>
              <a:gd name="T3" fmla="*/ 403 h 481"/>
              <a:gd name="T4" fmla="*/ 23 w 531"/>
              <a:gd name="T5" fmla="*/ 385 h 481"/>
              <a:gd name="T6" fmla="*/ 8 w 531"/>
              <a:gd name="T7" fmla="*/ 380 h 481"/>
              <a:gd name="T8" fmla="*/ 0 w 531"/>
              <a:gd name="T9" fmla="*/ 360 h 481"/>
              <a:gd name="T10" fmla="*/ 3 w 531"/>
              <a:gd name="T11" fmla="*/ 327 h 481"/>
              <a:gd name="T12" fmla="*/ 5 w 531"/>
              <a:gd name="T13" fmla="*/ 294 h 481"/>
              <a:gd name="T14" fmla="*/ 12 w 531"/>
              <a:gd name="T15" fmla="*/ 265 h 481"/>
              <a:gd name="T16" fmla="*/ 23 w 531"/>
              <a:gd name="T17" fmla="*/ 217 h 481"/>
              <a:gd name="T18" fmla="*/ 35 w 531"/>
              <a:gd name="T19" fmla="*/ 176 h 481"/>
              <a:gd name="T20" fmla="*/ 41 w 531"/>
              <a:gd name="T21" fmla="*/ 146 h 481"/>
              <a:gd name="T22" fmla="*/ 48 w 531"/>
              <a:gd name="T23" fmla="*/ 123 h 481"/>
              <a:gd name="T24" fmla="*/ 59 w 531"/>
              <a:gd name="T25" fmla="*/ 102 h 481"/>
              <a:gd name="T26" fmla="*/ 69 w 531"/>
              <a:gd name="T27" fmla="*/ 81 h 481"/>
              <a:gd name="T28" fmla="*/ 90 w 531"/>
              <a:gd name="T29" fmla="*/ 58 h 481"/>
              <a:gd name="T30" fmla="*/ 128 w 531"/>
              <a:gd name="T31" fmla="*/ 28 h 481"/>
              <a:gd name="T32" fmla="*/ 156 w 531"/>
              <a:gd name="T33" fmla="*/ 20 h 481"/>
              <a:gd name="T34" fmla="*/ 186 w 531"/>
              <a:gd name="T35" fmla="*/ 12 h 481"/>
              <a:gd name="T36" fmla="*/ 227 w 531"/>
              <a:gd name="T37" fmla="*/ 2 h 481"/>
              <a:gd name="T38" fmla="*/ 296 w 531"/>
              <a:gd name="T39" fmla="*/ 3 h 481"/>
              <a:gd name="T40" fmla="*/ 342 w 531"/>
              <a:gd name="T41" fmla="*/ 20 h 481"/>
              <a:gd name="T42" fmla="*/ 368 w 531"/>
              <a:gd name="T43" fmla="*/ 23 h 481"/>
              <a:gd name="T44" fmla="*/ 398 w 531"/>
              <a:gd name="T45" fmla="*/ 26 h 481"/>
              <a:gd name="T46" fmla="*/ 402 w 531"/>
              <a:gd name="T47" fmla="*/ 12 h 481"/>
              <a:gd name="T48" fmla="*/ 419 w 531"/>
              <a:gd name="T49" fmla="*/ 38 h 481"/>
              <a:gd name="T50" fmla="*/ 448 w 531"/>
              <a:gd name="T51" fmla="*/ 35 h 481"/>
              <a:gd name="T52" fmla="*/ 453 w 531"/>
              <a:gd name="T53" fmla="*/ 30 h 481"/>
              <a:gd name="T54" fmla="*/ 463 w 531"/>
              <a:gd name="T55" fmla="*/ 31 h 481"/>
              <a:gd name="T56" fmla="*/ 481 w 531"/>
              <a:gd name="T57" fmla="*/ 41 h 481"/>
              <a:gd name="T58" fmla="*/ 504 w 531"/>
              <a:gd name="T59" fmla="*/ 59 h 481"/>
              <a:gd name="T60" fmla="*/ 527 w 531"/>
              <a:gd name="T61" fmla="*/ 86 h 481"/>
              <a:gd name="T62" fmla="*/ 524 w 531"/>
              <a:gd name="T63" fmla="*/ 107 h 481"/>
              <a:gd name="T64" fmla="*/ 511 w 531"/>
              <a:gd name="T65" fmla="*/ 120 h 481"/>
              <a:gd name="T66" fmla="*/ 493 w 531"/>
              <a:gd name="T67" fmla="*/ 136 h 481"/>
              <a:gd name="T68" fmla="*/ 481 w 531"/>
              <a:gd name="T69" fmla="*/ 151 h 481"/>
              <a:gd name="T70" fmla="*/ 474 w 531"/>
              <a:gd name="T71" fmla="*/ 241 h 481"/>
              <a:gd name="T72" fmla="*/ 473 w 531"/>
              <a:gd name="T73" fmla="*/ 253 h 481"/>
              <a:gd name="T74" fmla="*/ 493 w 531"/>
              <a:gd name="T75" fmla="*/ 297 h 481"/>
              <a:gd name="T76" fmla="*/ 503 w 531"/>
              <a:gd name="T77" fmla="*/ 330 h 481"/>
              <a:gd name="T78" fmla="*/ 468 w 531"/>
              <a:gd name="T79" fmla="*/ 355 h 481"/>
              <a:gd name="T80" fmla="*/ 470 w 531"/>
              <a:gd name="T81" fmla="*/ 385 h 481"/>
              <a:gd name="T82" fmla="*/ 457 w 531"/>
              <a:gd name="T83" fmla="*/ 408 h 481"/>
              <a:gd name="T84" fmla="*/ 447 w 531"/>
              <a:gd name="T85" fmla="*/ 424 h 481"/>
              <a:gd name="T86" fmla="*/ 429 w 531"/>
              <a:gd name="T87" fmla="*/ 478 h 481"/>
              <a:gd name="T88" fmla="*/ 393 w 531"/>
              <a:gd name="T89" fmla="*/ 473 h 481"/>
              <a:gd name="T90" fmla="*/ 363 w 531"/>
              <a:gd name="T91" fmla="*/ 467 h 481"/>
              <a:gd name="T92" fmla="*/ 342 w 531"/>
              <a:gd name="T93" fmla="*/ 468 h 481"/>
              <a:gd name="T94" fmla="*/ 325 w 531"/>
              <a:gd name="T95" fmla="*/ 481 h 481"/>
              <a:gd name="T96" fmla="*/ 238 w 531"/>
              <a:gd name="T97" fmla="*/ 452 h 481"/>
              <a:gd name="T98" fmla="*/ 105 w 531"/>
              <a:gd name="T99" fmla="*/ 42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1" h="481">
                <a:moveTo>
                  <a:pt x="63" y="421"/>
                </a:moveTo>
                <a:lnTo>
                  <a:pt x="54" y="411"/>
                </a:lnTo>
                <a:lnTo>
                  <a:pt x="48" y="412"/>
                </a:lnTo>
                <a:lnTo>
                  <a:pt x="36" y="403"/>
                </a:lnTo>
                <a:lnTo>
                  <a:pt x="33" y="393"/>
                </a:lnTo>
                <a:lnTo>
                  <a:pt x="23" y="385"/>
                </a:lnTo>
                <a:lnTo>
                  <a:pt x="17" y="385"/>
                </a:lnTo>
                <a:lnTo>
                  <a:pt x="8" y="380"/>
                </a:lnTo>
                <a:lnTo>
                  <a:pt x="2" y="371"/>
                </a:lnTo>
                <a:lnTo>
                  <a:pt x="0" y="360"/>
                </a:lnTo>
                <a:lnTo>
                  <a:pt x="2" y="347"/>
                </a:lnTo>
                <a:lnTo>
                  <a:pt x="3" y="327"/>
                </a:lnTo>
                <a:lnTo>
                  <a:pt x="5" y="309"/>
                </a:lnTo>
                <a:lnTo>
                  <a:pt x="5" y="294"/>
                </a:lnTo>
                <a:lnTo>
                  <a:pt x="7" y="281"/>
                </a:lnTo>
                <a:lnTo>
                  <a:pt x="12" y="265"/>
                </a:lnTo>
                <a:lnTo>
                  <a:pt x="17" y="243"/>
                </a:lnTo>
                <a:lnTo>
                  <a:pt x="23" y="217"/>
                </a:lnTo>
                <a:lnTo>
                  <a:pt x="30" y="194"/>
                </a:lnTo>
                <a:lnTo>
                  <a:pt x="35" y="176"/>
                </a:lnTo>
                <a:lnTo>
                  <a:pt x="38" y="161"/>
                </a:lnTo>
                <a:lnTo>
                  <a:pt x="41" y="146"/>
                </a:lnTo>
                <a:lnTo>
                  <a:pt x="43" y="133"/>
                </a:lnTo>
                <a:lnTo>
                  <a:pt x="48" y="123"/>
                </a:lnTo>
                <a:lnTo>
                  <a:pt x="53" y="115"/>
                </a:lnTo>
                <a:lnTo>
                  <a:pt x="59" y="102"/>
                </a:lnTo>
                <a:lnTo>
                  <a:pt x="63" y="90"/>
                </a:lnTo>
                <a:lnTo>
                  <a:pt x="69" y="81"/>
                </a:lnTo>
                <a:lnTo>
                  <a:pt x="81" y="69"/>
                </a:lnTo>
                <a:lnTo>
                  <a:pt x="90" y="58"/>
                </a:lnTo>
                <a:lnTo>
                  <a:pt x="107" y="43"/>
                </a:lnTo>
                <a:lnTo>
                  <a:pt x="128" y="28"/>
                </a:lnTo>
                <a:lnTo>
                  <a:pt x="145" y="20"/>
                </a:lnTo>
                <a:lnTo>
                  <a:pt x="156" y="20"/>
                </a:lnTo>
                <a:lnTo>
                  <a:pt x="169" y="17"/>
                </a:lnTo>
                <a:lnTo>
                  <a:pt x="186" y="12"/>
                </a:lnTo>
                <a:lnTo>
                  <a:pt x="204" y="7"/>
                </a:lnTo>
                <a:lnTo>
                  <a:pt x="227" y="2"/>
                </a:lnTo>
                <a:lnTo>
                  <a:pt x="261" y="0"/>
                </a:lnTo>
                <a:lnTo>
                  <a:pt x="296" y="3"/>
                </a:lnTo>
                <a:lnTo>
                  <a:pt x="325" y="12"/>
                </a:lnTo>
                <a:lnTo>
                  <a:pt x="342" y="20"/>
                </a:lnTo>
                <a:lnTo>
                  <a:pt x="350" y="21"/>
                </a:lnTo>
                <a:lnTo>
                  <a:pt x="368" y="23"/>
                </a:lnTo>
                <a:lnTo>
                  <a:pt x="383" y="28"/>
                </a:lnTo>
                <a:lnTo>
                  <a:pt x="398" y="26"/>
                </a:lnTo>
                <a:lnTo>
                  <a:pt x="404" y="21"/>
                </a:lnTo>
                <a:lnTo>
                  <a:pt x="402" y="12"/>
                </a:lnTo>
                <a:lnTo>
                  <a:pt x="419" y="20"/>
                </a:lnTo>
                <a:lnTo>
                  <a:pt x="419" y="38"/>
                </a:lnTo>
                <a:lnTo>
                  <a:pt x="439" y="35"/>
                </a:lnTo>
                <a:lnTo>
                  <a:pt x="448" y="35"/>
                </a:lnTo>
                <a:lnTo>
                  <a:pt x="450" y="28"/>
                </a:lnTo>
                <a:lnTo>
                  <a:pt x="453" y="30"/>
                </a:lnTo>
                <a:lnTo>
                  <a:pt x="457" y="36"/>
                </a:lnTo>
                <a:lnTo>
                  <a:pt x="463" y="31"/>
                </a:lnTo>
                <a:lnTo>
                  <a:pt x="470" y="33"/>
                </a:lnTo>
                <a:lnTo>
                  <a:pt x="481" y="41"/>
                </a:lnTo>
                <a:lnTo>
                  <a:pt x="491" y="51"/>
                </a:lnTo>
                <a:lnTo>
                  <a:pt x="504" y="59"/>
                </a:lnTo>
                <a:lnTo>
                  <a:pt x="519" y="71"/>
                </a:lnTo>
                <a:lnTo>
                  <a:pt x="527" y="86"/>
                </a:lnTo>
                <a:lnTo>
                  <a:pt x="531" y="105"/>
                </a:lnTo>
                <a:lnTo>
                  <a:pt x="524" y="107"/>
                </a:lnTo>
                <a:lnTo>
                  <a:pt x="516" y="127"/>
                </a:lnTo>
                <a:lnTo>
                  <a:pt x="511" y="120"/>
                </a:lnTo>
                <a:lnTo>
                  <a:pt x="499" y="132"/>
                </a:lnTo>
                <a:lnTo>
                  <a:pt x="493" y="136"/>
                </a:lnTo>
                <a:lnTo>
                  <a:pt x="485" y="138"/>
                </a:lnTo>
                <a:lnTo>
                  <a:pt x="481" y="151"/>
                </a:lnTo>
                <a:lnTo>
                  <a:pt x="486" y="184"/>
                </a:lnTo>
                <a:lnTo>
                  <a:pt x="474" y="241"/>
                </a:lnTo>
                <a:lnTo>
                  <a:pt x="494" y="256"/>
                </a:lnTo>
                <a:lnTo>
                  <a:pt x="473" y="253"/>
                </a:lnTo>
                <a:lnTo>
                  <a:pt x="476" y="263"/>
                </a:lnTo>
                <a:lnTo>
                  <a:pt x="493" y="297"/>
                </a:lnTo>
                <a:lnTo>
                  <a:pt x="503" y="316"/>
                </a:lnTo>
                <a:lnTo>
                  <a:pt x="503" y="330"/>
                </a:lnTo>
                <a:lnTo>
                  <a:pt x="477" y="337"/>
                </a:lnTo>
                <a:lnTo>
                  <a:pt x="468" y="355"/>
                </a:lnTo>
                <a:lnTo>
                  <a:pt x="471" y="368"/>
                </a:lnTo>
                <a:lnTo>
                  <a:pt x="470" y="385"/>
                </a:lnTo>
                <a:lnTo>
                  <a:pt x="462" y="389"/>
                </a:lnTo>
                <a:lnTo>
                  <a:pt x="457" y="408"/>
                </a:lnTo>
                <a:lnTo>
                  <a:pt x="457" y="419"/>
                </a:lnTo>
                <a:lnTo>
                  <a:pt x="447" y="424"/>
                </a:lnTo>
                <a:lnTo>
                  <a:pt x="447" y="452"/>
                </a:lnTo>
                <a:lnTo>
                  <a:pt x="429" y="478"/>
                </a:lnTo>
                <a:lnTo>
                  <a:pt x="409" y="478"/>
                </a:lnTo>
                <a:lnTo>
                  <a:pt x="393" y="473"/>
                </a:lnTo>
                <a:lnTo>
                  <a:pt x="378" y="468"/>
                </a:lnTo>
                <a:lnTo>
                  <a:pt x="363" y="467"/>
                </a:lnTo>
                <a:lnTo>
                  <a:pt x="352" y="465"/>
                </a:lnTo>
                <a:lnTo>
                  <a:pt x="342" y="468"/>
                </a:lnTo>
                <a:lnTo>
                  <a:pt x="335" y="470"/>
                </a:lnTo>
                <a:lnTo>
                  <a:pt x="325" y="481"/>
                </a:lnTo>
                <a:lnTo>
                  <a:pt x="288" y="465"/>
                </a:lnTo>
                <a:lnTo>
                  <a:pt x="238" y="452"/>
                </a:lnTo>
                <a:lnTo>
                  <a:pt x="169" y="435"/>
                </a:lnTo>
                <a:lnTo>
                  <a:pt x="105" y="429"/>
                </a:lnTo>
                <a:lnTo>
                  <a:pt x="63" y="4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2794666" y="3590348"/>
            <a:ext cx="730250" cy="7048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863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 class is a description of a set of objects that share the same </a:t>
            </a:r>
            <a:r>
              <a:rPr lang="en-US" i="1" dirty="0">
                <a:solidFill>
                  <a:srgbClr val="00CCFF"/>
                </a:solidFill>
              </a:rPr>
              <a:t>attributes</a:t>
            </a:r>
            <a:r>
              <a:rPr lang="en-US" dirty="0">
                <a:solidFill>
                  <a:srgbClr val="00CCFF"/>
                </a:solidFill>
              </a:rPr>
              <a:t>,</a:t>
            </a:r>
            <a:r>
              <a:rPr lang="en-US" dirty="0"/>
              <a:t> </a:t>
            </a:r>
            <a:r>
              <a:rPr lang="en-US" i="1" dirty="0">
                <a:solidFill>
                  <a:srgbClr val="00CCFF"/>
                </a:solidFill>
              </a:rPr>
              <a:t>operations</a:t>
            </a:r>
            <a:r>
              <a:rPr lang="en-US" dirty="0">
                <a:solidFill>
                  <a:srgbClr val="00CCFF"/>
                </a:solidFill>
              </a:rPr>
              <a:t>,</a:t>
            </a:r>
            <a:r>
              <a:rPr lang="en-US" sz="3600" dirty="0"/>
              <a:t> </a:t>
            </a:r>
            <a:r>
              <a:rPr lang="en-US" i="1" dirty="0">
                <a:solidFill>
                  <a:srgbClr val="00CCFF"/>
                </a:solidFill>
              </a:rPr>
              <a:t>relationships</a:t>
            </a:r>
            <a:r>
              <a:rPr lang="en-US" dirty="0">
                <a:solidFill>
                  <a:srgbClr val="00CCFF"/>
                </a:solidFill>
              </a:rPr>
              <a:t>,</a:t>
            </a:r>
            <a:r>
              <a:rPr lang="en-US" dirty="0"/>
              <a:t> and </a:t>
            </a:r>
            <a:r>
              <a:rPr lang="en-US" i="1" dirty="0">
                <a:solidFill>
                  <a:srgbClr val="00CCFF"/>
                </a:solidFill>
              </a:rPr>
              <a:t>semantics</a:t>
            </a:r>
            <a:r>
              <a:rPr lang="en-US" dirty="0">
                <a:solidFill>
                  <a:srgbClr val="00CCFF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 object is an instance of a class.</a:t>
            </a:r>
          </a:p>
          <a:p>
            <a:r>
              <a:rPr lang="en-US" dirty="0"/>
              <a:t>A class is an abstraction in that it</a:t>
            </a:r>
          </a:p>
          <a:p>
            <a:pPr lvl="1"/>
            <a:r>
              <a:rPr lang="en-US" dirty="0"/>
              <a:t>Emphasizes relevant characteristics.</a:t>
            </a:r>
          </a:p>
          <a:p>
            <a:pPr lvl="1"/>
            <a:r>
              <a:rPr lang="en-US" dirty="0"/>
              <a:t>Suppresses other characteristics.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2EACB3-486B-483B-9696-89FFE1218F0A}"/>
                  </a:ext>
                </a:extLst>
              </p14:cNvPr>
              <p14:cNvContentPartPr/>
              <p14:nvPr/>
            </p14:nvContentPartPr>
            <p14:xfrm>
              <a:off x="204402" y="4491751"/>
              <a:ext cx="43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2EACB3-486B-483B-9696-89FFE1218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402" y="4483111"/>
                <a:ext cx="21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570098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799</TotalTime>
  <Pages>11</Pages>
  <Words>904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APUtemplate-Level_2</vt:lpstr>
      <vt:lpstr>Concept of Object Orientation – Part 1</vt:lpstr>
      <vt:lpstr>Learning outcome</vt:lpstr>
      <vt:lpstr>What Is an Object?</vt:lpstr>
      <vt:lpstr>A More Formal Definition </vt:lpstr>
      <vt:lpstr>An Object Has State</vt:lpstr>
      <vt:lpstr>An Object Has Behavior</vt:lpstr>
      <vt:lpstr>An Object Has Identity</vt:lpstr>
      <vt:lpstr>Representing Objects in the UML</vt:lpstr>
      <vt:lpstr>What Is a Class?</vt:lpstr>
      <vt:lpstr>A Sample Class</vt:lpstr>
      <vt:lpstr>Representing Classes in UML</vt:lpstr>
      <vt:lpstr>The Relationship between Classes and Objects</vt:lpstr>
      <vt:lpstr>What Is an Attribute?</vt:lpstr>
      <vt:lpstr>Attributes in Classes and Objects</vt:lpstr>
      <vt:lpstr>What Is an Operation?</vt:lpstr>
      <vt:lpstr>What Is a Package?</vt:lpstr>
      <vt:lpstr>A Package Can Contain Classes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19</cp:revision>
  <cp:lastPrinted>1995-11-02T09:23:42Z</cp:lastPrinted>
  <dcterms:created xsi:type="dcterms:W3CDTF">2005-08-02T10:18:20Z</dcterms:created>
  <dcterms:modified xsi:type="dcterms:W3CDTF">2022-09-30T01:32:58Z</dcterms:modified>
</cp:coreProperties>
</file>