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0"/>
  </p:notesMasterIdLst>
  <p:handoutMasterIdLst>
    <p:handoutMasterId r:id="rId21"/>
  </p:handoutMasterIdLst>
  <p:sldIdLst>
    <p:sldId id="258" r:id="rId2"/>
    <p:sldId id="259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81" r:id="rId12"/>
    <p:sldId id="282" r:id="rId13"/>
    <p:sldId id="283" r:id="rId14"/>
    <p:sldId id="284" r:id="rId15"/>
    <p:sldId id="285" r:id="rId16"/>
    <p:sldId id="286" r:id="rId17"/>
    <p:sldId id="289" r:id="rId18"/>
    <p:sldId id="290" r:id="rId19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5" autoAdjust="0"/>
    <p:restoredTop sz="94702" autoAdjust="0"/>
  </p:normalViewPr>
  <p:slideViewPr>
    <p:cSldViewPr snapToGrid="0">
      <p:cViewPr varScale="1">
        <p:scale>
          <a:sx n="78" d="100"/>
          <a:sy n="78" d="100"/>
        </p:scale>
        <p:origin x="7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man Hashmi" userId="1586ae76-9757-4d64-bc5d-900d152efc38" providerId="ADAL" clId="{C1737F5B-9DE6-4995-B043-2425AB83DB22}"/>
    <pc:docChg chg="custSel modSld">
      <pc:chgData name="Usman Hashmi" userId="1586ae76-9757-4d64-bc5d-900d152efc38" providerId="ADAL" clId="{C1737F5B-9DE6-4995-B043-2425AB83DB22}" dt="2022-09-30T02:00:40.586" v="1" actId="1076"/>
      <pc:docMkLst>
        <pc:docMk/>
      </pc:docMkLst>
      <pc:sldChg chg="delSp mod">
        <pc:chgData name="Usman Hashmi" userId="1586ae76-9757-4d64-bc5d-900d152efc38" providerId="ADAL" clId="{C1737F5B-9DE6-4995-B043-2425AB83DB22}" dt="2022-09-27T01:27:47.797" v="0" actId="478"/>
        <pc:sldMkLst>
          <pc:docMk/>
          <pc:sldMk cId="2610724794" sldId="267"/>
        </pc:sldMkLst>
        <pc:spChg chg="del">
          <ac:chgData name="Usman Hashmi" userId="1586ae76-9757-4d64-bc5d-900d152efc38" providerId="ADAL" clId="{C1737F5B-9DE6-4995-B043-2425AB83DB22}" dt="2022-09-27T01:27:47.797" v="0" actId="478"/>
          <ac:spMkLst>
            <pc:docMk/>
            <pc:sldMk cId="2610724794" sldId="267"/>
            <ac:spMk id="3" creationId="{00000000-0000-0000-0000-000000000000}"/>
          </ac:spMkLst>
        </pc:spChg>
      </pc:sldChg>
      <pc:sldChg chg="modSp mod">
        <pc:chgData name="Usman Hashmi" userId="1586ae76-9757-4d64-bc5d-900d152efc38" providerId="ADAL" clId="{C1737F5B-9DE6-4995-B043-2425AB83DB22}" dt="2022-09-30T02:00:40.586" v="1" actId="1076"/>
        <pc:sldMkLst>
          <pc:docMk/>
          <pc:sldMk cId="2209545014" sldId="272"/>
        </pc:sldMkLst>
        <pc:spChg chg="mod">
          <ac:chgData name="Usman Hashmi" userId="1586ae76-9757-4d64-bc5d-900d152efc38" providerId="ADAL" clId="{C1737F5B-9DE6-4995-B043-2425AB83DB22}" dt="2022-09-30T02:00:40.586" v="1" actId="1076"/>
          <ac:spMkLst>
            <pc:docMk/>
            <pc:sldMk cId="2209545014" sldId="272"/>
            <ac:spMk id="45" creationId="{00000000-0000-0000-0000-000000000000}"/>
          </ac:spMkLst>
        </pc:spChg>
      </pc:sldChg>
    </pc:docChg>
  </pc:docChgLst>
  <pc:docChgLst>
    <pc:chgData name="Usman Hashmi" userId="1586ae76-9757-4d64-bc5d-900d152efc38" providerId="ADAL" clId="{570192F4-E00D-4649-9598-09F530928286}"/>
    <pc:docChg chg="custSel modSld">
      <pc:chgData name="Usman Hashmi" userId="1586ae76-9757-4d64-bc5d-900d152efc38" providerId="ADAL" clId="{570192F4-E00D-4649-9598-09F530928286}" dt="2022-03-09T03:29:12.686" v="0" actId="478"/>
      <pc:docMkLst>
        <pc:docMk/>
      </pc:docMkLst>
      <pc:sldChg chg="delSp mod">
        <pc:chgData name="Usman Hashmi" userId="1586ae76-9757-4d64-bc5d-900d152efc38" providerId="ADAL" clId="{570192F4-E00D-4649-9598-09F530928286}" dt="2022-03-09T03:29:12.686" v="0" actId="478"/>
        <pc:sldMkLst>
          <pc:docMk/>
          <pc:sldMk cId="2209545014" sldId="272"/>
        </pc:sldMkLst>
        <pc:spChg chg="del">
          <ac:chgData name="Usman Hashmi" userId="1586ae76-9757-4d64-bc5d-900d152efc38" providerId="ADAL" clId="{570192F4-E00D-4649-9598-09F530928286}" dt="2022-03-09T03:29:12.686" v="0" actId="478"/>
          <ac:spMkLst>
            <pc:docMk/>
            <pc:sldMk cId="2209545014" sldId="272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ea typeface="+mn-ea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/>
            <a:fld id="{C4E94F58-9344-DA4D-B7BF-056786D8D00E}" type="slidenum">
              <a:rPr lang="en-US" sz="1400">
                <a:latin typeface="Calibri" charset="0"/>
                <a:cs typeface="Calibri" charset="0"/>
              </a:rPr>
              <a:pPr algn="r" eaLnBrk="0" hangingPunct="0"/>
              <a:t>‹#›</a:t>
            </a:fld>
            <a:endParaRPr lang="en-US" sz="1400"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514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notes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ea typeface="+mn-ea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/>
            <a:fld id="{38A7568F-612D-2B44-A8A6-EBFCD9E330D0}" type="slidenum">
              <a:rPr lang="en-US" sz="1400">
                <a:latin typeface="Calibri" charset="0"/>
                <a:cs typeface="Calibri" charset="0"/>
              </a:rPr>
              <a:pPr algn="r" eaLnBrk="0" hangingPunct="0"/>
              <a:t>‹#›</a:t>
            </a:fld>
            <a:endParaRPr lang="en-US" sz="1400"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536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charset="0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charset="0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charset="0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charset="0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ea typeface="+mn-ea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x-none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83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40080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11703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60135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43463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18976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83410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88371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84403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9952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Drag picture to placeholder or click icon to add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17267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ea typeface="+mn-ea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i-FI" sz="800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CT038-3-2</a:t>
            </a:r>
            <a:r>
              <a:rPr lang="fi-FI" sz="800" kern="1200" baseline="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Object </a:t>
            </a:r>
            <a:r>
              <a:rPr lang="fi-FI" sz="800" kern="1200" baseline="0" dirty="0" err="1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Oriented</a:t>
            </a:r>
            <a:r>
              <a:rPr lang="fi-FI" sz="800" kern="1200" baseline="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</a:t>
            </a:r>
            <a:r>
              <a:rPr lang="fi-FI" sz="800" kern="1200" baseline="0" dirty="0" err="1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Development</a:t>
            </a:r>
            <a:r>
              <a:rPr lang="fi-FI" sz="800" kern="1200" baseline="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with Java</a:t>
            </a:r>
            <a:endParaRPr lang="en-GB" sz="800" kern="1200" dirty="0">
              <a:solidFill>
                <a:schemeClr val="tx1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charset="0"/>
                <a:cs typeface="Calibri" charset="0"/>
              </a:defRPr>
            </a:lvl1pPr>
          </a:lstStyle>
          <a:p>
            <a:fld id="{543E757C-80E2-6C4D-9F14-F96A68DBE58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>
                <a:latin typeface="Calibri" pitchFamily="34" charset="0"/>
                <a:ea typeface="+mn-ea"/>
                <a:cs typeface="Calibri" pitchFamily="34" charset="0"/>
              </a:rPr>
              <a:t>Concepts</a:t>
            </a:r>
            <a:r>
              <a:rPr lang="en-GB" sz="800" baseline="0" dirty="0">
                <a:latin typeface="Calibri" pitchFamily="34" charset="0"/>
                <a:ea typeface="+mn-ea"/>
                <a:cs typeface="Calibri" pitchFamily="34" charset="0"/>
              </a:rPr>
              <a:t> of Object Oriented</a:t>
            </a:r>
            <a:endParaRPr lang="en-GB" sz="800" dirty="0">
              <a:latin typeface="Calibri" pitchFamily="34" charset="0"/>
              <a:ea typeface="+mn-ea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71675" y="2628900"/>
            <a:ext cx="6781800" cy="781050"/>
          </a:xfrm>
        </p:spPr>
        <p:txBody>
          <a:bodyPr/>
          <a:lstStyle/>
          <a:p>
            <a:pPr eaLnBrk="1" hangingPunct="1"/>
            <a:r>
              <a:rPr lang="en-US" sz="3000" dirty="0">
                <a:solidFill>
                  <a:srgbClr val="000000"/>
                </a:solidFill>
              </a:rPr>
              <a:t>Concept of Object Orientation – Part 2</a:t>
            </a:r>
          </a:p>
        </p:txBody>
      </p:sp>
      <p:sp>
        <p:nvSpPr>
          <p:cNvPr id="4099" name="Rectangle 33"/>
          <p:cNvSpPr>
            <a:spLocks noChangeArrowheads="1"/>
          </p:cNvSpPr>
          <p:nvPr/>
        </p:nvSpPr>
        <p:spPr bwMode="auto">
          <a:xfrm>
            <a:off x="3354388" y="3611840"/>
            <a:ext cx="54117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r"/>
            <a:r>
              <a:rPr lang="en-US" dirty="0"/>
              <a:t>Object Oriented Modeling </a:t>
            </a:r>
          </a:p>
        </p:txBody>
      </p:sp>
      <p:sp>
        <p:nvSpPr>
          <p:cNvPr id="4101" name="Text Box 42"/>
          <p:cNvSpPr txBox="1">
            <a:spLocks noChangeArrowheads="1"/>
          </p:cNvSpPr>
          <p:nvPr/>
        </p:nvSpPr>
        <p:spPr bwMode="auto">
          <a:xfrm>
            <a:off x="446088" y="506413"/>
            <a:ext cx="8320087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sz="4000" dirty="0">
                <a:solidFill>
                  <a:srgbClr val="000000"/>
                </a:solidFill>
              </a:rPr>
              <a:t>Object Oriented Development </a:t>
            </a:r>
          </a:p>
          <a:p>
            <a:pPr algn="r" eaLnBrk="1" hangingPunct="1"/>
            <a:r>
              <a:rPr lang="en-US" sz="4000" dirty="0">
                <a:solidFill>
                  <a:srgbClr val="000000"/>
                </a:solidFill>
              </a:rPr>
              <a:t>with Java</a:t>
            </a:r>
          </a:p>
          <a:p>
            <a:pPr algn="r" eaLnBrk="1" hangingPunct="1"/>
            <a:r>
              <a:rPr lang="en-US" sz="1400" dirty="0">
                <a:solidFill>
                  <a:srgbClr val="000000"/>
                </a:solidFill>
              </a:rPr>
              <a:t>(CT038</a:t>
            </a:r>
            <a:r>
              <a:rPr lang="en-US" sz="1400">
                <a:solidFill>
                  <a:srgbClr val="000000"/>
                </a:solidFill>
              </a:rPr>
              <a:t>-3-</a:t>
            </a:r>
            <a:r>
              <a:rPr lang="en-US" sz="1400" dirty="0">
                <a:solidFill>
                  <a:srgbClr val="000000"/>
                </a:solidFill>
              </a:rPr>
              <a:t>2)</a:t>
            </a:r>
          </a:p>
        </p:txBody>
      </p:sp>
      <p:sp>
        <p:nvSpPr>
          <p:cNvPr id="6" name="Text Box 34"/>
          <p:cNvSpPr txBox="1">
            <a:spLocks noChangeArrowheads="1"/>
          </p:cNvSpPr>
          <p:nvPr/>
        </p:nvSpPr>
        <p:spPr bwMode="auto">
          <a:xfrm>
            <a:off x="2644535" y="6280150"/>
            <a:ext cx="436134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900" dirty="0"/>
              <a:t>Prepared by: Lee Kim Keong First Prepared on: June 13 Last Modified on: April 19</a:t>
            </a:r>
          </a:p>
          <a:p>
            <a:pPr algn="ctr"/>
            <a:r>
              <a:rPr lang="en-US" sz="900" dirty="0"/>
              <a:t>Quality checked by: null</a:t>
            </a:r>
          </a:p>
          <a:p>
            <a:pPr algn="ctr"/>
            <a:r>
              <a:rPr lang="en-US" sz="900" dirty="0"/>
              <a:t>Copyright 2019 Asia Pacific University of Innovation and Technology </a:t>
            </a:r>
          </a:p>
        </p:txBody>
      </p:sp>
    </p:spTree>
    <p:extLst>
      <p:ext uri="{BB962C8B-B14F-4D97-AF65-F5344CB8AC3E}">
        <p14:creationId xmlns:p14="http://schemas.microsoft.com/office/powerpoint/2010/main" val="2353183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Hierarchy?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38779" y="208872"/>
            <a:ext cx="1509711" cy="1033463"/>
            <a:chOff x="805" y="840"/>
            <a:chExt cx="4103" cy="2806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814" y="1788"/>
              <a:ext cx="978" cy="1858"/>
              <a:chOff x="814" y="1788"/>
              <a:chExt cx="978" cy="1858"/>
            </a:xfrm>
          </p:grpSpPr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815" y="1919"/>
                <a:ext cx="864" cy="172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1678" y="1789"/>
                <a:ext cx="114" cy="1856"/>
              </a:xfrm>
              <a:custGeom>
                <a:avLst/>
                <a:gdLst>
                  <a:gd name="T0" fmla="*/ 54 w 54"/>
                  <a:gd name="T1" fmla="*/ 0 h 1863"/>
                  <a:gd name="T2" fmla="*/ 1 w 54"/>
                  <a:gd name="T3" fmla="*/ 135 h 1863"/>
                  <a:gd name="T4" fmla="*/ 0 w 54"/>
                  <a:gd name="T5" fmla="*/ 1863 h 1863"/>
                  <a:gd name="T6" fmla="*/ 54 w 54"/>
                  <a:gd name="T7" fmla="*/ 1710 h 1863"/>
                  <a:gd name="T8" fmla="*/ 54 w 54"/>
                  <a:gd name="T9" fmla="*/ 0 h 18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863">
                    <a:moveTo>
                      <a:pt x="54" y="0"/>
                    </a:moveTo>
                    <a:lnTo>
                      <a:pt x="1" y="135"/>
                    </a:lnTo>
                    <a:lnTo>
                      <a:pt x="0" y="1863"/>
                    </a:lnTo>
                    <a:lnTo>
                      <a:pt x="54" y="171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CC66"/>
              </a:solidFill>
              <a:ln w="9525" cap="flat" cmpd="sng">
                <a:solidFill>
                  <a:srgbClr val="0066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814" y="1788"/>
                <a:ext cx="978" cy="132"/>
              </a:xfrm>
              <a:custGeom>
                <a:avLst/>
                <a:gdLst>
                  <a:gd name="T0" fmla="*/ 0 w 977"/>
                  <a:gd name="T1" fmla="*/ 131 h 132"/>
                  <a:gd name="T2" fmla="*/ 186 w 977"/>
                  <a:gd name="T3" fmla="*/ 2 h 132"/>
                  <a:gd name="T4" fmla="*/ 977 w 977"/>
                  <a:gd name="T5" fmla="*/ 0 h 132"/>
                  <a:gd name="T6" fmla="*/ 864 w 977"/>
                  <a:gd name="T7" fmla="*/ 132 h 132"/>
                  <a:gd name="T8" fmla="*/ 0 w 977"/>
                  <a:gd name="T9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7" h="132">
                    <a:moveTo>
                      <a:pt x="0" y="131"/>
                    </a:moveTo>
                    <a:lnTo>
                      <a:pt x="186" y="2"/>
                    </a:lnTo>
                    <a:lnTo>
                      <a:pt x="977" y="0"/>
                    </a:lnTo>
                    <a:lnTo>
                      <a:pt x="864" y="132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339966"/>
              </a:solidFill>
              <a:ln w="9525" cap="flat" cmpd="sng">
                <a:solidFill>
                  <a:srgbClr val="0066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</p:grp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3925" y="1788"/>
              <a:ext cx="979" cy="1858"/>
              <a:chOff x="3925" y="1788"/>
              <a:chExt cx="979" cy="1858"/>
            </a:xfrm>
          </p:grpSpPr>
          <p:sp>
            <p:nvSpPr>
              <p:cNvPr id="20" name="Rectangle 19"/>
              <p:cNvSpPr>
                <a:spLocks noChangeArrowheads="1"/>
              </p:cNvSpPr>
              <p:nvPr/>
            </p:nvSpPr>
            <p:spPr bwMode="auto">
              <a:xfrm flipH="1">
                <a:off x="4039" y="1919"/>
                <a:ext cx="864" cy="1727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 flipH="1">
                <a:off x="3925" y="1788"/>
                <a:ext cx="979" cy="132"/>
              </a:xfrm>
              <a:custGeom>
                <a:avLst/>
                <a:gdLst>
                  <a:gd name="T0" fmla="*/ 0 w 977"/>
                  <a:gd name="T1" fmla="*/ 131 h 132"/>
                  <a:gd name="T2" fmla="*/ 186 w 977"/>
                  <a:gd name="T3" fmla="*/ 2 h 132"/>
                  <a:gd name="T4" fmla="*/ 977 w 977"/>
                  <a:gd name="T5" fmla="*/ 0 h 132"/>
                  <a:gd name="T6" fmla="*/ 864 w 977"/>
                  <a:gd name="T7" fmla="*/ 132 h 132"/>
                  <a:gd name="T8" fmla="*/ 0 w 977"/>
                  <a:gd name="T9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7" h="132">
                    <a:moveTo>
                      <a:pt x="0" y="131"/>
                    </a:moveTo>
                    <a:lnTo>
                      <a:pt x="186" y="2"/>
                    </a:lnTo>
                    <a:lnTo>
                      <a:pt x="977" y="0"/>
                    </a:lnTo>
                    <a:lnTo>
                      <a:pt x="864" y="132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9966FF"/>
              </a:solidFill>
              <a:ln w="9525" cap="flat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22" name="Freeform 21"/>
              <p:cNvSpPr>
                <a:spLocks/>
              </p:cNvSpPr>
              <p:nvPr/>
            </p:nvSpPr>
            <p:spPr bwMode="auto">
              <a:xfrm flipH="1">
                <a:off x="3926" y="1788"/>
                <a:ext cx="114" cy="1857"/>
              </a:xfrm>
              <a:custGeom>
                <a:avLst/>
                <a:gdLst>
                  <a:gd name="T0" fmla="*/ 54 w 54"/>
                  <a:gd name="T1" fmla="*/ 0 h 1863"/>
                  <a:gd name="T2" fmla="*/ 1 w 54"/>
                  <a:gd name="T3" fmla="*/ 135 h 1863"/>
                  <a:gd name="T4" fmla="*/ 0 w 54"/>
                  <a:gd name="T5" fmla="*/ 1863 h 1863"/>
                  <a:gd name="T6" fmla="*/ 54 w 54"/>
                  <a:gd name="T7" fmla="*/ 1710 h 1863"/>
                  <a:gd name="T8" fmla="*/ 54 w 54"/>
                  <a:gd name="T9" fmla="*/ 0 h 18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863">
                    <a:moveTo>
                      <a:pt x="54" y="0"/>
                    </a:moveTo>
                    <a:lnTo>
                      <a:pt x="1" y="135"/>
                    </a:lnTo>
                    <a:lnTo>
                      <a:pt x="0" y="1863"/>
                    </a:lnTo>
                    <a:lnTo>
                      <a:pt x="54" y="171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CCCCFF"/>
              </a:solidFill>
              <a:ln w="9525" cap="flat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805" y="840"/>
              <a:ext cx="4103" cy="838"/>
              <a:chOff x="805" y="840"/>
              <a:chExt cx="4103" cy="838"/>
            </a:xfrm>
          </p:grpSpPr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 flipH="1">
                <a:off x="809" y="911"/>
                <a:ext cx="4098" cy="767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33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805" y="840"/>
                <a:ext cx="4103" cy="72"/>
              </a:xfrm>
              <a:custGeom>
                <a:avLst/>
                <a:gdLst>
                  <a:gd name="T0" fmla="*/ 4103 w 4103"/>
                  <a:gd name="T1" fmla="*/ 72 h 72"/>
                  <a:gd name="T2" fmla="*/ 3922 w 4103"/>
                  <a:gd name="T3" fmla="*/ 0 h 72"/>
                  <a:gd name="T4" fmla="*/ 205 w 4103"/>
                  <a:gd name="T5" fmla="*/ 0 h 72"/>
                  <a:gd name="T6" fmla="*/ 0 w 4103"/>
                  <a:gd name="T7" fmla="*/ 70 h 72"/>
                  <a:gd name="T8" fmla="*/ 4103 w 4103"/>
                  <a:gd name="T9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03" h="72">
                    <a:moveTo>
                      <a:pt x="4103" y="72"/>
                    </a:moveTo>
                    <a:lnTo>
                      <a:pt x="3922" y="0"/>
                    </a:lnTo>
                    <a:lnTo>
                      <a:pt x="205" y="0"/>
                    </a:lnTo>
                    <a:lnTo>
                      <a:pt x="0" y="70"/>
                    </a:lnTo>
                    <a:lnTo>
                      <a:pt x="4103" y="72"/>
                    </a:lnTo>
                    <a:close/>
                  </a:path>
                </a:pathLst>
              </a:custGeom>
              <a:solidFill>
                <a:srgbClr val="0099FF"/>
              </a:solidFill>
              <a:ln w="9525" cap="flat" cmpd="sng">
                <a:solidFill>
                  <a:srgbClr val="003399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1899" y="1792"/>
              <a:ext cx="906" cy="1850"/>
              <a:chOff x="1910" y="1792"/>
              <a:chExt cx="906" cy="1850"/>
            </a:xfrm>
          </p:grpSpPr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1911" y="1919"/>
                <a:ext cx="864" cy="1723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66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1910" y="1792"/>
                <a:ext cx="906" cy="128"/>
              </a:xfrm>
              <a:custGeom>
                <a:avLst/>
                <a:gdLst>
                  <a:gd name="T0" fmla="*/ 0 w 906"/>
                  <a:gd name="T1" fmla="*/ 135 h 136"/>
                  <a:gd name="T2" fmla="*/ 80 w 906"/>
                  <a:gd name="T3" fmla="*/ 0 h 136"/>
                  <a:gd name="T4" fmla="*/ 906 w 906"/>
                  <a:gd name="T5" fmla="*/ 0 h 136"/>
                  <a:gd name="T6" fmla="*/ 864 w 906"/>
                  <a:gd name="T7" fmla="*/ 136 h 136"/>
                  <a:gd name="T8" fmla="*/ 0 w 906"/>
                  <a:gd name="T9" fmla="*/ 135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6" h="136">
                    <a:moveTo>
                      <a:pt x="0" y="135"/>
                    </a:moveTo>
                    <a:lnTo>
                      <a:pt x="80" y="0"/>
                    </a:lnTo>
                    <a:lnTo>
                      <a:pt x="906" y="0"/>
                    </a:lnTo>
                    <a:lnTo>
                      <a:pt x="864" y="136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CC6600"/>
              </a:solidFill>
              <a:ln w="9525" cap="flat" cmpd="sng">
                <a:solidFill>
                  <a:srgbClr val="6633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2774" y="1792"/>
                <a:ext cx="42" cy="1849"/>
              </a:xfrm>
              <a:custGeom>
                <a:avLst/>
                <a:gdLst>
                  <a:gd name="T0" fmla="*/ 54 w 54"/>
                  <a:gd name="T1" fmla="*/ 0 h 1863"/>
                  <a:gd name="T2" fmla="*/ 1 w 54"/>
                  <a:gd name="T3" fmla="*/ 135 h 1863"/>
                  <a:gd name="T4" fmla="*/ 0 w 54"/>
                  <a:gd name="T5" fmla="*/ 1863 h 1863"/>
                  <a:gd name="T6" fmla="*/ 54 w 54"/>
                  <a:gd name="T7" fmla="*/ 1710 h 1863"/>
                  <a:gd name="T8" fmla="*/ 54 w 54"/>
                  <a:gd name="T9" fmla="*/ 0 h 18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863">
                    <a:moveTo>
                      <a:pt x="54" y="0"/>
                    </a:moveTo>
                    <a:lnTo>
                      <a:pt x="1" y="135"/>
                    </a:lnTo>
                    <a:lnTo>
                      <a:pt x="0" y="1863"/>
                    </a:lnTo>
                    <a:lnTo>
                      <a:pt x="54" y="171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CC6600"/>
              </a:solidFill>
              <a:ln w="9525" cap="flat" cmpd="sng">
                <a:solidFill>
                  <a:srgbClr val="6633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2912" y="1792"/>
              <a:ext cx="906" cy="1854"/>
              <a:chOff x="2966" y="1792"/>
              <a:chExt cx="906" cy="1854"/>
            </a:xfrm>
          </p:grpSpPr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 flipH="1">
                <a:off x="3007" y="1919"/>
                <a:ext cx="864" cy="172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66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 flipH="1">
                <a:off x="2966" y="1792"/>
                <a:ext cx="906" cy="128"/>
              </a:xfrm>
              <a:custGeom>
                <a:avLst/>
                <a:gdLst>
                  <a:gd name="T0" fmla="*/ 0 w 906"/>
                  <a:gd name="T1" fmla="*/ 135 h 136"/>
                  <a:gd name="T2" fmla="*/ 80 w 906"/>
                  <a:gd name="T3" fmla="*/ 0 h 136"/>
                  <a:gd name="T4" fmla="*/ 906 w 906"/>
                  <a:gd name="T5" fmla="*/ 0 h 136"/>
                  <a:gd name="T6" fmla="*/ 864 w 906"/>
                  <a:gd name="T7" fmla="*/ 136 h 136"/>
                  <a:gd name="T8" fmla="*/ 0 w 906"/>
                  <a:gd name="T9" fmla="*/ 135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6" h="136">
                    <a:moveTo>
                      <a:pt x="0" y="135"/>
                    </a:moveTo>
                    <a:lnTo>
                      <a:pt x="80" y="0"/>
                    </a:lnTo>
                    <a:lnTo>
                      <a:pt x="906" y="0"/>
                    </a:lnTo>
                    <a:lnTo>
                      <a:pt x="864" y="136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CC9900"/>
              </a:solidFill>
              <a:ln w="9525" cap="flat" cmpd="sng">
                <a:solidFill>
                  <a:srgbClr val="6633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 flipH="1">
                <a:off x="2966" y="1792"/>
                <a:ext cx="42" cy="1853"/>
              </a:xfrm>
              <a:custGeom>
                <a:avLst/>
                <a:gdLst>
                  <a:gd name="T0" fmla="*/ 54 w 54"/>
                  <a:gd name="T1" fmla="*/ 0 h 1863"/>
                  <a:gd name="T2" fmla="*/ 1 w 54"/>
                  <a:gd name="T3" fmla="*/ 135 h 1863"/>
                  <a:gd name="T4" fmla="*/ 0 w 54"/>
                  <a:gd name="T5" fmla="*/ 1863 h 1863"/>
                  <a:gd name="T6" fmla="*/ 54 w 54"/>
                  <a:gd name="T7" fmla="*/ 1710 h 1863"/>
                  <a:gd name="T8" fmla="*/ 54 w 54"/>
                  <a:gd name="T9" fmla="*/ 0 h 18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863">
                    <a:moveTo>
                      <a:pt x="54" y="0"/>
                    </a:moveTo>
                    <a:lnTo>
                      <a:pt x="1" y="135"/>
                    </a:lnTo>
                    <a:lnTo>
                      <a:pt x="0" y="1863"/>
                    </a:lnTo>
                    <a:lnTo>
                      <a:pt x="54" y="171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CCCC00"/>
              </a:solidFill>
              <a:ln w="9525" cap="flat" cmpd="sng">
                <a:solidFill>
                  <a:srgbClr val="6633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</p:grpSp>
      </p:grp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99434" y="470810"/>
            <a:ext cx="508000" cy="876300"/>
          </a:xfrm>
          <a:prstGeom prst="rect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99318" y="5335347"/>
            <a:ext cx="1403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800"/>
              <a:t>Decreasing </a:t>
            </a:r>
          </a:p>
          <a:p>
            <a:pPr algn="ctr"/>
            <a:r>
              <a:rPr lang="en-US" sz="1800"/>
              <a:t>abstraction</a:t>
            </a:r>
          </a:p>
        </p:txBody>
      </p:sp>
      <p:sp>
        <p:nvSpPr>
          <p:cNvPr id="28" name="AutoShape 75"/>
          <p:cNvSpPr>
            <a:spLocks noChangeArrowheads="1"/>
          </p:cNvSpPr>
          <p:nvPr/>
        </p:nvSpPr>
        <p:spPr bwMode="auto">
          <a:xfrm>
            <a:off x="2107406" y="1734897"/>
            <a:ext cx="447675" cy="4040187"/>
          </a:xfrm>
          <a:prstGeom prst="upDownArrow">
            <a:avLst>
              <a:gd name="adj1" fmla="val 44796"/>
              <a:gd name="adj2" fmla="val 180329"/>
            </a:avLst>
          </a:prstGeom>
          <a:gradFill rotWithShape="0">
            <a:gsLst>
              <a:gs pos="0">
                <a:srgbClr val="FF00FF">
                  <a:gamma/>
                  <a:shade val="46275"/>
                  <a:invGamma/>
                </a:srgbClr>
              </a:gs>
              <a:gs pos="50000">
                <a:srgbClr val="FF00FF"/>
              </a:gs>
              <a:gs pos="100000">
                <a:srgbClr val="FF00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950118" y="1550747"/>
            <a:ext cx="1301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800"/>
              <a:t>Increasing</a:t>
            </a:r>
          </a:p>
          <a:p>
            <a:pPr algn="ctr"/>
            <a:r>
              <a:rPr lang="en-US" sz="1800"/>
              <a:t>abstraction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258593" y="1711084"/>
            <a:ext cx="571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prstDash val="lgDashDotDot"/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800"/>
              <a:t>Asset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6763543" y="3476384"/>
            <a:ext cx="1117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prstDash val="lgDashDotDot"/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800"/>
              <a:t>RealEstate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2666206" y="5287722"/>
            <a:ext cx="812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prstDash val="lgDashDotDot"/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800"/>
              <a:t>Savings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3093243" y="3476384"/>
            <a:ext cx="134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prstDash val="lgDashDotDot"/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800"/>
              <a:t>BankAccount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3728243" y="5287722"/>
            <a:ext cx="9525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prstDash val="lgDashDotDot"/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800"/>
              <a:t>Checking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5245893" y="5287722"/>
            <a:ext cx="5715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prstDash val="lgDashDotDot"/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800"/>
              <a:t>Stock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5118893" y="3476384"/>
            <a:ext cx="825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prstDash val="lgDashDotDot"/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800"/>
              <a:t>Security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6325393" y="5287722"/>
            <a:ext cx="533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prstDash val="lgDashDotDot"/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800"/>
              <a:t>Bond</a:t>
            </a:r>
          </a:p>
        </p:txBody>
      </p:sp>
      <p:sp>
        <p:nvSpPr>
          <p:cNvPr id="38" name="AutoShape 85"/>
          <p:cNvSpPr>
            <a:spLocks noChangeArrowheads="1"/>
          </p:cNvSpPr>
          <p:nvPr/>
        </p:nvSpPr>
        <p:spPr bwMode="auto">
          <a:xfrm rot="16200000">
            <a:off x="4878387" y="2553253"/>
            <a:ext cx="1349375" cy="423863"/>
          </a:xfrm>
          <a:custGeom>
            <a:avLst/>
            <a:gdLst>
              <a:gd name="G0" fmla="+- 15893 0 0"/>
              <a:gd name="G1" fmla="+- 5986 0 0"/>
              <a:gd name="G2" fmla="+- 21600 0 5986"/>
              <a:gd name="G3" fmla="+- 10800 0 5986"/>
              <a:gd name="G4" fmla="+- 21600 0 15893"/>
              <a:gd name="G5" fmla="*/ G4 G3 10800"/>
              <a:gd name="G6" fmla="+- 21600 0 G5"/>
              <a:gd name="T0" fmla="*/ 15893 w 21600"/>
              <a:gd name="T1" fmla="*/ 0 h 21600"/>
              <a:gd name="T2" fmla="*/ 0 w 21600"/>
              <a:gd name="T3" fmla="*/ 10800 h 21600"/>
              <a:gd name="T4" fmla="*/ 15893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893" y="0"/>
                </a:moveTo>
                <a:lnTo>
                  <a:pt x="15893" y="5986"/>
                </a:lnTo>
                <a:lnTo>
                  <a:pt x="3375" y="5986"/>
                </a:lnTo>
                <a:lnTo>
                  <a:pt x="3375" y="15614"/>
                </a:lnTo>
                <a:lnTo>
                  <a:pt x="15893" y="15614"/>
                </a:lnTo>
                <a:lnTo>
                  <a:pt x="15893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986"/>
                </a:moveTo>
                <a:lnTo>
                  <a:pt x="1350" y="15614"/>
                </a:lnTo>
                <a:lnTo>
                  <a:pt x="2700" y="15614"/>
                </a:lnTo>
                <a:lnTo>
                  <a:pt x="2700" y="5986"/>
                </a:lnTo>
                <a:close/>
              </a:path>
              <a:path w="21600" h="21600">
                <a:moveTo>
                  <a:pt x="0" y="5986"/>
                </a:moveTo>
                <a:lnTo>
                  <a:pt x="0" y="15614"/>
                </a:lnTo>
                <a:lnTo>
                  <a:pt x="675" y="15614"/>
                </a:lnTo>
                <a:lnTo>
                  <a:pt x="675" y="5986"/>
                </a:lnTo>
                <a:close/>
              </a:path>
            </a:pathLst>
          </a:custGeom>
          <a:noFill/>
          <a:ln w="28575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39" name="AutoShape 86"/>
          <p:cNvSpPr>
            <a:spLocks noChangeArrowheads="1"/>
          </p:cNvSpPr>
          <p:nvPr/>
        </p:nvSpPr>
        <p:spPr bwMode="auto">
          <a:xfrm rot="18900000">
            <a:off x="3698081" y="2552459"/>
            <a:ext cx="1349375" cy="423863"/>
          </a:xfrm>
          <a:custGeom>
            <a:avLst/>
            <a:gdLst>
              <a:gd name="G0" fmla="+- 15893 0 0"/>
              <a:gd name="G1" fmla="+- 5986 0 0"/>
              <a:gd name="G2" fmla="+- 21600 0 5986"/>
              <a:gd name="G3" fmla="+- 10800 0 5986"/>
              <a:gd name="G4" fmla="+- 21600 0 15893"/>
              <a:gd name="G5" fmla="*/ G4 G3 10800"/>
              <a:gd name="G6" fmla="+- 21600 0 G5"/>
              <a:gd name="T0" fmla="*/ 15893 w 21600"/>
              <a:gd name="T1" fmla="*/ 0 h 21600"/>
              <a:gd name="T2" fmla="*/ 0 w 21600"/>
              <a:gd name="T3" fmla="*/ 10800 h 21600"/>
              <a:gd name="T4" fmla="*/ 15893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893" y="0"/>
                </a:moveTo>
                <a:lnTo>
                  <a:pt x="15893" y="5986"/>
                </a:lnTo>
                <a:lnTo>
                  <a:pt x="3375" y="5986"/>
                </a:lnTo>
                <a:lnTo>
                  <a:pt x="3375" y="15614"/>
                </a:lnTo>
                <a:lnTo>
                  <a:pt x="15893" y="15614"/>
                </a:lnTo>
                <a:lnTo>
                  <a:pt x="15893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986"/>
                </a:moveTo>
                <a:lnTo>
                  <a:pt x="1350" y="15614"/>
                </a:lnTo>
                <a:lnTo>
                  <a:pt x="2700" y="15614"/>
                </a:lnTo>
                <a:lnTo>
                  <a:pt x="2700" y="5986"/>
                </a:lnTo>
                <a:close/>
              </a:path>
              <a:path w="21600" h="21600">
                <a:moveTo>
                  <a:pt x="0" y="5986"/>
                </a:moveTo>
                <a:lnTo>
                  <a:pt x="0" y="15614"/>
                </a:lnTo>
                <a:lnTo>
                  <a:pt x="675" y="15614"/>
                </a:lnTo>
                <a:lnTo>
                  <a:pt x="675" y="5986"/>
                </a:lnTo>
                <a:close/>
              </a:path>
            </a:pathLst>
          </a:custGeom>
          <a:noFill/>
          <a:ln w="28575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40" name="AutoShape 87"/>
          <p:cNvSpPr>
            <a:spLocks noChangeArrowheads="1"/>
          </p:cNvSpPr>
          <p:nvPr/>
        </p:nvSpPr>
        <p:spPr bwMode="auto">
          <a:xfrm rot="13500000">
            <a:off x="6008687" y="2553253"/>
            <a:ext cx="1349375" cy="423863"/>
          </a:xfrm>
          <a:custGeom>
            <a:avLst/>
            <a:gdLst>
              <a:gd name="G0" fmla="+- 15893 0 0"/>
              <a:gd name="G1" fmla="+- 5986 0 0"/>
              <a:gd name="G2" fmla="+- 21600 0 5986"/>
              <a:gd name="G3" fmla="+- 10800 0 5986"/>
              <a:gd name="G4" fmla="+- 21600 0 15893"/>
              <a:gd name="G5" fmla="*/ G4 G3 10800"/>
              <a:gd name="G6" fmla="+- 21600 0 G5"/>
              <a:gd name="T0" fmla="*/ 15893 w 21600"/>
              <a:gd name="T1" fmla="*/ 0 h 21600"/>
              <a:gd name="T2" fmla="*/ 0 w 21600"/>
              <a:gd name="T3" fmla="*/ 10800 h 21600"/>
              <a:gd name="T4" fmla="*/ 15893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893" y="0"/>
                </a:moveTo>
                <a:lnTo>
                  <a:pt x="15893" y="5986"/>
                </a:lnTo>
                <a:lnTo>
                  <a:pt x="3375" y="5986"/>
                </a:lnTo>
                <a:lnTo>
                  <a:pt x="3375" y="15614"/>
                </a:lnTo>
                <a:lnTo>
                  <a:pt x="15893" y="15614"/>
                </a:lnTo>
                <a:lnTo>
                  <a:pt x="15893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986"/>
                </a:moveTo>
                <a:lnTo>
                  <a:pt x="1350" y="15614"/>
                </a:lnTo>
                <a:lnTo>
                  <a:pt x="2700" y="15614"/>
                </a:lnTo>
                <a:lnTo>
                  <a:pt x="2700" y="5986"/>
                </a:lnTo>
                <a:close/>
              </a:path>
              <a:path w="21600" h="21600">
                <a:moveTo>
                  <a:pt x="0" y="5986"/>
                </a:moveTo>
                <a:lnTo>
                  <a:pt x="0" y="15614"/>
                </a:lnTo>
                <a:lnTo>
                  <a:pt x="675" y="15614"/>
                </a:lnTo>
                <a:lnTo>
                  <a:pt x="675" y="5986"/>
                </a:lnTo>
                <a:close/>
              </a:path>
            </a:pathLst>
          </a:custGeom>
          <a:noFill/>
          <a:ln w="28575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41" name="AutoShape 88"/>
          <p:cNvSpPr>
            <a:spLocks noChangeArrowheads="1"/>
          </p:cNvSpPr>
          <p:nvPr/>
        </p:nvSpPr>
        <p:spPr bwMode="auto">
          <a:xfrm rot="16200000">
            <a:off x="4878387" y="4283628"/>
            <a:ext cx="1349375" cy="423863"/>
          </a:xfrm>
          <a:custGeom>
            <a:avLst/>
            <a:gdLst>
              <a:gd name="G0" fmla="+- 15893 0 0"/>
              <a:gd name="G1" fmla="+- 5986 0 0"/>
              <a:gd name="G2" fmla="+- 21600 0 5986"/>
              <a:gd name="G3" fmla="+- 10800 0 5986"/>
              <a:gd name="G4" fmla="+- 21600 0 15893"/>
              <a:gd name="G5" fmla="*/ G4 G3 10800"/>
              <a:gd name="G6" fmla="+- 21600 0 G5"/>
              <a:gd name="T0" fmla="*/ 15893 w 21600"/>
              <a:gd name="T1" fmla="*/ 0 h 21600"/>
              <a:gd name="T2" fmla="*/ 0 w 21600"/>
              <a:gd name="T3" fmla="*/ 10800 h 21600"/>
              <a:gd name="T4" fmla="*/ 15893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893" y="0"/>
                </a:moveTo>
                <a:lnTo>
                  <a:pt x="15893" y="5986"/>
                </a:lnTo>
                <a:lnTo>
                  <a:pt x="3375" y="5986"/>
                </a:lnTo>
                <a:lnTo>
                  <a:pt x="3375" y="15614"/>
                </a:lnTo>
                <a:lnTo>
                  <a:pt x="15893" y="15614"/>
                </a:lnTo>
                <a:lnTo>
                  <a:pt x="15893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986"/>
                </a:moveTo>
                <a:lnTo>
                  <a:pt x="1350" y="15614"/>
                </a:lnTo>
                <a:lnTo>
                  <a:pt x="2700" y="15614"/>
                </a:lnTo>
                <a:lnTo>
                  <a:pt x="2700" y="5986"/>
                </a:lnTo>
                <a:close/>
              </a:path>
              <a:path w="21600" h="21600">
                <a:moveTo>
                  <a:pt x="0" y="5986"/>
                </a:moveTo>
                <a:lnTo>
                  <a:pt x="0" y="15614"/>
                </a:lnTo>
                <a:lnTo>
                  <a:pt x="675" y="15614"/>
                </a:lnTo>
                <a:lnTo>
                  <a:pt x="675" y="5986"/>
                </a:lnTo>
                <a:close/>
              </a:path>
            </a:pathLst>
          </a:custGeom>
          <a:noFill/>
          <a:ln w="28575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42" name="AutoShape 89"/>
          <p:cNvSpPr>
            <a:spLocks noChangeArrowheads="1"/>
          </p:cNvSpPr>
          <p:nvPr/>
        </p:nvSpPr>
        <p:spPr bwMode="auto">
          <a:xfrm rot="14400000">
            <a:off x="5550693" y="4279660"/>
            <a:ext cx="1455737" cy="423862"/>
          </a:xfrm>
          <a:custGeom>
            <a:avLst/>
            <a:gdLst>
              <a:gd name="G0" fmla="+- 15893 0 0"/>
              <a:gd name="G1" fmla="+- 5986 0 0"/>
              <a:gd name="G2" fmla="+- 21600 0 5986"/>
              <a:gd name="G3" fmla="+- 10800 0 5986"/>
              <a:gd name="G4" fmla="+- 21600 0 15893"/>
              <a:gd name="G5" fmla="*/ G4 G3 10800"/>
              <a:gd name="G6" fmla="+- 21600 0 G5"/>
              <a:gd name="T0" fmla="*/ 15893 w 21600"/>
              <a:gd name="T1" fmla="*/ 0 h 21600"/>
              <a:gd name="T2" fmla="*/ 0 w 21600"/>
              <a:gd name="T3" fmla="*/ 10800 h 21600"/>
              <a:gd name="T4" fmla="*/ 15893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893" y="0"/>
                </a:moveTo>
                <a:lnTo>
                  <a:pt x="15893" y="5986"/>
                </a:lnTo>
                <a:lnTo>
                  <a:pt x="3375" y="5986"/>
                </a:lnTo>
                <a:lnTo>
                  <a:pt x="3375" y="15614"/>
                </a:lnTo>
                <a:lnTo>
                  <a:pt x="15893" y="15614"/>
                </a:lnTo>
                <a:lnTo>
                  <a:pt x="15893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986"/>
                </a:moveTo>
                <a:lnTo>
                  <a:pt x="1350" y="15614"/>
                </a:lnTo>
                <a:lnTo>
                  <a:pt x="2700" y="15614"/>
                </a:lnTo>
                <a:lnTo>
                  <a:pt x="2700" y="5986"/>
                </a:lnTo>
                <a:close/>
              </a:path>
              <a:path w="21600" h="21600">
                <a:moveTo>
                  <a:pt x="0" y="5986"/>
                </a:moveTo>
                <a:lnTo>
                  <a:pt x="0" y="15614"/>
                </a:lnTo>
                <a:lnTo>
                  <a:pt x="675" y="15614"/>
                </a:lnTo>
                <a:lnTo>
                  <a:pt x="675" y="5986"/>
                </a:lnTo>
                <a:close/>
              </a:path>
            </a:pathLst>
          </a:custGeom>
          <a:noFill/>
          <a:ln w="28575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43" name="AutoShape 90"/>
          <p:cNvSpPr>
            <a:spLocks noChangeArrowheads="1"/>
          </p:cNvSpPr>
          <p:nvPr/>
        </p:nvSpPr>
        <p:spPr bwMode="auto">
          <a:xfrm rot="15300000">
            <a:off x="3506787" y="4283628"/>
            <a:ext cx="1349375" cy="423863"/>
          </a:xfrm>
          <a:custGeom>
            <a:avLst/>
            <a:gdLst>
              <a:gd name="G0" fmla="+- 15893 0 0"/>
              <a:gd name="G1" fmla="+- 5986 0 0"/>
              <a:gd name="G2" fmla="+- 21600 0 5986"/>
              <a:gd name="G3" fmla="+- 10800 0 5986"/>
              <a:gd name="G4" fmla="+- 21600 0 15893"/>
              <a:gd name="G5" fmla="*/ G4 G3 10800"/>
              <a:gd name="G6" fmla="+- 21600 0 G5"/>
              <a:gd name="T0" fmla="*/ 15893 w 21600"/>
              <a:gd name="T1" fmla="*/ 0 h 21600"/>
              <a:gd name="T2" fmla="*/ 0 w 21600"/>
              <a:gd name="T3" fmla="*/ 10800 h 21600"/>
              <a:gd name="T4" fmla="*/ 15893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893" y="0"/>
                </a:moveTo>
                <a:lnTo>
                  <a:pt x="15893" y="5986"/>
                </a:lnTo>
                <a:lnTo>
                  <a:pt x="3375" y="5986"/>
                </a:lnTo>
                <a:lnTo>
                  <a:pt x="3375" y="15614"/>
                </a:lnTo>
                <a:lnTo>
                  <a:pt x="15893" y="15614"/>
                </a:lnTo>
                <a:lnTo>
                  <a:pt x="15893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986"/>
                </a:moveTo>
                <a:lnTo>
                  <a:pt x="1350" y="15614"/>
                </a:lnTo>
                <a:lnTo>
                  <a:pt x="2700" y="15614"/>
                </a:lnTo>
                <a:lnTo>
                  <a:pt x="2700" y="5986"/>
                </a:lnTo>
                <a:close/>
              </a:path>
              <a:path w="21600" h="21600">
                <a:moveTo>
                  <a:pt x="0" y="5986"/>
                </a:moveTo>
                <a:lnTo>
                  <a:pt x="0" y="15614"/>
                </a:lnTo>
                <a:lnTo>
                  <a:pt x="675" y="15614"/>
                </a:lnTo>
                <a:lnTo>
                  <a:pt x="675" y="5986"/>
                </a:lnTo>
                <a:close/>
              </a:path>
            </a:pathLst>
          </a:custGeom>
          <a:noFill/>
          <a:ln w="28575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44" name="AutoShape 91"/>
          <p:cNvSpPr>
            <a:spLocks noChangeArrowheads="1"/>
          </p:cNvSpPr>
          <p:nvPr/>
        </p:nvSpPr>
        <p:spPr bwMode="auto">
          <a:xfrm rot="6300000" flipH="1">
            <a:off x="2579687" y="4283628"/>
            <a:ext cx="1349375" cy="423863"/>
          </a:xfrm>
          <a:custGeom>
            <a:avLst/>
            <a:gdLst>
              <a:gd name="G0" fmla="+- 15893 0 0"/>
              <a:gd name="G1" fmla="+- 5986 0 0"/>
              <a:gd name="G2" fmla="+- 21600 0 5986"/>
              <a:gd name="G3" fmla="+- 10800 0 5986"/>
              <a:gd name="G4" fmla="+- 21600 0 15893"/>
              <a:gd name="G5" fmla="*/ G4 G3 10800"/>
              <a:gd name="G6" fmla="+- 21600 0 G5"/>
              <a:gd name="T0" fmla="*/ 15893 w 21600"/>
              <a:gd name="T1" fmla="*/ 0 h 21600"/>
              <a:gd name="T2" fmla="*/ 0 w 21600"/>
              <a:gd name="T3" fmla="*/ 10800 h 21600"/>
              <a:gd name="T4" fmla="*/ 15893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893" y="0"/>
                </a:moveTo>
                <a:lnTo>
                  <a:pt x="15893" y="5986"/>
                </a:lnTo>
                <a:lnTo>
                  <a:pt x="3375" y="5986"/>
                </a:lnTo>
                <a:lnTo>
                  <a:pt x="3375" y="15614"/>
                </a:lnTo>
                <a:lnTo>
                  <a:pt x="15893" y="15614"/>
                </a:lnTo>
                <a:lnTo>
                  <a:pt x="15893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986"/>
                </a:moveTo>
                <a:lnTo>
                  <a:pt x="1350" y="15614"/>
                </a:lnTo>
                <a:lnTo>
                  <a:pt x="2700" y="15614"/>
                </a:lnTo>
                <a:lnTo>
                  <a:pt x="2700" y="5986"/>
                </a:lnTo>
                <a:close/>
              </a:path>
              <a:path w="21600" h="21600">
                <a:moveTo>
                  <a:pt x="0" y="5986"/>
                </a:moveTo>
                <a:lnTo>
                  <a:pt x="0" y="15614"/>
                </a:lnTo>
                <a:lnTo>
                  <a:pt x="675" y="15614"/>
                </a:lnTo>
                <a:lnTo>
                  <a:pt x="675" y="5986"/>
                </a:lnTo>
                <a:close/>
              </a:path>
            </a:pathLst>
          </a:custGeom>
          <a:noFill/>
          <a:ln w="28575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45" name="Text Box 92"/>
          <p:cNvSpPr txBox="1">
            <a:spLocks noChangeArrowheads="1"/>
          </p:cNvSpPr>
          <p:nvPr/>
        </p:nvSpPr>
        <p:spPr bwMode="auto">
          <a:xfrm>
            <a:off x="1386792" y="5934753"/>
            <a:ext cx="616585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lnSpc>
                <a:spcPct val="85000"/>
              </a:lnSpc>
              <a:spcBef>
                <a:spcPct val="85000"/>
              </a:spcBef>
            </a:pPr>
            <a:r>
              <a:rPr lang="en-US" sz="2400"/>
              <a:t>Elements at the same level of the hierarchy should be at the same level of abstraction.</a:t>
            </a:r>
          </a:p>
        </p:txBody>
      </p:sp>
    </p:spTree>
    <p:extLst>
      <p:ext uri="{BB962C8B-B14F-4D97-AF65-F5344CB8AC3E}">
        <p14:creationId xmlns:p14="http://schemas.microsoft.com/office/powerpoint/2010/main" val="2209545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Polymorphism?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Polymorphism is the ability of an object to take on many forms.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 rot="-5400000">
            <a:off x="4069217" y="5454650"/>
            <a:ext cx="1322388" cy="566738"/>
            <a:chOff x="962" y="2832"/>
            <a:chExt cx="1744" cy="528"/>
          </a:xfrm>
        </p:grpSpPr>
        <p:sp>
          <p:nvSpPr>
            <p:cNvPr id="27" name="AutoShape 45"/>
            <p:cNvSpPr>
              <a:spLocks/>
            </p:cNvSpPr>
            <p:nvPr/>
          </p:nvSpPr>
          <p:spPr bwMode="auto">
            <a:xfrm>
              <a:off x="2610" y="2912"/>
              <a:ext cx="96" cy="150"/>
            </a:xfrm>
            <a:prstGeom prst="rightBracket">
              <a:avLst>
                <a:gd name="adj" fmla="val 78125"/>
              </a:avLst>
            </a:prstGeom>
            <a:solidFill>
              <a:schemeClr val="hlink"/>
            </a:solidFill>
            <a:ln w="38100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8" name="AutoShape 46"/>
            <p:cNvSpPr>
              <a:spLocks noChangeArrowheads="1"/>
            </p:cNvSpPr>
            <p:nvPr/>
          </p:nvSpPr>
          <p:spPr bwMode="auto">
            <a:xfrm>
              <a:off x="962" y="2832"/>
              <a:ext cx="1648" cy="52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endParaRPr lang="en-US" sz="1800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2275" y="2905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2275" y="3064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2275" y="3227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2034" y="2903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2034" y="3062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2034" y="3225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1794" y="2905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1794" y="3064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1794" y="3227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1554" y="2903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1554" y="3062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1554" y="3225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740356" y="2873376"/>
            <a:ext cx="1825625" cy="1322387"/>
            <a:chOff x="1013" y="1607"/>
            <a:chExt cx="1150" cy="833"/>
          </a:xfrm>
        </p:grpSpPr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1013" y="1607"/>
              <a:ext cx="1150" cy="83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5" name="AutoShape 61"/>
            <p:cNvSpPr>
              <a:spLocks noChangeArrowheads="1"/>
            </p:cNvSpPr>
            <p:nvPr/>
          </p:nvSpPr>
          <p:spPr bwMode="auto">
            <a:xfrm>
              <a:off x="1128" y="1693"/>
              <a:ext cx="920" cy="66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473" y="2383"/>
              <a:ext cx="230" cy="28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3818393" y="2684463"/>
            <a:ext cx="1825625" cy="1322388"/>
            <a:chOff x="2322" y="1488"/>
            <a:chExt cx="1150" cy="833"/>
          </a:xfrm>
        </p:grpSpPr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322" y="1488"/>
              <a:ext cx="1150" cy="83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2" name="AutoShape 65"/>
            <p:cNvSpPr>
              <a:spLocks noChangeArrowheads="1"/>
            </p:cNvSpPr>
            <p:nvPr/>
          </p:nvSpPr>
          <p:spPr bwMode="auto">
            <a:xfrm>
              <a:off x="2437" y="1574"/>
              <a:ext cx="920" cy="66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782" y="2264"/>
              <a:ext cx="230" cy="28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5894843" y="2873376"/>
            <a:ext cx="1825625" cy="1322387"/>
            <a:chOff x="3630" y="1607"/>
            <a:chExt cx="1150" cy="833"/>
          </a:xfrm>
        </p:grpSpPr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3630" y="1607"/>
              <a:ext cx="1150" cy="83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9" name="AutoShape 69"/>
            <p:cNvSpPr>
              <a:spLocks noChangeArrowheads="1"/>
            </p:cNvSpPr>
            <p:nvPr/>
          </p:nvSpPr>
          <p:spPr bwMode="auto">
            <a:xfrm>
              <a:off x="3745" y="1693"/>
              <a:ext cx="920" cy="66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090" y="2383"/>
              <a:ext cx="230" cy="28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hlink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</p:grpSp>
      <p:sp>
        <p:nvSpPr>
          <p:cNvPr id="9" name="Text Box 71"/>
          <p:cNvSpPr txBox="1">
            <a:spLocks noChangeArrowheads="1"/>
          </p:cNvSpPr>
          <p:nvPr/>
        </p:nvSpPr>
        <p:spPr bwMode="auto">
          <a:xfrm>
            <a:off x="1978481" y="4289426"/>
            <a:ext cx="174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800"/>
              <a:t>Manufacturer A</a:t>
            </a:r>
          </a:p>
        </p:txBody>
      </p:sp>
      <p:sp>
        <p:nvSpPr>
          <p:cNvPr id="10" name="Text Box 72"/>
          <p:cNvSpPr txBox="1">
            <a:spLocks noChangeArrowheads="1"/>
          </p:cNvSpPr>
          <p:nvPr/>
        </p:nvSpPr>
        <p:spPr bwMode="auto">
          <a:xfrm>
            <a:off x="4069218" y="4132263"/>
            <a:ext cx="174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800"/>
              <a:t>Manufacturer B</a:t>
            </a:r>
          </a:p>
        </p:txBody>
      </p:sp>
      <p:sp>
        <p:nvSpPr>
          <p:cNvPr id="11" name="Text Box 73"/>
          <p:cNvSpPr txBox="1">
            <a:spLocks noChangeArrowheads="1"/>
          </p:cNvSpPr>
          <p:nvPr/>
        </p:nvSpPr>
        <p:spPr bwMode="auto">
          <a:xfrm>
            <a:off x="6145668" y="4259263"/>
            <a:ext cx="1758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800"/>
              <a:t>Manufacturer C</a:t>
            </a:r>
          </a:p>
        </p:txBody>
      </p:sp>
      <p:sp>
        <p:nvSpPr>
          <p:cNvPr id="12" name="Line 74"/>
          <p:cNvSpPr>
            <a:spLocks noChangeShapeType="1"/>
          </p:cNvSpPr>
          <p:nvPr/>
        </p:nvSpPr>
        <p:spPr bwMode="auto">
          <a:xfrm flipH="1" flipV="1">
            <a:off x="3691393" y="4510088"/>
            <a:ext cx="755650" cy="503238"/>
          </a:xfrm>
          <a:prstGeom prst="line">
            <a:avLst/>
          </a:prstGeom>
          <a:noFill/>
          <a:ln w="57150">
            <a:solidFill>
              <a:schemeClr val="hlink"/>
            </a:solidFill>
            <a:prstDash val="sysDot"/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3" name="Line 75"/>
          <p:cNvSpPr>
            <a:spLocks noChangeShapeType="1"/>
          </p:cNvSpPr>
          <p:nvPr/>
        </p:nvSpPr>
        <p:spPr bwMode="auto">
          <a:xfrm flipV="1">
            <a:off x="4635956" y="4510088"/>
            <a:ext cx="0" cy="441325"/>
          </a:xfrm>
          <a:prstGeom prst="line">
            <a:avLst/>
          </a:prstGeom>
          <a:noFill/>
          <a:ln w="57150">
            <a:solidFill>
              <a:schemeClr val="hlink"/>
            </a:solidFill>
            <a:prstDash val="sysDot"/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4" name="Line 76"/>
          <p:cNvSpPr>
            <a:spLocks noChangeShapeType="1"/>
          </p:cNvSpPr>
          <p:nvPr/>
        </p:nvSpPr>
        <p:spPr bwMode="auto">
          <a:xfrm flipV="1">
            <a:off x="4824868" y="4510088"/>
            <a:ext cx="1133475" cy="503238"/>
          </a:xfrm>
          <a:prstGeom prst="line">
            <a:avLst/>
          </a:prstGeom>
          <a:noFill/>
          <a:ln w="57150">
            <a:solidFill>
              <a:schemeClr val="hlink"/>
            </a:solidFill>
            <a:prstDash val="sysDot"/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5" name="Line 77"/>
          <p:cNvSpPr>
            <a:spLocks noChangeShapeType="1"/>
          </p:cNvSpPr>
          <p:nvPr/>
        </p:nvSpPr>
        <p:spPr bwMode="auto">
          <a:xfrm flipH="1" flipV="1">
            <a:off x="4069218" y="4510088"/>
            <a:ext cx="441325" cy="441325"/>
          </a:xfrm>
          <a:prstGeom prst="line">
            <a:avLst/>
          </a:prstGeom>
          <a:noFill/>
          <a:ln w="57150">
            <a:solidFill>
              <a:schemeClr val="hlink"/>
            </a:solidFill>
            <a:prstDash val="sysDot"/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6" name="Line 78"/>
          <p:cNvSpPr>
            <a:spLocks noChangeShapeType="1"/>
          </p:cNvSpPr>
          <p:nvPr/>
        </p:nvSpPr>
        <p:spPr bwMode="auto">
          <a:xfrm flipV="1">
            <a:off x="4761368" y="4510088"/>
            <a:ext cx="504825" cy="441325"/>
          </a:xfrm>
          <a:prstGeom prst="line">
            <a:avLst/>
          </a:prstGeom>
          <a:noFill/>
          <a:ln w="57150">
            <a:solidFill>
              <a:schemeClr val="hlink"/>
            </a:solidFill>
            <a:prstDash val="sysDot"/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7" name="Text Box 79"/>
          <p:cNvSpPr txBox="1">
            <a:spLocks noChangeArrowheads="1"/>
          </p:cNvSpPr>
          <p:nvPr/>
        </p:nvSpPr>
        <p:spPr bwMode="auto">
          <a:xfrm>
            <a:off x="589418" y="5351463"/>
            <a:ext cx="4191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00CCFF"/>
                </a:solidFill>
              </a:rPr>
              <a:t>OO Principle:</a:t>
            </a:r>
            <a:br>
              <a:rPr lang="en-US" sz="2400">
                <a:solidFill>
                  <a:srgbClr val="00CCFF"/>
                </a:solidFill>
              </a:rPr>
            </a:br>
            <a:r>
              <a:rPr lang="en-US" sz="2400">
                <a:solidFill>
                  <a:srgbClr val="00CCFF"/>
                </a:solidFill>
              </a:rPr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3718337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Polymorphism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Picture 4" descr="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931" y="3127708"/>
            <a:ext cx="2624138" cy="257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81" y="3127708"/>
            <a:ext cx="2624138" cy="257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081" y="3127708"/>
            <a:ext cx="2624138" cy="257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23"/>
          <p:cNvSpPr txBox="1">
            <a:spLocks noChangeArrowheads="1"/>
          </p:cNvSpPr>
          <p:nvPr/>
        </p:nvSpPr>
        <p:spPr bwMode="auto">
          <a:xfrm>
            <a:off x="1348581" y="5628020"/>
            <a:ext cx="787400" cy="38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800"/>
              <a:t>Stock</a:t>
            </a:r>
          </a:p>
        </p:txBody>
      </p:sp>
      <p:sp>
        <p:nvSpPr>
          <p:cNvPr id="9" name="Text Box 24"/>
          <p:cNvSpPr txBox="1">
            <a:spLocks noChangeArrowheads="1"/>
          </p:cNvSpPr>
          <p:nvPr/>
        </p:nvSpPr>
        <p:spPr bwMode="auto">
          <a:xfrm>
            <a:off x="4218781" y="5628020"/>
            <a:ext cx="749300" cy="38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800"/>
              <a:t>Bond</a:t>
            </a:r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6720681" y="5628020"/>
            <a:ext cx="1485900" cy="38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800"/>
              <a:t>Mutual Fund</a:t>
            </a:r>
          </a:p>
        </p:txBody>
      </p:sp>
      <p:sp>
        <p:nvSpPr>
          <p:cNvPr id="11" name="Line 26"/>
          <p:cNvSpPr>
            <a:spLocks noChangeShapeType="1"/>
          </p:cNvSpPr>
          <p:nvPr/>
        </p:nvSpPr>
        <p:spPr bwMode="auto">
          <a:xfrm flipH="1">
            <a:off x="2123281" y="2122820"/>
            <a:ext cx="1143000" cy="1143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2" name="Line 27"/>
          <p:cNvSpPr>
            <a:spLocks noChangeShapeType="1"/>
          </p:cNvSpPr>
          <p:nvPr/>
        </p:nvSpPr>
        <p:spPr bwMode="auto">
          <a:xfrm flipH="1">
            <a:off x="4561681" y="2122820"/>
            <a:ext cx="0" cy="10541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3" name="Line 28"/>
          <p:cNvSpPr>
            <a:spLocks noChangeShapeType="1"/>
          </p:cNvSpPr>
          <p:nvPr/>
        </p:nvSpPr>
        <p:spPr bwMode="auto">
          <a:xfrm>
            <a:off x="5780881" y="2122820"/>
            <a:ext cx="1104900" cy="11049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4" name="Text Box 29"/>
          <p:cNvSpPr txBox="1">
            <a:spLocks noChangeArrowheads="1"/>
          </p:cNvSpPr>
          <p:nvPr/>
        </p:nvSpPr>
        <p:spPr bwMode="auto">
          <a:xfrm rot="2139196">
            <a:off x="7212806" y="3603958"/>
            <a:ext cx="1501775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200" b="1">
                <a:solidFill>
                  <a:schemeClr val="bg2"/>
                </a:solidFill>
              </a:rPr>
              <a:t>getCurrentValue()</a:t>
            </a:r>
          </a:p>
        </p:txBody>
      </p:sp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1412081" y="1602120"/>
            <a:ext cx="613886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financialInstrument.getCurrentValue</a:t>
            </a:r>
            <a:r>
              <a:rPr lang="en-US" sz="2800" dirty="0"/>
              <a:t>()</a:t>
            </a:r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 rot="2139196">
            <a:off x="1497806" y="3603958"/>
            <a:ext cx="1501775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200" b="1">
                <a:solidFill>
                  <a:schemeClr val="bg2"/>
                </a:solidFill>
              </a:rPr>
              <a:t>getCurrentValue()</a:t>
            </a:r>
          </a:p>
        </p:txBody>
      </p:sp>
      <p:sp>
        <p:nvSpPr>
          <p:cNvPr id="17" name="Text Box 32"/>
          <p:cNvSpPr txBox="1">
            <a:spLocks noChangeArrowheads="1"/>
          </p:cNvSpPr>
          <p:nvPr/>
        </p:nvSpPr>
        <p:spPr bwMode="auto">
          <a:xfrm rot="2139196">
            <a:off x="4368006" y="3603958"/>
            <a:ext cx="1501775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200" b="1">
                <a:solidFill>
                  <a:schemeClr val="bg2"/>
                </a:solidFill>
              </a:rPr>
              <a:t>getCurrentValue()</a:t>
            </a:r>
          </a:p>
        </p:txBody>
      </p:sp>
    </p:spTree>
    <p:extLst>
      <p:ext uri="{BB962C8B-B14F-4D97-AF65-F5344CB8AC3E}">
        <p14:creationId xmlns:p14="http://schemas.microsoft.com/office/powerpoint/2010/main" val="3311761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Generalization?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relationship among classes where one class shares the structure and/or behavior of one or more classes.</a:t>
            </a:r>
          </a:p>
          <a:p>
            <a:r>
              <a:rPr lang="en-US" dirty="0"/>
              <a:t>Defines a hierarchy of abstractions in which a subclass inherits from one or more </a:t>
            </a:r>
            <a:r>
              <a:rPr lang="en-US" dirty="0" err="1"/>
              <a:t>superclasses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Single inheritance.</a:t>
            </a:r>
          </a:p>
          <a:p>
            <a:pPr lvl="1"/>
            <a:r>
              <a:rPr lang="en-US" dirty="0"/>
              <a:t>Multiple inheritance.</a:t>
            </a:r>
          </a:p>
          <a:p>
            <a:r>
              <a:rPr lang="en-US" dirty="0"/>
              <a:t>Is an “is a kind of” relationship.</a:t>
            </a:r>
          </a:p>
          <a:p>
            <a:endParaRPr lang="en-US" dirty="0"/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886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Single Inheritance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class inherits from another.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Line 50"/>
          <p:cNvSpPr>
            <a:spLocks noChangeShapeType="1"/>
          </p:cNvSpPr>
          <p:nvPr/>
        </p:nvSpPr>
        <p:spPr bwMode="auto">
          <a:xfrm flipV="1">
            <a:off x="3159328" y="4940300"/>
            <a:ext cx="1587" cy="88265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6" name="Line 51"/>
          <p:cNvSpPr>
            <a:spLocks noChangeShapeType="1"/>
          </p:cNvSpPr>
          <p:nvPr/>
        </p:nvSpPr>
        <p:spPr bwMode="auto">
          <a:xfrm flipV="1">
            <a:off x="6281940" y="4940300"/>
            <a:ext cx="1588" cy="8016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670753" y="5729287"/>
            <a:ext cx="1143000" cy="669925"/>
          </a:xfrm>
          <a:prstGeom prst="rect">
            <a:avLst/>
          </a:prstGeom>
          <a:solidFill>
            <a:srgbClr val="FFFFCC"/>
          </a:solidFill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782237" y="5815012"/>
            <a:ext cx="91050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700"/>
              <a:t>Checking</a:t>
            </a: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670753" y="6088062"/>
            <a:ext cx="1143000" cy="311150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670753" y="6218237"/>
            <a:ext cx="1143000" cy="180975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32278" y="5724525"/>
            <a:ext cx="1028700" cy="669925"/>
          </a:xfrm>
          <a:prstGeom prst="rect">
            <a:avLst/>
          </a:prstGeom>
          <a:solidFill>
            <a:srgbClr val="FFFFCC"/>
          </a:solidFill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742818" y="5776912"/>
            <a:ext cx="77745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700"/>
              <a:t>Savings</a:t>
            </a: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632278" y="6069012"/>
            <a:ext cx="1028700" cy="325438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632278" y="6199187"/>
            <a:ext cx="1028700" cy="195263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5" name="Text Box 63"/>
          <p:cNvSpPr txBox="1">
            <a:spLocks noChangeArrowheads="1"/>
          </p:cNvSpPr>
          <p:nvPr/>
        </p:nvSpPr>
        <p:spPr bwMode="auto">
          <a:xfrm>
            <a:off x="747915" y="3033712"/>
            <a:ext cx="180022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Superclass (parent)</a:t>
            </a:r>
          </a:p>
        </p:txBody>
      </p:sp>
      <p:sp>
        <p:nvSpPr>
          <p:cNvPr id="16" name="Text Box 64"/>
          <p:cNvSpPr txBox="1">
            <a:spLocks noChangeArrowheads="1"/>
          </p:cNvSpPr>
          <p:nvPr/>
        </p:nvSpPr>
        <p:spPr bwMode="auto">
          <a:xfrm>
            <a:off x="747915" y="5718175"/>
            <a:ext cx="1800225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Subclasses</a:t>
            </a:r>
          </a:p>
          <a:p>
            <a:pPr algn="ctr">
              <a:lnSpc>
                <a:spcPct val="25000"/>
              </a:lnSpc>
              <a:spcBef>
                <a:spcPct val="50000"/>
              </a:spcBef>
            </a:pPr>
            <a:r>
              <a:rPr lang="en-US" sz="1800"/>
              <a:t>(children)</a:t>
            </a:r>
          </a:p>
        </p:txBody>
      </p:sp>
      <p:sp>
        <p:nvSpPr>
          <p:cNvPr id="17" name="Text Box 65"/>
          <p:cNvSpPr txBox="1">
            <a:spLocks noChangeArrowheads="1"/>
          </p:cNvSpPr>
          <p:nvPr/>
        </p:nvSpPr>
        <p:spPr bwMode="auto">
          <a:xfrm>
            <a:off x="6628015" y="4433887"/>
            <a:ext cx="180022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Generalization Relationship</a:t>
            </a:r>
          </a:p>
        </p:txBody>
      </p:sp>
      <p:sp>
        <p:nvSpPr>
          <p:cNvPr id="18" name="Line 66"/>
          <p:cNvSpPr>
            <a:spLocks noChangeShapeType="1"/>
          </p:cNvSpPr>
          <p:nvPr/>
        </p:nvSpPr>
        <p:spPr bwMode="auto">
          <a:xfrm flipH="1">
            <a:off x="5142115" y="4633912"/>
            <a:ext cx="1592263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9" name="Text Box 67"/>
          <p:cNvSpPr txBox="1">
            <a:spLocks noChangeArrowheads="1"/>
          </p:cNvSpPr>
          <p:nvPr/>
        </p:nvSpPr>
        <p:spPr bwMode="auto">
          <a:xfrm>
            <a:off x="3932440" y="2119312"/>
            <a:ext cx="1800225" cy="38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/>
              <a:t>Ancestor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830840" y="2525712"/>
            <a:ext cx="2003425" cy="1851025"/>
          </a:xfrm>
          <a:prstGeom prst="rect">
            <a:avLst/>
          </a:prstGeom>
          <a:solidFill>
            <a:srgbClr val="FFFFCC"/>
          </a:solidFill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486478" y="2586037"/>
            <a:ext cx="6889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500"/>
              <a:t>Account</a:t>
            </a:r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830840" y="2841625"/>
            <a:ext cx="2003425" cy="1535112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830840" y="3684587"/>
            <a:ext cx="2003425" cy="692150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878465" y="2871787"/>
            <a:ext cx="73577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400"/>
              <a:t>- balance</a:t>
            </a:r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878465" y="3097212"/>
            <a:ext cx="55624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400"/>
              <a:t>- name</a:t>
            </a:r>
            <a:endParaRPr lang="en-US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878465" y="3322637"/>
            <a:ext cx="71493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400"/>
              <a:t>- number</a:t>
            </a:r>
            <a:endParaRPr 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878465" y="3775075"/>
            <a:ext cx="9794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400"/>
              <a:t>+ withdraw()</a:t>
            </a:r>
            <a:endParaRPr lang="en-US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3878465" y="4000500"/>
            <a:ext cx="158537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400"/>
              <a:t>+ createStatement()</a:t>
            </a:r>
            <a:endParaRPr lang="en-US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999115" y="6266437"/>
            <a:ext cx="1549400" cy="38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Descendents</a:t>
            </a:r>
            <a:endParaRPr lang="en-US" sz="1800" dirty="0"/>
          </a:p>
        </p:txBody>
      </p:sp>
      <p:sp>
        <p:nvSpPr>
          <p:cNvPr id="30" name="Line 71"/>
          <p:cNvSpPr>
            <a:spLocks noChangeShapeType="1"/>
          </p:cNvSpPr>
          <p:nvPr/>
        </p:nvSpPr>
        <p:spPr bwMode="auto">
          <a:xfrm flipV="1">
            <a:off x="4799215" y="4732337"/>
            <a:ext cx="0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31" name="Freeform 30"/>
          <p:cNvSpPr>
            <a:spLocks/>
          </p:cNvSpPr>
          <p:nvPr/>
        </p:nvSpPr>
        <p:spPr bwMode="auto">
          <a:xfrm>
            <a:off x="4684915" y="4418012"/>
            <a:ext cx="228600" cy="309563"/>
          </a:xfrm>
          <a:custGeom>
            <a:avLst/>
            <a:gdLst>
              <a:gd name="T0" fmla="*/ 72 w 144"/>
              <a:gd name="T1" fmla="*/ 0 h 195"/>
              <a:gd name="T2" fmla="*/ 144 w 144"/>
              <a:gd name="T3" fmla="*/ 195 h 195"/>
              <a:gd name="T4" fmla="*/ 0 w 144"/>
              <a:gd name="T5" fmla="*/ 195 h 195"/>
              <a:gd name="T6" fmla="*/ 72 w 144"/>
              <a:gd name="T7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4" h="195">
                <a:moveTo>
                  <a:pt x="72" y="0"/>
                </a:moveTo>
                <a:lnTo>
                  <a:pt x="144" y="195"/>
                </a:lnTo>
                <a:lnTo>
                  <a:pt x="0" y="195"/>
                </a:lnTo>
                <a:lnTo>
                  <a:pt x="72" y="0"/>
                </a:lnTo>
                <a:close/>
              </a:path>
            </a:pathLst>
          </a:custGeom>
          <a:noFill/>
          <a:ln w="12700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32" name="Line 82"/>
          <p:cNvSpPr>
            <a:spLocks noChangeShapeType="1"/>
          </p:cNvSpPr>
          <p:nvPr/>
        </p:nvSpPr>
        <p:spPr bwMode="auto">
          <a:xfrm>
            <a:off x="3154565" y="4945062"/>
            <a:ext cx="3130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92192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Multiple Inheritance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can inherit from several other classes.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248400" y="6880250"/>
            <a:ext cx="2895600" cy="234950"/>
          </a:xfrm>
        </p:spPr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19100" y="2702521"/>
            <a:ext cx="8305800" cy="3781426"/>
            <a:chOff x="240" y="1440"/>
            <a:chExt cx="5232" cy="2382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240" y="3299"/>
              <a:ext cx="5232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/>
                <a:t>Use multiple inheritance only when needed and </a:t>
              </a:r>
            </a:p>
            <a:p>
              <a:pPr algn="ctr"/>
              <a:r>
                <a:rPr lang="en-US" sz="2400"/>
                <a:t>always with caution!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990" y="1440"/>
              <a:ext cx="837" cy="482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017" y="1487"/>
              <a:ext cx="79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900"/>
                <a:t>FlyingThing</a:t>
              </a:r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990" y="1698"/>
              <a:ext cx="837" cy="224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990" y="1793"/>
              <a:ext cx="837" cy="129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152" y="1440"/>
              <a:ext cx="618" cy="482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247" y="1487"/>
              <a:ext cx="47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900"/>
                <a:t>Animal</a:t>
              </a:r>
              <a:endParaRPr 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152" y="1698"/>
              <a:ext cx="618" cy="224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152" y="1793"/>
              <a:ext cx="618" cy="129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613" y="2522"/>
              <a:ext cx="597" cy="471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739" y="2569"/>
              <a:ext cx="41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900"/>
                <a:t>Horse</a:t>
              </a:r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613" y="2781"/>
              <a:ext cx="597" cy="212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613" y="2863"/>
              <a:ext cx="597" cy="130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3566" y="2522"/>
              <a:ext cx="607" cy="483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734" y="2569"/>
              <a:ext cx="30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900"/>
                <a:t>Wolf</a:t>
              </a:r>
              <a:endParaRPr 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566" y="2781"/>
              <a:ext cx="607" cy="224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566" y="2875"/>
              <a:ext cx="607" cy="130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602" y="2522"/>
              <a:ext cx="608" cy="471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791" y="2569"/>
              <a:ext cx="27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900"/>
                <a:t>Bird</a:t>
              </a:r>
              <a:endParaRPr 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2602" y="2781"/>
              <a:ext cx="608" cy="212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2602" y="2863"/>
              <a:ext cx="608" cy="130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566" y="2522"/>
              <a:ext cx="764" cy="471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1639" y="2569"/>
              <a:ext cx="69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900"/>
                <a:t>Helicopter</a:t>
              </a:r>
              <a:endParaRPr 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1566" y="2781"/>
              <a:ext cx="764" cy="212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1566" y="2863"/>
              <a:ext cx="764" cy="130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539" y="2522"/>
              <a:ext cx="671" cy="471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623" y="2569"/>
              <a:ext cx="56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900"/>
                <a:t>Airplane</a:t>
              </a:r>
              <a:endParaRPr lang="en-US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539" y="2781"/>
              <a:ext cx="671" cy="212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539" y="2863"/>
              <a:ext cx="671" cy="130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 flipV="1">
              <a:off x="874" y="2263"/>
              <a:ext cx="1" cy="25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6" name="Line 38"/>
            <p:cNvSpPr>
              <a:spLocks noChangeShapeType="1"/>
            </p:cNvSpPr>
            <p:nvPr/>
          </p:nvSpPr>
          <p:spPr bwMode="auto">
            <a:xfrm flipV="1">
              <a:off x="1409" y="1922"/>
              <a:ext cx="1" cy="34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7" name="Line 39"/>
            <p:cNvSpPr>
              <a:spLocks noChangeShapeType="1"/>
            </p:cNvSpPr>
            <p:nvPr/>
          </p:nvSpPr>
          <p:spPr bwMode="auto">
            <a:xfrm>
              <a:off x="874" y="2263"/>
              <a:ext cx="1069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1335" y="1922"/>
              <a:ext cx="147" cy="224"/>
            </a:xfrm>
            <a:custGeom>
              <a:avLst/>
              <a:gdLst>
                <a:gd name="T0" fmla="*/ 74 w 147"/>
                <a:gd name="T1" fmla="*/ 0 h 224"/>
                <a:gd name="T2" fmla="*/ 147 w 147"/>
                <a:gd name="T3" fmla="*/ 224 h 224"/>
                <a:gd name="T4" fmla="*/ 0 w 147"/>
                <a:gd name="T5" fmla="*/ 224 h 224"/>
                <a:gd name="T6" fmla="*/ 74 w 147"/>
                <a:gd name="T7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224">
                  <a:moveTo>
                    <a:pt x="74" y="0"/>
                  </a:moveTo>
                  <a:lnTo>
                    <a:pt x="147" y="224"/>
                  </a:lnTo>
                  <a:lnTo>
                    <a:pt x="0" y="224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990033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9" name="Line 41"/>
            <p:cNvSpPr>
              <a:spLocks noChangeShapeType="1"/>
            </p:cNvSpPr>
            <p:nvPr/>
          </p:nvSpPr>
          <p:spPr bwMode="auto">
            <a:xfrm flipV="1">
              <a:off x="1943" y="2263"/>
              <a:ext cx="1" cy="25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 flipH="1" flipV="1">
              <a:off x="1733" y="1922"/>
              <a:ext cx="869" cy="612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1733" y="1922"/>
              <a:ext cx="210" cy="188"/>
            </a:xfrm>
            <a:custGeom>
              <a:avLst/>
              <a:gdLst>
                <a:gd name="T0" fmla="*/ 0 w 210"/>
                <a:gd name="T1" fmla="*/ 0 h 188"/>
                <a:gd name="T2" fmla="*/ 210 w 210"/>
                <a:gd name="T3" fmla="*/ 47 h 188"/>
                <a:gd name="T4" fmla="*/ 136 w 210"/>
                <a:gd name="T5" fmla="*/ 188 h 188"/>
                <a:gd name="T6" fmla="*/ 0 w 210"/>
                <a:gd name="T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" h="188">
                  <a:moveTo>
                    <a:pt x="0" y="0"/>
                  </a:moveTo>
                  <a:lnTo>
                    <a:pt x="210" y="47"/>
                  </a:lnTo>
                  <a:lnTo>
                    <a:pt x="136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990033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42" name="Line 44"/>
            <p:cNvSpPr>
              <a:spLocks noChangeShapeType="1"/>
            </p:cNvSpPr>
            <p:nvPr/>
          </p:nvSpPr>
          <p:spPr bwMode="auto">
            <a:xfrm flipV="1">
              <a:off x="3210" y="1899"/>
              <a:ext cx="942" cy="647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3943" y="1899"/>
              <a:ext cx="209" cy="188"/>
            </a:xfrm>
            <a:custGeom>
              <a:avLst/>
              <a:gdLst>
                <a:gd name="T0" fmla="*/ 209 w 209"/>
                <a:gd name="T1" fmla="*/ 0 h 188"/>
                <a:gd name="T2" fmla="*/ 73 w 209"/>
                <a:gd name="T3" fmla="*/ 188 h 188"/>
                <a:gd name="T4" fmla="*/ 0 w 209"/>
                <a:gd name="T5" fmla="*/ 47 h 188"/>
                <a:gd name="T6" fmla="*/ 209 w 209"/>
                <a:gd name="T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" h="188">
                  <a:moveTo>
                    <a:pt x="209" y="0"/>
                  </a:moveTo>
                  <a:lnTo>
                    <a:pt x="73" y="188"/>
                  </a:lnTo>
                  <a:lnTo>
                    <a:pt x="0" y="47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990033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44" name="Line 46"/>
            <p:cNvSpPr>
              <a:spLocks noChangeShapeType="1"/>
            </p:cNvSpPr>
            <p:nvPr/>
          </p:nvSpPr>
          <p:spPr bwMode="auto">
            <a:xfrm flipV="1">
              <a:off x="3964" y="2263"/>
              <a:ext cx="1" cy="25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 flipV="1">
              <a:off x="4393" y="1922"/>
              <a:ext cx="1" cy="34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3964" y="2263"/>
              <a:ext cx="942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4320" y="1922"/>
              <a:ext cx="147" cy="224"/>
            </a:xfrm>
            <a:custGeom>
              <a:avLst/>
              <a:gdLst>
                <a:gd name="T0" fmla="*/ 73 w 147"/>
                <a:gd name="T1" fmla="*/ 0 h 224"/>
                <a:gd name="T2" fmla="*/ 147 w 147"/>
                <a:gd name="T3" fmla="*/ 224 h 224"/>
                <a:gd name="T4" fmla="*/ 0 w 147"/>
                <a:gd name="T5" fmla="*/ 224 h 224"/>
                <a:gd name="T6" fmla="*/ 73 w 147"/>
                <a:gd name="T7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224">
                  <a:moveTo>
                    <a:pt x="73" y="0"/>
                  </a:moveTo>
                  <a:lnTo>
                    <a:pt x="147" y="224"/>
                  </a:lnTo>
                  <a:lnTo>
                    <a:pt x="0" y="224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990033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 flipV="1">
              <a:off x="4906" y="2263"/>
              <a:ext cx="1" cy="25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2352" y="2377"/>
              <a:ext cx="1152" cy="384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50" name="Text Box 7"/>
            <p:cNvSpPr txBox="1">
              <a:spLocks noChangeArrowheads="1"/>
            </p:cNvSpPr>
            <p:nvPr/>
          </p:nvSpPr>
          <p:spPr bwMode="auto">
            <a:xfrm>
              <a:off x="2256" y="1801"/>
              <a:ext cx="1384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800"/>
                <a:t>Multiple Inheritance</a:t>
              </a:r>
            </a:p>
          </p:txBody>
        </p:sp>
        <p:sp>
          <p:nvSpPr>
            <p:cNvPr id="51" name="Line 8"/>
            <p:cNvSpPr>
              <a:spLocks noChangeShapeType="1"/>
            </p:cNvSpPr>
            <p:nvPr/>
          </p:nvSpPr>
          <p:spPr bwMode="auto">
            <a:xfrm>
              <a:off x="2928" y="1993"/>
              <a:ext cx="0" cy="384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3992295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Inherited?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subclass inherits its parent’s attributes, operations, and relationships.</a:t>
            </a:r>
          </a:p>
          <a:p>
            <a:r>
              <a:rPr lang="en-US" dirty="0"/>
              <a:t>A subclass may:</a:t>
            </a:r>
          </a:p>
          <a:p>
            <a:pPr lvl="1"/>
            <a:r>
              <a:rPr lang="en-US" dirty="0"/>
              <a:t>Add additional attributes, operations, relationships.</a:t>
            </a:r>
          </a:p>
          <a:p>
            <a:pPr lvl="1"/>
            <a:r>
              <a:rPr lang="en-US" dirty="0"/>
              <a:t>Redefine inherited operations. (Use caution!)</a:t>
            </a:r>
          </a:p>
          <a:p>
            <a:r>
              <a:rPr lang="en-US" dirty="0"/>
              <a:t>Common attributes, operations, and/or relationships are shown at the highest applicable level in the hierarchy.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787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What are the four principles of object orientation? Describe each.</a:t>
            </a:r>
          </a:p>
          <a:p>
            <a:r>
              <a:rPr lang="en-US" sz="2800" dirty="0"/>
              <a:t>Define polymorphism. Provide an example of polymorphism.</a:t>
            </a:r>
          </a:p>
          <a:p>
            <a:r>
              <a:rPr lang="en-US" sz="2800" dirty="0"/>
              <a:t>What is generalization?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5" name="Picture 4" descr="clipboard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277" y="4941802"/>
            <a:ext cx="1614866" cy="178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693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MY" sz="6000" dirty="0"/>
              <a:t>Q &amp;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Learning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At the end of this lesson, you will be able to</a:t>
            </a:r>
          </a:p>
          <a:p>
            <a:pPr lvl="1"/>
            <a:r>
              <a:rPr lang="en-US" dirty="0"/>
              <a:t>Describe abstraction, encapsulation, modularity, and hierarchy</a:t>
            </a:r>
          </a:p>
          <a:p>
            <a:pPr lvl="1"/>
            <a:r>
              <a:rPr lang="en-US" dirty="0"/>
              <a:t>Describe the physical structure of a class</a:t>
            </a:r>
          </a:p>
          <a:p>
            <a:pPr lvl="1"/>
            <a:r>
              <a:rPr lang="en-US" dirty="0"/>
              <a:t>Describe the relationship between a class and an object</a:t>
            </a:r>
          </a:p>
          <a:p>
            <a:pPr lvl="1"/>
            <a:r>
              <a:rPr lang="en-US" dirty="0"/>
              <a:t>Define polymorphism and generalization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343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Principles of Object Orientation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329532" y="3088833"/>
            <a:ext cx="1552576" cy="2949576"/>
            <a:chOff x="814" y="1788"/>
            <a:chExt cx="978" cy="1858"/>
          </a:xfrm>
        </p:grpSpPr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815" y="1919"/>
              <a:ext cx="864" cy="172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1678" y="1789"/>
              <a:ext cx="114" cy="1856"/>
            </a:xfrm>
            <a:custGeom>
              <a:avLst/>
              <a:gdLst>
                <a:gd name="T0" fmla="*/ 54 w 54"/>
                <a:gd name="T1" fmla="*/ 0 h 1863"/>
                <a:gd name="T2" fmla="*/ 1 w 54"/>
                <a:gd name="T3" fmla="*/ 135 h 1863"/>
                <a:gd name="T4" fmla="*/ 0 w 54"/>
                <a:gd name="T5" fmla="*/ 1863 h 1863"/>
                <a:gd name="T6" fmla="*/ 54 w 54"/>
                <a:gd name="T7" fmla="*/ 1710 h 1863"/>
                <a:gd name="T8" fmla="*/ 54 w 54"/>
                <a:gd name="T9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1863">
                  <a:moveTo>
                    <a:pt x="54" y="0"/>
                  </a:moveTo>
                  <a:lnTo>
                    <a:pt x="1" y="135"/>
                  </a:lnTo>
                  <a:lnTo>
                    <a:pt x="0" y="1863"/>
                  </a:lnTo>
                  <a:lnTo>
                    <a:pt x="54" y="171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CC66"/>
            </a:solidFill>
            <a:ln w="9525" cap="flat" cmpd="sng">
              <a:solidFill>
                <a:srgbClr val="0066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814" y="1788"/>
              <a:ext cx="978" cy="132"/>
            </a:xfrm>
            <a:custGeom>
              <a:avLst/>
              <a:gdLst>
                <a:gd name="T0" fmla="*/ 0 w 977"/>
                <a:gd name="T1" fmla="*/ 131 h 132"/>
                <a:gd name="T2" fmla="*/ 186 w 977"/>
                <a:gd name="T3" fmla="*/ 2 h 132"/>
                <a:gd name="T4" fmla="*/ 977 w 977"/>
                <a:gd name="T5" fmla="*/ 0 h 132"/>
                <a:gd name="T6" fmla="*/ 864 w 977"/>
                <a:gd name="T7" fmla="*/ 132 h 132"/>
                <a:gd name="T8" fmla="*/ 0 w 977"/>
                <a:gd name="T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7" h="132">
                  <a:moveTo>
                    <a:pt x="0" y="131"/>
                  </a:moveTo>
                  <a:lnTo>
                    <a:pt x="186" y="2"/>
                  </a:lnTo>
                  <a:lnTo>
                    <a:pt x="977" y="0"/>
                  </a:lnTo>
                  <a:lnTo>
                    <a:pt x="864" y="132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rgbClr val="339966"/>
            </a:solidFill>
            <a:ln w="9525" cap="flat" cmpd="sng">
              <a:solidFill>
                <a:srgbClr val="0066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</p:grpSp>
      <p:sp>
        <p:nvSpPr>
          <p:cNvPr id="6" name="Text Box 13"/>
          <p:cNvSpPr txBox="1">
            <a:spLocks noChangeArrowheads="1"/>
          </p:cNvSpPr>
          <p:nvPr/>
        </p:nvSpPr>
        <p:spPr bwMode="auto">
          <a:xfrm rot="16200000">
            <a:off x="1092200" y="4410426"/>
            <a:ext cx="1809750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>
                <a:latin typeface="Arial Narrow" pitchFamily="34" charset="0"/>
              </a:rPr>
              <a:t>Abstraction</a:t>
            </a:r>
            <a:endParaRPr lang="en-US" sz="2800" b="1">
              <a:latin typeface="Arial Narrow" pitchFamily="34" charset="0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268248" y="3088833"/>
            <a:ext cx="1554163" cy="2949576"/>
            <a:chOff x="3925" y="1788"/>
            <a:chExt cx="979" cy="1858"/>
          </a:xfrm>
        </p:grpSpPr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 flipH="1">
              <a:off x="4039" y="1919"/>
              <a:ext cx="864" cy="1727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 flipH="1">
              <a:off x="3925" y="1788"/>
              <a:ext cx="979" cy="132"/>
            </a:xfrm>
            <a:custGeom>
              <a:avLst/>
              <a:gdLst>
                <a:gd name="T0" fmla="*/ 0 w 977"/>
                <a:gd name="T1" fmla="*/ 131 h 132"/>
                <a:gd name="T2" fmla="*/ 186 w 977"/>
                <a:gd name="T3" fmla="*/ 2 h 132"/>
                <a:gd name="T4" fmla="*/ 977 w 977"/>
                <a:gd name="T5" fmla="*/ 0 h 132"/>
                <a:gd name="T6" fmla="*/ 864 w 977"/>
                <a:gd name="T7" fmla="*/ 132 h 132"/>
                <a:gd name="T8" fmla="*/ 0 w 977"/>
                <a:gd name="T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7" h="132">
                  <a:moveTo>
                    <a:pt x="0" y="131"/>
                  </a:moveTo>
                  <a:lnTo>
                    <a:pt x="186" y="2"/>
                  </a:lnTo>
                  <a:lnTo>
                    <a:pt x="977" y="0"/>
                  </a:lnTo>
                  <a:lnTo>
                    <a:pt x="864" y="132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rgbClr val="9966FF"/>
            </a:solidFill>
            <a:ln w="9525" cap="flat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 flipH="1">
              <a:off x="3926" y="1788"/>
              <a:ext cx="114" cy="1857"/>
            </a:xfrm>
            <a:custGeom>
              <a:avLst/>
              <a:gdLst>
                <a:gd name="T0" fmla="*/ 54 w 54"/>
                <a:gd name="T1" fmla="*/ 0 h 1863"/>
                <a:gd name="T2" fmla="*/ 1 w 54"/>
                <a:gd name="T3" fmla="*/ 135 h 1863"/>
                <a:gd name="T4" fmla="*/ 0 w 54"/>
                <a:gd name="T5" fmla="*/ 1863 h 1863"/>
                <a:gd name="T6" fmla="*/ 54 w 54"/>
                <a:gd name="T7" fmla="*/ 1710 h 1863"/>
                <a:gd name="T8" fmla="*/ 54 w 54"/>
                <a:gd name="T9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1863">
                  <a:moveTo>
                    <a:pt x="54" y="0"/>
                  </a:moveTo>
                  <a:lnTo>
                    <a:pt x="1" y="135"/>
                  </a:lnTo>
                  <a:lnTo>
                    <a:pt x="0" y="1863"/>
                  </a:lnTo>
                  <a:lnTo>
                    <a:pt x="54" y="171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CCCFF"/>
            </a:solidFill>
            <a:ln w="9525" cap="flat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</p:grpSp>
      <p:sp>
        <p:nvSpPr>
          <p:cNvPr id="8" name="Text Box 18"/>
          <p:cNvSpPr txBox="1">
            <a:spLocks noChangeArrowheads="1"/>
          </p:cNvSpPr>
          <p:nvPr/>
        </p:nvSpPr>
        <p:spPr bwMode="auto">
          <a:xfrm rot="16200000">
            <a:off x="5759450" y="4399314"/>
            <a:ext cx="2733675" cy="53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>
                <a:latin typeface="Arial Narrow" pitchFamily="34" charset="0"/>
              </a:rPr>
              <a:t>Hierarchy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315244" y="1583883"/>
            <a:ext cx="6513513" cy="1330326"/>
            <a:chOff x="805" y="840"/>
            <a:chExt cx="4103" cy="838"/>
          </a:xfrm>
        </p:grpSpPr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 flipH="1">
              <a:off x="809" y="911"/>
              <a:ext cx="4098" cy="76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805" y="840"/>
              <a:ext cx="4103" cy="72"/>
            </a:xfrm>
            <a:custGeom>
              <a:avLst/>
              <a:gdLst>
                <a:gd name="T0" fmla="*/ 4103 w 4103"/>
                <a:gd name="T1" fmla="*/ 72 h 72"/>
                <a:gd name="T2" fmla="*/ 3922 w 4103"/>
                <a:gd name="T3" fmla="*/ 0 h 72"/>
                <a:gd name="T4" fmla="*/ 205 w 4103"/>
                <a:gd name="T5" fmla="*/ 0 h 72"/>
                <a:gd name="T6" fmla="*/ 0 w 4103"/>
                <a:gd name="T7" fmla="*/ 70 h 72"/>
                <a:gd name="T8" fmla="*/ 4103 w 4103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03" h="72">
                  <a:moveTo>
                    <a:pt x="4103" y="72"/>
                  </a:moveTo>
                  <a:lnTo>
                    <a:pt x="3922" y="0"/>
                  </a:lnTo>
                  <a:lnTo>
                    <a:pt x="205" y="0"/>
                  </a:lnTo>
                  <a:lnTo>
                    <a:pt x="0" y="70"/>
                  </a:lnTo>
                  <a:lnTo>
                    <a:pt x="4103" y="72"/>
                  </a:lnTo>
                  <a:close/>
                </a:path>
              </a:pathLst>
            </a:custGeom>
            <a:solidFill>
              <a:srgbClr val="0099FF"/>
            </a:solidFill>
            <a:ln w="9525" cap="flat" cmpd="sng">
              <a:solidFill>
                <a:srgbClr val="003399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</p:grp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1332706" y="2012507"/>
            <a:ext cx="6473825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 dirty="0">
                <a:latin typeface="Arial Narrow" pitchFamily="34" charset="0"/>
              </a:rPr>
              <a:t>Object Orientation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3051970" y="3095183"/>
            <a:ext cx="1438275" cy="2936876"/>
            <a:chOff x="1910" y="1792"/>
            <a:chExt cx="906" cy="1850"/>
          </a:xfrm>
        </p:grpSpPr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911" y="1919"/>
              <a:ext cx="864" cy="1723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66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1910" y="1792"/>
              <a:ext cx="906" cy="128"/>
            </a:xfrm>
            <a:custGeom>
              <a:avLst/>
              <a:gdLst>
                <a:gd name="T0" fmla="*/ 0 w 906"/>
                <a:gd name="T1" fmla="*/ 135 h 136"/>
                <a:gd name="T2" fmla="*/ 80 w 906"/>
                <a:gd name="T3" fmla="*/ 0 h 136"/>
                <a:gd name="T4" fmla="*/ 906 w 906"/>
                <a:gd name="T5" fmla="*/ 0 h 136"/>
                <a:gd name="T6" fmla="*/ 864 w 906"/>
                <a:gd name="T7" fmla="*/ 136 h 136"/>
                <a:gd name="T8" fmla="*/ 0 w 906"/>
                <a:gd name="T9" fmla="*/ 1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6" h="136">
                  <a:moveTo>
                    <a:pt x="0" y="135"/>
                  </a:moveTo>
                  <a:lnTo>
                    <a:pt x="80" y="0"/>
                  </a:lnTo>
                  <a:lnTo>
                    <a:pt x="906" y="0"/>
                  </a:lnTo>
                  <a:lnTo>
                    <a:pt x="864" y="136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CC6600"/>
            </a:solidFill>
            <a:ln w="9525" cap="flat" cmpd="sng">
              <a:solidFill>
                <a:srgbClr val="6633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2774" y="1792"/>
              <a:ext cx="42" cy="1849"/>
            </a:xfrm>
            <a:custGeom>
              <a:avLst/>
              <a:gdLst>
                <a:gd name="T0" fmla="*/ 54 w 54"/>
                <a:gd name="T1" fmla="*/ 0 h 1863"/>
                <a:gd name="T2" fmla="*/ 1 w 54"/>
                <a:gd name="T3" fmla="*/ 135 h 1863"/>
                <a:gd name="T4" fmla="*/ 0 w 54"/>
                <a:gd name="T5" fmla="*/ 1863 h 1863"/>
                <a:gd name="T6" fmla="*/ 54 w 54"/>
                <a:gd name="T7" fmla="*/ 1710 h 1863"/>
                <a:gd name="T8" fmla="*/ 54 w 54"/>
                <a:gd name="T9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1863">
                  <a:moveTo>
                    <a:pt x="54" y="0"/>
                  </a:moveTo>
                  <a:lnTo>
                    <a:pt x="1" y="135"/>
                  </a:lnTo>
                  <a:lnTo>
                    <a:pt x="0" y="1863"/>
                  </a:lnTo>
                  <a:lnTo>
                    <a:pt x="54" y="171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C6600"/>
            </a:solidFill>
            <a:ln w="9525" cap="flat" cmpd="sng">
              <a:solidFill>
                <a:srgbClr val="6633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</p:grpSp>
      <p:sp>
        <p:nvSpPr>
          <p:cNvPr id="12" name="Text Box 27"/>
          <p:cNvSpPr txBox="1">
            <a:spLocks noChangeArrowheads="1"/>
          </p:cNvSpPr>
          <p:nvPr/>
        </p:nvSpPr>
        <p:spPr bwMode="auto">
          <a:xfrm rot="16200000">
            <a:off x="2406650" y="4391376"/>
            <a:ext cx="2705100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>
                <a:latin typeface="Arial Narrow" pitchFamily="34" charset="0"/>
              </a:rPr>
              <a:t>Encapsulation</a:t>
            </a:r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4660107" y="3095183"/>
            <a:ext cx="1438275" cy="2943226"/>
            <a:chOff x="2966" y="1792"/>
            <a:chExt cx="906" cy="1854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 flipH="1">
              <a:off x="3007" y="1919"/>
              <a:ext cx="864" cy="172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66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 flipH="1">
              <a:off x="2966" y="1792"/>
              <a:ext cx="906" cy="128"/>
            </a:xfrm>
            <a:custGeom>
              <a:avLst/>
              <a:gdLst>
                <a:gd name="T0" fmla="*/ 0 w 906"/>
                <a:gd name="T1" fmla="*/ 135 h 136"/>
                <a:gd name="T2" fmla="*/ 80 w 906"/>
                <a:gd name="T3" fmla="*/ 0 h 136"/>
                <a:gd name="T4" fmla="*/ 906 w 906"/>
                <a:gd name="T5" fmla="*/ 0 h 136"/>
                <a:gd name="T6" fmla="*/ 864 w 906"/>
                <a:gd name="T7" fmla="*/ 136 h 136"/>
                <a:gd name="T8" fmla="*/ 0 w 906"/>
                <a:gd name="T9" fmla="*/ 1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6" h="136">
                  <a:moveTo>
                    <a:pt x="0" y="135"/>
                  </a:moveTo>
                  <a:lnTo>
                    <a:pt x="80" y="0"/>
                  </a:lnTo>
                  <a:lnTo>
                    <a:pt x="906" y="0"/>
                  </a:lnTo>
                  <a:lnTo>
                    <a:pt x="864" y="136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CC9900"/>
            </a:solidFill>
            <a:ln w="9525" cap="flat" cmpd="sng">
              <a:solidFill>
                <a:srgbClr val="6633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 flipH="1">
              <a:off x="2966" y="1792"/>
              <a:ext cx="42" cy="1853"/>
            </a:xfrm>
            <a:custGeom>
              <a:avLst/>
              <a:gdLst>
                <a:gd name="T0" fmla="*/ 54 w 54"/>
                <a:gd name="T1" fmla="*/ 0 h 1863"/>
                <a:gd name="T2" fmla="*/ 1 w 54"/>
                <a:gd name="T3" fmla="*/ 135 h 1863"/>
                <a:gd name="T4" fmla="*/ 0 w 54"/>
                <a:gd name="T5" fmla="*/ 1863 h 1863"/>
                <a:gd name="T6" fmla="*/ 54 w 54"/>
                <a:gd name="T7" fmla="*/ 1710 h 1863"/>
                <a:gd name="T8" fmla="*/ 54 w 54"/>
                <a:gd name="T9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1863">
                  <a:moveTo>
                    <a:pt x="54" y="0"/>
                  </a:moveTo>
                  <a:lnTo>
                    <a:pt x="1" y="135"/>
                  </a:lnTo>
                  <a:lnTo>
                    <a:pt x="0" y="1863"/>
                  </a:lnTo>
                  <a:lnTo>
                    <a:pt x="54" y="171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CCC00"/>
            </a:solidFill>
            <a:ln w="9525" cap="flat" cmpd="sng">
              <a:solidFill>
                <a:srgbClr val="6633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</p:grpSp>
      <p:sp>
        <p:nvSpPr>
          <p:cNvPr id="14" name="Text Box 32"/>
          <p:cNvSpPr txBox="1">
            <a:spLocks noChangeArrowheads="1"/>
          </p:cNvSpPr>
          <p:nvPr/>
        </p:nvSpPr>
        <p:spPr bwMode="auto">
          <a:xfrm rot="16200000">
            <a:off x="4049713" y="4397726"/>
            <a:ext cx="2717800" cy="53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 dirty="0">
                <a:latin typeface="Arial Narrow" pitchFamily="34" charset="0"/>
              </a:rPr>
              <a:t>Modularity</a:t>
            </a:r>
          </a:p>
        </p:txBody>
      </p:sp>
    </p:spTree>
    <p:extLst>
      <p:ext uri="{BB962C8B-B14F-4D97-AF65-F5344CB8AC3E}">
        <p14:creationId xmlns:p14="http://schemas.microsoft.com/office/powerpoint/2010/main" val="340411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Abstraction?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538" indent="-309563" fontAlgn="t">
              <a:lnSpc>
                <a:spcPct val="80000"/>
              </a:lnSpc>
              <a:buFont typeface="Arial" pitchFamily="34" charset="0"/>
              <a:buChar char="•"/>
            </a:pPr>
            <a:r>
              <a:rPr lang="en-US" dirty="0"/>
              <a:t>The essential characteristics of an entity that distinguishes it from all other kinds of entities. </a:t>
            </a:r>
          </a:p>
          <a:p>
            <a:pPr marL="363538" indent="-309563" fontAlgn="t">
              <a:lnSpc>
                <a:spcPct val="80000"/>
              </a:lnSpc>
              <a:buFont typeface="Arial" pitchFamily="34" charset="0"/>
              <a:buChar char="•"/>
            </a:pPr>
            <a:r>
              <a:rPr lang="en-US" dirty="0"/>
              <a:t>Used to hide certain details and only show the essential features of the objects</a:t>
            </a:r>
          </a:p>
          <a:p>
            <a:pPr marL="363538" indent="-309563" fontAlgn="t">
              <a:lnSpc>
                <a:spcPct val="80000"/>
              </a:lnSpc>
              <a:buFont typeface="Arial" pitchFamily="34" charset="0"/>
              <a:buChar char="•"/>
            </a:pPr>
            <a:r>
              <a:rPr lang="en-US" dirty="0"/>
              <a:t>Defines a boundary relative to the perspective of the viewer. </a:t>
            </a:r>
          </a:p>
          <a:p>
            <a:pPr marL="363538" indent="-309563" fontAlgn="t">
              <a:lnSpc>
                <a:spcPct val="80000"/>
              </a:lnSpc>
              <a:buFont typeface="Arial" pitchFamily="34" charset="0"/>
              <a:buChar char="•"/>
            </a:pPr>
            <a:r>
              <a:rPr lang="en-US" dirty="0"/>
              <a:t>Is not a concrete manifestation, denotes the ideal essence of something.</a:t>
            </a:r>
          </a:p>
          <a:p>
            <a:endParaRPr lang="en-US" dirty="0"/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54856" y="241022"/>
            <a:ext cx="1509711" cy="1033463"/>
            <a:chOff x="805" y="840"/>
            <a:chExt cx="4103" cy="2806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814" y="1788"/>
              <a:ext cx="978" cy="1858"/>
              <a:chOff x="814" y="1788"/>
              <a:chExt cx="978" cy="1858"/>
            </a:xfrm>
          </p:grpSpPr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815" y="1919"/>
                <a:ext cx="864" cy="172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1678" y="1789"/>
                <a:ext cx="114" cy="1856"/>
              </a:xfrm>
              <a:custGeom>
                <a:avLst/>
                <a:gdLst>
                  <a:gd name="T0" fmla="*/ 54 w 54"/>
                  <a:gd name="T1" fmla="*/ 0 h 1863"/>
                  <a:gd name="T2" fmla="*/ 1 w 54"/>
                  <a:gd name="T3" fmla="*/ 135 h 1863"/>
                  <a:gd name="T4" fmla="*/ 0 w 54"/>
                  <a:gd name="T5" fmla="*/ 1863 h 1863"/>
                  <a:gd name="T6" fmla="*/ 54 w 54"/>
                  <a:gd name="T7" fmla="*/ 1710 h 1863"/>
                  <a:gd name="T8" fmla="*/ 54 w 54"/>
                  <a:gd name="T9" fmla="*/ 0 h 18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863">
                    <a:moveTo>
                      <a:pt x="54" y="0"/>
                    </a:moveTo>
                    <a:lnTo>
                      <a:pt x="1" y="135"/>
                    </a:lnTo>
                    <a:lnTo>
                      <a:pt x="0" y="1863"/>
                    </a:lnTo>
                    <a:lnTo>
                      <a:pt x="54" y="171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CC66"/>
              </a:solidFill>
              <a:ln w="9525" cap="flat" cmpd="sng">
                <a:solidFill>
                  <a:srgbClr val="0066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814" y="1788"/>
                <a:ext cx="978" cy="132"/>
              </a:xfrm>
              <a:custGeom>
                <a:avLst/>
                <a:gdLst>
                  <a:gd name="T0" fmla="*/ 0 w 977"/>
                  <a:gd name="T1" fmla="*/ 131 h 132"/>
                  <a:gd name="T2" fmla="*/ 186 w 977"/>
                  <a:gd name="T3" fmla="*/ 2 h 132"/>
                  <a:gd name="T4" fmla="*/ 977 w 977"/>
                  <a:gd name="T5" fmla="*/ 0 h 132"/>
                  <a:gd name="T6" fmla="*/ 864 w 977"/>
                  <a:gd name="T7" fmla="*/ 132 h 132"/>
                  <a:gd name="T8" fmla="*/ 0 w 977"/>
                  <a:gd name="T9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7" h="132">
                    <a:moveTo>
                      <a:pt x="0" y="131"/>
                    </a:moveTo>
                    <a:lnTo>
                      <a:pt x="186" y="2"/>
                    </a:lnTo>
                    <a:lnTo>
                      <a:pt x="977" y="0"/>
                    </a:lnTo>
                    <a:lnTo>
                      <a:pt x="864" y="132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339966"/>
              </a:solidFill>
              <a:ln w="9525" cap="flat" cmpd="sng">
                <a:solidFill>
                  <a:srgbClr val="0066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</p:grp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3925" y="1788"/>
              <a:ext cx="979" cy="1858"/>
              <a:chOff x="3925" y="1788"/>
              <a:chExt cx="979" cy="1858"/>
            </a:xfrm>
          </p:grpSpPr>
          <p:sp>
            <p:nvSpPr>
              <p:cNvPr id="20" name="Rectangle 19"/>
              <p:cNvSpPr>
                <a:spLocks noChangeArrowheads="1"/>
              </p:cNvSpPr>
              <p:nvPr/>
            </p:nvSpPr>
            <p:spPr bwMode="auto">
              <a:xfrm flipH="1">
                <a:off x="4039" y="1919"/>
                <a:ext cx="864" cy="1727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 flipH="1">
                <a:off x="3925" y="1788"/>
                <a:ext cx="979" cy="132"/>
              </a:xfrm>
              <a:custGeom>
                <a:avLst/>
                <a:gdLst>
                  <a:gd name="T0" fmla="*/ 0 w 977"/>
                  <a:gd name="T1" fmla="*/ 131 h 132"/>
                  <a:gd name="T2" fmla="*/ 186 w 977"/>
                  <a:gd name="T3" fmla="*/ 2 h 132"/>
                  <a:gd name="T4" fmla="*/ 977 w 977"/>
                  <a:gd name="T5" fmla="*/ 0 h 132"/>
                  <a:gd name="T6" fmla="*/ 864 w 977"/>
                  <a:gd name="T7" fmla="*/ 132 h 132"/>
                  <a:gd name="T8" fmla="*/ 0 w 977"/>
                  <a:gd name="T9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7" h="132">
                    <a:moveTo>
                      <a:pt x="0" y="131"/>
                    </a:moveTo>
                    <a:lnTo>
                      <a:pt x="186" y="2"/>
                    </a:lnTo>
                    <a:lnTo>
                      <a:pt x="977" y="0"/>
                    </a:lnTo>
                    <a:lnTo>
                      <a:pt x="864" y="132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9966FF"/>
              </a:solidFill>
              <a:ln w="9525" cap="flat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22" name="Freeform 21"/>
              <p:cNvSpPr>
                <a:spLocks/>
              </p:cNvSpPr>
              <p:nvPr/>
            </p:nvSpPr>
            <p:spPr bwMode="auto">
              <a:xfrm flipH="1">
                <a:off x="3926" y="1788"/>
                <a:ext cx="114" cy="1857"/>
              </a:xfrm>
              <a:custGeom>
                <a:avLst/>
                <a:gdLst>
                  <a:gd name="T0" fmla="*/ 54 w 54"/>
                  <a:gd name="T1" fmla="*/ 0 h 1863"/>
                  <a:gd name="T2" fmla="*/ 1 w 54"/>
                  <a:gd name="T3" fmla="*/ 135 h 1863"/>
                  <a:gd name="T4" fmla="*/ 0 w 54"/>
                  <a:gd name="T5" fmla="*/ 1863 h 1863"/>
                  <a:gd name="T6" fmla="*/ 54 w 54"/>
                  <a:gd name="T7" fmla="*/ 1710 h 1863"/>
                  <a:gd name="T8" fmla="*/ 54 w 54"/>
                  <a:gd name="T9" fmla="*/ 0 h 18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863">
                    <a:moveTo>
                      <a:pt x="54" y="0"/>
                    </a:moveTo>
                    <a:lnTo>
                      <a:pt x="1" y="135"/>
                    </a:lnTo>
                    <a:lnTo>
                      <a:pt x="0" y="1863"/>
                    </a:lnTo>
                    <a:lnTo>
                      <a:pt x="54" y="171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CCCCFF"/>
              </a:solidFill>
              <a:ln w="9525" cap="flat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805" y="840"/>
              <a:ext cx="4103" cy="838"/>
              <a:chOff x="805" y="840"/>
              <a:chExt cx="4103" cy="838"/>
            </a:xfrm>
          </p:grpSpPr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 flipH="1">
                <a:off x="809" y="911"/>
                <a:ext cx="4098" cy="767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33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805" y="840"/>
                <a:ext cx="4103" cy="72"/>
              </a:xfrm>
              <a:custGeom>
                <a:avLst/>
                <a:gdLst>
                  <a:gd name="T0" fmla="*/ 4103 w 4103"/>
                  <a:gd name="T1" fmla="*/ 72 h 72"/>
                  <a:gd name="T2" fmla="*/ 3922 w 4103"/>
                  <a:gd name="T3" fmla="*/ 0 h 72"/>
                  <a:gd name="T4" fmla="*/ 205 w 4103"/>
                  <a:gd name="T5" fmla="*/ 0 h 72"/>
                  <a:gd name="T6" fmla="*/ 0 w 4103"/>
                  <a:gd name="T7" fmla="*/ 70 h 72"/>
                  <a:gd name="T8" fmla="*/ 4103 w 4103"/>
                  <a:gd name="T9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03" h="72">
                    <a:moveTo>
                      <a:pt x="4103" y="72"/>
                    </a:moveTo>
                    <a:lnTo>
                      <a:pt x="3922" y="0"/>
                    </a:lnTo>
                    <a:lnTo>
                      <a:pt x="205" y="0"/>
                    </a:lnTo>
                    <a:lnTo>
                      <a:pt x="0" y="70"/>
                    </a:lnTo>
                    <a:lnTo>
                      <a:pt x="4103" y="72"/>
                    </a:lnTo>
                    <a:close/>
                  </a:path>
                </a:pathLst>
              </a:custGeom>
              <a:solidFill>
                <a:srgbClr val="0099FF"/>
              </a:solidFill>
              <a:ln w="9525" cap="flat" cmpd="sng">
                <a:solidFill>
                  <a:srgbClr val="003399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1899" y="1792"/>
              <a:ext cx="906" cy="1850"/>
              <a:chOff x="1910" y="1792"/>
              <a:chExt cx="906" cy="1850"/>
            </a:xfrm>
          </p:grpSpPr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1911" y="1919"/>
                <a:ext cx="864" cy="1723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66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1910" y="1792"/>
                <a:ext cx="906" cy="128"/>
              </a:xfrm>
              <a:custGeom>
                <a:avLst/>
                <a:gdLst>
                  <a:gd name="T0" fmla="*/ 0 w 906"/>
                  <a:gd name="T1" fmla="*/ 135 h 136"/>
                  <a:gd name="T2" fmla="*/ 80 w 906"/>
                  <a:gd name="T3" fmla="*/ 0 h 136"/>
                  <a:gd name="T4" fmla="*/ 906 w 906"/>
                  <a:gd name="T5" fmla="*/ 0 h 136"/>
                  <a:gd name="T6" fmla="*/ 864 w 906"/>
                  <a:gd name="T7" fmla="*/ 136 h 136"/>
                  <a:gd name="T8" fmla="*/ 0 w 906"/>
                  <a:gd name="T9" fmla="*/ 135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6" h="136">
                    <a:moveTo>
                      <a:pt x="0" y="135"/>
                    </a:moveTo>
                    <a:lnTo>
                      <a:pt x="80" y="0"/>
                    </a:lnTo>
                    <a:lnTo>
                      <a:pt x="906" y="0"/>
                    </a:lnTo>
                    <a:lnTo>
                      <a:pt x="864" y="136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CC6600"/>
              </a:solidFill>
              <a:ln w="9525" cap="flat" cmpd="sng">
                <a:solidFill>
                  <a:srgbClr val="6633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2774" y="1792"/>
                <a:ext cx="42" cy="1849"/>
              </a:xfrm>
              <a:custGeom>
                <a:avLst/>
                <a:gdLst>
                  <a:gd name="T0" fmla="*/ 54 w 54"/>
                  <a:gd name="T1" fmla="*/ 0 h 1863"/>
                  <a:gd name="T2" fmla="*/ 1 w 54"/>
                  <a:gd name="T3" fmla="*/ 135 h 1863"/>
                  <a:gd name="T4" fmla="*/ 0 w 54"/>
                  <a:gd name="T5" fmla="*/ 1863 h 1863"/>
                  <a:gd name="T6" fmla="*/ 54 w 54"/>
                  <a:gd name="T7" fmla="*/ 1710 h 1863"/>
                  <a:gd name="T8" fmla="*/ 54 w 54"/>
                  <a:gd name="T9" fmla="*/ 0 h 18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863">
                    <a:moveTo>
                      <a:pt x="54" y="0"/>
                    </a:moveTo>
                    <a:lnTo>
                      <a:pt x="1" y="135"/>
                    </a:lnTo>
                    <a:lnTo>
                      <a:pt x="0" y="1863"/>
                    </a:lnTo>
                    <a:lnTo>
                      <a:pt x="54" y="171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CC6600"/>
              </a:solidFill>
              <a:ln w="9525" cap="flat" cmpd="sng">
                <a:solidFill>
                  <a:srgbClr val="6633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2912" y="1792"/>
              <a:ext cx="906" cy="1854"/>
              <a:chOff x="2966" y="1792"/>
              <a:chExt cx="906" cy="1854"/>
            </a:xfrm>
          </p:grpSpPr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 flipH="1">
                <a:off x="3007" y="1919"/>
                <a:ext cx="864" cy="172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66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 flipH="1">
                <a:off x="2966" y="1792"/>
                <a:ext cx="906" cy="128"/>
              </a:xfrm>
              <a:custGeom>
                <a:avLst/>
                <a:gdLst>
                  <a:gd name="T0" fmla="*/ 0 w 906"/>
                  <a:gd name="T1" fmla="*/ 135 h 136"/>
                  <a:gd name="T2" fmla="*/ 80 w 906"/>
                  <a:gd name="T3" fmla="*/ 0 h 136"/>
                  <a:gd name="T4" fmla="*/ 906 w 906"/>
                  <a:gd name="T5" fmla="*/ 0 h 136"/>
                  <a:gd name="T6" fmla="*/ 864 w 906"/>
                  <a:gd name="T7" fmla="*/ 136 h 136"/>
                  <a:gd name="T8" fmla="*/ 0 w 906"/>
                  <a:gd name="T9" fmla="*/ 135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6" h="136">
                    <a:moveTo>
                      <a:pt x="0" y="135"/>
                    </a:moveTo>
                    <a:lnTo>
                      <a:pt x="80" y="0"/>
                    </a:lnTo>
                    <a:lnTo>
                      <a:pt x="906" y="0"/>
                    </a:lnTo>
                    <a:lnTo>
                      <a:pt x="864" y="136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CC9900"/>
              </a:solidFill>
              <a:ln w="9525" cap="flat" cmpd="sng">
                <a:solidFill>
                  <a:srgbClr val="6633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 flipH="1">
                <a:off x="2966" y="1792"/>
                <a:ext cx="42" cy="1853"/>
              </a:xfrm>
              <a:custGeom>
                <a:avLst/>
                <a:gdLst>
                  <a:gd name="T0" fmla="*/ 54 w 54"/>
                  <a:gd name="T1" fmla="*/ 0 h 1863"/>
                  <a:gd name="T2" fmla="*/ 1 w 54"/>
                  <a:gd name="T3" fmla="*/ 135 h 1863"/>
                  <a:gd name="T4" fmla="*/ 0 w 54"/>
                  <a:gd name="T5" fmla="*/ 1863 h 1863"/>
                  <a:gd name="T6" fmla="*/ 54 w 54"/>
                  <a:gd name="T7" fmla="*/ 1710 h 1863"/>
                  <a:gd name="T8" fmla="*/ 54 w 54"/>
                  <a:gd name="T9" fmla="*/ 0 h 18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863">
                    <a:moveTo>
                      <a:pt x="54" y="0"/>
                    </a:moveTo>
                    <a:lnTo>
                      <a:pt x="1" y="135"/>
                    </a:lnTo>
                    <a:lnTo>
                      <a:pt x="0" y="1863"/>
                    </a:lnTo>
                    <a:lnTo>
                      <a:pt x="54" y="171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CCCC00"/>
              </a:solidFill>
              <a:ln w="9525" cap="flat" cmpd="sng">
                <a:solidFill>
                  <a:srgbClr val="6633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</p:grpSp>
      </p:grp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3419" y="502960"/>
            <a:ext cx="508000" cy="876300"/>
          </a:xfrm>
          <a:prstGeom prst="rect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04160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Abstraction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105315" y="3257881"/>
            <a:ext cx="924933" cy="35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Student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443663" y="3257881"/>
            <a:ext cx="108585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Professor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241425" y="5648656"/>
            <a:ext cx="2778125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600"/>
              <a:t>Course Offering (9:00 a.m., </a:t>
            </a:r>
          </a:p>
          <a:p>
            <a:r>
              <a:rPr lang="en-US" sz="1600"/>
              <a:t>Monday-Wednesday-Friday)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13" y="3997656"/>
            <a:ext cx="2389187" cy="200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5810250" y="6029656"/>
            <a:ext cx="21590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Course (e.g. Algebra)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5816600" y="1454481"/>
            <a:ext cx="1662113" cy="846138"/>
          </a:xfrm>
          <a:custGeom>
            <a:avLst/>
            <a:gdLst>
              <a:gd name="T0" fmla="*/ 5 w 1047"/>
              <a:gd name="T1" fmla="*/ 37 h 533"/>
              <a:gd name="T2" fmla="*/ 5 w 1047"/>
              <a:gd name="T3" fmla="*/ 29 h 533"/>
              <a:gd name="T4" fmla="*/ 8 w 1047"/>
              <a:gd name="T5" fmla="*/ 23 h 533"/>
              <a:gd name="T6" fmla="*/ 10 w 1047"/>
              <a:gd name="T7" fmla="*/ 19 h 533"/>
              <a:gd name="T8" fmla="*/ 15 w 1047"/>
              <a:gd name="T9" fmla="*/ 15 h 533"/>
              <a:gd name="T10" fmla="*/ 18 w 1047"/>
              <a:gd name="T11" fmla="*/ 11 h 533"/>
              <a:gd name="T12" fmla="*/ 23 w 1047"/>
              <a:gd name="T13" fmla="*/ 8 h 533"/>
              <a:gd name="T14" fmla="*/ 29 w 1047"/>
              <a:gd name="T15" fmla="*/ 6 h 533"/>
              <a:gd name="T16" fmla="*/ 36 w 1047"/>
              <a:gd name="T17" fmla="*/ 5 h 533"/>
              <a:gd name="T18" fmla="*/ 1010 w 1047"/>
              <a:gd name="T19" fmla="*/ 5 h 533"/>
              <a:gd name="T20" fmla="*/ 1018 w 1047"/>
              <a:gd name="T21" fmla="*/ 6 h 533"/>
              <a:gd name="T22" fmla="*/ 1021 w 1047"/>
              <a:gd name="T23" fmla="*/ 8 h 533"/>
              <a:gd name="T24" fmla="*/ 1028 w 1047"/>
              <a:gd name="T25" fmla="*/ 11 h 533"/>
              <a:gd name="T26" fmla="*/ 1032 w 1047"/>
              <a:gd name="T27" fmla="*/ 15 h 533"/>
              <a:gd name="T28" fmla="*/ 1036 w 1047"/>
              <a:gd name="T29" fmla="*/ 19 h 533"/>
              <a:gd name="T30" fmla="*/ 1039 w 1047"/>
              <a:gd name="T31" fmla="*/ 23 h 533"/>
              <a:gd name="T32" fmla="*/ 1041 w 1047"/>
              <a:gd name="T33" fmla="*/ 29 h 533"/>
              <a:gd name="T34" fmla="*/ 1041 w 1047"/>
              <a:gd name="T35" fmla="*/ 37 h 533"/>
              <a:gd name="T36" fmla="*/ 1041 w 1047"/>
              <a:gd name="T37" fmla="*/ 498 h 533"/>
              <a:gd name="T38" fmla="*/ 1041 w 1047"/>
              <a:gd name="T39" fmla="*/ 504 h 533"/>
              <a:gd name="T40" fmla="*/ 1039 w 1047"/>
              <a:gd name="T41" fmla="*/ 509 h 533"/>
              <a:gd name="T42" fmla="*/ 1036 w 1047"/>
              <a:gd name="T43" fmla="*/ 515 h 533"/>
              <a:gd name="T44" fmla="*/ 1032 w 1047"/>
              <a:gd name="T45" fmla="*/ 519 h 533"/>
              <a:gd name="T46" fmla="*/ 1028 w 1047"/>
              <a:gd name="T47" fmla="*/ 522 h 533"/>
              <a:gd name="T48" fmla="*/ 1021 w 1047"/>
              <a:gd name="T49" fmla="*/ 525 h 533"/>
              <a:gd name="T50" fmla="*/ 1018 w 1047"/>
              <a:gd name="T51" fmla="*/ 527 h 533"/>
              <a:gd name="T52" fmla="*/ 1010 w 1047"/>
              <a:gd name="T53" fmla="*/ 527 h 533"/>
              <a:gd name="T54" fmla="*/ 908 w 1047"/>
              <a:gd name="T55" fmla="*/ 527 h 533"/>
              <a:gd name="T56" fmla="*/ 908 w 1047"/>
              <a:gd name="T57" fmla="*/ 530 h 533"/>
              <a:gd name="T58" fmla="*/ 908 w 1047"/>
              <a:gd name="T59" fmla="*/ 533 h 533"/>
              <a:gd name="T60" fmla="*/ 1010 w 1047"/>
              <a:gd name="T61" fmla="*/ 533 h 533"/>
              <a:gd name="T62" fmla="*/ 1018 w 1047"/>
              <a:gd name="T63" fmla="*/ 532 h 533"/>
              <a:gd name="T64" fmla="*/ 1024 w 1047"/>
              <a:gd name="T65" fmla="*/ 530 h 533"/>
              <a:gd name="T66" fmla="*/ 1031 w 1047"/>
              <a:gd name="T67" fmla="*/ 527 h 533"/>
              <a:gd name="T68" fmla="*/ 1036 w 1047"/>
              <a:gd name="T69" fmla="*/ 524 h 533"/>
              <a:gd name="T70" fmla="*/ 1041 w 1047"/>
              <a:gd name="T71" fmla="*/ 517 h 533"/>
              <a:gd name="T72" fmla="*/ 1044 w 1047"/>
              <a:gd name="T73" fmla="*/ 511 h 533"/>
              <a:gd name="T74" fmla="*/ 1047 w 1047"/>
              <a:gd name="T75" fmla="*/ 504 h 533"/>
              <a:gd name="T76" fmla="*/ 1047 w 1047"/>
              <a:gd name="T77" fmla="*/ 498 h 533"/>
              <a:gd name="T78" fmla="*/ 1047 w 1047"/>
              <a:gd name="T79" fmla="*/ 37 h 533"/>
              <a:gd name="T80" fmla="*/ 1047 w 1047"/>
              <a:gd name="T81" fmla="*/ 29 h 533"/>
              <a:gd name="T82" fmla="*/ 1044 w 1047"/>
              <a:gd name="T83" fmla="*/ 23 h 533"/>
              <a:gd name="T84" fmla="*/ 1041 w 1047"/>
              <a:gd name="T85" fmla="*/ 15 h 533"/>
              <a:gd name="T86" fmla="*/ 1036 w 1047"/>
              <a:gd name="T87" fmla="*/ 11 h 533"/>
              <a:gd name="T88" fmla="*/ 1031 w 1047"/>
              <a:gd name="T89" fmla="*/ 6 h 533"/>
              <a:gd name="T90" fmla="*/ 1024 w 1047"/>
              <a:gd name="T91" fmla="*/ 3 h 533"/>
              <a:gd name="T92" fmla="*/ 1018 w 1047"/>
              <a:gd name="T93" fmla="*/ 0 h 533"/>
              <a:gd name="T94" fmla="*/ 1010 w 1047"/>
              <a:gd name="T95" fmla="*/ 0 h 533"/>
              <a:gd name="T96" fmla="*/ 36 w 1047"/>
              <a:gd name="T97" fmla="*/ 0 h 533"/>
              <a:gd name="T98" fmla="*/ 28 w 1047"/>
              <a:gd name="T99" fmla="*/ 0 h 533"/>
              <a:gd name="T100" fmla="*/ 21 w 1047"/>
              <a:gd name="T101" fmla="*/ 3 h 533"/>
              <a:gd name="T102" fmla="*/ 15 w 1047"/>
              <a:gd name="T103" fmla="*/ 6 h 533"/>
              <a:gd name="T104" fmla="*/ 10 w 1047"/>
              <a:gd name="T105" fmla="*/ 11 h 533"/>
              <a:gd name="T106" fmla="*/ 5 w 1047"/>
              <a:gd name="T107" fmla="*/ 15 h 533"/>
              <a:gd name="T108" fmla="*/ 2 w 1047"/>
              <a:gd name="T109" fmla="*/ 23 h 533"/>
              <a:gd name="T110" fmla="*/ 0 w 1047"/>
              <a:gd name="T111" fmla="*/ 29 h 533"/>
              <a:gd name="T112" fmla="*/ 0 w 1047"/>
              <a:gd name="T113" fmla="*/ 37 h 533"/>
              <a:gd name="T114" fmla="*/ 5 w 1047"/>
              <a:gd name="T115" fmla="*/ 37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47" h="533">
                <a:moveTo>
                  <a:pt x="5" y="37"/>
                </a:moveTo>
                <a:lnTo>
                  <a:pt x="5" y="29"/>
                </a:lnTo>
                <a:lnTo>
                  <a:pt x="8" y="23"/>
                </a:lnTo>
                <a:lnTo>
                  <a:pt x="10" y="19"/>
                </a:lnTo>
                <a:lnTo>
                  <a:pt x="15" y="15"/>
                </a:lnTo>
                <a:lnTo>
                  <a:pt x="18" y="11"/>
                </a:lnTo>
                <a:lnTo>
                  <a:pt x="23" y="8"/>
                </a:lnTo>
                <a:lnTo>
                  <a:pt x="29" y="6"/>
                </a:lnTo>
                <a:lnTo>
                  <a:pt x="36" y="5"/>
                </a:lnTo>
                <a:lnTo>
                  <a:pt x="1010" y="5"/>
                </a:lnTo>
                <a:lnTo>
                  <a:pt x="1018" y="6"/>
                </a:lnTo>
                <a:lnTo>
                  <a:pt x="1021" y="8"/>
                </a:lnTo>
                <a:lnTo>
                  <a:pt x="1028" y="11"/>
                </a:lnTo>
                <a:lnTo>
                  <a:pt x="1032" y="15"/>
                </a:lnTo>
                <a:lnTo>
                  <a:pt x="1036" y="19"/>
                </a:lnTo>
                <a:lnTo>
                  <a:pt x="1039" y="23"/>
                </a:lnTo>
                <a:lnTo>
                  <a:pt x="1041" y="29"/>
                </a:lnTo>
                <a:lnTo>
                  <a:pt x="1041" y="37"/>
                </a:lnTo>
                <a:lnTo>
                  <a:pt x="1041" y="498"/>
                </a:lnTo>
                <a:lnTo>
                  <a:pt x="1041" y="504"/>
                </a:lnTo>
                <a:lnTo>
                  <a:pt x="1039" y="509"/>
                </a:lnTo>
                <a:lnTo>
                  <a:pt x="1036" y="515"/>
                </a:lnTo>
                <a:lnTo>
                  <a:pt x="1032" y="519"/>
                </a:lnTo>
                <a:lnTo>
                  <a:pt x="1028" y="522"/>
                </a:lnTo>
                <a:lnTo>
                  <a:pt x="1021" y="525"/>
                </a:lnTo>
                <a:lnTo>
                  <a:pt x="1018" y="527"/>
                </a:lnTo>
                <a:lnTo>
                  <a:pt x="1010" y="527"/>
                </a:lnTo>
                <a:lnTo>
                  <a:pt x="908" y="527"/>
                </a:lnTo>
                <a:lnTo>
                  <a:pt x="908" y="530"/>
                </a:lnTo>
                <a:lnTo>
                  <a:pt x="908" y="533"/>
                </a:lnTo>
                <a:lnTo>
                  <a:pt x="1010" y="533"/>
                </a:lnTo>
                <a:lnTo>
                  <a:pt x="1018" y="532"/>
                </a:lnTo>
                <a:lnTo>
                  <a:pt x="1024" y="530"/>
                </a:lnTo>
                <a:lnTo>
                  <a:pt x="1031" y="527"/>
                </a:lnTo>
                <a:lnTo>
                  <a:pt x="1036" y="524"/>
                </a:lnTo>
                <a:lnTo>
                  <a:pt x="1041" y="517"/>
                </a:lnTo>
                <a:lnTo>
                  <a:pt x="1044" y="511"/>
                </a:lnTo>
                <a:lnTo>
                  <a:pt x="1047" y="504"/>
                </a:lnTo>
                <a:lnTo>
                  <a:pt x="1047" y="498"/>
                </a:lnTo>
                <a:lnTo>
                  <a:pt x="1047" y="37"/>
                </a:lnTo>
                <a:lnTo>
                  <a:pt x="1047" y="29"/>
                </a:lnTo>
                <a:lnTo>
                  <a:pt x="1044" y="23"/>
                </a:lnTo>
                <a:lnTo>
                  <a:pt x="1041" y="15"/>
                </a:lnTo>
                <a:lnTo>
                  <a:pt x="1036" y="11"/>
                </a:lnTo>
                <a:lnTo>
                  <a:pt x="1031" y="6"/>
                </a:lnTo>
                <a:lnTo>
                  <a:pt x="1024" y="3"/>
                </a:lnTo>
                <a:lnTo>
                  <a:pt x="1018" y="0"/>
                </a:lnTo>
                <a:lnTo>
                  <a:pt x="1010" y="0"/>
                </a:lnTo>
                <a:lnTo>
                  <a:pt x="36" y="0"/>
                </a:lnTo>
                <a:lnTo>
                  <a:pt x="28" y="0"/>
                </a:lnTo>
                <a:lnTo>
                  <a:pt x="21" y="3"/>
                </a:lnTo>
                <a:lnTo>
                  <a:pt x="15" y="6"/>
                </a:lnTo>
                <a:lnTo>
                  <a:pt x="10" y="11"/>
                </a:lnTo>
                <a:lnTo>
                  <a:pt x="5" y="15"/>
                </a:lnTo>
                <a:lnTo>
                  <a:pt x="2" y="23"/>
                </a:lnTo>
                <a:lnTo>
                  <a:pt x="0" y="29"/>
                </a:lnTo>
                <a:lnTo>
                  <a:pt x="0" y="37"/>
                </a:lnTo>
                <a:lnTo>
                  <a:pt x="5" y="37"/>
                </a:lnTo>
                <a:close/>
              </a:path>
            </a:pathLst>
          </a:custGeom>
          <a:solidFill>
            <a:srgbClr val="01018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5816600" y="1513219"/>
            <a:ext cx="1109663" cy="787400"/>
          </a:xfrm>
          <a:custGeom>
            <a:avLst/>
            <a:gdLst>
              <a:gd name="T0" fmla="*/ 697 w 699"/>
              <a:gd name="T1" fmla="*/ 495 h 496"/>
              <a:gd name="T2" fmla="*/ 697 w 699"/>
              <a:gd name="T3" fmla="*/ 493 h 496"/>
              <a:gd name="T4" fmla="*/ 699 w 699"/>
              <a:gd name="T5" fmla="*/ 491 h 496"/>
              <a:gd name="T6" fmla="*/ 29 w 699"/>
              <a:gd name="T7" fmla="*/ 490 h 496"/>
              <a:gd name="T8" fmla="*/ 24 w 699"/>
              <a:gd name="T9" fmla="*/ 488 h 496"/>
              <a:gd name="T10" fmla="*/ 18 w 699"/>
              <a:gd name="T11" fmla="*/ 485 h 496"/>
              <a:gd name="T12" fmla="*/ 15 w 699"/>
              <a:gd name="T13" fmla="*/ 482 h 496"/>
              <a:gd name="T14" fmla="*/ 11 w 699"/>
              <a:gd name="T15" fmla="*/ 478 h 496"/>
              <a:gd name="T16" fmla="*/ 8 w 699"/>
              <a:gd name="T17" fmla="*/ 472 h 496"/>
              <a:gd name="T18" fmla="*/ 6 w 699"/>
              <a:gd name="T19" fmla="*/ 467 h 496"/>
              <a:gd name="T20" fmla="*/ 5 w 699"/>
              <a:gd name="T21" fmla="*/ 461 h 496"/>
              <a:gd name="T22" fmla="*/ 5 w 699"/>
              <a:gd name="T23" fmla="*/ 0 h 496"/>
              <a:gd name="T24" fmla="*/ 0 w 699"/>
              <a:gd name="T25" fmla="*/ 0 h 496"/>
              <a:gd name="T26" fmla="*/ 0 w 699"/>
              <a:gd name="T27" fmla="*/ 461 h 496"/>
              <a:gd name="T28" fmla="*/ 0 w 699"/>
              <a:gd name="T29" fmla="*/ 467 h 496"/>
              <a:gd name="T30" fmla="*/ 2 w 699"/>
              <a:gd name="T31" fmla="*/ 474 h 496"/>
              <a:gd name="T32" fmla="*/ 6 w 699"/>
              <a:gd name="T33" fmla="*/ 480 h 496"/>
              <a:gd name="T34" fmla="*/ 11 w 699"/>
              <a:gd name="T35" fmla="*/ 487 h 496"/>
              <a:gd name="T36" fmla="*/ 15 w 699"/>
              <a:gd name="T37" fmla="*/ 490 h 496"/>
              <a:gd name="T38" fmla="*/ 23 w 699"/>
              <a:gd name="T39" fmla="*/ 493 h 496"/>
              <a:gd name="T40" fmla="*/ 29 w 699"/>
              <a:gd name="T41" fmla="*/ 495 h 496"/>
              <a:gd name="T42" fmla="*/ 36 w 699"/>
              <a:gd name="T43" fmla="*/ 496 h 496"/>
              <a:gd name="T44" fmla="*/ 697 w 699"/>
              <a:gd name="T45" fmla="*/ 495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99" h="496">
                <a:moveTo>
                  <a:pt x="697" y="495"/>
                </a:moveTo>
                <a:lnTo>
                  <a:pt x="697" y="493"/>
                </a:lnTo>
                <a:lnTo>
                  <a:pt x="699" y="491"/>
                </a:lnTo>
                <a:lnTo>
                  <a:pt x="29" y="490"/>
                </a:lnTo>
                <a:lnTo>
                  <a:pt x="24" y="488"/>
                </a:lnTo>
                <a:lnTo>
                  <a:pt x="18" y="485"/>
                </a:lnTo>
                <a:lnTo>
                  <a:pt x="15" y="482"/>
                </a:lnTo>
                <a:lnTo>
                  <a:pt x="11" y="478"/>
                </a:lnTo>
                <a:lnTo>
                  <a:pt x="8" y="472"/>
                </a:lnTo>
                <a:lnTo>
                  <a:pt x="6" y="467"/>
                </a:lnTo>
                <a:lnTo>
                  <a:pt x="5" y="461"/>
                </a:lnTo>
                <a:lnTo>
                  <a:pt x="5" y="0"/>
                </a:lnTo>
                <a:lnTo>
                  <a:pt x="0" y="0"/>
                </a:lnTo>
                <a:lnTo>
                  <a:pt x="0" y="461"/>
                </a:lnTo>
                <a:lnTo>
                  <a:pt x="0" y="467"/>
                </a:lnTo>
                <a:lnTo>
                  <a:pt x="2" y="474"/>
                </a:lnTo>
                <a:lnTo>
                  <a:pt x="6" y="480"/>
                </a:lnTo>
                <a:lnTo>
                  <a:pt x="11" y="487"/>
                </a:lnTo>
                <a:lnTo>
                  <a:pt x="15" y="490"/>
                </a:lnTo>
                <a:lnTo>
                  <a:pt x="23" y="493"/>
                </a:lnTo>
                <a:lnTo>
                  <a:pt x="29" y="495"/>
                </a:lnTo>
                <a:lnTo>
                  <a:pt x="36" y="496"/>
                </a:lnTo>
                <a:lnTo>
                  <a:pt x="697" y="495"/>
                </a:lnTo>
                <a:close/>
              </a:path>
            </a:pathLst>
          </a:custGeom>
          <a:solidFill>
            <a:srgbClr val="01018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5816600" y="1513219"/>
            <a:ext cx="1109663" cy="787400"/>
          </a:xfrm>
          <a:custGeom>
            <a:avLst/>
            <a:gdLst>
              <a:gd name="T0" fmla="*/ 697 w 699"/>
              <a:gd name="T1" fmla="*/ 495 h 496"/>
              <a:gd name="T2" fmla="*/ 697 w 699"/>
              <a:gd name="T3" fmla="*/ 493 h 496"/>
              <a:gd name="T4" fmla="*/ 699 w 699"/>
              <a:gd name="T5" fmla="*/ 491 h 496"/>
              <a:gd name="T6" fmla="*/ 29 w 699"/>
              <a:gd name="T7" fmla="*/ 490 h 496"/>
              <a:gd name="T8" fmla="*/ 24 w 699"/>
              <a:gd name="T9" fmla="*/ 488 h 496"/>
              <a:gd name="T10" fmla="*/ 18 w 699"/>
              <a:gd name="T11" fmla="*/ 485 h 496"/>
              <a:gd name="T12" fmla="*/ 15 w 699"/>
              <a:gd name="T13" fmla="*/ 482 h 496"/>
              <a:gd name="T14" fmla="*/ 11 w 699"/>
              <a:gd name="T15" fmla="*/ 478 h 496"/>
              <a:gd name="T16" fmla="*/ 8 w 699"/>
              <a:gd name="T17" fmla="*/ 472 h 496"/>
              <a:gd name="T18" fmla="*/ 6 w 699"/>
              <a:gd name="T19" fmla="*/ 467 h 496"/>
              <a:gd name="T20" fmla="*/ 5 w 699"/>
              <a:gd name="T21" fmla="*/ 461 h 496"/>
              <a:gd name="T22" fmla="*/ 5 w 699"/>
              <a:gd name="T23" fmla="*/ 0 h 496"/>
              <a:gd name="T24" fmla="*/ 0 w 699"/>
              <a:gd name="T25" fmla="*/ 0 h 496"/>
              <a:gd name="T26" fmla="*/ 0 w 699"/>
              <a:gd name="T27" fmla="*/ 461 h 496"/>
              <a:gd name="T28" fmla="*/ 0 w 699"/>
              <a:gd name="T29" fmla="*/ 467 h 496"/>
              <a:gd name="T30" fmla="*/ 2 w 699"/>
              <a:gd name="T31" fmla="*/ 474 h 496"/>
              <a:gd name="T32" fmla="*/ 6 w 699"/>
              <a:gd name="T33" fmla="*/ 480 h 496"/>
              <a:gd name="T34" fmla="*/ 11 w 699"/>
              <a:gd name="T35" fmla="*/ 487 h 496"/>
              <a:gd name="T36" fmla="*/ 15 w 699"/>
              <a:gd name="T37" fmla="*/ 490 h 496"/>
              <a:gd name="T38" fmla="*/ 23 w 699"/>
              <a:gd name="T39" fmla="*/ 493 h 496"/>
              <a:gd name="T40" fmla="*/ 29 w 699"/>
              <a:gd name="T41" fmla="*/ 495 h 496"/>
              <a:gd name="T42" fmla="*/ 36 w 699"/>
              <a:gd name="T43" fmla="*/ 496 h 496"/>
              <a:gd name="T44" fmla="*/ 697 w 699"/>
              <a:gd name="T45" fmla="*/ 495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99" h="496">
                <a:moveTo>
                  <a:pt x="697" y="495"/>
                </a:moveTo>
                <a:lnTo>
                  <a:pt x="697" y="493"/>
                </a:lnTo>
                <a:lnTo>
                  <a:pt x="699" y="491"/>
                </a:lnTo>
                <a:lnTo>
                  <a:pt x="29" y="490"/>
                </a:lnTo>
                <a:lnTo>
                  <a:pt x="24" y="488"/>
                </a:lnTo>
                <a:lnTo>
                  <a:pt x="18" y="485"/>
                </a:lnTo>
                <a:lnTo>
                  <a:pt x="15" y="482"/>
                </a:lnTo>
                <a:lnTo>
                  <a:pt x="11" y="478"/>
                </a:lnTo>
                <a:lnTo>
                  <a:pt x="8" y="472"/>
                </a:lnTo>
                <a:lnTo>
                  <a:pt x="6" y="467"/>
                </a:lnTo>
                <a:lnTo>
                  <a:pt x="5" y="461"/>
                </a:lnTo>
                <a:lnTo>
                  <a:pt x="5" y="0"/>
                </a:lnTo>
                <a:lnTo>
                  <a:pt x="0" y="0"/>
                </a:lnTo>
                <a:lnTo>
                  <a:pt x="0" y="461"/>
                </a:lnTo>
                <a:lnTo>
                  <a:pt x="0" y="467"/>
                </a:lnTo>
                <a:lnTo>
                  <a:pt x="2" y="474"/>
                </a:lnTo>
                <a:lnTo>
                  <a:pt x="6" y="480"/>
                </a:lnTo>
                <a:lnTo>
                  <a:pt x="11" y="487"/>
                </a:lnTo>
                <a:lnTo>
                  <a:pt x="15" y="490"/>
                </a:lnTo>
                <a:lnTo>
                  <a:pt x="23" y="493"/>
                </a:lnTo>
                <a:lnTo>
                  <a:pt x="29" y="495"/>
                </a:lnTo>
                <a:lnTo>
                  <a:pt x="36" y="496"/>
                </a:lnTo>
                <a:lnTo>
                  <a:pt x="697" y="495"/>
                </a:lnTo>
              </a:path>
            </a:pathLst>
          </a:custGeom>
          <a:noFill/>
          <a:ln w="0">
            <a:solidFill>
              <a:srgbClr val="0101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5824538" y="1460831"/>
            <a:ext cx="1643062" cy="831850"/>
          </a:xfrm>
          <a:custGeom>
            <a:avLst/>
            <a:gdLst>
              <a:gd name="T0" fmla="*/ 705 w 1036"/>
              <a:gd name="T1" fmla="*/ 433 h 522"/>
              <a:gd name="T2" fmla="*/ 707 w 1036"/>
              <a:gd name="T3" fmla="*/ 390 h 522"/>
              <a:gd name="T4" fmla="*/ 697 w 1036"/>
              <a:gd name="T5" fmla="*/ 394 h 522"/>
              <a:gd name="T6" fmla="*/ 673 w 1036"/>
              <a:gd name="T7" fmla="*/ 391 h 522"/>
              <a:gd name="T8" fmla="*/ 658 w 1036"/>
              <a:gd name="T9" fmla="*/ 383 h 522"/>
              <a:gd name="T10" fmla="*/ 649 w 1036"/>
              <a:gd name="T11" fmla="*/ 377 h 522"/>
              <a:gd name="T12" fmla="*/ 639 w 1036"/>
              <a:gd name="T13" fmla="*/ 357 h 522"/>
              <a:gd name="T14" fmla="*/ 662 w 1036"/>
              <a:gd name="T15" fmla="*/ 355 h 522"/>
              <a:gd name="T16" fmla="*/ 650 w 1036"/>
              <a:gd name="T17" fmla="*/ 347 h 522"/>
              <a:gd name="T18" fmla="*/ 647 w 1036"/>
              <a:gd name="T19" fmla="*/ 333 h 522"/>
              <a:gd name="T20" fmla="*/ 644 w 1036"/>
              <a:gd name="T21" fmla="*/ 312 h 522"/>
              <a:gd name="T22" fmla="*/ 626 w 1036"/>
              <a:gd name="T23" fmla="*/ 297 h 522"/>
              <a:gd name="T24" fmla="*/ 603 w 1036"/>
              <a:gd name="T25" fmla="*/ 289 h 522"/>
              <a:gd name="T26" fmla="*/ 602 w 1036"/>
              <a:gd name="T27" fmla="*/ 279 h 522"/>
              <a:gd name="T28" fmla="*/ 621 w 1036"/>
              <a:gd name="T29" fmla="*/ 271 h 522"/>
              <a:gd name="T30" fmla="*/ 599 w 1036"/>
              <a:gd name="T31" fmla="*/ 274 h 522"/>
              <a:gd name="T32" fmla="*/ 589 w 1036"/>
              <a:gd name="T33" fmla="*/ 270 h 522"/>
              <a:gd name="T34" fmla="*/ 613 w 1036"/>
              <a:gd name="T35" fmla="*/ 258 h 522"/>
              <a:gd name="T36" fmla="*/ 642 w 1036"/>
              <a:gd name="T37" fmla="*/ 260 h 522"/>
              <a:gd name="T38" fmla="*/ 657 w 1036"/>
              <a:gd name="T39" fmla="*/ 276 h 522"/>
              <a:gd name="T40" fmla="*/ 671 w 1036"/>
              <a:gd name="T41" fmla="*/ 284 h 522"/>
              <a:gd name="T42" fmla="*/ 696 w 1036"/>
              <a:gd name="T43" fmla="*/ 291 h 522"/>
              <a:gd name="T44" fmla="*/ 726 w 1036"/>
              <a:gd name="T45" fmla="*/ 294 h 522"/>
              <a:gd name="T46" fmla="*/ 739 w 1036"/>
              <a:gd name="T47" fmla="*/ 190 h 522"/>
              <a:gd name="T48" fmla="*/ 754 w 1036"/>
              <a:gd name="T49" fmla="*/ 180 h 522"/>
              <a:gd name="T50" fmla="*/ 777 w 1036"/>
              <a:gd name="T51" fmla="*/ 161 h 522"/>
              <a:gd name="T52" fmla="*/ 775 w 1036"/>
              <a:gd name="T53" fmla="*/ 145 h 522"/>
              <a:gd name="T54" fmla="*/ 757 w 1036"/>
              <a:gd name="T55" fmla="*/ 122 h 522"/>
              <a:gd name="T56" fmla="*/ 746 w 1036"/>
              <a:gd name="T57" fmla="*/ 82 h 522"/>
              <a:gd name="T58" fmla="*/ 739 w 1036"/>
              <a:gd name="T59" fmla="*/ 51 h 522"/>
              <a:gd name="T60" fmla="*/ 752 w 1036"/>
              <a:gd name="T61" fmla="*/ 39 h 522"/>
              <a:gd name="T62" fmla="*/ 760 w 1036"/>
              <a:gd name="T63" fmla="*/ 20 h 522"/>
              <a:gd name="T64" fmla="*/ 791 w 1036"/>
              <a:gd name="T65" fmla="*/ 9 h 522"/>
              <a:gd name="T66" fmla="*/ 825 w 1036"/>
              <a:gd name="T67" fmla="*/ 17 h 522"/>
              <a:gd name="T68" fmla="*/ 848 w 1036"/>
              <a:gd name="T69" fmla="*/ 39 h 522"/>
              <a:gd name="T70" fmla="*/ 854 w 1036"/>
              <a:gd name="T71" fmla="*/ 83 h 522"/>
              <a:gd name="T72" fmla="*/ 846 w 1036"/>
              <a:gd name="T73" fmla="*/ 106 h 522"/>
              <a:gd name="T74" fmla="*/ 846 w 1036"/>
              <a:gd name="T75" fmla="*/ 135 h 522"/>
              <a:gd name="T76" fmla="*/ 867 w 1036"/>
              <a:gd name="T77" fmla="*/ 163 h 522"/>
              <a:gd name="T78" fmla="*/ 890 w 1036"/>
              <a:gd name="T79" fmla="*/ 182 h 522"/>
              <a:gd name="T80" fmla="*/ 911 w 1036"/>
              <a:gd name="T81" fmla="*/ 197 h 522"/>
              <a:gd name="T82" fmla="*/ 942 w 1036"/>
              <a:gd name="T83" fmla="*/ 227 h 522"/>
              <a:gd name="T84" fmla="*/ 945 w 1036"/>
              <a:gd name="T85" fmla="*/ 278 h 522"/>
              <a:gd name="T86" fmla="*/ 930 w 1036"/>
              <a:gd name="T87" fmla="*/ 355 h 522"/>
              <a:gd name="T88" fmla="*/ 909 w 1036"/>
              <a:gd name="T89" fmla="*/ 406 h 522"/>
              <a:gd name="T90" fmla="*/ 895 w 1036"/>
              <a:gd name="T91" fmla="*/ 480 h 522"/>
              <a:gd name="T92" fmla="*/ 1013 w 1036"/>
              <a:gd name="T93" fmla="*/ 521 h 522"/>
              <a:gd name="T94" fmla="*/ 1031 w 1036"/>
              <a:gd name="T95" fmla="*/ 509 h 522"/>
              <a:gd name="T96" fmla="*/ 1036 w 1036"/>
              <a:gd name="T97" fmla="*/ 31 h 522"/>
              <a:gd name="T98" fmla="*/ 1027 w 1036"/>
              <a:gd name="T99" fmla="*/ 9 h 522"/>
              <a:gd name="T100" fmla="*/ 1005 w 1036"/>
              <a:gd name="T101" fmla="*/ 0 h 522"/>
              <a:gd name="T102" fmla="*/ 13 w 1036"/>
              <a:gd name="T103" fmla="*/ 5 h 522"/>
              <a:gd name="T104" fmla="*/ 0 w 1036"/>
              <a:gd name="T105" fmla="*/ 25 h 522"/>
              <a:gd name="T106" fmla="*/ 3 w 1036"/>
              <a:gd name="T107" fmla="*/ 503 h 522"/>
              <a:gd name="T108" fmla="*/ 19 w 1036"/>
              <a:gd name="T109" fmla="*/ 519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36" h="522">
                <a:moveTo>
                  <a:pt x="694" y="522"/>
                </a:moveTo>
                <a:lnTo>
                  <a:pt x="694" y="506"/>
                </a:lnTo>
                <a:lnTo>
                  <a:pt x="701" y="469"/>
                </a:lnTo>
                <a:lnTo>
                  <a:pt x="705" y="433"/>
                </a:lnTo>
                <a:lnTo>
                  <a:pt x="710" y="406"/>
                </a:lnTo>
                <a:lnTo>
                  <a:pt x="712" y="390"/>
                </a:lnTo>
                <a:lnTo>
                  <a:pt x="710" y="390"/>
                </a:lnTo>
                <a:lnTo>
                  <a:pt x="707" y="390"/>
                </a:lnTo>
                <a:lnTo>
                  <a:pt x="705" y="390"/>
                </a:lnTo>
                <a:lnTo>
                  <a:pt x="704" y="391"/>
                </a:lnTo>
                <a:lnTo>
                  <a:pt x="702" y="393"/>
                </a:lnTo>
                <a:lnTo>
                  <a:pt x="697" y="394"/>
                </a:lnTo>
                <a:lnTo>
                  <a:pt x="692" y="394"/>
                </a:lnTo>
                <a:lnTo>
                  <a:pt x="688" y="391"/>
                </a:lnTo>
                <a:lnTo>
                  <a:pt x="680" y="391"/>
                </a:lnTo>
                <a:lnTo>
                  <a:pt x="673" y="391"/>
                </a:lnTo>
                <a:lnTo>
                  <a:pt x="668" y="390"/>
                </a:lnTo>
                <a:lnTo>
                  <a:pt x="663" y="388"/>
                </a:lnTo>
                <a:lnTo>
                  <a:pt x="660" y="386"/>
                </a:lnTo>
                <a:lnTo>
                  <a:pt x="658" y="383"/>
                </a:lnTo>
                <a:lnTo>
                  <a:pt x="657" y="381"/>
                </a:lnTo>
                <a:lnTo>
                  <a:pt x="657" y="380"/>
                </a:lnTo>
                <a:lnTo>
                  <a:pt x="654" y="380"/>
                </a:lnTo>
                <a:lnTo>
                  <a:pt x="649" y="377"/>
                </a:lnTo>
                <a:lnTo>
                  <a:pt x="642" y="372"/>
                </a:lnTo>
                <a:lnTo>
                  <a:pt x="639" y="367"/>
                </a:lnTo>
                <a:lnTo>
                  <a:pt x="637" y="364"/>
                </a:lnTo>
                <a:lnTo>
                  <a:pt x="639" y="357"/>
                </a:lnTo>
                <a:lnTo>
                  <a:pt x="641" y="357"/>
                </a:lnTo>
                <a:lnTo>
                  <a:pt x="641" y="355"/>
                </a:lnTo>
                <a:lnTo>
                  <a:pt x="649" y="355"/>
                </a:lnTo>
                <a:lnTo>
                  <a:pt x="662" y="355"/>
                </a:lnTo>
                <a:lnTo>
                  <a:pt x="660" y="354"/>
                </a:lnTo>
                <a:lnTo>
                  <a:pt x="657" y="352"/>
                </a:lnTo>
                <a:lnTo>
                  <a:pt x="654" y="351"/>
                </a:lnTo>
                <a:lnTo>
                  <a:pt x="650" y="347"/>
                </a:lnTo>
                <a:lnTo>
                  <a:pt x="652" y="346"/>
                </a:lnTo>
                <a:lnTo>
                  <a:pt x="655" y="344"/>
                </a:lnTo>
                <a:lnTo>
                  <a:pt x="663" y="343"/>
                </a:lnTo>
                <a:lnTo>
                  <a:pt x="647" y="333"/>
                </a:lnTo>
                <a:lnTo>
                  <a:pt x="649" y="326"/>
                </a:lnTo>
                <a:lnTo>
                  <a:pt x="644" y="321"/>
                </a:lnTo>
                <a:lnTo>
                  <a:pt x="644" y="312"/>
                </a:lnTo>
                <a:lnTo>
                  <a:pt x="644" y="312"/>
                </a:lnTo>
                <a:lnTo>
                  <a:pt x="642" y="305"/>
                </a:lnTo>
                <a:lnTo>
                  <a:pt x="637" y="304"/>
                </a:lnTo>
                <a:lnTo>
                  <a:pt x="631" y="300"/>
                </a:lnTo>
                <a:lnTo>
                  <a:pt x="626" y="297"/>
                </a:lnTo>
                <a:lnTo>
                  <a:pt x="621" y="296"/>
                </a:lnTo>
                <a:lnTo>
                  <a:pt x="616" y="292"/>
                </a:lnTo>
                <a:lnTo>
                  <a:pt x="607" y="289"/>
                </a:lnTo>
                <a:lnTo>
                  <a:pt x="603" y="289"/>
                </a:lnTo>
                <a:lnTo>
                  <a:pt x="600" y="291"/>
                </a:lnTo>
                <a:lnTo>
                  <a:pt x="597" y="286"/>
                </a:lnTo>
                <a:lnTo>
                  <a:pt x="597" y="281"/>
                </a:lnTo>
                <a:lnTo>
                  <a:pt x="602" y="279"/>
                </a:lnTo>
                <a:lnTo>
                  <a:pt x="607" y="279"/>
                </a:lnTo>
                <a:lnTo>
                  <a:pt x="620" y="278"/>
                </a:lnTo>
                <a:lnTo>
                  <a:pt x="623" y="274"/>
                </a:lnTo>
                <a:lnTo>
                  <a:pt x="621" y="271"/>
                </a:lnTo>
                <a:lnTo>
                  <a:pt x="615" y="271"/>
                </a:lnTo>
                <a:lnTo>
                  <a:pt x="607" y="273"/>
                </a:lnTo>
                <a:lnTo>
                  <a:pt x="603" y="274"/>
                </a:lnTo>
                <a:lnTo>
                  <a:pt x="599" y="274"/>
                </a:lnTo>
                <a:lnTo>
                  <a:pt x="595" y="274"/>
                </a:lnTo>
                <a:lnTo>
                  <a:pt x="592" y="273"/>
                </a:lnTo>
                <a:lnTo>
                  <a:pt x="591" y="273"/>
                </a:lnTo>
                <a:lnTo>
                  <a:pt x="589" y="270"/>
                </a:lnTo>
                <a:lnTo>
                  <a:pt x="591" y="268"/>
                </a:lnTo>
                <a:lnTo>
                  <a:pt x="595" y="266"/>
                </a:lnTo>
                <a:lnTo>
                  <a:pt x="603" y="260"/>
                </a:lnTo>
                <a:lnTo>
                  <a:pt x="613" y="258"/>
                </a:lnTo>
                <a:lnTo>
                  <a:pt x="621" y="257"/>
                </a:lnTo>
                <a:lnTo>
                  <a:pt x="629" y="257"/>
                </a:lnTo>
                <a:lnTo>
                  <a:pt x="636" y="258"/>
                </a:lnTo>
                <a:lnTo>
                  <a:pt x="642" y="260"/>
                </a:lnTo>
                <a:lnTo>
                  <a:pt x="647" y="263"/>
                </a:lnTo>
                <a:lnTo>
                  <a:pt x="652" y="270"/>
                </a:lnTo>
                <a:lnTo>
                  <a:pt x="655" y="273"/>
                </a:lnTo>
                <a:lnTo>
                  <a:pt x="657" y="276"/>
                </a:lnTo>
                <a:lnTo>
                  <a:pt x="660" y="281"/>
                </a:lnTo>
                <a:lnTo>
                  <a:pt x="662" y="283"/>
                </a:lnTo>
                <a:lnTo>
                  <a:pt x="667" y="284"/>
                </a:lnTo>
                <a:lnTo>
                  <a:pt x="671" y="284"/>
                </a:lnTo>
                <a:lnTo>
                  <a:pt x="676" y="284"/>
                </a:lnTo>
                <a:lnTo>
                  <a:pt x="683" y="284"/>
                </a:lnTo>
                <a:lnTo>
                  <a:pt x="689" y="286"/>
                </a:lnTo>
                <a:lnTo>
                  <a:pt x="696" y="291"/>
                </a:lnTo>
                <a:lnTo>
                  <a:pt x="704" y="294"/>
                </a:lnTo>
                <a:lnTo>
                  <a:pt x="715" y="296"/>
                </a:lnTo>
                <a:lnTo>
                  <a:pt x="725" y="294"/>
                </a:lnTo>
                <a:lnTo>
                  <a:pt x="726" y="294"/>
                </a:lnTo>
                <a:lnTo>
                  <a:pt x="728" y="268"/>
                </a:lnTo>
                <a:lnTo>
                  <a:pt x="731" y="232"/>
                </a:lnTo>
                <a:lnTo>
                  <a:pt x="735" y="201"/>
                </a:lnTo>
                <a:lnTo>
                  <a:pt x="739" y="190"/>
                </a:lnTo>
                <a:lnTo>
                  <a:pt x="739" y="189"/>
                </a:lnTo>
                <a:lnTo>
                  <a:pt x="744" y="187"/>
                </a:lnTo>
                <a:lnTo>
                  <a:pt x="749" y="184"/>
                </a:lnTo>
                <a:lnTo>
                  <a:pt x="754" y="180"/>
                </a:lnTo>
                <a:lnTo>
                  <a:pt x="760" y="177"/>
                </a:lnTo>
                <a:lnTo>
                  <a:pt x="769" y="171"/>
                </a:lnTo>
                <a:lnTo>
                  <a:pt x="773" y="166"/>
                </a:lnTo>
                <a:lnTo>
                  <a:pt x="777" y="161"/>
                </a:lnTo>
                <a:lnTo>
                  <a:pt x="778" y="154"/>
                </a:lnTo>
                <a:lnTo>
                  <a:pt x="778" y="151"/>
                </a:lnTo>
                <a:lnTo>
                  <a:pt x="777" y="148"/>
                </a:lnTo>
                <a:lnTo>
                  <a:pt x="775" y="145"/>
                </a:lnTo>
                <a:lnTo>
                  <a:pt x="773" y="143"/>
                </a:lnTo>
                <a:lnTo>
                  <a:pt x="769" y="138"/>
                </a:lnTo>
                <a:lnTo>
                  <a:pt x="764" y="132"/>
                </a:lnTo>
                <a:lnTo>
                  <a:pt x="757" y="122"/>
                </a:lnTo>
                <a:lnTo>
                  <a:pt x="751" y="101"/>
                </a:lnTo>
                <a:lnTo>
                  <a:pt x="749" y="93"/>
                </a:lnTo>
                <a:lnTo>
                  <a:pt x="746" y="85"/>
                </a:lnTo>
                <a:lnTo>
                  <a:pt x="746" y="82"/>
                </a:lnTo>
                <a:lnTo>
                  <a:pt x="743" y="77"/>
                </a:lnTo>
                <a:lnTo>
                  <a:pt x="739" y="69"/>
                </a:lnTo>
                <a:lnTo>
                  <a:pt x="739" y="59"/>
                </a:lnTo>
                <a:lnTo>
                  <a:pt x="739" y="51"/>
                </a:lnTo>
                <a:lnTo>
                  <a:pt x="739" y="46"/>
                </a:lnTo>
                <a:lnTo>
                  <a:pt x="743" y="41"/>
                </a:lnTo>
                <a:lnTo>
                  <a:pt x="746" y="38"/>
                </a:lnTo>
                <a:lnTo>
                  <a:pt x="752" y="39"/>
                </a:lnTo>
                <a:lnTo>
                  <a:pt x="751" y="35"/>
                </a:lnTo>
                <a:lnTo>
                  <a:pt x="752" y="30"/>
                </a:lnTo>
                <a:lnTo>
                  <a:pt x="754" y="25"/>
                </a:lnTo>
                <a:lnTo>
                  <a:pt x="760" y="20"/>
                </a:lnTo>
                <a:lnTo>
                  <a:pt x="767" y="17"/>
                </a:lnTo>
                <a:lnTo>
                  <a:pt x="773" y="12"/>
                </a:lnTo>
                <a:lnTo>
                  <a:pt x="781" y="10"/>
                </a:lnTo>
                <a:lnTo>
                  <a:pt x="791" y="9"/>
                </a:lnTo>
                <a:lnTo>
                  <a:pt x="801" y="9"/>
                </a:lnTo>
                <a:lnTo>
                  <a:pt x="809" y="12"/>
                </a:lnTo>
                <a:lnTo>
                  <a:pt x="817" y="13"/>
                </a:lnTo>
                <a:lnTo>
                  <a:pt x="825" y="17"/>
                </a:lnTo>
                <a:lnTo>
                  <a:pt x="832" y="23"/>
                </a:lnTo>
                <a:lnTo>
                  <a:pt x="840" y="28"/>
                </a:lnTo>
                <a:lnTo>
                  <a:pt x="845" y="35"/>
                </a:lnTo>
                <a:lnTo>
                  <a:pt x="848" y="39"/>
                </a:lnTo>
                <a:lnTo>
                  <a:pt x="854" y="51"/>
                </a:lnTo>
                <a:lnTo>
                  <a:pt x="856" y="65"/>
                </a:lnTo>
                <a:lnTo>
                  <a:pt x="854" y="78"/>
                </a:lnTo>
                <a:lnTo>
                  <a:pt x="854" y="83"/>
                </a:lnTo>
                <a:lnTo>
                  <a:pt x="853" y="90"/>
                </a:lnTo>
                <a:lnTo>
                  <a:pt x="851" y="96"/>
                </a:lnTo>
                <a:lnTo>
                  <a:pt x="849" y="101"/>
                </a:lnTo>
                <a:lnTo>
                  <a:pt x="846" y="106"/>
                </a:lnTo>
                <a:lnTo>
                  <a:pt x="845" y="109"/>
                </a:lnTo>
                <a:lnTo>
                  <a:pt x="845" y="116"/>
                </a:lnTo>
                <a:lnTo>
                  <a:pt x="845" y="125"/>
                </a:lnTo>
                <a:lnTo>
                  <a:pt x="846" y="135"/>
                </a:lnTo>
                <a:lnTo>
                  <a:pt x="854" y="153"/>
                </a:lnTo>
                <a:lnTo>
                  <a:pt x="856" y="154"/>
                </a:lnTo>
                <a:lnTo>
                  <a:pt x="861" y="156"/>
                </a:lnTo>
                <a:lnTo>
                  <a:pt x="867" y="163"/>
                </a:lnTo>
                <a:lnTo>
                  <a:pt x="877" y="171"/>
                </a:lnTo>
                <a:lnTo>
                  <a:pt x="880" y="174"/>
                </a:lnTo>
                <a:lnTo>
                  <a:pt x="885" y="177"/>
                </a:lnTo>
                <a:lnTo>
                  <a:pt x="890" y="182"/>
                </a:lnTo>
                <a:lnTo>
                  <a:pt x="895" y="185"/>
                </a:lnTo>
                <a:lnTo>
                  <a:pt x="901" y="190"/>
                </a:lnTo>
                <a:lnTo>
                  <a:pt x="906" y="193"/>
                </a:lnTo>
                <a:lnTo>
                  <a:pt x="911" y="197"/>
                </a:lnTo>
                <a:lnTo>
                  <a:pt x="917" y="201"/>
                </a:lnTo>
                <a:lnTo>
                  <a:pt x="925" y="208"/>
                </a:lnTo>
                <a:lnTo>
                  <a:pt x="937" y="219"/>
                </a:lnTo>
                <a:lnTo>
                  <a:pt x="942" y="227"/>
                </a:lnTo>
                <a:lnTo>
                  <a:pt x="945" y="236"/>
                </a:lnTo>
                <a:lnTo>
                  <a:pt x="948" y="247"/>
                </a:lnTo>
                <a:lnTo>
                  <a:pt x="947" y="260"/>
                </a:lnTo>
                <a:lnTo>
                  <a:pt x="945" y="278"/>
                </a:lnTo>
                <a:lnTo>
                  <a:pt x="938" y="299"/>
                </a:lnTo>
                <a:lnTo>
                  <a:pt x="935" y="320"/>
                </a:lnTo>
                <a:lnTo>
                  <a:pt x="932" y="339"/>
                </a:lnTo>
                <a:lnTo>
                  <a:pt x="930" y="355"/>
                </a:lnTo>
                <a:lnTo>
                  <a:pt x="929" y="370"/>
                </a:lnTo>
                <a:lnTo>
                  <a:pt x="925" y="381"/>
                </a:lnTo>
                <a:lnTo>
                  <a:pt x="919" y="394"/>
                </a:lnTo>
                <a:lnTo>
                  <a:pt x="909" y="406"/>
                </a:lnTo>
                <a:lnTo>
                  <a:pt x="896" y="417"/>
                </a:lnTo>
                <a:lnTo>
                  <a:pt x="895" y="420"/>
                </a:lnTo>
                <a:lnTo>
                  <a:pt x="893" y="451"/>
                </a:lnTo>
                <a:lnTo>
                  <a:pt x="895" y="480"/>
                </a:lnTo>
                <a:lnTo>
                  <a:pt x="900" y="509"/>
                </a:lnTo>
                <a:lnTo>
                  <a:pt x="901" y="521"/>
                </a:lnTo>
                <a:lnTo>
                  <a:pt x="1005" y="521"/>
                </a:lnTo>
                <a:lnTo>
                  <a:pt x="1013" y="521"/>
                </a:lnTo>
                <a:lnTo>
                  <a:pt x="1016" y="519"/>
                </a:lnTo>
                <a:lnTo>
                  <a:pt x="1023" y="516"/>
                </a:lnTo>
                <a:lnTo>
                  <a:pt x="1027" y="513"/>
                </a:lnTo>
                <a:lnTo>
                  <a:pt x="1031" y="509"/>
                </a:lnTo>
                <a:lnTo>
                  <a:pt x="1034" y="503"/>
                </a:lnTo>
                <a:lnTo>
                  <a:pt x="1034" y="498"/>
                </a:lnTo>
                <a:lnTo>
                  <a:pt x="1036" y="492"/>
                </a:lnTo>
                <a:lnTo>
                  <a:pt x="1036" y="31"/>
                </a:lnTo>
                <a:lnTo>
                  <a:pt x="1034" y="25"/>
                </a:lnTo>
                <a:lnTo>
                  <a:pt x="1034" y="17"/>
                </a:lnTo>
                <a:lnTo>
                  <a:pt x="1031" y="13"/>
                </a:lnTo>
                <a:lnTo>
                  <a:pt x="1027" y="9"/>
                </a:lnTo>
                <a:lnTo>
                  <a:pt x="1023" y="5"/>
                </a:lnTo>
                <a:lnTo>
                  <a:pt x="1016" y="2"/>
                </a:lnTo>
                <a:lnTo>
                  <a:pt x="1013" y="0"/>
                </a:lnTo>
                <a:lnTo>
                  <a:pt x="1005" y="0"/>
                </a:lnTo>
                <a:lnTo>
                  <a:pt x="31" y="0"/>
                </a:lnTo>
                <a:lnTo>
                  <a:pt x="24" y="0"/>
                </a:lnTo>
                <a:lnTo>
                  <a:pt x="19" y="2"/>
                </a:lnTo>
                <a:lnTo>
                  <a:pt x="13" y="5"/>
                </a:lnTo>
                <a:lnTo>
                  <a:pt x="10" y="9"/>
                </a:lnTo>
                <a:lnTo>
                  <a:pt x="5" y="13"/>
                </a:lnTo>
                <a:lnTo>
                  <a:pt x="3" y="17"/>
                </a:lnTo>
                <a:lnTo>
                  <a:pt x="0" y="25"/>
                </a:lnTo>
                <a:lnTo>
                  <a:pt x="0" y="31"/>
                </a:lnTo>
                <a:lnTo>
                  <a:pt x="0" y="492"/>
                </a:lnTo>
                <a:lnTo>
                  <a:pt x="0" y="498"/>
                </a:lnTo>
                <a:lnTo>
                  <a:pt x="3" y="503"/>
                </a:lnTo>
                <a:lnTo>
                  <a:pt x="5" y="509"/>
                </a:lnTo>
                <a:lnTo>
                  <a:pt x="10" y="513"/>
                </a:lnTo>
                <a:lnTo>
                  <a:pt x="13" y="516"/>
                </a:lnTo>
                <a:lnTo>
                  <a:pt x="19" y="519"/>
                </a:lnTo>
                <a:lnTo>
                  <a:pt x="24" y="521"/>
                </a:lnTo>
                <a:lnTo>
                  <a:pt x="694" y="522"/>
                </a:lnTo>
                <a:close/>
              </a:path>
            </a:pathLst>
          </a:custGeom>
          <a:solidFill>
            <a:srgbClr val="99CCFF"/>
          </a:solidFill>
          <a:ln w="9525">
            <a:solidFill>
              <a:srgbClr val="003366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921500" y="2083131"/>
            <a:ext cx="50800" cy="295275"/>
          </a:xfrm>
          <a:custGeom>
            <a:avLst/>
            <a:gdLst>
              <a:gd name="T0" fmla="*/ 29 w 32"/>
              <a:gd name="T1" fmla="*/ 4 h 186"/>
              <a:gd name="T2" fmla="*/ 29 w 32"/>
              <a:gd name="T3" fmla="*/ 0 h 186"/>
              <a:gd name="T4" fmla="*/ 21 w 32"/>
              <a:gd name="T5" fmla="*/ 0 h 186"/>
              <a:gd name="T6" fmla="*/ 19 w 32"/>
              <a:gd name="T7" fmla="*/ 16 h 186"/>
              <a:gd name="T8" fmla="*/ 14 w 32"/>
              <a:gd name="T9" fmla="*/ 43 h 186"/>
              <a:gd name="T10" fmla="*/ 10 w 32"/>
              <a:gd name="T11" fmla="*/ 79 h 186"/>
              <a:gd name="T12" fmla="*/ 3 w 32"/>
              <a:gd name="T13" fmla="*/ 116 h 186"/>
              <a:gd name="T14" fmla="*/ 3 w 32"/>
              <a:gd name="T15" fmla="*/ 131 h 186"/>
              <a:gd name="T16" fmla="*/ 1 w 32"/>
              <a:gd name="T17" fmla="*/ 134 h 186"/>
              <a:gd name="T18" fmla="*/ 1 w 32"/>
              <a:gd name="T19" fmla="*/ 136 h 186"/>
              <a:gd name="T20" fmla="*/ 0 w 32"/>
              <a:gd name="T21" fmla="*/ 149 h 186"/>
              <a:gd name="T22" fmla="*/ 0 w 32"/>
              <a:gd name="T23" fmla="*/ 175 h 186"/>
              <a:gd name="T24" fmla="*/ 3 w 32"/>
              <a:gd name="T25" fmla="*/ 186 h 186"/>
              <a:gd name="T26" fmla="*/ 11 w 32"/>
              <a:gd name="T27" fmla="*/ 181 h 186"/>
              <a:gd name="T28" fmla="*/ 21 w 32"/>
              <a:gd name="T29" fmla="*/ 168 h 186"/>
              <a:gd name="T30" fmla="*/ 21 w 32"/>
              <a:gd name="T31" fmla="*/ 124 h 186"/>
              <a:gd name="T32" fmla="*/ 24 w 32"/>
              <a:gd name="T33" fmla="*/ 82 h 186"/>
              <a:gd name="T34" fmla="*/ 27 w 32"/>
              <a:gd name="T35" fmla="*/ 50 h 186"/>
              <a:gd name="T36" fmla="*/ 31 w 32"/>
              <a:gd name="T37" fmla="*/ 30 h 186"/>
              <a:gd name="T38" fmla="*/ 32 w 32"/>
              <a:gd name="T39" fmla="*/ 14 h 186"/>
              <a:gd name="T40" fmla="*/ 32 w 32"/>
              <a:gd name="T41" fmla="*/ 8 h 186"/>
              <a:gd name="T42" fmla="*/ 29 w 32"/>
              <a:gd name="T43" fmla="*/ 4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" h="186">
                <a:moveTo>
                  <a:pt x="29" y="4"/>
                </a:moveTo>
                <a:lnTo>
                  <a:pt x="29" y="0"/>
                </a:lnTo>
                <a:lnTo>
                  <a:pt x="21" y="0"/>
                </a:lnTo>
                <a:lnTo>
                  <a:pt x="19" y="16"/>
                </a:lnTo>
                <a:lnTo>
                  <a:pt x="14" y="43"/>
                </a:lnTo>
                <a:lnTo>
                  <a:pt x="10" y="79"/>
                </a:lnTo>
                <a:lnTo>
                  <a:pt x="3" y="116"/>
                </a:lnTo>
                <a:lnTo>
                  <a:pt x="3" y="131"/>
                </a:lnTo>
                <a:lnTo>
                  <a:pt x="1" y="134"/>
                </a:lnTo>
                <a:lnTo>
                  <a:pt x="1" y="136"/>
                </a:lnTo>
                <a:lnTo>
                  <a:pt x="0" y="149"/>
                </a:lnTo>
                <a:lnTo>
                  <a:pt x="0" y="175"/>
                </a:lnTo>
                <a:lnTo>
                  <a:pt x="3" y="186"/>
                </a:lnTo>
                <a:lnTo>
                  <a:pt x="11" y="181"/>
                </a:lnTo>
                <a:lnTo>
                  <a:pt x="21" y="168"/>
                </a:lnTo>
                <a:lnTo>
                  <a:pt x="21" y="124"/>
                </a:lnTo>
                <a:lnTo>
                  <a:pt x="24" y="82"/>
                </a:lnTo>
                <a:lnTo>
                  <a:pt x="27" y="50"/>
                </a:lnTo>
                <a:lnTo>
                  <a:pt x="31" y="30"/>
                </a:lnTo>
                <a:lnTo>
                  <a:pt x="32" y="14"/>
                </a:lnTo>
                <a:lnTo>
                  <a:pt x="32" y="8"/>
                </a:lnTo>
                <a:lnTo>
                  <a:pt x="29" y="4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921500" y="2083131"/>
            <a:ext cx="50800" cy="295275"/>
          </a:xfrm>
          <a:custGeom>
            <a:avLst/>
            <a:gdLst>
              <a:gd name="T0" fmla="*/ 29 w 32"/>
              <a:gd name="T1" fmla="*/ 4 h 186"/>
              <a:gd name="T2" fmla="*/ 29 w 32"/>
              <a:gd name="T3" fmla="*/ 0 h 186"/>
              <a:gd name="T4" fmla="*/ 21 w 32"/>
              <a:gd name="T5" fmla="*/ 0 h 186"/>
              <a:gd name="T6" fmla="*/ 19 w 32"/>
              <a:gd name="T7" fmla="*/ 16 h 186"/>
              <a:gd name="T8" fmla="*/ 14 w 32"/>
              <a:gd name="T9" fmla="*/ 43 h 186"/>
              <a:gd name="T10" fmla="*/ 10 w 32"/>
              <a:gd name="T11" fmla="*/ 79 h 186"/>
              <a:gd name="T12" fmla="*/ 3 w 32"/>
              <a:gd name="T13" fmla="*/ 116 h 186"/>
              <a:gd name="T14" fmla="*/ 3 w 32"/>
              <a:gd name="T15" fmla="*/ 131 h 186"/>
              <a:gd name="T16" fmla="*/ 1 w 32"/>
              <a:gd name="T17" fmla="*/ 134 h 186"/>
              <a:gd name="T18" fmla="*/ 1 w 32"/>
              <a:gd name="T19" fmla="*/ 136 h 186"/>
              <a:gd name="T20" fmla="*/ 0 w 32"/>
              <a:gd name="T21" fmla="*/ 149 h 186"/>
              <a:gd name="T22" fmla="*/ 0 w 32"/>
              <a:gd name="T23" fmla="*/ 175 h 186"/>
              <a:gd name="T24" fmla="*/ 3 w 32"/>
              <a:gd name="T25" fmla="*/ 186 h 186"/>
              <a:gd name="T26" fmla="*/ 11 w 32"/>
              <a:gd name="T27" fmla="*/ 181 h 186"/>
              <a:gd name="T28" fmla="*/ 21 w 32"/>
              <a:gd name="T29" fmla="*/ 168 h 186"/>
              <a:gd name="T30" fmla="*/ 21 w 32"/>
              <a:gd name="T31" fmla="*/ 124 h 186"/>
              <a:gd name="T32" fmla="*/ 24 w 32"/>
              <a:gd name="T33" fmla="*/ 82 h 186"/>
              <a:gd name="T34" fmla="*/ 27 w 32"/>
              <a:gd name="T35" fmla="*/ 50 h 186"/>
              <a:gd name="T36" fmla="*/ 31 w 32"/>
              <a:gd name="T37" fmla="*/ 30 h 186"/>
              <a:gd name="T38" fmla="*/ 32 w 32"/>
              <a:gd name="T39" fmla="*/ 14 h 186"/>
              <a:gd name="T40" fmla="*/ 32 w 32"/>
              <a:gd name="T41" fmla="*/ 8 h 186"/>
              <a:gd name="T42" fmla="*/ 29 w 32"/>
              <a:gd name="T43" fmla="*/ 4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" h="186">
                <a:moveTo>
                  <a:pt x="29" y="4"/>
                </a:moveTo>
                <a:lnTo>
                  <a:pt x="29" y="0"/>
                </a:lnTo>
                <a:lnTo>
                  <a:pt x="21" y="0"/>
                </a:lnTo>
                <a:lnTo>
                  <a:pt x="19" y="16"/>
                </a:lnTo>
                <a:lnTo>
                  <a:pt x="14" y="43"/>
                </a:lnTo>
                <a:lnTo>
                  <a:pt x="10" y="79"/>
                </a:lnTo>
                <a:lnTo>
                  <a:pt x="3" y="116"/>
                </a:lnTo>
                <a:lnTo>
                  <a:pt x="3" y="131"/>
                </a:lnTo>
                <a:lnTo>
                  <a:pt x="1" y="134"/>
                </a:lnTo>
                <a:lnTo>
                  <a:pt x="1" y="136"/>
                </a:lnTo>
                <a:lnTo>
                  <a:pt x="0" y="149"/>
                </a:lnTo>
                <a:lnTo>
                  <a:pt x="0" y="175"/>
                </a:lnTo>
                <a:lnTo>
                  <a:pt x="3" y="186"/>
                </a:lnTo>
                <a:lnTo>
                  <a:pt x="11" y="181"/>
                </a:lnTo>
                <a:lnTo>
                  <a:pt x="21" y="168"/>
                </a:lnTo>
                <a:lnTo>
                  <a:pt x="21" y="124"/>
                </a:lnTo>
                <a:lnTo>
                  <a:pt x="24" y="82"/>
                </a:lnTo>
                <a:lnTo>
                  <a:pt x="27" y="50"/>
                </a:lnTo>
                <a:lnTo>
                  <a:pt x="31" y="30"/>
                </a:lnTo>
                <a:lnTo>
                  <a:pt x="32" y="14"/>
                </a:lnTo>
                <a:lnTo>
                  <a:pt x="32" y="8"/>
                </a:lnTo>
                <a:lnTo>
                  <a:pt x="29" y="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6985000" y="1735469"/>
            <a:ext cx="307975" cy="401637"/>
          </a:xfrm>
          <a:custGeom>
            <a:avLst/>
            <a:gdLst>
              <a:gd name="T0" fmla="*/ 133 w 194"/>
              <a:gd name="T1" fmla="*/ 22 h 253"/>
              <a:gd name="T2" fmla="*/ 102 w 194"/>
              <a:gd name="T3" fmla="*/ 69 h 253"/>
              <a:gd name="T4" fmla="*/ 91 w 194"/>
              <a:gd name="T5" fmla="*/ 95 h 253"/>
              <a:gd name="T6" fmla="*/ 67 w 194"/>
              <a:gd name="T7" fmla="*/ 118 h 253"/>
              <a:gd name="T8" fmla="*/ 49 w 194"/>
              <a:gd name="T9" fmla="*/ 147 h 253"/>
              <a:gd name="T10" fmla="*/ 36 w 194"/>
              <a:gd name="T11" fmla="*/ 173 h 253"/>
              <a:gd name="T12" fmla="*/ 4 w 194"/>
              <a:gd name="T13" fmla="*/ 183 h 253"/>
              <a:gd name="T14" fmla="*/ 0 w 194"/>
              <a:gd name="T15" fmla="*/ 219 h 253"/>
              <a:gd name="T16" fmla="*/ 8 w 194"/>
              <a:gd name="T17" fmla="*/ 238 h 253"/>
              <a:gd name="T18" fmla="*/ 26 w 194"/>
              <a:gd name="T19" fmla="*/ 241 h 253"/>
              <a:gd name="T20" fmla="*/ 47 w 194"/>
              <a:gd name="T21" fmla="*/ 241 h 253"/>
              <a:gd name="T22" fmla="*/ 63 w 194"/>
              <a:gd name="T23" fmla="*/ 243 h 253"/>
              <a:gd name="T24" fmla="*/ 80 w 194"/>
              <a:gd name="T25" fmla="*/ 246 h 253"/>
              <a:gd name="T26" fmla="*/ 96 w 194"/>
              <a:gd name="T27" fmla="*/ 249 h 253"/>
              <a:gd name="T28" fmla="*/ 120 w 194"/>
              <a:gd name="T29" fmla="*/ 253 h 253"/>
              <a:gd name="T30" fmla="*/ 144 w 194"/>
              <a:gd name="T31" fmla="*/ 253 h 253"/>
              <a:gd name="T32" fmla="*/ 161 w 194"/>
              <a:gd name="T33" fmla="*/ 249 h 253"/>
              <a:gd name="T34" fmla="*/ 164 w 194"/>
              <a:gd name="T35" fmla="*/ 244 h 253"/>
              <a:gd name="T36" fmla="*/ 148 w 194"/>
              <a:gd name="T37" fmla="*/ 248 h 253"/>
              <a:gd name="T38" fmla="*/ 128 w 194"/>
              <a:gd name="T39" fmla="*/ 249 h 253"/>
              <a:gd name="T40" fmla="*/ 102 w 194"/>
              <a:gd name="T41" fmla="*/ 246 h 253"/>
              <a:gd name="T42" fmla="*/ 84 w 194"/>
              <a:gd name="T43" fmla="*/ 244 h 253"/>
              <a:gd name="T44" fmla="*/ 70 w 194"/>
              <a:gd name="T45" fmla="*/ 241 h 253"/>
              <a:gd name="T46" fmla="*/ 54 w 194"/>
              <a:gd name="T47" fmla="*/ 238 h 253"/>
              <a:gd name="T48" fmla="*/ 34 w 194"/>
              <a:gd name="T49" fmla="*/ 238 h 253"/>
              <a:gd name="T50" fmla="*/ 15 w 194"/>
              <a:gd name="T51" fmla="*/ 235 h 253"/>
              <a:gd name="T52" fmla="*/ 5 w 194"/>
              <a:gd name="T53" fmla="*/ 230 h 253"/>
              <a:gd name="T54" fmla="*/ 7 w 194"/>
              <a:gd name="T55" fmla="*/ 189 h 253"/>
              <a:gd name="T56" fmla="*/ 25 w 194"/>
              <a:gd name="T57" fmla="*/ 186 h 253"/>
              <a:gd name="T58" fmla="*/ 46 w 194"/>
              <a:gd name="T59" fmla="*/ 186 h 253"/>
              <a:gd name="T60" fmla="*/ 67 w 194"/>
              <a:gd name="T61" fmla="*/ 184 h 253"/>
              <a:gd name="T62" fmla="*/ 84 w 194"/>
              <a:gd name="T63" fmla="*/ 184 h 253"/>
              <a:gd name="T64" fmla="*/ 97 w 194"/>
              <a:gd name="T65" fmla="*/ 183 h 253"/>
              <a:gd name="T66" fmla="*/ 115 w 194"/>
              <a:gd name="T67" fmla="*/ 175 h 253"/>
              <a:gd name="T68" fmla="*/ 118 w 194"/>
              <a:gd name="T69" fmla="*/ 146 h 253"/>
              <a:gd name="T70" fmla="*/ 133 w 194"/>
              <a:gd name="T71" fmla="*/ 108 h 253"/>
              <a:gd name="T72" fmla="*/ 157 w 194"/>
              <a:gd name="T73" fmla="*/ 69 h 253"/>
              <a:gd name="T74" fmla="*/ 167 w 194"/>
              <a:gd name="T75" fmla="*/ 52 h 253"/>
              <a:gd name="T76" fmla="*/ 178 w 194"/>
              <a:gd name="T77" fmla="*/ 40 h 253"/>
              <a:gd name="T78" fmla="*/ 194 w 194"/>
              <a:gd name="T79" fmla="*/ 37 h 253"/>
              <a:gd name="T80" fmla="*/ 172 w 194"/>
              <a:gd name="T81" fmla="*/ 40 h 253"/>
              <a:gd name="T82" fmla="*/ 161 w 194"/>
              <a:gd name="T83" fmla="*/ 53 h 253"/>
              <a:gd name="T84" fmla="*/ 146 w 194"/>
              <a:gd name="T85" fmla="*/ 79 h 253"/>
              <a:gd name="T86" fmla="*/ 123 w 194"/>
              <a:gd name="T87" fmla="*/ 120 h 253"/>
              <a:gd name="T88" fmla="*/ 114 w 194"/>
              <a:gd name="T89" fmla="*/ 154 h 253"/>
              <a:gd name="T90" fmla="*/ 109 w 194"/>
              <a:gd name="T91" fmla="*/ 178 h 253"/>
              <a:gd name="T92" fmla="*/ 94 w 194"/>
              <a:gd name="T93" fmla="*/ 180 h 253"/>
              <a:gd name="T94" fmla="*/ 78 w 194"/>
              <a:gd name="T95" fmla="*/ 181 h 253"/>
              <a:gd name="T96" fmla="*/ 60 w 194"/>
              <a:gd name="T97" fmla="*/ 183 h 253"/>
              <a:gd name="T98" fmla="*/ 39 w 194"/>
              <a:gd name="T99" fmla="*/ 183 h 253"/>
              <a:gd name="T100" fmla="*/ 44 w 194"/>
              <a:gd name="T101" fmla="*/ 165 h 253"/>
              <a:gd name="T102" fmla="*/ 55 w 194"/>
              <a:gd name="T103" fmla="*/ 141 h 253"/>
              <a:gd name="T104" fmla="*/ 76 w 194"/>
              <a:gd name="T105" fmla="*/ 112 h 253"/>
              <a:gd name="T106" fmla="*/ 102 w 194"/>
              <a:gd name="T107" fmla="*/ 92 h 253"/>
              <a:gd name="T108" fmla="*/ 107 w 194"/>
              <a:gd name="T109" fmla="*/ 68 h 253"/>
              <a:gd name="T110" fmla="*/ 136 w 194"/>
              <a:gd name="T111" fmla="*/ 24 h 253"/>
              <a:gd name="T112" fmla="*/ 146 w 194"/>
              <a:gd name="T113" fmla="*/ 0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94" h="253">
                <a:moveTo>
                  <a:pt x="146" y="0"/>
                </a:moveTo>
                <a:lnTo>
                  <a:pt x="139" y="11"/>
                </a:lnTo>
                <a:lnTo>
                  <a:pt x="133" y="22"/>
                </a:lnTo>
                <a:lnTo>
                  <a:pt x="123" y="35"/>
                </a:lnTo>
                <a:lnTo>
                  <a:pt x="114" y="53"/>
                </a:lnTo>
                <a:lnTo>
                  <a:pt x="102" y="69"/>
                </a:lnTo>
                <a:lnTo>
                  <a:pt x="91" y="84"/>
                </a:lnTo>
                <a:lnTo>
                  <a:pt x="81" y="95"/>
                </a:lnTo>
                <a:lnTo>
                  <a:pt x="91" y="95"/>
                </a:lnTo>
                <a:lnTo>
                  <a:pt x="81" y="102"/>
                </a:lnTo>
                <a:lnTo>
                  <a:pt x="75" y="110"/>
                </a:lnTo>
                <a:lnTo>
                  <a:pt x="67" y="118"/>
                </a:lnTo>
                <a:lnTo>
                  <a:pt x="60" y="128"/>
                </a:lnTo>
                <a:lnTo>
                  <a:pt x="54" y="137"/>
                </a:lnTo>
                <a:lnTo>
                  <a:pt x="49" y="147"/>
                </a:lnTo>
                <a:lnTo>
                  <a:pt x="46" y="155"/>
                </a:lnTo>
                <a:lnTo>
                  <a:pt x="42" y="163"/>
                </a:lnTo>
                <a:lnTo>
                  <a:pt x="36" y="173"/>
                </a:lnTo>
                <a:lnTo>
                  <a:pt x="28" y="183"/>
                </a:lnTo>
                <a:lnTo>
                  <a:pt x="21" y="183"/>
                </a:lnTo>
                <a:lnTo>
                  <a:pt x="4" y="183"/>
                </a:lnTo>
                <a:lnTo>
                  <a:pt x="4" y="189"/>
                </a:lnTo>
                <a:lnTo>
                  <a:pt x="2" y="204"/>
                </a:lnTo>
                <a:lnTo>
                  <a:pt x="0" y="219"/>
                </a:lnTo>
                <a:lnTo>
                  <a:pt x="2" y="233"/>
                </a:lnTo>
                <a:lnTo>
                  <a:pt x="5" y="235"/>
                </a:lnTo>
                <a:lnTo>
                  <a:pt x="8" y="238"/>
                </a:lnTo>
                <a:lnTo>
                  <a:pt x="13" y="240"/>
                </a:lnTo>
                <a:lnTo>
                  <a:pt x="21" y="240"/>
                </a:lnTo>
                <a:lnTo>
                  <a:pt x="26" y="241"/>
                </a:lnTo>
                <a:lnTo>
                  <a:pt x="34" y="241"/>
                </a:lnTo>
                <a:lnTo>
                  <a:pt x="41" y="241"/>
                </a:lnTo>
                <a:lnTo>
                  <a:pt x="47" y="241"/>
                </a:lnTo>
                <a:lnTo>
                  <a:pt x="52" y="241"/>
                </a:lnTo>
                <a:lnTo>
                  <a:pt x="59" y="241"/>
                </a:lnTo>
                <a:lnTo>
                  <a:pt x="63" y="243"/>
                </a:lnTo>
                <a:lnTo>
                  <a:pt x="68" y="244"/>
                </a:lnTo>
                <a:lnTo>
                  <a:pt x="75" y="246"/>
                </a:lnTo>
                <a:lnTo>
                  <a:pt x="80" y="246"/>
                </a:lnTo>
                <a:lnTo>
                  <a:pt x="84" y="249"/>
                </a:lnTo>
                <a:lnTo>
                  <a:pt x="89" y="249"/>
                </a:lnTo>
                <a:lnTo>
                  <a:pt x="96" y="249"/>
                </a:lnTo>
                <a:lnTo>
                  <a:pt x="102" y="251"/>
                </a:lnTo>
                <a:lnTo>
                  <a:pt x="110" y="251"/>
                </a:lnTo>
                <a:lnTo>
                  <a:pt x="120" y="253"/>
                </a:lnTo>
                <a:lnTo>
                  <a:pt x="128" y="253"/>
                </a:lnTo>
                <a:lnTo>
                  <a:pt x="136" y="253"/>
                </a:lnTo>
                <a:lnTo>
                  <a:pt x="144" y="253"/>
                </a:lnTo>
                <a:lnTo>
                  <a:pt x="149" y="251"/>
                </a:lnTo>
                <a:lnTo>
                  <a:pt x="156" y="249"/>
                </a:lnTo>
                <a:lnTo>
                  <a:pt x="161" y="249"/>
                </a:lnTo>
                <a:lnTo>
                  <a:pt x="164" y="249"/>
                </a:lnTo>
                <a:lnTo>
                  <a:pt x="165" y="246"/>
                </a:lnTo>
                <a:lnTo>
                  <a:pt x="164" y="244"/>
                </a:lnTo>
                <a:lnTo>
                  <a:pt x="161" y="244"/>
                </a:lnTo>
                <a:lnTo>
                  <a:pt x="156" y="246"/>
                </a:lnTo>
                <a:lnTo>
                  <a:pt x="148" y="248"/>
                </a:lnTo>
                <a:lnTo>
                  <a:pt x="143" y="249"/>
                </a:lnTo>
                <a:lnTo>
                  <a:pt x="136" y="249"/>
                </a:lnTo>
                <a:lnTo>
                  <a:pt x="128" y="249"/>
                </a:lnTo>
                <a:lnTo>
                  <a:pt x="120" y="249"/>
                </a:lnTo>
                <a:lnTo>
                  <a:pt x="112" y="248"/>
                </a:lnTo>
                <a:lnTo>
                  <a:pt x="102" y="246"/>
                </a:lnTo>
                <a:lnTo>
                  <a:pt x="96" y="246"/>
                </a:lnTo>
                <a:lnTo>
                  <a:pt x="89" y="246"/>
                </a:lnTo>
                <a:lnTo>
                  <a:pt x="84" y="244"/>
                </a:lnTo>
                <a:lnTo>
                  <a:pt x="81" y="243"/>
                </a:lnTo>
                <a:lnTo>
                  <a:pt x="75" y="241"/>
                </a:lnTo>
                <a:lnTo>
                  <a:pt x="70" y="241"/>
                </a:lnTo>
                <a:lnTo>
                  <a:pt x="63" y="240"/>
                </a:lnTo>
                <a:lnTo>
                  <a:pt x="59" y="238"/>
                </a:lnTo>
                <a:lnTo>
                  <a:pt x="54" y="238"/>
                </a:lnTo>
                <a:lnTo>
                  <a:pt x="47" y="238"/>
                </a:lnTo>
                <a:lnTo>
                  <a:pt x="41" y="238"/>
                </a:lnTo>
                <a:lnTo>
                  <a:pt x="34" y="238"/>
                </a:lnTo>
                <a:lnTo>
                  <a:pt x="26" y="238"/>
                </a:lnTo>
                <a:lnTo>
                  <a:pt x="21" y="236"/>
                </a:lnTo>
                <a:lnTo>
                  <a:pt x="15" y="235"/>
                </a:lnTo>
                <a:lnTo>
                  <a:pt x="10" y="235"/>
                </a:lnTo>
                <a:lnTo>
                  <a:pt x="7" y="233"/>
                </a:lnTo>
                <a:lnTo>
                  <a:pt x="5" y="230"/>
                </a:lnTo>
                <a:lnTo>
                  <a:pt x="4" y="219"/>
                </a:lnTo>
                <a:lnTo>
                  <a:pt x="5" y="204"/>
                </a:lnTo>
                <a:lnTo>
                  <a:pt x="7" y="189"/>
                </a:lnTo>
                <a:lnTo>
                  <a:pt x="7" y="186"/>
                </a:lnTo>
                <a:lnTo>
                  <a:pt x="18" y="186"/>
                </a:lnTo>
                <a:lnTo>
                  <a:pt x="25" y="186"/>
                </a:lnTo>
                <a:lnTo>
                  <a:pt x="31" y="186"/>
                </a:lnTo>
                <a:lnTo>
                  <a:pt x="39" y="186"/>
                </a:lnTo>
                <a:lnTo>
                  <a:pt x="46" y="186"/>
                </a:lnTo>
                <a:lnTo>
                  <a:pt x="52" y="186"/>
                </a:lnTo>
                <a:lnTo>
                  <a:pt x="60" y="186"/>
                </a:lnTo>
                <a:lnTo>
                  <a:pt x="67" y="184"/>
                </a:lnTo>
                <a:lnTo>
                  <a:pt x="73" y="184"/>
                </a:lnTo>
                <a:lnTo>
                  <a:pt x="80" y="184"/>
                </a:lnTo>
                <a:lnTo>
                  <a:pt x="84" y="184"/>
                </a:lnTo>
                <a:lnTo>
                  <a:pt x="89" y="183"/>
                </a:lnTo>
                <a:lnTo>
                  <a:pt x="94" y="183"/>
                </a:lnTo>
                <a:lnTo>
                  <a:pt x="97" y="183"/>
                </a:lnTo>
                <a:lnTo>
                  <a:pt x="101" y="183"/>
                </a:lnTo>
                <a:lnTo>
                  <a:pt x="110" y="181"/>
                </a:lnTo>
                <a:lnTo>
                  <a:pt x="115" y="175"/>
                </a:lnTo>
                <a:lnTo>
                  <a:pt x="117" y="167"/>
                </a:lnTo>
                <a:lnTo>
                  <a:pt x="117" y="154"/>
                </a:lnTo>
                <a:lnTo>
                  <a:pt x="118" y="146"/>
                </a:lnTo>
                <a:lnTo>
                  <a:pt x="122" y="134"/>
                </a:lnTo>
                <a:lnTo>
                  <a:pt x="128" y="121"/>
                </a:lnTo>
                <a:lnTo>
                  <a:pt x="133" y="108"/>
                </a:lnTo>
                <a:lnTo>
                  <a:pt x="141" y="95"/>
                </a:lnTo>
                <a:lnTo>
                  <a:pt x="148" y="81"/>
                </a:lnTo>
                <a:lnTo>
                  <a:pt x="157" y="69"/>
                </a:lnTo>
                <a:lnTo>
                  <a:pt x="162" y="58"/>
                </a:lnTo>
                <a:lnTo>
                  <a:pt x="164" y="55"/>
                </a:lnTo>
                <a:lnTo>
                  <a:pt x="167" y="52"/>
                </a:lnTo>
                <a:lnTo>
                  <a:pt x="170" y="48"/>
                </a:lnTo>
                <a:lnTo>
                  <a:pt x="173" y="43"/>
                </a:lnTo>
                <a:lnTo>
                  <a:pt x="178" y="40"/>
                </a:lnTo>
                <a:lnTo>
                  <a:pt x="183" y="40"/>
                </a:lnTo>
                <a:lnTo>
                  <a:pt x="190" y="39"/>
                </a:lnTo>
                <a:lnTo>
                  <a:pt x="194" y="37"/>
                </a:lnTo>
                <a:lnTo>
                  <a:pt x="188" y="35"/>
                </a:lnTo>
                <a:lnTo>
                  <a:pt x="177" y="37"/>
                </a:lnTo>
                <a:lnTo>
                  <a:pt x="172" y="40"/>
                </a:lnTo>
                <a:lnTo>
                  <a:pt x="167" y="45"/>
                </a:lnTo>
                <a:lnTo>
                  <a:pt x="164" y="50"/>
                </a:lnTo>
                <a:lnTo>
                  <a:pt x="161" y="53"/>
                </a:lnTo>
                <a:lnTo>
                  <a:pt x="161" y="55"/>
                </a:lnTo>
                <a:lnTo>
                  <a:pt x="152" y="66"/>
                </a:lnTo>
                <a:lnTo>
                  <a:pt x="146" y="79"/>
                </a:lnTo>
                <a:lnTo>
                  <a:pt x="138" y="92"/>
                </a:lnTo>
                <a:lnTo>
                  <a:pt x="130" y="107"/>
                </a:lnTo>
                <a:lnTo>
                  <a:pt x="123" y="120"/>
                </a:lnTo>
                <a:lnTo>
                  <a:pt x="118" y="133"/>
                </a:lnTo>
                <a:lnTo>
                  <a:pt x="115" y="144"/>
                </a:lnTo>
                <a:lnTo>
                  <a:pt x="114" y="154"/>
                </a:lnTo>
                <a:lnTo>
                  <a:pt x="114" y="167"/>
                </a:lnTo>
                <a:lnTo>
                  <a:pt x="112" y="175"/>
                </a:lnTo>
                <a:lnTo>
                  <a:pt x="109" y="178"/>
                </a:lnTo>
                <a:lnTo>
                  <a:pt x="101" y="180"/>
                </a:lnTo>
                <a:lnTo>
                  <a:pt x="97" y="180"/>
                </a:lnTo>
                <a:lnTo>
                  <a:pt x="94" y="180"/>
                </a:lnTo>
                <a:lnTo>
                  <a:pt x="89" y="180"/>
                </a:lnTo>
                <a:lnTo>
                  <a:pt x="84" y="181"/>
                </a:lnTo>
                <a:lnTo>
                  <a:pt x="78" y="181"/>
                </a:lnTo>
                <a:lnTo>
                  <a:pt x="72" y="181"/>
                </a:lnTo>
                <a:lnTo>
                  <a:pt x="67" y="181"/>
                </a:lnTo>
                <a:lnTo>
                  <a:pt x="60" y="183"/>
                </a:lnTo>
                <a:lnTo>
                  <a:pt x="52" y="183"/>
                </a:lnTo>
                <a:lnTo>
                  <a:pt x="46" y="183"/>
                </a:lnTo>
                <a:lnTo>
                  <a:pt x="39" y="183"/>
                </a:lnTo>
                <a:lnTo>
                  <a:pt x="33" y="183"/>
                </a:lnTo>
                <a:lnTo>
                  <a:pt x="38" y="176"/>
                </a:lnTo>
                <a:lnTo>
                  <a:pt x="44" y="165"/>
                </a:lnTo>
                <a:lnTo>
                  <a:pt x="49" y="157"/>
                </a:lnTo>
                <a:lnTo>
                  <a:pt x="52" y="149"/>
                </a:lnTo>
                <a:lnTo>
                  <a:pt x="55" y="141"/>
                </a:lnTo>
                <a:lnTo>
                  <a:pt x="59" y="134"/>
                </a:lnTo>
                <a:lnTo>
                  <a:pt x="65" y="125"/>
                </a:lnTo>
                <a:lnTo>
                  <a:pt x="76" y="112"/>
                </a:lnTo>
                <a:lnTo>
                  <a:pt x="83" y="103"/>
                </a:lnTo>
                <a:lnTo>
                  <a:pt x="91" y="99"/>
                </a:lnTo>
                <a:lnTo>
                  <a:pt x="102" y="92"/>
                </a:lnTo>
                <a:lnTo>
                  <a:pt x="86" y="92"/>
                </a:lnTo>
                <a:lnTo>
                  <a:pt x="97" y="81"/>
                </a:lnTo>
                <a:lnTo>
                  <a:pt x="107" y="68"/>
                </a:lnTo>
                <a:lnTo>
                  <a:pt x="117" y="53"/>
                </a:lnTo>
                <a:lnTo>
                  <a:pt x="127" y="37"/>
                </a:lnTo>
                <a:lnTo>
                  <a:pt x="136" y="24"/>
                </a:lnTo>
                <a:lnTo>
                  <a:pt x="141" y="13"/>
                </a:lnTo>
                <a:lnTo>
                  <a:pt x="149" y="1"/>
                </a:lnTo>
                <a:lnTo>
                  <a:pt x="146" y="0"/>
                </a:lnTo>
                <a:lnTo>
                  <a:pt x="146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6991350" y="1794206"/>
            <a:ext cx="338138" cy="336550"/>
          </a:xfrm>
          <a:custGeom>
            <a:avLst/>
            <a:gdLst>
              <a:gd name="T0" fmla="*/ 186 w 213"/>
              <a:gd name="T1" fmla="*/ 2 h 212"/>
              <a:gd name="T2" fmla="*/ 174 w 213"/>
              <a:gd name="T3" fmla="*/ 3 h 212"/>
              <a:gd name="T4" fmla="*/ 166 w 213"/>
              <a:gd name="T5" fmla="*/ 11 h 212"/>
              <a:gd name="T6" fmla="*/ 160 w 213"/>
              <a:gd name="T7" fmla="*/ 18 h 212"/>
              <a:gd name="T8" fmla="*/ 153 w 213"/>
              <a:gd name="T9" fmla="*/ 32 h 212"/>
              <a:gd name="T10" fmla="*/ 137 w 213"/>
              <a:gd name="T11" fmla="*/ 58 h 212"/>
              <a:gd name="T12" fmla="*/ 124 w 213"/>
              <a:gd name="T13" fmla="*/ 84 h 212"/>
              <a:gd name="T14" fmla="*/ 114 w 213"/>
              <a:gd name="T15" fmla="*/ 109 h 212"/>
              <a:gd name="T16" fmla="*/ 113 w 213"/>
              <a:gd name="T17" fmla="*/ 130 h 212"/>
              <a:gd name="T18" fmla="*/ 106 w 213"/>
              <a:gd name="T19" fmla="*/ 144 h 212"/>
              <a:gd name="T20" fmla="*/ 93 w 213"/>
              <a:gd name="T21" fmla="*/ 146 h 212"/>
              <a:gd name="T22" fmla="*/ 85 w 213"/>
              <a:gd name="T23" fmla="*/ 146 h 212"/>
              <a:gd name="T24" fmla="*/ 76 w 213"/>
              <a:gd name="T25" fmla="*/ 147 h 212"/>
              <a:gd name="T26" fmla="*/ 63 w 213"/>
              <a:gd name="T27" fmla="*/ 147 h 212"/>
              <a:gd name="T28" fmla="*/ 48 w 213"/>
              <a:gd name="T29" fmla="*/ 149 h 212"/>
              <a:gd name="T30" fmla="*/ 35 w 213"/>
              <a:gd name="T31" fmla="*/ 149 h 212"/>
              <a:gd name="T32" fmla="*/ 21 w 213"/>
              <a:gd name="T33" fmla="*/ 149 h 212"/>
              <a:gd name="T34" fmla="*/ 3 w 213"/>
              <a:gd name="T35" fmla="*/ 149 h 212"/>
              <a:gd name="T36" fmla="*/ 1 w 213"/>
              <a:gd name="T37" fmla="*/ 167 h 212"/>
              <a:gd name="T38" fmla="*/ 1 w 213"/>
              <a:gd name="T39" fmla="*/ 193 h 212"/>
              <a:gd name="T40" fmla="*/ 6 w 213"/>
              <a:gd name="T41" fmla="*/ 198 h 212"/>
              <a:gd name="T42" fmla="*/ 17 w 213"/>
              <a:gd name="T43" fmla="*/ 199 h 212"/>
              <a:gd name="T44" fmla="*/ 30 w 213"/>
              <a:gd name="T45" fmla="*/ 201 h 212"/>
              <a:gd name="T46" fmla="*/ 43 w 213"/>
              <a:gd name="T47" fmla="*/ 201 h 212"/>
              <a:gd name="T48" fmla="*/ 55 w 213"/>
              <a:gd name="T49" fmla="*/ 201 h 212"/>
              <a:gd name="T50" fmla="*/ 66 w 213"/>
              <a:gd name="T51" fmla="*/ 204 h 212"/>
              <a:gd name="T52" fmla="*/ 77 w 213"/>
              <a:gd name="T53" fmla="*/ 206 h 212"/>
              <a:gd name="T54" fmla="*/ 85 w 213"/>
              <a:gd name="T55" fmla="*/ 209 h 212"/>
              <a:gd name="T56" fmla="*/ 98 w 213"/>
              <a:gd name="T57" fmla="*/ 209 h 212"/>
              <a:gd name="T58" fmla="*/ 116 w 213"/>
              <a:gd name="T59" fmla="*/ 212 h 212"/>
              <a:gd name="T60" fmla="*/ 132 w 213"/>
              <a:gd name="T61" fmla="*/ 212 h 212"/>
              <a:gd name="T62" fmla="*/ 144 w 213"/>
              <a:gd name="T63" fmla="*/ 211 h 212"/>
              <a:gd name="T64" fmla="*/ 157 w 213"/>
              <a:gd name="T65" fmla="*/ 207 h 212"/>
              <a:gd name="T66" fmla="*/ 161 w 213"/>
              <a:gd name="T67" fmla="*/ 209 h 212"/>
              <a:gd name="T68" fmla="*/ 184 w 213"/>
              <a:gd name="T69" fmla="*/ 185 h 212"/>
              <a:gd name="T70" fmla="*/ 194 w 213"/>
              <a:gd name="T71" fmla="*/ 160 h 212"/>
              <a:gd name="T72" fmla="*/ 197 w 213"/>
              <a:gd name="T73" fmla="*/ 131 h 212"/>
              <a:gd name="T74" fmla="*/ 203 w 213"/>
              <a:gd name="T75" fmla="*/ 91 h 212"/>
              <a:gd name="T76" fmla="*/ 212 w 213"/>
              <a:gd name="T77" fmla="*/ 52 h 212"/>
              <a:gd name="T78" fmla="*/ 210 w 213"/>
              <a:gd name="T79" fmla="*/ 28 h 212"/>
              <a:gd name="T80" fmla="*/ 202 w 213"/>
              <a:gd name="T81" fmla="*/ 11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13" h="212">
                <a:moveTo>
                  <a:pt x="190" y="0"/>
                </a:moveTo>
                <a:lnTo>
                  <a:pt x="186" y="2"/>
                </a:lnTo>
                <a:lnTo>
                  <a:pt x="179" y="3"/>
                </a:lnTo>
                <a:lnTo>
                  <a:pt x="174" y="3"/>
                </a:lnTo>
                <a:lnTo>
                  <a:pt x="169" y="6"/>
                </a:lnTo>
                <a:lnTo>
                  <a:pt x="166" y="11"/>
                </a:lnTo>
                <a:lnTo>
                  <a:pt x="163" y="15"/>
                </a:lnTo>
                <a:lnTo>
                  <a:pt x="160" y="18"/>
                </a:lnTo>
                <a:lnTo>
                  <a:pt x="158" y="21"/>
                </a:lnTo>
                <a:lnTo>
                  <a:pt x="153" y="32"/>
                </a:lnTo>
                <a:lnTo>
                  <a:pt x="144" y="44"/>
                </a:lnTo>
                <a:lnTo>
                  <a:pt x="137" y="58"/>
                </a:lnTo>
                <a:lnTo>
                  <a:pt x="129" y="71"/>
                </a:lnTo>
                <a:lnTo>
                  <a:pt x="124" y="84"/>
                </a:lnTo>
                <a:lnTo>
                  <a:pt x="118" y="97"/>
                </a:lnTo>
                <a:lnTo>
                  <a:pt x="114" y="109"/>
                </a:lnTo>
                <a:lnTo>
                  <a:pt x="113" y="117"/>
                </a:lnTo>
                <a:lnTo>
                  <a:pt x="113" y="130"/>
                </a:lnTo>
                <a:lnTo>
                  <a:pt x="111" y="138"/>
                </a:lnTo>
                <a:lnTo>
                  <a:pt x="106" y="144"/>
                </a:lnTo>
                <a:lnTo>
                  <a:pt x="97" y="146"/>
                </a:lnTo>
                <a:lnTo>
                  <a:pt x="93" y="146"/>
                </a:lnTo>
                <a:lnTo>
                  <a:pt x="90" y="146"/>
                </a:lnTo>
                <a:lnTo>
                  <a:pt x="85" y="146"/>
                </a:lnTo>
                <a:lnTo>
                  <a:pt x="80" y="147"/>
                </a:lnTo>
                <a:lnTo>
                  <a:pt x="76" y="147"/>
                </a:lnTo>
                <a:lnTo>
                  <a:pt x="69" y="147"/>
                </a:lnTo>
                <a:lnTo>
                  <a:pt x="63" y="147"/>
                </a:lnTo>
                <a:lnTo>
                  <a:pt x="56" y="149"/>
                </a:lnTo>
                <a:lnTo>
                  <a:pt x="48" y="149"/>
                </a:lnTo>
                <a:lnTo>
                  <a:pt x="42" y="149"/>
                </a:lnTo>
                <a:lnTo>
                  <a:pt x="35" y="149"/>
                </a:lnTo>
                <a:lnTo>
                  <a:pt x="27" y="149"/>
                </a:lnTo>
                <a:lnTo>
                  <a:pt x="21" y="149"/>
                </a:lnTo>
                <a:lnTo>
                  <a:pt x="14" y="149"/>
                </a:lnTo>
                <a:lnTo>
                  <a:pt x="3" y="149"/>
                </a:lnTo>
                <a:lnTo>
                  <a:pt x="3" y="152"/>
                </a:lnTo>
                <a:lnTo>
                  <a:pt x="1" y="167"/>
                </a:lnTo>
                <a:lnTo>
                  <a:pt x="0" y="182"/>
                </a:lnTo>
                <a:lnTo>
                  <a:pt x="1" y="193"/>
                </a:lnTo>
                <a:lnTo>
                  <a:pt x="3" y="196"/>
                </a:lnTo>
                <a:lnTo>
                  <a:pt x="6" y="198"/>
                </a:lnTo>
                <a:lnTo>
                  <a:pt x="11" y="198"/>
                </a:lnTo>
                <a:lnTo>
                  <a:pt x="17" y="199"/>
                </a:lnTo>
                <a:lnTo>
                  <a:pt x="22" y="201"/>
                </a:lnTo>
                <a:lnTo>
                  <a:pt x="30" y="201"/>
                </a:lnTo>
                <a:lnTo>
                  <a:pt x="37" y="201"/>
                </a:lnTo>
                <a:lnTo>
                  <a:pt x="43" y="201"/>
                </a:lnTo>
                <a:lnTo>
                  <a:pt x="50" y="201"/>
                </a:lnTo>
                <a:lnTo>
                  <a:pt x="55" y="201"/>
                </a:lnTo>
                <a:lnTo>
                  <a:pt x="59" y="203"/>
                </a:lnTo>
                <a:lnTo>
                  <a:pt x="66" y="204"/>
                </a:lnTo>
                <a:lnTo>
                  <a:pt x="71" y="204"/>
                </a:lnTo>
                <a:lnTo>
                  <a:pt x="77" y="206"/>
                </a:lnTo>
                <a:lnTo>
                  <a:pt x="80" y="207"/>
                </a:lnTo>
                <a:lnTo>
                  <a:pt x="85" y="209"/>
                </a:lnTo>
                <a:lnTo>
                  <a:pt x="92" y="209"/>
                </a:lnTo>
                <a:lnTo>
                  <a:pt x="98" y="209"/>
                </a:lnTo>
                <a:lnTo>
                  <a:pt x="108" y="211"/>
                </a:lnTo>
                <a:lnTo>
                  <a:pt x="116" y="212"/>
                </a:lnTo>
                <a:lnTo>
                  <a:pt x="124" y="212"/>
                </a:lnTo>
                <a:lnTo>
                  <a:pt x="132" y="212"/>
                </a:lnTo>
                <a:lnTo>
                  <a:pt x="139" y="212"/>
                </a:lnTo>
                <a:lnTo>
                  <a:pt x="144" y="211"/>
                </a:lnTo>
                <a:lnTo>
                  <a:pt x="152" y="209"/>
                </a:lnTo>
                <a:lnTo>
                  <a:pt x="157" y="207"/>
                </a:lnTo>
                <a:lnTo>
                  <a:pt x="160" y="207"/>
                </a:lnTo>
                <a:lnTo>
                  <a:pt x="161" y="209"/>
                </a:lnTo>
                <a:lnTo>
                  <a:pt x="174" y="198"/>
                </a:lnTo>
                <a:lnTo>
                  <a:pt x="184" y="185"/>
                </a:lnTo>
                <a:lnTo>
                  <a:pt x="190" y="173"/>
                </a:lnTo>
                <a:lnTo>
                  <a:pt x="194" y="160"/>
                </a:lnTo>
                <a:lnTo>
                  <a:pt x="195" y="147"/>
                </a:lnTo>
                <a:lnTo>
                  <a:pt x="197" y="131"/>
                </a:lnTo>
                <a:lnTo>
                  <a:pt x="200" y="112"/>
                </a:lnTo>
                <a:lnTo>
                  <a:pt x="203" y="91"/>
                </a:lnTo>
                <a:lnTo>
                  <a:pt x="210" y="70"/>
                </a:lnTo>
                <a:lnTo>
                  <a:pt x="212" y="52"/>
                </a:lnTo>
                <a:lnTo>
                  <a:pt x="213" y="39"/>
                </a:lnTo>
                <a:lnTo>
                  <a:pt x="210" y="28"/>
                </a:lnTo>
                <a:lnTo>
                  <a:pt x="208" y="18"/>
                </a:lnTo>
                <a:lnTo>
                  <a:pt x="202" y="11"/>
                </a:lnTo>
                <a:lnTo>
                  <a:pt x="190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6991350" y="1794206"/>
            <a:ext cx="338138" cy="336550"/>
          </a:xfrm>
          <a:custGeom>
            <a:avLst/>
            <a:gdLst>
              <a:gd name="T0" fmla="*/ 186 w 213"/>
              <a:gd name="T1" fmla="*/ 2 h 212"/>
              <a:gd name="T2" fmla="*/ 174 w 213"/>
              <a:gd name="T3" fmla="*/ 3 h 212"/>
              <a:gd name="T4" fmla="*/ 166 w 213"/>
              <a:gd name="T5" fmla="*/ 11 h 212"/>
              <a:gd name="T6" fmla="*/ 160 w 213"/>
              <a:gd name="T7" fmla="*/ 18 h 212"/>
              <a:gd name="T8" fmla="*/ 153 w 213"/>
              <a:gd name="T9" fmla="*/ 32 h 212"/>
              <a:gd name="T10" fmla="*/ 137 w 213"/>
              <a:gd name="T11" fmla="*/ 58 h 212"/>
              <a:gd name="T12" fmla="*/ 124 w 213"/>
              <a:gd name="T13" fmla="*/ 84 h 212"/>
              <a:gd name="T14" fmla="*/ 114 w 213"/>
              <a:gd name="T15" fmla="*/ 109 h 212"/>
              <a:gd name="T16" fmla="*/ 113 w 213"/>
              <a:gd name="T17" fmla="*/ 130 h 212"/>
              <a:gd name="T18" fmla="*/ 106 w 213"/>
              <a:gd name="T19" fmla="*/ 144 h 212"/>
              <a:gd name="T20" fmla="*/ 93 w 213"/>
              <a:gd name="T21" fmla="*/ 146 h 212"/>
              <a:gd name="T22" fmla="*/ 85 w 213"/>
              <a:gd name="T23" fmla="*/ 146 h 212"/>
              <a:gd name="T24" fmla="*/ 76 w 213"/>
              <a:gd name="T25" fmla="*/ 147 h 212"/>
              <a:gd name="T26" fmla="*/ 63 w 213"/>
              <a:gd name="T27" fmla="*/ 147 h 212"/>
              <a:gd name="T28" fmla="*/ 48 w 213"/>
              <a:gd name="T29" fmla="*/ 149 h 212"/>
              <a:gd name="T30" fmla="*/ 35 w 213"/>
              <a:gd name="T31" fmla="*/ 149 h 212"/>
              <a:gd name="T32" fmla="*/ 21 w 213"/>
              <a:gd name="T33" fmla="*/ 149 h 212"/>
              <a:gd name="T34" fmla="*/ 3 w 213"/>
              <a:gd name="T35" fmla="*/ 149 h 212"/>
              <a:gd name="T36" fmla="*/ 1 w 213"/>
              <a:gd name="T37" fmla="*/ 167 h 212"/>
              <a:gd name="T38" fmla="*/ 1 w 213"/>
              <a:gd name="T39" fmla="*/ 193 h 212"/>
              <a:gd name="T40" fmla="*/ 6 w 213"/>
              <a:gd name="T41" fmla="*/ 198 h 212"/>
              <a:gd name="T42" fmla="*/ 17 w 213"/>
              <a:gd name="T43" fmla="*/ 199 h 212"/>
              <a:gd name="T44" fmla="*/ 30 w 213"/>
              <a:gd name="T45" fmla="*/ 201 h 212"/>
              <a:gd name="T46" fmla="*/ 43 w 213"/>
              <a:gd name="T47" fmla="*/ 201 h 212"/>
              <a:gd name="T48" fmla="*/ 55 w 213"/>
              <a:gd name="T49" fmla="*/ 201 h 212"/>
              <a:gd name="T50" fmla="*/ 66 w 213"/>
              <a:gd name="T51" fmla="*/ 204 h 212"/>
              <a:gd name="T52" fmla="*/ 77 w 213"/>
              <a:gd name="T53" fmla="*/ 206 h 212"/>
              <a:gd name="T54" fmla="*/ 85 w 213"/>
              <a:gd name="T55" fmla="*/ 209 h 212"/>
              <a:gd name="T56" fmla="*/ 98 w 213"/>
              <a:gd name="T57" fmla="*/ 209 h 212"/>
              <a:gd name="T58" fmla="*/ 116 w 213"/>
              <a:gd name="T59" fmla="*/ 212 h 212"/>
              <a:gd name="T60" fmla="*/ 132 w 213"/>
              <a:gd name="T61" fmla="*/ 212 h 212"/>
              <a:gd name="T62" fmla="*/ 144 w 213"/>
              <a:gd name="T63" fmla="*/ 211 h 212"/>
              <a:gd name="T64" fmla="*/ 157 w 213"/>
              <a:gd name="T65" fmla="*/ 207 h 212"/>
              <a:gd name="T66" fmla="*/ 161 w 213"/>
              <a:gd name="T67" fmla="*/ 209 h 212"/>
              <a:gd name="T68" fmla="*/ 184 w 213"/>
              <a:gd name="T69" fmla="*/ 185 h 212"/>
              <a:gd name="T70" fmla="*/ 194 w 213"/>
              <a:gd name="T71" fmla="*/ 160 h 212"/>
              <a:gd name="T72" fmla="*/ 197 w 213"/>
              <a:gd name="T73" fmla="*/ 131 h 212"/>
              <a:gd name="T74" fmla="*/ 203 w 213"/>
              <a:gd name="T75" fmla="*/ 91 h 212"/>
              <a:gd name="T76" fmla="*/ 212 w 213"/>
              <a:gd name="T77" fmla="*/ 52 h 212"/>
              <a:gd name="T78" fmla="*/ 210 w 213"/>
              <a:gd name="T79" fmla="*/ 28 h 212"/>
              <a:gd name="T80" fmla="*/ 202 w 213"/>
              <a:gd name="T81" fmla="*/ 11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13" h="212">
                <a:moveTo>
                  <a:pt x="190" y="0"/>
                </a:moveTo>
                <a:lnTo>
                  <a:pt x="186" y="2"/>
                </a:lnTo>
                <a:lnTo>
                  <a:pt x="179" y="3"/>
                </a:lnTo>
                <a:lnTo>
                  <a:pt x="174" y="3"/>
                </a:lnTo>
                <a:lnTo>
                  <a:pt x="169" y="6"/>
                </a:lnTo>
                <a:lnTo>
                  <a:pt x="166" y="11"/>
                </a:lnTo>
                <a:lnTo>
                  <a:pt x="163" y="15"/>
                </a:lnTo>
                <a:lnTo>
                  <a:pt x="160" y="18"/>
                </a:lnTo>
                <a:lnTo>
                  <a:pt x="158" y="21"/>
                </a:lnTo>
                <a:lnTo>
                  <a:pt x="153" y="32"/>
                </a:lnTo>
                <a:lnTo>
                  <a:pt x="144" y="44"/>
                </a:lnTo>
                <a:lnTo>
                  <a:pt x="137" y="58"/>
                </a:lnTo>
                <a:lnTo>
                  <a:pt x="129" y="71"/>
                </a:lnTo>
                <a:lnTo>
                  <a:pt x="124" y="84"/>
                </a:lnTo>
                <a:lnTo>
                  <a:pt x="118" y="97"/>
                </a:lnTo>
                <a:lnTo>
                  <a:pt x="114" y="109"/>
                </a:lnTo>
                <a:lnTo>
                  <a:pt x="113" y="117"/>
                </a:lnTo>
                <a:lnTo>
                  <a:pt x="113" y="130"/>
                </a:lnTo>
                <a:lnTo>
                  <a:pt x="111" y="138"/>
                </a:lnTo>
                <a:lnTo>
                  <a:pt x="106" y="144"/>
                </a:lnTo>
                <a:lnTo>
                  <a:pt x="97" y="146"/>
                </a:lnTo>
                <a:lnTo>
                  <a:pt x="93" y="146"/>
                </a:lnTo>
                <a:lnTo>
                  <a:pt x="90" y="146"/>
                </a:lnTo>
                <a:lnTo>
                  <a:pt x="85" y="146"/>
                </a:lnTo>
                <a:lnTo>
                  <a:pt x="80" y="147"/>
                </a:lnTo>
                <a:lnTo>
                  <a:pt x="76" y="147"/>
                </a:lnTo>
                <a:lnTo>
                  <a:pt x="69" y="147"/>
                </a:lnTo>
                <a:lnTo>
                  <a:pt x="63" y="147"/>
                </a:lnTo>
                <a:lnTo>
                  <a:pt x="56" y="149"/>
                </a:lnTo>
                <a:lnTo>
                  <a:pt x="48" y="149"/>
                </a:lnTo>
                <a:lnTo>
                  <a:pt x="42" y="149"/>
                </a:lnTo>
                <a:lnTo>
                  <a:pt x="35" y="149"/>
                </a:lnTo>
                <a:lnTo>
                  <a:pt x="27" y="149"/>
                </a:lnTo>
                <a:lnTo>
                  <a:pt x="21" y="149"/>
                </a:lnTo>
                <a:lnTo>
                  <a:pt x="14" y="149"/>
                </a:lnTo>
                <a:lnTo>
                  <a:pt x="3" y="149"/>
                </a:lnTo>
                <a:lnTo>
                  <a:pt x="3" y="152"/>
                </a:lnTo>
                <a:lnTo>
                  <a:pt x="1" y="167"/>
                </a:lnTo>
                <a:lnTo>
                  <a:pt x="0" y="182"/>
                </a:lnTo>
                <a:lnTo>
                  <a:pt x="1" y="193"/>
                </a:lnTo>
                <a:lnTo>
                  <a:pt x="3" y="196"/>
                </a:lnTo>
                <a:lnTo>
                  <a:pt x="6" y="198"/>
                </a:lnTo>
                <a:lnTo>
                  <a:pt x="11" y="198"/>
                </a:lnTo>
                <a:lnTo>
                  <a:pt x="17" y="199"/>
                </a:lnTo>
                <a:lnTo>
                  <a:pt x="22" y="201"/>
                </a:lnTo>
                <a:lnTo>
                  <a:pt x="30" y="201"/>
                </a:lnTo>
                <a:lnTo>
                  <a:pt x="37" y="201"/>
                </a:lnTo>
                <a:lnTo>
                  <a:pt x="43" y="201"/>
                </a:lnTo>
                <a:lnTo>
                  <a:pt x="50" y="201"/>
                </a:lnTo>
                <a:lnTo>
                  <a:pt x="55" y="201"/>
                </a:lnTo>
                <a:lnTo>
                  <a:pt x="59" y="203"/>
                </a:lnTo>
                <a:lnTo>
                  <a:pt x="66" y="204"/>
                </a:lnTo>
                <a:lnTo>
                  <a:pt x="71" y="204"/>
                </a:lnTo>
                <a:lnTo>
                  <a:pt x="77" y="206"/>
                </a:lnTo>
                <a:lnTo>
                  <a:pt x="80" y="207"/>
                </a:lnTo>
                <a:lnTo>
                  <a:pt x="85" y="209"/>
                </a:lnTo>
                <a:lnTo>
                  <a:pt x="92" y="209"/>
                </a:lnTo>
                <a:lnTo>
                  <a:pt x="98" y="209"/>
                </a:lnTo>
                <a:lnTo>
                  <a:pt x="108" y="211"/>
                </a:lnTo>
                <a:lnTo>
                  <a:pt x="116" y="212"/>
                </a:lnTo>
                <a:lnTo>
                  <a:pt x="124" y="212"/>
                </a:lnTo>
                <a:lnTo>
                  <a:pt x="132" y="212"/>
                </a:lnTo>
                <a:lnTo>
                  <a:pt x="139" y="212"/>
                </a:lnTo>
                <a:lnTo>
                  <a:pt x="144" y="211"/>
                </a:lnTo>
                <a:lnTo>
                  <a:pt x="152" y="209"/>
                </a:lnTo>
                <a:lnTo>
                  <a:pt x="157" y="207"/>
                </a:lnTo>
                <a:lnTo>
                  <a:pt x="160" y="207"/>
                </a:lnTo>
                <a:lnTo>
                  <a:pt x="161" y="209"/>
                </a:lnTo>
                <a:lnTo>
                  <a:pt x="174" y="198"/>
                </a:lnTo>
                <a:lnTo>
                  <a:pt x="184" y="185"/>
                </a:lnTo>
                <a:lnTo>
                  <a:pt x="190" y="173"/>
                </a:lnTo>
                <a:lnTo>
                  <a:pt x="194" y="160"/>
                </a:lnTo>
                <a:lnTo>
                  <a:pt x="195" y="147"/>
                </a:lnTo>
                <a:lnTo>
                  <a:pt x="197" y="131"/>
                </a:lnTo>
                <a:lnTo>
                  <a:pt x="200" y="112"/>
                </a:lnTo>
                <a:lnTo>
                  <a:pt x="203" y="91"/>
                </a:lnTo>
                <a:lnTo>
                  <a:pt x="210" y="70"/>
                </a:lnTo>
                <a:lnTo>
                  <a:pt x="212" y="52"/>
                </a:lnTo>
                <a:lnTo>
                  <a:pt x="213" y="39"/>
                </a:lnTo>
                <a:lnTo>
                  <a:pt x="210" y="28"/>
                </a:lnTo>
                <a:lnTo>
                  <a:pt x="208" y="18"/>
                </a:lnTo>
                <a:lnTo>
                  <a:pt x="202" y="11"/>
                </a:lnTo>
                <a:lnTo>
                  <a:pt x="19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6991350" y="1706894"/>
            <a:ext cx="225425" cy="319087"/>
          </a:xfrm>
          <a:custGeom>
            <a:avLst/>
            <a:gdLst>
              <a:gd name="T0" fmla="*/ 142 w 142"/>
              <a:gd name="T1" fmla="*/ 18 h 201"/>
              <a:gd name="T2" fmla="*/ 132 w 142"/>
              <a:gd name="T3" fmla="*/ 10 h 201"/>
              <a:gd name="T4" fmla="*/ 126 w 142"/>
              <a:gd name="T5" fmla="*/ 3 h 201"/>
              <a:gd name="T6" fmla="*/ 123 w 142"/>
              <a:gd name="T7" fmla="*/ 0 h 201"/>
              <a:gd name="T8" fmla="*/ 119 w 142"/>
              <a:gd name="T9" fmla="*/ 0 h 201"/>
              <a:gd name="T10" fmla="*/ 119 w 142"/>
              <a:gd name="T11" fmla="*/ 0 h 201"/>
              <a:gd name="T12" fmla="*/ 114 w 142"/>
              <a:gd name="T13" fmla="*/ 5 h 201"/>
              <a:gd name="T14" fmla="*/ 108 w 142"/>
              <a:gd name="T15" fmla="*/ 11 h 201"/>
              <a:gd name="T16" fmla="*/ 106 w 142"/>
              <a:gd name="T17" fmla="*/ 14 h 201"/>
              <a:gd name="T18" fmla="*/ 97 w 142"/>
              <a:gd name="T19" fmla="*/ 26 h 201"/>
              <a:gd name="T20" fmla="*/ 85 w 142"/>
              <a:gd name="T21" fmla="*/ 40 h 201"/>
              <a:gd name="T22" fmla="*/ 72 w 142"/>
              <a:gd name="T23" fmla="*/ 57 h 201"/>
              <a:gd name="T24" fmla="*/ 63 w 142"/>
              <a:gd name="T25" fmla="*/ 73 h 201"/>
              <a:gd name="T26" fmla="*/ 53 w 142"/>
              <a:gd name="T27" fmla="*/ 91 h 201"/>
              <a:gd name="T28" fmla="*/ 46 w 142"/>
              <a:gd name="T29" fmla="*/ 100 h 201"/>
              <a:gd name="T30" fmla="*/ 35 w 142"/>
              <a:gd name="T31" fmla="*/ 126 h 201"/>
              <a:gd name="T32" fmla="*/ 27 w 142"/>
              <a:gd name="T33" fmla="*/ 149 h 201"/>
              <a:gd name="T34" fmla="*/ 22 w 142"/>
              <a:gd name="T35" fmla="*/ 159 h 201"/>
              <a:gd name="T36" fmla="*/ 21 w 142"/>
              <a:gd name="T37" fmla="*/ 167 h 201"/>
              <a:gd name="T38" fmla="*/ 17 w 142"/>
              <a:gd name="T39" fmla="*/ 177 h 201"/>
              <a:gd name="T40" fmla="*/ 14 w 142"/>
              <a:gd name="T41" fmla="*/ 183 h 201"/>
              <a:gd name="T42" fmla="*/ 9 w 142"/>
              <a:gd name="T43" fmla="*/ 190 h 201"/>
              <a:gd name="T44" fmla="*/ 6 w 142"/>
              <a:gd name="T45" fmla="*/ 194 h 201"/>
              <a:gd name="T46" fmla="*/ 3 w 142"/>
              <a:gd name="T47" fmla="*/ 199 h 201"/>
              <a:gd name="T48" fmla="*/ 0 w 142"/>
              <a:gd name="T49" fmla="*/ 201 h 201"/>
              <a:gd name="T50" fmla="*/ 17 w 142"/>
              <a:gd name="T51" fmla="*/ 201 h 201"/>
              <a:gd name="T52" fmla="*/ 24 w 142"/>
              <a:gd name="T53" fmla="*/ 201 h 201"/>
              <a:gd name="T54" fmla="*/ 32 w 142"/>
              <a:gd name="T55" fmla="*/ 191 h 201"/>
              <a:gd name="T56" fmla="*/ 38 w 142"/>
              <a:gd name="T57" fmla="*/ 181 h 201"/>
              <a:gd name="T58" fmla="*/ 42 w 142"/>
              <a:gd name="T59" fmla="*/ 173 h 201"/>
              <a:gd name="T60" fmla="*/ 45 w 142"/>
              <a:gd name="T61" fmla="*/ 165 h 201"/>
              <a:gd name="T62" fmla="*/ 50 w 142"/>
              <a:gd name="T63" fmla="*/ 155 h 201"/>
              <a:gd name="T64" fmla="*/ 56 w 142"/>
              <a:gd name="T65" fmla="*/ 146 h 201"/>
              <a:gd name="T66" fmla="*/ 63 w 142"/>
              <a:gd name="T67" fmla="*/ 136 h 201"/>
              <a:gd name="T68" fmla="*/ 71 w 142"/>
              <a:gd name="T69" fmla="*/ 128 h 201"/>
              <a:gd name="T70" fmla="*/ 77 w 142"/>
              <a:gd name="T71" fmla="*/ 120 h 201"/>
              <a:gd name="T72" fmla="*/ 87 w 142"/>
              <a:gd name="T73" fmla="*/ 113 h 201"/>
              <a:gd name="T74" fmla="*/ 77 w 142"/>
              <a:gd name="T75" fmla="*/ 113 h 201"/>
              <a:gd name="T76" fmla="*/ 87 w 142"/>
              <a:gd name="T77" fmla="*/ 102 h 201"/>
              <a:gd name="T78" fmla="*/ 98 w 142"/>
              <a:gd name="T79" fmla="*/ 87 h 201"/>
              <a:gd name="T80" fmla="*/ 110 w 142"/>
              <a:gd name="T81" fmla="*/ 71 h 201"/>
              <a:gd name="T82" fmla="*/ 119 w 142"/>
              <a:gd name="T83" fmla="*/ 53 h 201"/>
              <a:gd name="T84" fmla="*/ 129 w 142"/>
              <a:gd name="T85" fmla="*/ 40 h 201"/>
              <a:gd name="T86" fmla="*/ 135 w 142"/>
              <a:gd name="T87" fmla="*/ 29 h 201"/>
              <a:gd name="T88" fmla="*/ 142 w 142"/>
              <a:gd name="T89" fmla="*/ 18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2" h="201">
                <a:moveTo>
                  <a:pt x="142" y="18"/>
                </a:moveTo>
                <a:lnTo>
                  <a:pt x="132" y="10"/>
                </a:lnTo>
                <a:lnTo>
                  <a:pt x="126" y="3"/>
                </a:lnTo>
                <a:lnTo>
                  <a:pt x="123" y="0"/>
                </a:lnTo>
                <a:lnTo>
                  <a:pt x="119" y="0"/>
                </a:lnTo>
                <a:lnTo>
                  <a:pt x="119" y="0"/>
                </a:lnTo>
                <a:lnTo>
                  <a:pt x="114" y="5"/>
                </a:lnTo>
                <a:lnTo>
                  <a:pt x="108" y="11"/>
                </a:lnTo>
                <a:lnTo>
                  <a:pt x="106" y="14"/>
                </a:lnTo>
                <a:lnTo>
                  <a:pt x="97" y="26"/>
                </a:lnTo>
                <a:lnTo>
                  <a:pt x="85" y="40"/>
                </a:lnTo>
                <a:lnTo>
                  <a:pt x="72" y="57"/>
                </a:lnTo>
                <a:lnTo>
                  <a:pt x="63" y="73"/>
                </a:lnTo>
                <a:lnTo>
                  <a:pt x="53" y="91"/>
                </a:lnTo>
                <a:lnTo>
                  <a:pt x="46" y="100"/>
                </a:lnTo>
                <a:lnTo>
                  <a:pt x="35" y="126"/>
                </a:lnTo>
                <a:lnTo>
                  <a:pt x="27" y="149"/>
                </a:lnTo>
                <a:lnTo>
                  <a:pt x="22" y="159"/>
                </a:lnTo>
                <a:lnTo>
                  <a:pt x="21" y="167"/>
                </a:lnTo>
                <a:lnTo>
                  <a:pt x="17" y="177"/>
                </a:lnTo>
                <a:lnTo>
                  <a:pt x="14" y="183"/>
                </a:lnTo>
                <a:lnTo>
                  <a:pt x="9" y="190"/>
                </a:lnTo>
                <a:lnTo>
                  <a:pt x="6" y="194"/>
                </a:lnTo>
                <a:lnTo>
                  <a:pt x="3" y="199"/>
                </a:lnTo>
                <a:lnTo>
                  <a:pt x="0" y="201"/>
                </a:lnTo>
                <a:lnTo>
                  <a:pt x="17" y="201"/>
                </a:lnTo>
                <a:lnTo>
                  <a:pt x="24" y="201"/>
                </a:lnTo>
                <a:lnTo>
                  <a:pt x="32" y="191"/>
                </a:lnTo>
                <a:lnTo>
                  <a:pt x="38" y="181"/>
                </a:lnTo>
                <a:lnTo>
                  <a:pt x="42" y="173"/>
                </a:lnTo>
                <a:lnTo>
                  <a:pt x="45" y="165"/>
                </a:lnTo>
                <a:lnTo>
                  <a:pt x="50" y="155"/>
                </a:lnTo>
                <a:lnTo>
                  <a:pt x="56" y="146"/>
                </a:lnTo>
                <a:lnTo>
                  <a:pt x="63" y="136"/>
                </a:lnTo>
                <a:lnTo>
                  <a:pt x="71" y="128"/>
                </a:lnTo>
                <a:lnTo>
                  <a:pt x="77" y="120"/>
                </a:lnTo>
                <a:lnTo>
                  <a:pt x="87" y="113"/>
                </a:lnTo>
                <a:lnTo>
                  <a:pt x="77" y="113"/>
                </a:lnTo>
                <a:lnTo>
                  <a:pt x="87" y="102"/>
                </a:lnTo>
                <a:lnTo>
                  <a:pt x="98" y="87"/>
                </a:lnTo>
                <a:lnTo>
                  <a:pt x="110" y="71"/>
                </a:lnTo>
                <a:lnTo>
                  <a:pt x="119" y="53"/>
                </a:lnTo>
                <a:lnTo>
                  <a:pt x="129" y="40"/>
                </a:lnTo>
                <a:lnTo>
                  <a:pt x="135" y="29"/>
                </a:lnTo>
                <a:lnTo>
                  <a:pt x="142" y="18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6991350" y="1706894"/>
            <a:ext cx="225425" cy="319087"/>
          </a:xfrm>
          <a:custGeom>
            <a:avLst/>
            <a:gdLst>
              <a:gd name="T0" fmla="*/ 142 w 142"/>
              <a:gd name="T1" fmla="*/ 18 h 201"/>
              <a:gd name="T2" fmla="*/ 132 w 142"/>
              <a:gd name="T3" fmla="*/ 10 h 201"/>
              <a:gd name="T4" fmla="*/ 126 w 142"/>
              <a:gd name="T5" fmla="*/ 3 h 201"/>
              <a:gd name="T6" fmla="*/ 123 w 142"/>
              <a:gd name="T7" fmla="*/ 0 h 201"/>
              <a:gd name="T8" fmla="*/ 119 w 142"/>
              <a:gd name="T9" fmla="*/ 0 h 201"/>
              <a:gd name="T10" fmla="*/ 119 w 142"/>
              <a:gd name="T11" fmla="*/ 0 h 201"/>
              <a:gd name="T12" fmla="*/ 114 w 142"/>
              <a:gd name="T13" fmla="*/ 5 h 201"/>
              <a:gd name="T14" fmla="*/ 108 w 142"/>
              <a:gd name="T15" fmla="*/ 11 h 201"/>
              <a:gd name="T16" fmla="*/ 106 w 142"/>
              <a:gd name="T17" fmla="*/ 14 h 201"/>
              <a:gd name="T18" fmla="*/ 97 w 142"/>
              <a:gd name="T19" fmla="*/ 26 h 201"/>
              <a:gd name="T20" fmla="*/ 85 w 142"/>
              <a:gd name="T21" fmla="*/ 40 h 201"/>
              <a:gd name="T22" fmla="*/ 72 w 142"/>
              <a:gd name="T23" fmla="*/ 57 h 201"/>
              <a:gd name="T24" fmla="*/ 63 w 142"/>
              <a:gd name="T25" fmla="*/ 73 h 201"/>
              <a:gd name="T26" fmla="*/ 53 w 142"/>
              <a:gd name="T27" fmla="*/ 91 h 201"/>
              <a:gd name="T28" fmla="*/ 46 w 142"/>
              <a:gd name="T29" fmla="*/ 100 h 201"/>
              <a:gd name="T30" fmla="*/ 35 w 142"/>
              <a:gd name="T31" fmla="*/ 126 h 201"/>
              <a:gd name="T32" fmla="*/ 27 w 142"/>
              <a:gd name="T33" fmla="*/ 149 h 201"/>
              <a:gd name="T34" fmla="*/ 22 w 142"/>
              <a:gd name="T35" fmla="*/ 159 h 201"/>
              <a:gd name="T36" fmla="*/ 21 w 142"/>
              <a:gd name="T37" fmla="*/ 167 h 201"/>
              <a:gd name="T38" fmla="*/ 17 w 142"/>
              <a:gd name="T39" fmla="*/ 177 h 201"/>
              <a:gd name="T40" fmla="*/ 14 w 142"/>
              <a:gd name="T41" fmla="*/ 183 h 201"/>
              <a:gd name="T42" fmla="*/ 9 w 142"/>
              <a:gd name="T43" fmla="*/ 190 h 201"/>
              <a:gd name="T44" fmla="*/ 6 w 142"/>
              <a:gd name="T45" fmla="*/ 194 h 201"/>
              <a:gd name="T46" fmla="*/ 3 w 142"/>
              <a:gd name="T47" fmla="*/ 199 h 201"/>
              <a:gd name="T48" fmla="*/ 0 w 142"/>
              <a:gd name="T49" fmla="*/ 201 h 201"/>
              <a:gd name="T50" fmla="*/ 17 w 142"/>
              <a:gd name="T51" fmla="*/ 201 h 201"/>
              <a:gd name="T52" fmla="*/ 24 w 142"/>
              <a:gd name="T53" fmla="*/ 201 h 201"/>
              <a:gd name="T54" fmla="*/ 32 w 142"/>
              <a:gd name="T55" fmla="*/ 191 h 201"/>
              <a:gd name="T56" fmla="*/ 38 w 142"/>
              <a:gd name="T57" fmla="*/ 181 h 201"/>
              <a:gd name="T58" fmla="*/ 42 w 142"/>
              <a:gd name="T59" fmla="*/ 173 h 201"/>
              <a:gd name="T60" fmla="*/ 45 w 142"/>
              <a:gd name="T61" fmla="*/ 165 h 201"/>
              <a:gd name="T62" fmla="*/ 50 w 142"/>
              <a:gd name="T63" fmla="*/ 155 h 201"/>
              <a:gd name="T64" fmla="*/ 56 w 142"/>
              <a:gd name="T65" fmla="*/ 146 h 201"/>
              <a:gd name="T66" fmla="*/ 63 w 142"/>
              <a:gd name="T67" fmla="*/ 136 h 201"/>
              <a:gd name="T68" fmla="*/ 71 w 142"/>
              <a:gd name="T69" fmla="*/ 128 h 201"/>
              <a:gd name="T70" fmla="*/ 77 w 142"/>
              <a:gd name="T71" fmla="*/ 120 h 201"/>
              <a:gd name="T72" fmla="*/ 87 w 142"/>
              <a:gd name="T73" fmla="*/ 113 h 201"/>
              <a:gd name="T74" fmla="*/ 77 w 142"/>
              <a:gd name="T75" fmla="*/ 113 h 201"/>
              <a:gd name="T76" fmla="*/ 87 w 142"/>
              <a:gd name="T77" fmla="*/ 102 h 201"/>
              <a:gd name="T78" fmla="*/ 98 w 142"/>
              <a:gd name="T79" fmla="*/ 87 h 201"/>
              <a:gd name="T80" fmla="*/ 110 w 142"/>
              <a:gd name="T81" fmla="*/ 71 h 201"/>
              <a:gd name="T82" fmla="*/ 119 w 142"/>
              <a:gd name="T83" fmla="*/ 53 h 201"/>
              <a:gd name="T84" fmla="*/ 129 w 142"/>
              <a:gd name="T85" fmla="*/ 40 h 201"/>
              <a:gd name="T86" fmla="*/ 135 w 142"/>
              <a:gd name="T87" fmla="*/ 29 h 201"/>
              <a:gd name="T88" fmla="*/ 142 w 142"/>
              <a:gd name="T89" fmla="*/ 18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2" h="201">
                <a:moveTo>
                  <a:pt x="142" y="18"/>
                </a:moveTo>
                <a:lnTo>
                  <a:pt x="132" y="10"/>
                </a:lnTo>
                <a:lnTo>
                  <a:pt x="126" y="3"/>
                </a:lnTo>
                <a:lnTo>
                  <a:pt x="123" y="0"/>
                </a:lnTo>
                <a:lnTo>
                  <a:pt x="119" y="0"/>
                </a:lnTo>
                <a:lnTo>
                  <a:pt x="119" y="0"/>
                </a:lnTo>
                <a:lnTo>
                  <a:pt x="114" y="5"/>
                </a:lnTo>
                <a:lnTo>
                  <a:pt x="108" y="11"/>
                </a:lnTo>
                <a:lnTo>
                  <a:pt x="106" y="14"/>
                </a:lnTo>
                <a:lnTo>
                  <a:pt x="97" y="26"/>
                </a:lnTo>
                <a:lnTo>
                  <a:pt x="85" y="40"/>
                </a:lnTo>
                <a:lnTo>
                  <a:pt x="72" y="57"/>
                </a:lnTo>
                <a:lnTo>
                  <a:pt x="63" y="73"/>
                </a:lnTo>
                <a:lnTo>
                  <a:pt x="53" y="91"/>
                </a:lnTo>
                <a:lnTo>
                  <a:pt x="46" y="100"/>
                </a:lnTo>
                <a:lnTo>
                  <a:pt x="35" y="126"/>
                </a:lnTo>
                <a:lnTo>
                  <a:pt x="27" y="149"/>
                </a:lnTo>
                <a:lnTo>
                  <a:pt x="22" y="159"/>
                </a:lnTo>
                <a:lnTo>
                  <a:pt x="21" y="167"/>
                </a:lnTo>
                <a:lnTo>
                  <a:pt x="17" y="177"/>
                </a:lnTo>
                <a:lnTo>
                  <a:pt x="14" y="183"/>
                </a:lnTo>
                <a:lnTo>
                  <a:pt x="9" y="190"/>
                </a:lnTo>
                <a:lnTo>
                  <a:pt x="6" y="194"/>
                </a:lnTo>
                <a:lnTo>
                  <a:pt x="3" y="199"/>
                </a:lnTo>
                <a:lnTo>
                  <a:pt x="0" y="201"/>
                </a:lnTo>
                <a:lnTo>
                  <a:pt x="17" y="201"/>
                </a:lnTo>
                <a:lnTo>
                  <a:pt x="24" y="201"/>
                </a:lnTo>
                <a:lnTo>
                  <a:pt x="32" y="191"/>
                </a:lnTo>
                <a:lnTo>
                  <a:pt x="38" y="181"/>
                </a:lnTo>
                <a:lnTo>
                  <a:pt x="42" y="173"/>
                </a:lnTo>
                <a:lnTo>
                  <a:pt x="45" y="165"/>
                </a:lnTo>
                <a:lnTo>
                  <a:pt x="50" y="155"/>
                </a:lnTo>
                <a:lnTo>
                  <a:pt x="56" y="146"/>
                </a:lnTo>
                <a:lnTo>
                  <a:pt x="63" y="136"/>
                </a:lnTo>
                <a:lnTo>
                  <a:pt x="71" y="128"/>
                </a:lnTo>
                <a:lnTo>
                  <a:pt x="77" y="120"/>
                </a:lnTo>
                <a:lnTo>
                  <a:pt x="87" y="113"/>
                </a:lnTo>
                <a:lnTo>
                  <a:pt x="77" y="113"/>
                </a:lnTo>
                <a:lnTo>
                  <a:pt x="87" y="102"/>
                </a:lnTo>
                <a:lnTo>
                  <a:pt x="98" y="87"/>
                </a:lnTo>
                <a:lnTo>
                  <a:pt x="110" y="71"/>
                </a:lnTo>
                <a:lnTo>
                  <a:pt x="119" y="53"/>
                </a:lnTo>
                <a:lnTo>
                  <a:pt x="129" y="40"/>
                </a:lnTo>
                <a:lnTo>
                  <a:pt x="135" y="29"/>
                </a:lnTo>
                <a:lnTo>
                  <a:pt x="142" y="1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6972300" y="1714831"/>
            <a:ext cx="187325" cy="311150"/>
          </a:xfrm>
          <a:custGeom>
            <a:avLst/>
            <a:gdLst>
              <a:gd name="T0" fmla="*/ 54 w 118"/>
              <a:gd name="T1" fmla="*/ 1 h 196"/>
              <a:gd name="T2" fmla="*/ 50 w 118"/>
              <a:gd name="T3" fmla="*/ 13 h 196"/>
              <a:gd name="T4" fmla="*/ 46 w 118"/>
              <a:gd name="T5" fmla="*/ 24 h 196"/>
              <a:gd name="T6" fmla="*/ 41 w 118"/>
              <a:gd name="T7" fmla="*/ 35 h 196"/>
              <a:gd name="T8" fmla="*/ 37 w 118"/>
              <a:gd name="T9" fmla="*/ 48 h 196"/>
              <a:gd name="T10" fmla="*/ 33 w 118"/>
              <a:gd name="T11" fmla="*/ 63 h 196"/>
              <a:gd name="T12" fmla="*/ 29 w 118"/>
              <a:gd name="T13" fmla="*/ 78 h 196"/>
              <a:gd name="T14" fmla="*/ 26 w 118"/>
              <a:gd name="T15" fmla="*/ 94 h 196"/>
              <a:gd name="T16" fmla="*/ 24 w 118"/>
              <a:gd name="T17" fmla="*/ 108 h 196"/>
              <a:gd name="T18" fmla="*/ 20 w 118"/>
              <a:gd name="T19" fmla="*/ 136 h 196"/>
              <a:gd name="T20" fmla="*/ 15 w 118"/>
              <a:gd name="T21" fmla="*/ 160 h 196"/>
              <a:gd name="T22" fmla="*/ 12 w 118"/>
              <a:gd name="T23" fmla="*/ 180 h 196"/>
              <a:gd name="T24" fmla="*/ 0 w 118"/>
              <a:gd name="T25" fmla="*/ 194 h 196"/>
              <a:gd name="T26" fmla="*/ 7 w 118"/>
              <a:gd name="T27" fmla="*/ 196 h 196"/>
              <a:gd name="T28" fmla="*/ 12 w 118"/>
              <a:gd name="T29" fmla="*/ 196 h 196"/>
              <a:gd name="T30" fmla="*/ 15 w 118"/>
              <a:gd name="T31" fmla="*/ 194 h 196"/>
              <a:gd name="T32" fmla="*/ 18 w 118"/>
              <a:gd name="T33" fmla="*/ 189 h 196"/>
              <a:gd name="T34" fmla="*/ 21 w 118"/>
              <a:gd name="T35" fmla="*/ 185 h 196"/>
              <a:gd name="T36" fmla="*/ 26 w 118"/>
              <a:gd name="T37" fmla="*/ 178 h 196"/>
              <a:gd name="T38" fmla="*/ 26 w 118"/>
              <a:gd name="T39" fmla="*/ 159 h 196"/>
              <a:gd name="T40" fmla="*/ 29 w 118"/>
              <a:gd name="T41" fmla="*/ 138 h 196"/>
              <a:gd name="T42" fmla="*/ 33 w 118"/>
              <a:gd name="T43" fmla="*/ 116 h 196"/>
              <a:gd name="T44" fmla="*/ 36 w 118"/>
              <a:gd name="T45" fmla="*/ 100 h 196"/>
              <a:gd name="T46" fmla="*/ 39 w 118"/>
              <a:gd name="T47" fmla="*/ 86 h 196"/>
              <a:gd name="T48" fmla="*/ 46 w 118"/>
              <a:gd name="T49" fmla="*/ 68 h 196"/>
              <a:gd name="T50" fmla="*/ 50 w 118"/>
              <a:gd name="T51" fmla="*/ 52 h 196"/>
              <a:gd name="T52" fmla="*/ 57 w 118"/>
              <a:gd name="T53" fmla="*/ 40 h 196"/>
              <a:gd name="T54" fmla="*/ 58 w 118"/>
              <a:gd name="T55" fmla="*/ 34 h 196"/>
              <a:gd name="T56" fmla="*/ 57 w 118"/>
              <a:gd name="T57" fmla="*/ 27 h 196"/>
              <a:gd name="T58" fmla="*/ 57 w 118"/>
              <a:gd name="T59" fmla="*/ 19 h 196"/>
              <a:gd name="T60" fmla="*/ 57 w 118"/>
              <a:gd name="T61" fmla="*/ 11 h 196"/>
              <a:gd name="T62" fmla="*/ 58 w 118"/>
              <a:gd name="T63" fmla="*/ 8 h 196"/>
              <a:gd name="T64" fmla="*/ 62 w 118"/>
              <a:gd name="T65" fmla="*/ 6 h 196"/>
              <a:gd name="T66" fmla="*/ 63 w 118"/>
              <a:gd name="T67" fmla="*/ 6 h 196"/>
              <a:gd name="T68" fmla="*/ 68 w 118"/>
              <a:gd name="T69" fmla="*/ 8 h 196"/>
              <a:gd name="T70" fmla="*/ 73 w 118"/>
              <a:gd name="T71" fmla="*/ 13 h 196"/>
              <a:gd name="T72" fmla="*/ 75 w 118"/>
              <a:gd name="T73" fmla="*/ 19 h 196"/>
              <a:gd name="T74" fmla="*/ 75 w 118"/>
              <a:gd name="T75" fmla="*/ 26 h 196"/>
              <a:gd name="T76" fmla="*/ 71 w 118"/>
              <a:gd name="T77" fmla="*/ 32 h 196"/>
              <a:gd name="T78" fmla="*/ 68 w 118"/>
              <a:gd name="T79" fmla="*/ 35 h 196"/>
              <a:gd name="T80" fmla="*/ 65 w 118"/>
              <a:gd name="T81" fmla="*/ 39 h 196"/>
              <a:gd name="T82" fmla="*/ 65 w 118"/>
              <a:gd name="T83" fmla="*/ 42 h 196"/>
              <a:gd name="T84" fmla="*/ 65 w 118"/>
              <a:gd name="T85" fmla="*/ 48 h 196"/>
              <a:gd name="T86" fmla="*/ 65 w 118"/>
              <a:gd name="T87" fmla="*/ 55 h 196"/>
              <a:gd name="T88" fmla="*/ 65 w 118"/>
              <a:gd name="T89" fmla="*/ 66 h 196"/>
              <a:gd name="T90" fmla="*/ 63 w 118"/>
              <a:gd name="T91" fmla="*/ 81 h 196"/>
              <a:gd name="T92" fmla="*/ 58 w 118"/>
              <a:gd name="T93" fmla="*/ 95 h 196"/>
              <a:gd name="T94" fmla="*/ 65 w 118"/>
              <a:gd name="T95" fmla="*/ 86 h 196"/>
              <a:gd name="T96" fmla="*/ 75 w 118"/>
              <a:gd name="T97" fmla="*/ 68 h 196"/>
              <a:gd name="T98" fmla="*/ 84 w 118"/>
              <a:gd name="T99" fmla="*/ 52 h 196"/>
              <a:gd name="T100" fmla="*/ 97 w 118"/>
              <a:gd name="T101" fmla="*/ 35 h 196"/>
              <a:gd name="T102" fmla="*/ 109 w 118"/>
              <a:gd name="T103" fmla="*/ 21 h 196"/>
              <a:gd name="T104" fmla="*/ 118 w 118"/>
              <a:gd name="T105" fmla="*/ 9 h 196"/>
              <a:gd name="T106" fmla="*/ 81 w 118"/>
              <a:gd name="T107" fmla="*/ 31 h 196"/>
              <a:gd name="T108" fmla="*/ 80 w 118"/>
              <a:gd name="T109" fmla="*/ 21 h 196"/>
              <a:gd name="T110" fmla="*/ 78 w 118"/>
              <a:gd name="T111" fmla="*/ 13 h 196"/>
              <a:gd name="T112" fmla="*/ 68 w 118"/>
              <a:gd name="T113" fmla="*/ 3 h 196"/>
              <a:gd name="T114" fmla="*/ 63 w 118"/>
              <a:gd name="T115" fmla="*/ 1 h 196"/>
              <a:gd name="T116" fmla="*/ 58 w 118"/>
              <a:gd name="T117" fmla="*/ 0 h 196"/>
              <a:gd name="T118" fmla="*/ 55 w 118"/>
              <a:gd name="T119" fmla="*/ 1 h 196"/>
              <a:gd name="T120" fmla="*/ 54 w 118"/>
              <a:gd name="T121" fmla="*/ 1 h 196"/>
              <a:gd name="T122" fmla="*/ 54 w 118"/>
              <a:gd name="T123" fmla="*/ 1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8" h="196">
                <a:moveTo>
                  <a:pt x="54" y="1"/>
                </a:moveTo>
                <a:lnTo>
                  <a:pt x="50" y="13"/>
                </a:lnTo>
                <a:lnTo>
                  <a:pt x="46" y="24"/>
                </a:lnTo>
                <a:lnTo>
                  <a:pt x="41" y="35"/>
                </a:lnTo>
                <a:lnTo>
                  <a:pt x="37" y="48"/>
                </a:lnTo>
                <a:lnTo>
                  <a:pt x="33" y="63"/>
                </a:lnTo>
                <a:lnTo>
                  <a:pt x="29" y="78"/>
                </a:lnTo>
                <a:lnTo>
                  <a:pt x="26" y="94"/>
                </a:lnTo>
                <a:lnTo>
                  <a:pt x="24" y="108"/>
                </a:lnTo>
                <a:lnTo>
                  <a:pt x="20" y="136"/>
                </a:lnTo>
                <a:lnTo>
                  <a:pt x="15" y="160"/>
                </a:lnTo>
                <a:lnTo>
                  <a:pt x="12" y="180"/>
                </a:lnTo>
                <a:lnTo>
                  <a:pt x="0" y="194"/>
                </a:lnTo>
                <a:lnTo>
                  <a:pt x="7" y="196"/>
                </a:lnTo>
                <a:lnTo>
                  <a:pt x="12" y="196"/>
                </a:lnTo>
                <a:lnTo>
                  <a:pt x="15" y="194"/>
                </a:lnTo>
                <a:lnTo>
                  <a:pt x="18" y="189"/>
                </a:lnTo>
                <a:lnTo>
                  <a:pt x="21" y="185"/>
                </a:lnTo>
                <a:lnTo>
                  <a:pt x="26" y="178"/>
                </a:lnTo>
                <a:lnTo>
                  <a:pt x="26" y="159"/>
                </a:lnTo>
                <a:lnTo>
                  <a:pt x="29" y="138"/>
                </a:lnTo>
                <a:lnTo>
                  <a:pt x="33" y="116"/>
                </a:lnTo>
                <a:lnTo>
                  <a:pt x="36" y="100"/>
                </a:lnTo>
                <a:lnTo>
                  <a:pt x="39" y="86"/>
                </a:lnTo>
                <a:lnTo>
                  <a:pt x="46" y="68"/>
                </a:lnTo>
                <a:lnTo>
                  <a:pt x="50" y="52"/>
                </a:lnTo>
                <a:lnTo>
                  <a:pt x="57" y="40"/>
                </a:lnTo>
                <a:lnTo>
                  <a:pt x="58" y="34"/>
                </a:lnTo>
                <a:lnTo>
                  <a:pt x="57" y="27"/>
                </a:lnTo>
                <a:lnTo>
                  <a:pt x="57" y="19"/>
                </a:lnTo>
                <a:lnTo>
                  <a:pt x="57" y="11"/>
                </a:lnTo>
                <a:lnTo>
                  <a:pt x="58" y="8"/>
                </a:lnTo>
                <a:lnTo>
                  <a:pt x="62" y="6"/>
                </a:lnTo>
                <a:lnTo>
                  <a:pt x="63" y="6"/>
                </a:lnTo>
                <a:lnTo>
                  <a:pt x="68" y="8"/>
                </a:lnTo>
                <a:lnTo>
                  <a:pt x="73" y="13"/>
                </a:lnTo>
                <a:lnTo>
                  <a:pt x="75" y="19"/>
                </a:lnTo>
                <a:lnTo>
                  <a:pt x="75" y="26"/>
                </a:lnTo>
                <a:lnTo>
                  <a:pt x="71" y="32"/>
                </a:lnTo>
                <a:lnTo>
                  <a:pt x="68" y="35"/>
                </a:lnTo>
                <a:lnTo>
                  <a:pt x="65" y="39"/>
                </a:lnTo>
                <a:lnTo>
                  <a:pt x="65" y="42"/>
                </a:lnTo>
                <a:lnTo>
                  <a:pt x="65" y="48"/>
                </a:lnTo>
                <a:lnTo>
                  <a:pt x="65" y="55"/>
                </a:lnTo>
                <a:lnTo>
                  <a:pt x="65" y="66"/>
                </a:lnTo>
                <a:lnTo>
                  <a:pt x="63" y="81"/>
                </a:lnTo>
                <a:lnTo>
                  <a:pt x="58" y="95"/>
                </a:lnTo>
                <a:lnTo>
                  <a:pt x="65" y="86"/>
                </a:lnTo>
                <a:lnTo>
                  <a:pt x="75" y="68"/>
                </a:lnTo>
                <a:lnTo>
                  <a:pt x="84" y="52"/>
                </a:lnTo>
                <a:lnTo>
                  <a:pt x="97" y="35"/>
                </a:lnTo>
                <a:lnTo>
                  <a:pt x="109" y="21"/>
                </a:lnTo>
                <a:lnTo>
                  <a:pt x="118" y="9"/>
                </a:lnTo>
                <a:lnTo>
                  <a:pt x="81" y="31"/>
                </a:lnTo>
                <a:lnTo>
                  <a:pt x="80" y="21"/>
                </a:lnTo>
                <a:lnTo>
                  <a:pt x="78" y="13"/>
                </a:lnTo>
                <a:lnTo>
                  <a:pt x="68" y="3"/>
                </a:lnTo>
                <a:lnTo>
                  <a:pt x="63" y="1"/>
                </a:lnTo>
                <a:lnTo>
                  <a:pt x="58" y="0"/>
                </a:lnTo>
                <a:lnTo>
                  <a:pt x="55" y="1"/>
                </a:lnTo>
                <a:lnTo>
                  <a:pt x="54" y="1"/>
                </a:lnTo>
                <a:lnTo>
                  <a:pt x="54" y="1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6962775" y="1716419"/>
            <a:ext cx="95250" cy="306387"/>
          </a:xfrm>
          <a:custGeom>
            <a:avLst/>
            <a:gdLst>
              <a:gd name="T0" fmla="*/ 60 w 60"/>
              <a:gd name="T1" fmla="*/ 0 h 193"/>
              <a:gd name="T2" fmla="*/ 56 w 60"/>
              <a:gd name="T3" fmla="*/ 7 h 193"/>
              <a:gd name="T4" fmla="*/ 52 w 60"/>
              <a:gd name="T5" fmla="*/ 12 h 193"/>
              <a:gd name="T6" fmla="*/ 45 w 60"/>
              <a:gd name="T7" fmla="*/ 18 h 193"/>
              <a:gd name="T8" fmla="*/ 39 w 60"/>
              <a:gd name="T9" fmla="*/ 21 h 193"/>
              <a:gd name="T10" fmla="*/ 32 w 60"/>
              <a:gd name="T11" fmla="*/ 25 h 193"/>
              <a:gd name="T12" fmla="*/ 27 w 60"/>
              <a:gd name="T13" fmla="*/ 28 h 193"/>
              <a:gd name="T14" fmla="*/ 24 w 60"/>
              <a:gd name="T15" fmla="*/ 30 h 193"/>
              <a:gd name="T16" fmla="*/ 22 w 60"/>
              <a:gd name="T17" fmla="*/ 31 h 193"/>
              <a:gd name="T18" fmla="*/ 18 w 60"/>
              <a:gd name="T19" fmla="*/ 42 h 193"/>
              <a:gd name="T20" fmla="*/ 14 w 60"/>
              <a:gd name="T21" fmla="*/ 73 h 193"/>
              <a:gd name="T22" fmla="*/ 11 w 60"/>
              <a:gd name="T23" fmla="*/ 109 h 193"/>
              <a:gd name="T24" fmla="*/ 9 w 60"/>
              <a:gd name="T25" fmla="*/ 135 h 193"/>
              <a:gd name="T26" fmla="*/ 0 w 60"/>
              <a:gd name="T27" fmla="*/ 187 h 193"/>
              <a:gd name="T28" fmla="*/ 6 w 60"/>
              <a:gd name="T29" fmla="*/ 193 h 193"/>
              <a:gd name="T30" fmla="*/ 18 w 60"/>
              <a:gd name="T31" fmla="*/ 179 h 193"/>
              <a:gd name="T32" fmla="*/ 21 w 60"/>
              <a:gd name="T33" fmla="*/ 159 h 193"/>
              <a:gd name="T34" fmla="*/ 26 w 60"/>
              <a:gd name="T35" fmla="*/ 135 h 193"/>
              <a:gd name="T36" fmla="*/ 30 w 60"/>
              <a:gd name="T37" fmla="*/ 107 h 193"/>
              <a:gd name="T38" fmla="*/ 32 w 60"/>
              <a:gd name="T39" fmla="*/ 93 h 193"/>
              <a:gd name="T40" fmla="*/ 35 w 60"/>
              <a:gd name="T41" fmla="*/ 77 h 193"/>
              <a:gd name="T42" fmla="*/ 39 w 60"/>
              <a:gd name="T43" fmla="*/ 62 h 193"/>
              <a:gd name="T44" fmla="*/ 43 w 60"/>
              <a:gd name="T45" fmla="*/ 47 h 193"/>
              <a:gd name="T46" fmla="*/ 47 w 60"/>
              <a:gd name="T47" fmla="*/ 34 h 193"/>
              <a:gd name="T48" fmla="*/ 52 w 60"/>
              <a:gd name="T49" fmla="*/ 23 h 193"/>
              <a:gd name="T50" fmla="*/ 56 w 60"/>
              <a:gd name="T51" fmla="*/ 12 h 193"/>
              <a:gd name="T52" fmla="*/ 60 w 60"/>
              <a:gd name="T53" fmla="*/ 0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193">
                <a:moveTo>
                  <a:pt x="60" y="0"/>
                </a:moveTo>
                <a:lnTo>
                  <a:pt x="56" y="7"/>
                </a:lnTo>
                <a:lnTo>
                  <a:pt x="52" y="12"/>
                </a:lnTo>
                <a:lnTo>
                  <a:pt x="45" y="18"/>
                </a:lnTo>
                <a:lnTo>
                  <a:pt x="39" y="21"/>
                </a:lnTo>
                <a:lnTo>
                  <a:pt x="32" y="25"/>
                </a:lnTo>
                <a:lnTo>
                  <a:pt x="27" y="28"/>
                </a:lnTo>
                <a:lnTo>
                  <a:pt x="24" y="30"/>
                </a:lnTo>
                <a:lnTo>
                  <a:pt x="22" y="31"/>
                </a:lnTo>
                <a:lnTo>
                  <a:pt x="18" y="42"/>
                </a:lnTo>
                <a:lnTo>
                  <a:pt x="14" y="73"/>
                </a:lnTo>
                <a:lnTo>
                  <a:pt x="11" y="109"/>
                </a:lnTo>
                <a:lnTo>
                  <a:pt x="9" y="135"/>
                </a:lnTo>
                <a:lnTo>
                  <a:pt x="0" y="187"/>
                </a:lnTo>
                <a:lnTo>
                  <a:pt x="6" y="193"/>
                </a:lnTo>
                <a:lnTo>
                  <a:pt x="18" y="179"/>
                </a:lnTo>
                <a:lnTo>
                  <a:pt x="21" y="159"/>
                </a:lnTo>
                <a:lnTo>
                  <a:pt x="26" y="135"/>
                </a:lnTo>
                <a:lnTo>
                  <a:pt x="30" y="107"/>
                </a:lnTo>
                <a:lnTo>
                  <a:pt x="32" y="93"/>
                </a:lnTo>
                <a:lnTo>
                  <a:pt x="35" y="77"/>
                </a:lnTo>
                <a:lnTo>
                  <a:pt x="39" y="62"/>
                </a:lnTo>
                <a:lnTo>
                  <a:pt x="43" y="47"/>
                </a:lnTo>
                <a:lnTo>
                  <a:pt x="47" y="34"/>
                </a:lnTo>
                <a:lnTo>
                  <a:pt x="52" y="23"/>
                </a:lnTo>
                <a:lnTo>
                  <a:pt x="56" y="12"/>
                </a:lnTo>
                <a:lnTo>
                  <a:pt x="60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6962775" y="1716419"/>
            <a:ext cx="95250" cy="306387"/>
          </a:xfrm>
          <a:custGeom>
            <a:avLst/>
            <a:gdLst>
              <a:gd name="T0" fmla="*/ 60 w 60"/>
              <a:gd name="T1" fmla="*/ 0 h 193"/>
              <a:gd name="T2" fmla="*/ 56 w 60"/>
              <a:gd name="T3" fmla="*/ 7 h 193"/>
              <a:gd name="T4" fmla="*/ 52 w 60"/>
              <a:gd name="T5" fmla="*/ 12 h 193"/>
              <a:gd name="T6" fmla="*/ 45 w 60"/>
              <a:gd name="T7" fmla="*/ 18 h 193"/>
              <a:gd name="T8" fmla="*/ 39 w 60"/>
              <a:gd name="T9" fmla="*/ 21 h 193"/>
              <a:gd name="T10" fmla="*/ 32 w 60"/>
              <a:gd name="T11" fmla="*/ 25 h 193"/>
              <a:gd name="T12" fmla="*/ 27 w 60"/>
              <a:gd name="T13" fmla="*/ 28 h 193"/>
              <a:gd name="T14" fmla="*/ 24 w 60"/>
              <a:gd name="T15" fmla="*/ 30 h 193"/>
              <a:gd name="T16" fmla="*/ 22 w 60"/>
              <a:gd name="T17" fmla="*/ 31 h 193"/>
              <a:gd name="T18" fmla="*/ 18 w 60"/>
              <a:gd name="T19" fmla="*/ 42 h 193"/>
              <a:gd name="T20" fmla="*/ 14 w 60"/>
              <a:gd name="T21" fmla="*/ 73 h 193"/>
              <a:gd name="T22" fmla="*/ 11 w 60"/>
              <a:gd name="T23" fmla="*/ 109 h 193"/>
              <a:gd name="T24" fmla="*/ 9 w 60"/>
              <a:gd name="T25" fmla="*/ 135 h 193"/>
              <a:gd name="T26" fmla="*/ 0 w 60"/>
              <a:gd name="T27" fmla="*/ 187 h 193"/>
              <a:gd name="T28" fmla="*/ 6 w 60"/>
              <a:gd name="T29" fmla="*/ 193 h 193"/>
              <a:gd name="T30" fmla="*/ 18 w 60"/>
              <a:gd name="T31" fmla="*/ 179 h 193"/>
              <a:gd name="T32" fmla="*/ 21 w 60"/>
              <a:gd name="T33" fmla="*/ 159 h 193"/>
              <a:gd name="T34" fmla="*/ 26 w 60"/>
              <a:gd name="T35" fmla="*/ 135 h 193"/>
              <a:gd name="T36" fmla="*/ 30 w 60"/>
              <a:gd name="T37" fmla="*/ 107 h 193"/>
              <a:gd name="T38" fmla="*/ 32 w 60"/>
              <a:gd name="T39" fmla="*/ 93 h 193"/>
              <a:gd name="T40" fmla="*/ 35 w 60"/>
              <a:gd name="T41" fmla="*/ 77 h 193"/>
              <a:gd name="T42" fmla="*/ 39 w 60"/>
              <a:gd name="T43" fmla="*/ 62 h 193"/>
              <a:gd name="T44" fmla="*/ 43 w 60"/>
              <a:gd name="T45" fmla="*/ 47 h 193"/>
              <a:gd name="T46" fmla="*/ 47 w 60"/>
              <a:gd name="T47" fmla="*/ 34 h 193"/>
              <a:gd name="T48" fmla="*/ 52 w 60"/>
              <a:gd name="T49" fmla="*/ 23 h 193"/>
              <a:gd name="T50" fmla="*/ 56 w 60"/>
              <a:gd name="T51" fmla="*/ 12 h 193"/>
              <a:gd name="T52" fmla="*/ 60 w 60"/>
              <a:gd name="T53" fmla="*/ 0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193">
                <a:moveTo>
                  <a:pt x="60" y="0"/>
                </a:moveTo>
                <a:lnTo>
                  <a:pt x="56" y="7"/>
                </a:lnTo>
                <a:lnTo>
                  <a:pt x="52" y="12"/>
                </a:lnTo>
                <a:lnTo>
                  <a:pt x="45" y="18"/>
                </a:lnTo>
                <a:lnTo>
                  <a:pt x="39" y="21"/>
                </a:lnTo>
                <a:lnTo>
                  <a:pt x="32" y="25"/>
                </a:lnTo>
                <a:lnTo>
                  <a:pt x="27" y="28"/>
                </a:lnTo>
                <a:lnTo>
                  <a:pt x="24" y="30"/>
                </a:lnTo>
                <a:lnTo>
                  <a:pt x="22" y="31"/>
                </a:lnTo>
                <a:lnTo>
                  <a:pt x="18" y="42"/>
                </a:lnTo>
                <a:lnTo>
                  <a:pt x="14" y="73"/>
                </a:lnTo>
                <a:lnTo>
                  <a:pt x="11" y="109"/>
                </a:lnTo>
                <a:lnTo>
                  <a:pt x="9" y="135"/>
                </a:lnTo>
                <a:lnTo>
                  <a:pt x="0" y="187"/>
                </a:lnTo>
                <a:lnTo>
                  <a:pt x="6" y="193"/>
                </a:lnTo>
                <a:lnTo>
                  <a:pt x="18" y="179"/>
                </a:lnTo>
                <a:lnTo>
                  <a:pt x="21" y="159"/>
                </a:lnTo>
                <a:lnTo>
                  <a:pt x="26" y="135"/>
                </a:lnTo>
                <a:lnTo>
                  <a:pt x="30" y="107"/>
                </a:lnTo>
                <a:lnTo>
                  <a:pt x="32" y="93"/>
                </a:lnTo>
                <a:lnTo>
                  <a:pt x="35" y="77"/>
                </a:lnTo>
                <a:lnTo>
                  <a:pt x="39" y="62"/>
                </a:lnTo>
                <a:lnTo>
                  <a:pt x="43" y="47"/>
                </a:lnTo>
                <a:lnTo>
                  <a:pt x="47" y="34"/>
                </a:lnTo>
                <a:lnTo>
                  <a:pt x="52" y="23"/>
                </a:lnTo>
                <a:lnTo>
                  <a:pt x="56" y="12"/>
                </a:lnTo>
                <a:lnTo>
                  <a:pt x="6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6997700" y="2113294"/>
            <a:ext cx="255588" cy="298450"/>
          </a:xfrm>
          <a:custGeom>
            <a:avLst/>
            <a:gdLst>
              <a:gd name="T0" fmla="*/ 0 w 161"/>
              <a:gd name="T1" fmla="*/ 0 h 188"/>
              <a:gd name="T2" fmla="*/ 2 w 161"/>
              <a:gd name="T3" fmla="*/ 29 h 188"/>
              <a:gd name="T4" fmla="*/ 4 w 161"/>
              <a:gd name="T5" fmla="*/ 60 h 188"/>
              <a:gd name="T6" fmla="*/ 5 w 161"/>
              <a:gd name="T7" fmla="*/ 97 h 188"/>
              <a:gd name="T8" fmla="*/ 10 w 161"/>
              <a:gd name="T9" fmla="*/ 115 h 188"/>
              <a:gd name="T10" fmla="*/ 15 w 161"/>
              <a:gd name="T11" fmla="*/ 133 h 188"/>
              <a:gd name="T12" fmla="*/ 21 w 161"/>
              <a:gd name="T13" fmla="*/ 147 h 188"/>
              <a:gd name="T14" fmla="*/ 31 w 161"/>
              <a:gd name="T15" fmla="*/ 160 h 188"/>
              <a:gd name="T16" fmla="*/ 41 w 161"/>
              <a:gd name="T17" fmla="*/ 172 h 188"/>
              <a:gd name="T18" fmla="*/ 51 w 161"/>
              <a:gd name="T19" fmla="*/ 178 h 188"/>
              <a:gd name="T20" fmla="*/ 62 w 161"/>
              <a:gd name="T21" fmla="*/ 182 h 188"/>
              <a:gd name="T22" fmla="*/ 70 w 161"/>
              <a:gd name="T23" fmla="*/ 183 h 188"/>
              <a:gd name="T24" fmla="*/ 89 w 161"/>
              <a:gd name="T25" fmla="*/ 182 h 188"/>
              <a:gd name="T26" fmla="*/ 107 w 161"/>
              <a:gd name="T27" fmla="*/ 183 h 188"/>
              <a:gd name="T28" fmla="*/ 130 w 161"/>
              <a:gd name="T29" fmla="*/ 186 h 188"/>
              <a:gd name="T30" fmla="*/ 143 w 161"/>
              <a:gd name="T31" fmla="*/ 188 h 188"/>
              <a:gd name="T32" fmla="*/ 159 w 161"/>
              <a:gd name="T33" fmla="*/ 188 h 188"/>
              <a:gd name="T34" fmla="*/ 161 w 161"/>
              <a:gd name="T35" fmla="*/ 185 h 188"/>
              <a:gd name="T36" fmla="*/ 143 w 161"/>
              <a:gd name="T37" fmla="*/ 185 h 188"/>
              <a:gd name="T38" fmla="*/ 125 w 161"/>
              <a:gd name="T39" fmla="*/ 183 h 188"/>
              <a:gd name="T40" fmla="*/ 107 w 161"/>
              <a:gd name="T41" fmla="*/ 180 h 188"/>
              <a:gd name="T42" fmla="*/ 91 w 161"/>
              <a:gd name="T43" fmla="*/ 178 h 188"/>
              <a:gd name="T44" fmla="*/ 75 w 161"/>
              <a:gd name="T45" fmla="*/ 180 h 188"/>
              <a:gd name="T46" fmla="*/ 64 w 161"/>
              <a:gd name="T47" fmla="*/ 180 h 188"/>
              <a:gd name="T48" fmla="*/ 55 w 161"/>
              <a:gd name="T49" fmla="*/ 175 h 188"/>
              <a:gd name="T50" fmla="*/ 44 w 161"/>
              <a:gd name="T51" fmla="*/ 169 h 188"/>
              <a:gd name="T52" fmla="*/ 34 w 161"/>
              <a:gd name="T53" fmla="*/ 159 h 188"/>
              <a:gd name="T54" fmla="*/ 25 w 161"/>
              <a:gd name="T55" fmla="*/ 146 h 188"/>
              <a:gd name="T56" fmla="*/ 18 w 161"/>
              <a:gd name="T57" fmla="*/ 131 h 188"/>
              <a:gd name="T58" fmla="*/ 13 w 161"/>
              <a:gd name="T59" fmla="*/ 113 h 188"/>
              <a:gd name="T60" fmla="*/ 10 w 161"/>
              <a:gd name="T61" fmla="*/ 94 h 188"/>
              <a:gd name="T62" fmla="*/ 7 w 161"/>
              <a:gd name="T63" fmla="*/ 58 h 188"/>
              <a:gd name="T64" fmla="*/ 5 w 161"/>
              <a:gd name="T65" fmla="*/ 28 h 188"/>
              <a:gd name="T66" fmla="*/ 5 w 161"/>
              <a:gd name="T67" fmla="*/ 2 h 188"/>
              <a:gd name="T68" fmla="*/ 0 w 161"/>
              <a:gd name="T69" fmla="*/ 0 h 188"/>
              <a:gd name="T70" fmla="*/ 0 w 161"/>
              <a:gd name="T71" fmla="*/ 0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1" h="188">
                <a:moveTo>
                  <a:pt x="0" y="0"/>
                </a:moveTo>
                <a:lnTo>
                  <a:pt x="2" y="29"/>
                </a:lnTo>
                <a:lnTo>
                  <a:pt x="4" y="60"/>
                </a:lnTo>
                <a:lnTo>
                  <a:pt x="5" y="97"/>
                </a:lnTo>
                <a:lnTo>
                  <a:pt x="10" y="115"/>
                </a:lnTo>
                <a:lnTo>
                  <a:pt x="15" y="133"/>
                </a:lnTo>
                <a:lnTo>
                  <a:pt x="21" y="147"/>
                </a:lnTo>
                <a:lnTo>
                  <a:pt x="31" y="160"/>
                </a:lnTo>
                <a:lnTo>
                  <a:pt x="41" y="172"/>
                </a:lnTo>
                <a:lnTo>
                  <a:pt x="51" y="178"/>
                </a:lnTo>
                <a:lnTo>
                  <a:pt x="62" y="182"/>
                </a:lnTo>
                <a:lnTo>
                  <a:pt x="70" y="183"/>
                </a:lnTo>
                <a:lnTo>
                  <a:pt x="89" y="182"/>
                </a:lnTo>
                <a:lnTo>
                  <a:pt x="107" y="183"/>
                </a:lnTo>
                <a:lnTo>
                  <a:pt x="130" y="186"/>
                </a:lnTo>
                <a:lnTo>
                  <a:pt x="143" y="188"/>
                </a:lnTo>
                <a:lnTo>
                  <a:pt x="159" y="188"/>
                </a:lnTo>
                <a:lnTo>
                  <a:pt x="161" y="185"/>
                </a:lnTo>
                <a:lnTo>
                  <a:pt x="143" y="185"/>
                </a:lnTo>
                <a:lnTo>
                  <a:pt x="125" y="183"/>
                </a:lnTo>
                <a:lnTo>
                  <a:pt x="107" y="180"/>
                </a:lnTo>
                <a:lnTo>
                  <a:pt x="91" y="178"/>
                </a:lnTo>
                <a:lnTo>
                  <a:pt x="75" y="180"/>
                </a:lnTo>
                <a:lnTo>
                  <a:pt x="64" y="180"/>
                </a:lnTo>
                <a:lnTo>
                  <a:pt x="55" y="175"/>
                </a:lnTo>
                <a:lnTo>
                  <a:pt x="44" y="169"/>
                </a:lnTo>
                <a:lnTo>
                  <a:pt x="34" y="159"/>
                </a:lnTo>
                <a:lnTo>
                  <a:pt x="25" y="146"/>
                </a:lnTo>
                <a:lnTo>
                  <a:pt x="18" y="131"/>
                </a:lnTo>
                <a:lnTo>
                  <a:pt x="13" y="113"/>
                </a:lnTo>
                <a:lnTo>
                  <a:pt x="10" y="94"/>
                </a:lnTo>
                <a:lnTo>
                  <a:pt x="7" y="58"/>
                </a:lnTo>
                <a:lnTo>
                  <a:pt x="5" y="28"/>
                </a:lnTo>
                <a:lnTo>
                  <a:pt x="5" y="2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7005638" y="2116469"/>
            <a:ext cx="261937" cy="290512"/>
          </a:xfrm>
          <a:custGeom>
            <a:avLst/>
            <a:gdLst>
              <a:gd name="T0" fmla="*/ 159 w 165"/>
              <a:gd name="T1" fmla="*/ 110 h 183"/>
              <a:gd name="T2" fmla="*/ 156 w 165"/>
              <a:gd name="T3" fmla="*/ 98 h 183"/>
              <a:gd name="T4" fmla="*/ 151 w 165"/>
              <a:gd name="T5" fmla="*/ 69 h 183"/>
              <a:gd name="T6" fmla="*/ 149 w 165"/>
              <a:gd name="T7" fmla="*/ 40 h 183"/>
              <a:gd name="T8" fmla="*/ 151 w 165"/>
              <a:gd name="T9" fmla="*/ 9 h 183"/>
              <a:gd name="T10" fmla="*/ 148 w 165"/>
              <a:gd name="T11" fmla="*/ 9 h 183"/>
              <a:gd name="T12" fmla="*/ 143 w 165"/>
              <a:gd name="T13" fmla="*/ 9 h 183"/>
              <a:gd name="T14" fmla="*/ 136 w 165"/>
              <a:gd name="T15" fmla="*/ 11 h 183"/>
              <a:gd name="T16" fmla="*/ 131 w 165"/>
              <a:gd name="T17" fmla="*/ 13 h 183"/>
              <a:gd name="T18" fmla="*/ 123 w 165"/>
              <a:gd name="T19" fmla="*/ 13 h 183"/>
              <a:gd name="T20" fmla="*/ 115 w 165"/>
              <a:gd name="T21" fmla="*/ 13 h 183"/>
              <a:gd name="T22" fmla="*/ 107 w 165"/>
              <a:gd name="T23" fmla="*/ 13 h 183"/>
              <a:gd name="T24" fmla="*/ 97 w 165"/>
              <a:gd name="T25" fmla="*/ 11 h 183"/>
              <a:gd name="T26" fmla="*/ 89 w 165"/>
              <a:gd name="T27" fmla="*/ 11 h 183"/>
              <a:gd name="T28" fmla="*/ 83 w 165"/>
              <a:gd name="T29" fmla="*/ 9 h 183"/>
              <a:gd name="T30" fmla="*/ 76 w 165"/>
              <a:gd name="T31" fmla="*/ 9 h 183"/>
              <a:gd name="T32" fmla="*/ 71 w 165"/>
              <a:gd name="T33" fmla="*/ 9 h 183"/>
              <a:gd name="T34" fmla="*/ 67 w 165"/>
              <a:gd name="T35" fmla="*/ 6 h 183"/>
              <a:gd name="T36" fmla="*/ 62 w 165"/>
              <a:gd name="T37" fmla="*/ 6 h 183"/>
              <a:gd name="T38" fmla="*/ 55 w 165"/>
              <a:gd name="T39" fmla="*/ 4 h 183"/>
              <a:gd name="T40" fmla="*/ 50 w 165"/>
              <a:gd name="T41" fmla="*/ 3 h 183"/>
              <a:gd name="T42" fmla="*/ 46 w 165"/>
              <a:gd name="T43" fmla="*/ 1 h 183"/>
              <a:gd name="T44" fmla="*/ 39 w 165"/>
              <a:gd name="T45" fmla="*/ 1 h 183"/>
              <a:gd name="T46" fmla="*/ 34 w 165"/>
              <a:gd name="T47" fmla="*/ 1 h 183"/>
              <a:gd name="T48" fmla="*/ 28 w 165"/>
              <a:gd name="T49" fmla="*/ 1 h 183"/>
              <a:gd name="T50" fmla="*/ 21 w 165"/>
              <a:gd name="T51" fmla="*/ 1 h 183"/>
              <a:gd name="T52" fmla="*/ 13 w 165"/>
              <a:gd name="T53" fmla="*/ 1 h 183"/>
              <a:gd name="T54" fmla="*/ 8 w 165"/>
              <a:gd name="T55" fmla="*/ 0 h 183"/>
              <a:gd name="T56" fmla="*/ 0 w 165"/>
              <a:gd name="T57" fmla="*/ 0 h 183"/>
              <a:gd name="T58" fmla="*/ 0 w 165"/>
              <a:gd name="T59" fmla="*/ 26 h 183"/>
              <a:gd name="T60" fmla="*/ 2 w 165"/>
              <a:gd name="T61" fmla="*/ 56 h 183"/>
              <a:gd name="T62" fmla="*/ 5 w 165"/>
              <a:gd name="T63" fmla="*/ 92 h 183"/>
              <a:gd name="T64" fmla="*/ 8 w 165"/>
              <a:gd name="T65" fmla="*/ 111 h 183"/>
              <a:gd name="T66" fmla="*/ 13 w 165"/>
              <a:gd name="T67" fmla="*/ 129 h 183"/>
              <a:gd name="T68" fmla="*/ 20 w 165"/>
              <a:gd name="T69" fmla="*/ 144 h 183"/>
              <a:gd name="T70" fmla="*/ 29 w 165"/>
              <a:gd name="T71" fmla="*/ 157 h 183"/>
              <a:gd name="T72" fmla="*/ 39 w 165"/>
              <a:gd name="T73" fmla="*/ 167 h 183"/>
              <a:gd name="T74" fmla="*/ 50 w 165"/>
              <a:gd name="T75" fmla="*/ 173 h 183"/>
              <a:gd name="T76" fmla="*/ 59 w 165"/>
              <a:gd name="T77" fmla="*/ 178 h 183"/>
              <a:gd name="T78" fmla="*/ 70 w 165"/>
              <a:gd name="T79" fmla="*/ 178 h 183"/>
              <a:gd name="T80" fmla="*/ 86 w 165"/>
              <a:gd name="T81" fmla="*/ 176 h 183"/>
              <a:gd name="T82" fmla="*/ 102 w 165"/>
              <a:gd name="T83" fmla="*/ 178 h 183"/>
              <a:gd name="T84" fmla="*/ 120 w 165"/>
              <a:gd name="T85" fmla="*/ 181 h 183"/>
              <a:gd name="T86" fmla="*/ 138 w 165"/>
              <a:gd name="T87" fmla="*/ 183 h 183"/>
              <a:gd name="T88" fmla="*/ 156 w 165"/>
              <a:gd name="T89" fmla="*/ 183 h 183"/>
              <a:gd name="T90" fmla="*/ 162 w 165"/>
              <a:gd name="T91" fmla="*/ 176 h 183"/>
              <a:gd name="T92" fmla="*/ 165 w 165"/>
              <a:gd name="T93" fmla="*/ 162 h 183"/>
              <a:gd name="T94" fmla="*/ 164 w 165"/>
              <a:gd name="T95" fmla="*/ 144 h 183"/>
              <a:gd name="T96" fmla="*/ 160 w 165"/>
              <a:gd name="T97" fmla="*/ 123 h 183"/>
              <a:gd name="T98" fmla="*/ 159 w 165"/>
              <a:gd name="T99" fmla="*/ 116 h 183"/>
              <a:gd name="T100" fmla="*/ 159 w 165"/>
              <a:gd name="T101" fmla="*/ 113 h 183"/>
              <a:gd name="T102" fmla="*/ 159 w 165"/>
              <a:gd name="T103" fmla="*/ 11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65" h="183">
                <a:moveTo>
                  <a:pt x="159" y="110"/>
                </a:moveTo>
                <a:lnTo>
                  <a:pt x="156" y="98"/>
                </a:lnTo>
                <a:lnTo>
                  <a:pt x="151" y="69"/>
                </a:lnTo>
                <a:lnTo>
                  <a:pt x="149" y="40"/>
                </a:lnTo>
                <a:lnTo>
                  <a:pt x="151" y="9"/>
                </a:lnTo>
                <a:lnTo>
                  <a:pt x="148" y="9"/>
                </a:lnTo>
                <a:lnTo>
                  <a:pt x="143" y="9"/>
                </a:lnTo>
                <a:lnTo>
                  <a:pt x="136" y="11"/>
                </a:lnTo>
                <a:lnTo>
                  <a:pt x="131" y="13"/>
                </a:lnTo>
                <a:lnTo>
                  <a:pt x="123" y="13"/>
                </a:lnTo>
                <a:lnTo>
                  <a:pt x="115" y="13"/>
                </a:lnTo>
                <a:lnTo>
                  <a:pt x="107" y="13"/>
                </a:lnTo>
                <a:lnTo>
                  <a:pt x="97" y="11"/>
                </a:lnTo>
                <a:lnTo>
                  <a:pt x="89" y="11"/>
                </a:lnTo>
                <a:lnTo>
                  <a:pt x="83" y="9"/>
                </a:lnTo>
                <a:lnTo>
                  <a:pt x="76" y="9"/>
                </a:lnTo>
                <a:lnTo>
                  <a:pt x="71" y="9"/>
                </a:lnTo>
                <a:lnTo>
                  <a:pt x="67" y="6"/>
                </a:lnTo>
                <a:lnTo>
                  <a:pt x="62" y="6"/>
                </a:lnTo>
                <a:lnTo>
                  <a:pt x="55" y="4"/>
                </a:lnTo>
                <a:lnTo>
                  <a:pt x="50" y="3"/>
                </a:lnTo>
                <a:lnTo>
                  <a:pt x="46" y="1"/>
                </a:lnTo>
                <a:lnTo>
                  <a:pt x="39" y="1"/>
                </a:lnTo>
                <a:lnTo>
                  <a:pt x="34" y="1"/>
                </a:lnTo>
                <a:lnTo>
                  <a:pt x="28" y="1"/>
                </a:lnTo>
                <a:lnTo>
                  <a:pt x="21" y="1"/>
                </a:lnTo>
                <a:lnTo>
                  <a:pt x="13" y="1"/>
                </a:lnTo>
                <a:lnTo>
                  <a:pt x="8" y="0"/>
                </a:lnTo>
                <a:lnTo>
                  <a:pt x="0" y="0"/>
                </a:lnTo>
                <a:lnTo>
                  <a:pt x="0" y="26"/>
                </a:lnTo>
                <a:lnTo>
                  <a:pt x="2" y="56"/>
                </a:lnTo>
                <a:lnTo>
                  <a:pt x="5" y="92"/>
                </a:lnTo>
                <a:lnTo>
                  <a:pt x="8" y="111"/>
                </a:lnTo>
                <a:lnTo>
                  <a:pt x="13" y="129"/>
                </a:lnTo>
                <a:lnTo>
                  <a:pt x="20" y="144"/>
                </a:lnTo>
                <a:lnTo>
                  <a:pt x="29" y="157"/>
                </a:lnTo>
                <a:lnTo>
                  <a:pt x="39" y="167"/>
                </a:lnTo>
                <a:lnTo>
                  <a:pt x="50" y="173"/>
                </a:lnTo>
                <a:lnTo>
                  <a:pt x="59" y="178"/>
                </a:lnTo>
                <a:lnTo>
                  <a:pt x="70" y="178"/>
                </a:lnTo>
                <a:lnTo>
                  <a:pt x="86" y="176"/>
                </a:lnTo>
                <a:lnTo>
                  <a:pt x="102" y="178"/>
                </a:lnTo>
                <a:lnTo>
                  <a:pt x="120" y="181"/>
                </a:lnTo>
                <a:lnTo>
                  <a:pt x="138" y="183"/>
                </a:lnTo>
                <a:lnTo>
                  <a:pt x="156" y="183"/>
                </a:lnTo>
                <a:lnTo>
                  <a:pt x="162" y="176"/>
                </a:lnTo>
                <a:lnTo>
                  <a:pt x="165" y="162"/>
                </a:lnTo>
                <a:lnTo>
                  <a:pt x="164" y="144"/>
                </a:lnTo>
                <a:lnTo>
                  <a:pt x="160" y="123"/>
                </a:lnTo>
                <a:lnTo>
                  <a:pt x="159" y="116"/>
                </a:lnTo>
                <a:lnTo>
                  <a:pt x="159" y="113"/>
                </a:lnTo>
                <a:lnTo>
                  <a:pt x="159" y="11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7005638" y="2116469"/>
            <a:ext cx="261937" cy="290512"/>
          </a:xfrm>
          <a:custGeom>
            <a:avLst/>
            <a:gdLst>
              <a:gd name="T0" fmla="*/ 159 w 165"/>
              <a:gd name="T1" fmla="*/ 110 h 183"/>
              <a:gd name="T2" fmla="*/ 156 w 165"/>
              <a:gd name="T3" fmla="*/ 98 h 183"/>
              <a:gd name="T4" fmla="*/ 151 w 165"/>
              <a:gd name="T5" fmla="*/ 69 h 183"/>
              <a:gd name="T6" fmla="*/ 149 w 165"/>
              <a:gd name="T7" fmla="*/ 40 h 183"/>
              <a:gd name="T8" fmla="*/ 151 w 165"/>
              <a:gd name="T9" fmla="*/ 9 h 183"/>
              <a:gd name="T10" fmla="*/ 148 w 165"/>
              <a:gd name="T11" fmla="*/ 9 h 183"/>
              <a:gd name="T12" fmla="*/ 143 w 165"/>
              <a:gd name="T13" fmla="*/ 9 h 183"/>
              <a:gd name="T14" fmla="*/ 136 w 165"/>
              <a:gd name="T15" fmla="*/ 11 h 183"/>
              <a:gd name="T16" fmla="*/ 131 w 165"/>
              <a:gd name="T17" fmla="*/ 13 h 183"/>
              <a:gd name="T18" fmla="*/ 123 w 165"/>
              <a:gd name="T19" fmla="*/ 13 h 183"/>
              <a:gd name="T20" fmla="*/ 115 w 165"/>
              <a:gd name="T21" fmla="*/ 13 h 183"/>
              <a:gd name="T22" fmla="*/ 107 w 165"/>
              <a:gd name="T23" fmla="*/ 13 h 183"/>
              <a:gd name="T24" fmla="*/ 97 w 165"/>
              <a:gd name="T25" fmla="*/ 11 h 183"/>
              <a:gd name="T26" fmla="*/ 89 w 165"/>
              <a:gd name="T27" fmla="*/ 11 h 183"/>
              <a:gd name="T28" fmla="*/ 83 w 165"/>
              <a:gd name="T29" fmla="*/ 9 h 183"/>
              <a:gd name="T30" fmla="*/ 76 w 165"/>
              <a:gd name="T31" fmla="*/ 9 h 183"/>
              <a:gd name="T32" fmla="*/ 71 w 165"/>
              <a:gd name="T33" fmla="*/ 9 h 183"/>
              <a:gd name="T34" fmla="*/ 67 w 165"/>
              <a:gd name="T35" fmla="*/ 6 h 183"/>
              <a:gd name="T36" fmla="*/ 62 w 165"/>
              <a:gd name="T37" fmla="*/ 6 h 183"/>
              <a:gd name="T38" fmla="*/ 55 w 165"/>
              <a:gd name="T39" fmla="*/ 4 h 183"/>
              <a:gd name="T40" fmla="*/ 50 w 165"/>
              <a:gd name="T41" fmla="*/ 3 h 183"/>
              <a:gd name="T42" fmla="*/ 46 w 165"/>
              <a:gd name="T43" fmla="*/ 1 h 183"/>
              <a:gd name="T44" fmla="*/ 39 w 165"/>
              <a:gd name="T45" fmla="*/ 1 h 183"/>
              <a:gd name="T46" fmla="*/ 34 w 165"/>
              <a:gd name="T47" fmla="*/ 1 h 183"/>
              <a:gd name="T48" fmla="*/ 28 w 165"/>
              <a:gd name="T49" fmla="*/ 1 h 183"/>
              <a:gd name="T50" fmla="*/ 21 w 165"/>
              <a:gd name="T51" fmla="*/ 1 h 183"/>
              <a:gd name="T52" fmla="*/ 13 w 165"/>
              <a:gd name="T53" fmla="*/ 1 h 183"/>
              <a:gd name="T54" fmla="*/ 8 w 165"/>
              <a:gd name="T55" fmla="*/ 0 h 183"/>
              <a:gd name="T56" fmla="*/ 0 w 165"/>
              <a:gd name="T57" fmla="*/ 0 h 183"/>
              <a:gd name="T58" fmla="*/ 0 w 165"/>
              <a:gd name="T59" fmla="*/ 26 h 183"/>
              <a:gd name="T60" fmla="*/ 2 w 165"/>
              <a:gd name="T61" fmla="*/ 56 h 183"/>
              <a:gd name="T62" fmla="*/ 5 w 165"/>
              <a:gd name="T63" fmla="*/ 92 h 183"/>
              <a:gd name="T64" fmla="*/ 8 w 165"/>
              <a:gd name="T65" fmla="*/ 111 h 183"/>
              <a:gd name="T66" fmla="*/ 13 w 165"/>
              <a:gd name="T67" fmla="*/ 129 h 183"/>
              <a:gd name="T68" fmla="*/ 20 w 165"/>
              <a:gd name="T69" fmla="*/ 144 h 183"/>
              <a:gd name="T70" fmla="*/ 29 w 165"/>
              <a:gd name="T71" fmla="*/ 157 h 183"/>
              <a:gd name="T72" fmla="*/ 39 w 165"/>
              <a:gd name="T73" fmla="*/ 167 h 183"/>
              <a:gd name="T74" fmla="*/ 50 w 165"/>
              <a:gd name="T75" fmla="*/ 173 h 183"/>
              <a:gd name="T76" fmla="*/ 59 w 165"/>
              <a:gd name="T77" fmla="*/ 178 h 183"/>
              <a:gd name="T78" fmla="*/ 70 w 165"/>
              <a:gd name="T79" fmla="*/ 178 h 183"/>
              <a:gd name="T80" fmla="*/ 86 w 165"/>
              <a:gd name="T81" fmla="*/ 176 h 183"/>
              <a:gd name="T82" fmla="*/ 102 w 165"/>
              <a:gd name="T83" fmla="*/ 178 h 183"/>
              <a:gd name="T84" fmla="*/ 120 w 165"/>
              <a:gd name="T85" fmla="*/ 181 h 183"/>
              <a:gd name="T86" fmla="*/ 138 w 165"/>
              <a:gd name="T87" fmla="*/ 183 h 183"/>
              <a:gd name="T88" fmla="*/ 156 w 165"/>
              <a:gd name="T89" fmla="*/ 183 h 183"/>
              <a:gd name="T90" fmla="*/ 162 w 165"/>
              <a:gd name="T91" fmla="*/ 176 h 183"/>
              <a:gd name="T92" fmla="*/ 165 w 165"/>
              <a:gd name="T93" fmla="*/ 162 h 183"/>
              <a:gd name="T94" fmla="*/ 164 w 165"/>
              <a:gd name="T95" fmla="*/ 144 h 183"/>
              <a:gd name="T96" fmla="*/ 160 w 165"/>
              <a:gd name="T97" fmla="*/ 123 h 183"/>
              <a:gd name="T98" fmla="*/ 159 w 165"/>
              <a:gd name="T99" fmla="*/ 116 h 183"/>
              <a:gd name="T100" fmla="*/ 159 w 165"/>
              <a:gd name="T101" fmla="*/ 113 h 183"/>
              <a:gd name="T102" fmla="*/ 159 w 165"/>
              <a:gd name="T103" fmla="*/ 11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65" h="183">
                <a:moveTo>
                  <a:pt x="159" y="110"/>
                </a:moveTo>
                <a:lnTo>
                  <a:pt x="156" y="98"/>
                </a:lnTo>
                <a:lnTo>
                  <a:pt x="151" y="69"/>
                </a:lnTo>
                <a:lnTo>
                  <a:pt x="149" y="40"/>
                </a:lnTo>
                <a:lnTo>
                  <a:pt x="151" y="9"/>
                </a:lnTo>
                <a:lnTo>
                  <a:pt x="148" y="9"/>
                </a:lnTo>
                <a:lnTo>
                  <a:pt x="143" y="9"/>
                </a:lnTo>
                <a:lnTo>
                  <a:pt x="136" y="11"/>
                </a:lnTo>
                <a:lnTo>
                  <a:pt x="131" y="13"/>
                </a:lnTo>
                <a:lnTo>
                  <a:pt x="123" y="13"/>
                </a:lnTo>
                <a:lnTo>
                  <a:pt x="115" y="13"/>
                </a:lnTo>
                <a:lnTo>
                  <a:pt x="107" y="13"/>
                </a:lnTo>
                <a:lnTo>
                  <a:pt x="97" y="11"/>
                </a:lnTo>
                <a:lnTo>
                  <a:pt x="89" y="11"/>
                </a:lnTo>
                <a:lnTo>
                  <a:pt x="83" y="9"/>
                </a:lnTo>
                <a:lnTo>
                  <a:pt x="76" y="9"/>
                </a:lnTo>
                <a:lnTo>
                  <a:pt x="71" y="9"/>
                </a:lnTo>
                <a:lnTo>
                  <a:pt x="67" y="6"/>
                </a:lnTo>
                <a:lnTo>
                  <a:pt x="62" y="6"/>
                </a:lnTo>
                <a:lnTo>
                  <a:pt x="55" y="4"/>
                </a:lnTo>
                <a:lnTo>
                  <a:pt x="50" y="3"/>
                </a:lnTo>
                <a:lnTo>
                  <a:pt x="46" y="1"/>
                </a:lnTo>
                <a:lnTo>
                  <a:pt x="39" y="1"/>
                </a:lnTo>
                <a:lnTo>
                  <a:pt x="34" y="1"/>
                </a:lnTo>
                <a:lnTo>
                  <a:pt x="28" y="1"/>
                </a:lnTo>
                <a:lnTo>
                  <a:pt x="21" y="1"/>
                </a:lnTo>
                <a:lnTo>
                  <a:pt x="13" y="1"/>
                </a:lnTo>
                <a:lnTo>
                  <a:pt x="8" y="0"/>
                </a:lnTo>
                <a:lnTo>
                  <a:pt x="0" y="0"/>
                </a:lnTo>
                <a:lnTo>
                  <a:pt x="0" y="26"/>
                </a:lnTo>
                <a:lnTo>
                  <a:pt x="2" y="56"/>
                </a:lnTo>
                <a:lnTo>
                  <a:pt x="5" y="92"/>
                </a:lnTo>
                <a:lnTo>
                  <a:pt x="8" y="111"/>
                </a:lnTo>
                <a:lnTo>
                  <a:pt x="13" y="129"/>
                </a:lnTo>
                <a:lnTo>
                  <a:pt x="20" y="144"/>
                </a:lnTo>
                <a:lnTo>
                  <a:pt x="29" y="157"/>
                </a:lnTo>
                <a:lnTo>
                  <a:pt x="39" y="167"/>
                </a:lnTo>
                <a:lnTo>
                  <a:pt x="50" y="173"/>
                </a:lnTo>
                <a:lnTo>
                  <a:pt x="59" y="178"/>
                </a:lnTo>
                <a:lnTo>
                  <a:pt x="70" y="178"/>
                </a:lnTo>
                <a:lnTo>
                  <a:pt x="86" y="176"/>
                </a:lnTo>
                <a:lnTo>
                  <a:pt x="102" y="178"/>
                </a:lnTo>
                <a:lnTo>
                  <a:pt x="120" y="181"/>
                </a:lnTo>
                <a:lnTo>
                  <a:pt x="138" y="183"/>
                </a:lnTo>
                <a:lnTo>
                  <a:pt x="156" y="183"/>
                </a:lnTo>
                <a:lnTo>
                  <a:pt x="162" y="176"/>
                </a:lnTo>
                <a:lnTo>
                  <a:pt x="165" y="162"/>
                </a:lnTo>
                <a:lnTo>
                  <a:pt x="164" y="144"/>
                </a:lnTo>
                <a:lnTo>
                  <a:pt x="160" y="123"/>
                </a:lnTo>
                <a:lnTo>
                  <a:pt x="159" y="116"/>
                </a:lnTo>
                <a:lnTo>
                  <a:pt x="159" y="113"/>
                </a:lnTo>
                <a:lnTo>
                  <a:pt x="159" y="11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7037388" y="1737056"/>
            <a:ext cx="255587" cy="288925"/>
          </a:xfrm>
          <a:custGeom>
            <a:avLst/>
            <a:gdLst>
              <a:gd name="T0" fmla="*/ 116 w 161"/>
              <a:gd name="T1" fmla="*/ 0 h 182"/>
              <a:gd name="T2" fmla="*/ 108 w 161"/>
              <a:gd name="T3" fmla="*/ 12 h 182"/>
              <a:gd name="T4" fmla="*/ 103 w 161"/>
              <a:gd name="T5" fmla="*/ 23 h 182"/>
              <a:gd name="T6" fmla="*/ 94 w 161"/>
              <a:gd name="T7" fmla="*/ 36 h 182"/>
              <a:gd name="T8" fmla="*/ 84 w 161"/>
              <a:gd name="T9" fmla="*/ 52 h 182"/>
              <a:gd name="T10" fmla="*/ 74 w 161"/>
              <a:gd name="T11" fmla="*/ 67 h 182"/>
              <a:gd name="T12" fmla="*/ 64 w 161"/>
              <a:gd name="T13" fmla="*/ 80 h 182"/>
              <a:gd name="T14" fmla="*/ 53 w 161"/>
              <a:gd name="T15" fmla="*/ 91 h 182"/>
              <a:gd name="T16" fmla="*/ 69 w 161"/>
              <a:gd name="T17" fmla="*/ 91 h 182"/>
              <a:gd name="T18" fmla="*/ 58 w 161"/>
              <a:gd name="T19" fmla="*/ 98 h 182"/>
              <a:gd name="T20" fmla="*/ 50 w 161"/>
              <a:gd name="T21" fmla="*/ 102 h 182"/>
              <a:gd name="T22" fmla="*/ 43 w 161"/>
              <a:gd name="T23" fmla="*/ 111 h 182"/>
              <a:gd name="T24" fmla="*/ 32 w 161"/>
              <a:gd name="T25" fmla="*/ 124 h 182"/>
              <a:gd name="T26" fmla="*/ 26 w 161"/>
              <a:gd name="T27" fmla="*/ 133 h 182"/>
              <a:gd name="T28" fmla="*/ 22 w 161"/>
              <a:gd name="T29" fmla="*/ 140 h 182"/>
              <a:gd name="T30" fmla="*/ 19 w 161"/>
              <a:gd name="T31" fmla="*/ 148 h 182"/>
              <a:gd name="T32" fmla="*/ 16 w 161"/>
              <a:gd name="T33" fmla="*/ 156 h 182"/>
              <a:gd name="T34" fmla="*/ 11 w 161"/>
              <a:gd name="T35" fmla="*/ 164 h 182"/>
              <a:gd name="T36" fmla="*/ 5 w 161"/>
              <a:gd name="T37" fmla="*/ 175 h 182"/>
              <a:gd name="T38" fmla="*/ 0 w 161"/>
              <a:gd name="T39" fmla="*/ 182 h 182"/>
              <a:gd name="T40" fmla="*/ 6 w 161"/>
              <a:gd name="T41" fmla="*/ 182 h 182"/>
              <a:gd name="T42" fmla="*/ 13 w 161"/>
              <a:gd name="T43" fmla="*/ 182 h 182"/>
              <a:gd name="T44" fmla="*/ 19 w 161"/>
              <a:gd name="T45" fmla="*/ 182 h 182"/>
              <a:gd name="T46" fmla="*/ 27 w 161"/>
              <a:gd name="T47" fmla="*/ 182 h 182"/>
              <a:gd name="T48" fmla="*/ 34 w 161"/>
              <a:gd name="T49" fmla="*/ 180 h 182"/>
              <a:gd name="T50" fmla="*/ 39 w 161"/>
              <a:gd name="T51" fmla="*/ 180 h 182"/>
              <a:gd name="T52" fmla="*/ 45 w 161"/>
              <a:gd name="T53" fmla="*/ 180 h 182"/>
              <a:gd name="T54" fmla="*/ 51 w 161"/>
              <a:gd name="T55" fmla="*/ 180 h 182"/>
              <a:gd name="T56" fmla="*/ 56 w 161"/>
              <a:gd name="T57" fmla="*/ 179 h 182"/>
              <a:gd name="T58" fmla="*/ 61 w 161"/>
              <a:gd name="T59" fmla="*/ 179 h 182"/>
              <a:gd name="T60" fmla="*/ 64 w 161"/>
              <a:gd name="T61" fmla="*/ 179 h 182"/>
              <a:gd name="T62" fmla="*/ 68 w 161"/>
              <a:gd name="T63" fmla="*/ 179 h 182"/>
              <a:gd name="T64" fmla="*/ 76 w 161"/>
              <a:gd name="T65" fmla="*/ 177 h 182"/>
              <a:gd name="T66" fmla="*/ 79 w 161"/>
              <a:gd name="T67" fmla="*/ 174 h 182"/>
              <a:gd name="T68" fmla="*/ 81 w 161"/>
              <a:gd name="T69" fmla="*/ 166 h 182"/>
              <a:gd name="T70" fmla="*/ 81 w 161"/>
              <a:gd name="T71" fmla="*/ 153 h 182"/>
              <a:gd name="T72" fmla="*/ 82 w 161"/>
              <a:gd name="T73" fmla="*/ 143 h 182"/>
              <a:gd name="T74" fmla="*/ 85 w 161"/>
              <a:gd name="T75" fmla="*/ 132 h 182"/>
              <a:gd name="T76" fmla="*/ 90 w 161"/>
              <a:gd name="T77" fmla="*/ 119 h 182"/>
              <a:gd name="T78" fmla="*/ 97 w 161"/>
              <a:gd name="T79" fmla="*/ 106 h 182"/>
              <a:gd name="T80" fmla="*/ 105 w 161"/>
              <a:gd name="T81" fmla="*/ 91 h 182"/>
              <a:gd name="T82" fmla="*/ 113 w 161"/>
              <a:gd name="T83" fmla="*/ 78 h 182"/>
              <a:gd name="T84" fmla="*/ 119 w 161"/>
              <a:gd name="T85" fmla="*/ 65 h 182"/>
              <a:gd name="T86" fmla="*/ 128 w 161"/>
              <a:gd name="T87" fmla="*/ 54 h 182"/>
              <a:gd name="T88" fmla="*/ 128 w 161"/>
              <a:gd name="T89" fmla="*/ 52 h 182"/>
              <a:gd name="T90" fmla="*/ 131 w 161"/>
              <a:gd name="T91" fmla="*/ 49 h 182"/>
              <a:gd name="T92" fmla="*/ 134 w 161"/>
              <a:gd name="T93" fmla="*/ 44 h 182"/>
              <a:gd name="T94" fmla="*/ 139 w 161"/>
              <a:gd name="T95" fmla="*/ 39 h 182"/>
              <a:gd name="T96" fmla="*/ 144 w 161"/>
              <a:gd name="T97" fmla="*/ 36 h 182"/>
              <a:gd name="T98" fmla="*/ 155 w 161"/>
              <a:gd name="T99" fmla="*/ 34 h 182"/>
              <a:gd name="T100" fmla="*/ 161 w 161"/>
              <a:gd name="T101" fmla="*/ 36 h 182"/>
              <a:gd name="T102" fmla="*/ 153 w 161"/>
              <a:gd name="T103" fmla="*/ 29 h 182"/>
              <a:gd name="T104" fmla="*/ 147 w 161"/>
              <a:gd name="T105" fmla="*/ 25 h 182"/>
              <a:gd name="T106" fmla="*/ 142 w 161"/>
              <a:gd name="T107" fmla="*/ 21 h 182"/>
              <a:gd name="T108" fmla="*/ 137 w 161"/>
              <a:gd name="T109" fmla="*/ 18 h 182"/>
              <a:gd name="T110" fmla="*/ 131 w 161"/>
              <a:gd name="T111" fmla="*/ 13 h 182"/>
              <a:gd name="T112" fmla="*/ 126 w 161"/>
              <a:gd name="T113" fmla="*/ 10 h 182"/>
              <a:gd name="T114" fmla="*/ 121 w 161"/>
              <a:gd name="T115" fmla="*/ 5 h 182"/>
              <a:gd name="T116" fmla="*/ 116 w 161"/>
              <a:gd name="T117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1" h="182">
                <a:moveTo>
                  <a:pt x="116" y="0"/>
                </a:moveTo>
                <a:lnTo>
                  <a:pt x="108" y="12"/>
                </a:lnTo>
                <a:lnTo>
                  <a:pt x="103" y="23"/>
                </a:lnTo>
                <a:lnTo>
                  <a:pt x="94" y="36"/>
                </a:lnTo>
                <a:lnTo>
                  <a:pt x="84" y="52"/>
                </a:lnTo>
                <a:lnTo>
                  <a:pt x="74" y="67"/>
                </a:lnTo>
                <a:lnTo>
                  <a:pt x="64" y="80"/>
                </a:lnTo>
                <a:lnTo>
                  <a:pt x="53" y="91"/>
                </a:lnTo>
                <a:lnTo>
                  <a:pt x="69" y="91"/>
                </a:lnTo>
                <a:lnTo>
                  <a:pt x="58" y="98"/>
                </a:lnTo>
                <a:lnTo>
                  <a:pt x="50" y="102"/>
                </a:lnTo>
                <a:lnTo>
                  <a:pt x="43" y="111"/>
                </a:lnTo>
                <a:lnTo>
                  <a:pt x="32" y="124"/>
                </a:lnTo>
                <a:lnTo>
                  <a:pt x="26" y="133"/>
                </a:lnTo>
                <a:lnTo>
                  <a:pt x="22" y="140"/>
                </a:lnTo>
                <a:lnTo>
                  <a:pt x="19" y="148"/>
                </a:lnTo>
                <a:lnTo>
                  <a:pt x="16" y="156"/>
                </a:lnTo>
                <a:lnTo>
                  <a:pt x="11" y="164"/>
                </a:lnTo>
                <a:lnTo>
                  <a:pt x="5" y="175"/>
                </a:lnTo>
                <a:lnTo>
                  <a:pt x="0" y="182"/>
                </a:lnTo>
                <a:lnTo>
                  <a:pt x="6" y="182"/>
                </a:lnTo>
                <a:lnTo>
                  <a:pt x="13" y="182"/>
                </a:lnTo>
                <a:lnTo>
                  <a:pt x="19" y="182"/>
                </a:lnTo>
                <a:lnTo>
                  <a:pt x="27" y="182"/>
                </a:lnTo>
                <a:lnTo>
                  <a:pt x="34" y="180"/>
                </a:lnTo>
                <a:lnTo>
                  <a:pt x="39" y="180"/>
                </a:lnTo>
                <a:lnTo>
                  <a:pt x="45" y="180"/>
                </a:lnTo>
                <a:lnTo>
                  <a:pt x="51" y="180"/>
                </a:lnTo>
                <a:lnTo>
                  <a:pt x="56" y="179"/>
                </a:lnTo>
                <a:lnTo>
                  <a:pt x="61" y="179"/>
                </a:lnTo>
                <a:lnTo>
                  <a:pt x="64" y="179"/>
                </a:lnTo>
                <a:lnTo>
                  <a:pt x="68" y="179"/>
                </a:lnTo>
                <a:lnTo>
                  <a:pt x="76" y="177"/>
                </a:lnTo>
                <a:lnTo>
                  <a:pt x="79" y="174"/>
                </a:lnTo>
                <a:lnTo>
                  <a:pt x="81" y="166"/>
                </a:lnTo>
                <a:lnTo>
                  <a:pt x="81" y="153"/>
                </a:lnTo>
                <a:lnTo>
                  <a:pt x="82" y="143"/>
                </a:lnTo>
                <a:lnTo>
                  <a:pt x="85" y="132"/>
                </a:lnTo>
                <a:lnTo>
                  <a:pt x="90" y="119"/>
                </a:lnTo>
                <a:lnTo>
                  <a:pt x="97" y="106"/>
                </a:lnTo>
                <a:lnTo>
                  <a:pt x="105" y="91"/>
                </a:lnTo>
                <a:lnTo>
                  <a:pt x="113" y="78"/>
                </a:lnTo>
                <a:lnTo>
                  <a:pt x="119" y="65"/>
                </a:lnTo>
                <a:lnTo>
                  <a:pt x="128" y="54"/>
                </a:lnTo>
                <a:lnTo>
                  <a:pt x="128" y="52"/>
                </a:lnTo>
                <a:lnTo>
                  <a:pt x="131" y="49"/>
                </a:lnTo>
                <a:lnTo>
                  <a:pt x="134" y="44"/>
                </a:lnTo>
                <a:lnTo>
                  <a:pt x="139" y="39"/>
                </a:lnTo>
                <a:lnTo>
                  <a:pt x="144" y="36"/>
                </a:lnTo>
                <a:lnTo>
                  <a:pt x="155" y="34"/>
                </a:lnTo>
                <a:lnTo>
                  <a:pt x="161" y="36"/>
                </a:lnTo>
                <a:lnTo>
                  <a:pt x="153" y="29"/>
                </a:lnTo>
                <a:lnTo>
                  <a:pt x="147" y="25"/>
                </a:lnTo>
                <a:lnTo>
                  <a:pt x="142" y="21"/>
                </a:lnTo>
                <a:lnTo>
                  <a:pt x="137" y="18"/>
                </a:lnTo>
                <a:lnTo>
                  <a:pt x="131" y="13"/>
                </a:lnTo>
                <a:lnTo>
                  <a:pt x="126" y="10"/>
                </a:lnTo>
                <a:lnTo>
                  <a:pt x="121" y="5"/>
                </a:lnTo>
                <a:lnTo>
                  <a:pt x="116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28" name="Freeform 27"/>
          <p:cNvSpPr>
            <a:spLocks/>
          </p:cNvSpPr>
          <p:nvPr/>
        </p:nvSpPr>
        <p:spPr bwMode="auto">
          <a:xfrm>
            <a:off x="7037388" y="1737056"/>
            <a:ext cx="255587" cy="288925"/>
          </a:xfrm>
          <a:custGeom>
            <a:avLst/>
            <a:gdLst>
              <a:gd name="T0" fmla="*/ 116 w 161"/>
              <a:gd name="T1" fmla="*/ 0 h 182"/>
              <a:gd name="T2" fmla="*/ 108 w 161"/>
              <a:gd name="T3" fmla="*/ 12 h 182"/>
              <a:gd name="T4" fmla="*/ 103 w 161"/>
              <a:gd name="T5" fmla="*/ 23 h 182"/>
              <a:gd name="T6" fmla="*/ 94 w 161"/>
              <a:gd name="T7" fmla="*/ 36 h 182"/>
              <a:gd name="T8" fmla="*/ 84 w 161"/>
              <a:gd name="T9" fmla="*/ 52 h 182"/>
              <a:gd name="T10" fmla="*/ 74 w 161"/>
              <a:gd name="T11" fmla="*/ 67 h 182"/>
              <a:gd name="T12" fmla="*/ 64 w 161"/>
              <a:gd name="T13" fmla="*/ 80 h 182"/>
              <a:gd name="T14" fmla="*/ 53 w 161"/>
              <a:gd name="T15" fmla="*/ 91 h 182"/>
              <a:gd name="T16" fmla="*/ 69 w 161"/>
              <a:gd name="T17" fmla="*/ 91 h 182"/>
              <a:gd name="T18" fmla="*/ 58 w 161"/>
              <a:gd name="T19" fmla="*/ 98 h 182"/>
              <a:gd name="T20" fmla="*/ 50 w 161"/>
              <a:gd name="T21" fmla="*/ 102 h 182"/>
              <a:gd name="T22" fmla="*/ 43 w 161"/>
              <a:gd name="T23" fmla="*/ 111 h 182"/>
              <a:gd name="T24" fmla="*/ 32 w 161"/>
              <a:gd name="T25" fmla="*/ 124 h 182"/>
              <a:gd name="T26" fmla="*/ 26 w 161"/>
              <a:gd name="T27" fmla="*/ 133 h 182"/>
              <a:gd name="T28" fmla="*/ 22 w 161"/>
              <a:gd name="T29" fmla="*/ 140 h 182"/>
              <a:gd name="T30" fmla="*/ 19 w 161"/>
              <a:gd name="T31" fmla="*/ 148 h 182"/>
              <a:gd name="T32" fmla="*/ 16 w 161"/>
              <a:gd name="T33" fmla="*/ 156 h 182"/>
              <a:gd name="T34" fmla="*/ 11 w 161"/>
              <a:gd name="T35" fmla="*/ 164 h 182"/>
              <a:gd name="T36" fmla="*/ 5 w 161"/>
              <a:gd name="T37" fmla="*/ 175 h 182"/>
              <a:gd name="T38" fmla="*/ 0 w 161"/>
              <a:gd name="T39" fmla="*/ 182 h 182"/>
              <a:gd name="T40" fmla="*/ 6 w 161"/>
              <a:gd name="T41" fmla="*/ 182 h 182"/>
              <a:gd name="T42" fmla="*/ 13 w 161"/>
              <a:gd name="T43" fmla="*/ 182 h 182"/>
              <a:gd name="T44" fmla="*/ 19 w 161"/>
              <a:gd name="T45" fmla="*/ 182 h 182"/>
              <a:gd name="T46" fmla="*/ 27 w 161"/>
              <a:gd name="T47" fmla="*/ 182 h 182"/>
              <a:gd name="T48" fmla="*/ 34 w 161"/>
              <a:gd name="T49" fmla="*/ 180 h 182"/>
              <a:gd name="T50" fmla="*/ 39 w 161"/>
              <a:gd name="T51" fmla="*/ 180 h 182"/>
              <a:gd name="T52" fmla="*/ 45 w 161"/>
              <a:gd name="T53" fmla="*/ 180 h 182"/>
              <a:gd name="T54" fmla="*/ 51 w 161"/>
              <a:gd name="T55" fmla="*/ 180 h 182"/>
              <a:gd name="T56" fmla="*/ 56 w 161"/>
              <a:gd name="T57" fmla="*/ 179 h 182"/>
              <a:gd name="T58" fmla="*/ 61 w 161"/>
              <a:gd name="T59" fmla="*/ 179 h 182"/>
              <a:gd name="T60" fmla="*/ 64 w 161"/>
              <a:gd name="T61" fmla="*/ 179 h 182"/>
              <a:gd name="T62" fmla="*/ 68 w 161"/>
              <a:gd name="T63" fmla="*/ 179 h 182"/>
              <a:gd name="T64" fmla="*/ 76 w 161"/>
              <a:gd name="T65" fmla="*/ 177 h 182"/>
              <a:gd name="T66" fmla="*/ 79 w 161"/>
              <a:gd name="T67" fmla="*/ 174 h 182"/>
              <a:gd name="T68" fmla="*/ 81 w 161"/>
              <a:gd name="T69" fmla="*/ 166 h 182"/>
              <a:gd name="T70" fmla="*/ 81 w 161"/>
              <a:gd name="T71" fmla="*/ 153 h 182"/>
              <a:gd name="T72" fmla="*/ 82 w 161"/>
              <a:gd name="T73" fmla="*/ 143 h 182"/>
              <a:gd name="T74" fmla="*/ 85 w 161"/>
              <a:gd name="T75" fmla="*/ 132 h 182"/>
              <a:gd name="T76" fmla="*/ 90 w 161"/>
              <a:gd name="T77" fmla="*/ 119 h 182"/>
              <a:gd name="T78" fmla="*/ 97 w 161"/>
              <a:gd name="T79" fmla="*/ 106 h 182"/>
              <a:gd name="T80" fmla="*/ 105 w 161"/>
              <a:gd name="T81" fmla="*/ 91 h 182"/>
              <a:gd name="T82" fmla="*/ 113 w 161"/>
              <a:gd name="T83" fmla="*/ 78 h 182"/>
              <a:gd name="T84" fmla="*/ 119 w 161"/>
              <a:gd name="T85" fmla="*/ 65 h 182"/>
              <a:gd name="T86" fmla="*/ 128 w 161"/>
              <a:gd name="T87" fmla="*/ 54 h 182"/>
              <a:gd name="T88" fmla="*/ 128 w 161"/>
              <a:gd name="T89" fmla="*/ 52 h 182"/>
              <a:gd name="T90" fmla="*/ 131 w 161"/>
              <a:gd name="T91" fmla="*/ 49 h 182"/>
              <a:gd name="T92" fmla="*/ 134 w 161"/>
              <a:gd name="T93" fmla="*/ 44 h 182"/>
              <a:gd name="T94" fmla="*/ 139 w 161"/>
              <a:gd name="T95" fmla="*/ 39 h 182"/>
              <a:gd name="T96" fmla="*/ 144 w 161"/>
              <a:gd name="T97" fmla="*/ 36 h 182"/>
              <a:gd name="T98" fmla="*/ 155 w 161"/>
              <a:gd name="T99" fmla="*/ 34 h 182"/>
              <a:gd name="T100" fmla="*/ 161 w 161"/>
              <a:gd name="T101" fmla="*/ 36 h 182"/>
              <a:gd name="T102" fmla="*/ 153 w 161"/>
              <a:gd name="T103" fmla="*/ 29 h 182"/>
              <a:gd name="T104" fmla="*/ 147 w 161"/>
              <a:gd name="T105" fmla="*/ 25 h 182"/>
              <a:gd name="T106" fmla="*/ 142 w 161"/>
              <a:gd name="T107" fmla="*/ 21 h 182"/>
              <a:gd name="T108" fmla="*/ 137 w 161"/>
              <a:gd name="T109" fmla="*/ 18 h 182"/>
              <a:gd name="T110" fmla="*/ 131 w 161"/>
              <a:gd name="T111" fmla="*/ 13 h 182"/>
              <a:gd name="T112" fmla="*/ 126 w 161"/>
              <a:gd name="T113" fmla="*/ 10 h 182"/>
              <a:gd name="T114" fmla="*/ 121 w 161"/>
              <a:gd name="T115" fmla="*/ 5 h 182"/>
              <a:gd name="T116" fmla="*/ 116 w 161"/>
              <a:gd name="T117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1" h="182">
                <a:moveTo>
                  <a:pt x="116" y="0"/>
                </a:moveTo>
                <a:lnTo>
                  <a:pt x="108" y="12"/>
                </a:lnTo>
                <a:lnTo>
                  <a:pt x="103" y="23"/>
                </a:lnTo>
                <a:lnTo>
                  <a:pt x="94" y="36"/>
                </a:lnTo>
                <a:lnTo>
                  <a:pt x="84" y="52"/>
                </a:lnTo>
                <a:lnTo>
                  <a:pt x="74" y="67"/>
                </a:lnTo>
                <a:lnTo>
                  <a:pt x="64" y="80"/>
                </a:lnTo>
                <a:lnTo>
                  <a:pt x="53" y="91"/>
                </a:lnTo>
                <a:lnTo>
                  <a:pt x="69" y="91"/>
                </a:lnTo>
                <a:lnTo>
                  <a:pt x="58" y="98"/>
                </a:lnTo>
                <a:lnTo>
                  <a:pt x="50" y="102"/>
                </a:lnTo>
                <a:lnTo>
                  <a:pt x="43" y="111"/>
                </a:lnTo>
                <a:lnTo>
                  <a:pt x="32" y="124"/>
                </a:lnTo>
                <a:lnTo>
                  <a:pt x="26" y="133"/>
                </a:lnTo>
                <a:lnTo>
                  <a:pt x="22" y="140"/>
                </a:lnTo>
                <a:lnTo>
                  <a:pt x="19" y="148"/>
                </a:lnTo>
                <a:lnTo>
                  <a:pt x="16" y="156"/>
                </a:lnTo>
                <a:lnTo>
                  <a:pt x="11" y="164"/>
                </a:lnTo>
                <a:lnTo>
                  <a:pt x="5" y="175"/>
                </a:lnTo>
                <a:lnTo>
                  <a:pt x="0" y="182"/>
                </a:lnTo>
                <a:lnTo>
                  <a:pt x="6" y="182"/>
                </a:lnTo>
                <a:lnTo>
                  <a:pt x="13" y="182"/>
                </a:lnTo>
                <a:lnTo>
                  <a:pt x="19" y="182"/>
                </a:lnTo>
                <a:lnTo>
                  <a:pt x="27" y="182"/>
                </a:lnTo>
                <a:lnTo>
                  <a:pt x="34" y="180"/>
                </a:lnTo>
                <a:lnTo>
                  <a:pt x="39" y="180"/>
                </a:lnTo>
                <a:lnTo>
                  <a:pt x="45" y="180"/>
                </a:lnTo>
                <a:lnTo>
                  <a:pt x="51" y="180"/>
                </a:lnTo>
                <a:lnTo>
                  <a:pt x="56" y="179"/>
                </a:lnTo>
                <a:lnTo>
                  <a:pt x="61" y="179"/>
                </a:lnTo>
                <a:lnTo>
                  <a:pt x="64" y="179"/>
                </a:lnTo>
                <a:lnTo>
                  <a:pt x="68" y="179"/>
                </a:lnTo>
                <a:lnTo>
                  <a:pt x="76" y="177"/>
                </a:lnTo>
                <a:lnTo>
                  <a:pt x="79" y="174"/>
                </a:lnTo>
                <a:lnTo>
                  <a:pt x="81" y="166"/>
                </a:lnTo>
                <a:lnTo>
                  <a:pt x="81" y="153"/>
                </a:lnTo>
                <a:lnTo>
                  <a:pt x="82" y="143"/>
                </a:lnTo>
                <a:lnTo>
                  <a:pt x="85" y="132"/>
                </a:lnTo>
                <a:lnTo>
                  <a:pt x="90" y="119"/>
                </a:lnTo>
                <a:lnTo>
                  <a:pt x="97" y="106"/>
                </a:lnTo>
                <a:lnTo>
                  <a:pt x="105" y="91"/>
                </a:lnTo>
                <a:lnTo>
                  <a:pt x="113" y="78"/>
                </a:lnTo>
                <a:lnTo>
                  <a:pt x="119" y="65"/>
                </a:lnTo>
                <a:lnTo>
                  <a:pt x="128" y="54"/>
                </a:lnTo>
                <a:lnTo>
                  <a:pt x="128" y="52"/>
                </a:lnTo>
                <a:lnTo>
                  <a:pt x="131" y="49"/>
                </a:lnTo>
                <a:lnTo>
                  <a:pt x="134" y="44"/>
                </a:lnTo>
                <a:lnTo>
                  <a:pt x="139" y="39"/>
                </a:lnTo>
                <a:lnTo>
                  <a:pt x="144" y="36"/>
                </a:lnTo>
                <a:lnTo>
                  <a:pt x="155" y="34"/>
                </a:lnTo>
                <a:lnTo>
                  <a:pt x="161" y="36"/>
                </a:lnTo>
                <a:lnTo>
                  <a:pt x="153" y="29"/>
                </a:lnTo>
                <a:lnTo>
                  <a:pt x="147" y="25"/>
                </a:lnTo>
                <a:lnTo>
                  <a:pt x="142" y="21"/>
                </a:lnTo>
                <a:lnTo>
                  <a:pt x="137" y="18"/>
                </a:lnTo>
                <a:lnTo>
                  <a:pt x="131" y="13"/>
                </a:lnTo>
                <a:lnTo>
                  <a:pt x="126" y="10"/>
                </a:lnTo>
                <a:lnTo>
                  <a:pt x="121" y="5"/>
                </a:lnTo>
                <a:lnTo>
                  <a:pt x="116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7013575" y="1724356"/>
            <a:ext cx="77788" cy="273050"/>
          </a:xfrm>
          <a:custGeom>
            <a:avLst/>
            <a:gdLst>
              <a:gd name="T0" fmla="*/ 32 w 49"/>
              <a:gd name="T1" fmla="*/ 89 h 172"/>
              <a:gd name="T2" fmla="*/ 37 w 49"/>
              <a:gd name="T3" fmla="*/ 75 h 172"/>
              <a:gd name="T4" fmla="*/ 39 w 49"/>
              <a:gd name="T5" fmla="*/ 60 h 172"/>
              <a:gd name="T6" fmla="*/ 39 w 49"/>
              <a:gd name="T7" fmla="*/ 49 h 172"/>
              <a:gd name="T8" fmla="*/ 39 w 49"/>
              <a:gd name="T9" fmla="*/ 42 h 172"/>
              <a:gd name="T10" fmla="*/ 39 w 49"/>
              <a:gd name="T11" fmla="*/ 36 h 172"/>
              <a:gd name="T12" fmla="*/ 39 w 49"/>
              <a:gd name="T13" fmla="*/ 33 h 172"/>
              <a:gd name="T14" fmla="*/ 42 w 49"/>
              <a:gd name="T15" fmla="*/ 29 h 172"/>
              <a:gd name="T16" fmla="*/ 45 w 49"/>
              <a:gd name="T17" fmla="*/ 26 h 172"/>
              <a:gd name="T18" fmla="*/ 49 w 49"/>
              <a:gd name="T19" fmla="*/ 20 h 172"/>
              <a:gd name="T20" fmla="*/ 49 w 49"/>
              <a:gd name="T21" fmla="*/ 13 h 172"/>
              <a:gd name="T22" fmla="*/ 47 w 49"/>
              <a:gd name="T23" fmla="*/ 7 h 172"/>
              <a:gd name="T24" fmla="*/ 42 w 49"/>
              <a:gd name="T25" fmla="*/ 2 h 172"/>
              <a:gd name="T26" fmla="*/ 37 w 49"/>
              <a:gd name="T27" fmla="*/ 0 h 172"/>
              <a:gd name="T28" fmla="*/ 36 w 49"/>
              <a:gd name="T29" fmla="*/ 0 h 172"/>
              <a:gd name="T30" fmla="*/ 32 w 49"/>
              <a:gd name="T31" fmla="*/ 2 h 172"/>
              <a:gd name="T32" fmla="*/ 31 w 49"/>
              <a:gd name="T33" fmla="*/ 5 h 172"/>
              <a:gd name="T34" fmla="*/ 31 w 49"/>
              <a:gd name="T35" fmla="*/ 13 h 172"/>
              <a:gd name="T36" fmla="*/ 31 w 49"/>
              <a:gd name="T37" fmla="*/ 21 h 172"/>
              <a:gd name="T38" fmla="*/ 32 w 49"/>
              <a:gd name="T39" fmla="*/ 28 h 172"/>
              <a:gd name="T40" fmla="*/ 31 w 49"/>
              <a:gd name="T41" fmla="*/ 34 h 172"/>
              <a:gd name="T42" fmla="*/ 24 w 49"/>
              <a:gd name="T43" fmla="*/ 46 h 172"/>
              <a:gd name="T44" fmla="*/ 20 w 49"/>
              <a:gd name="T45" fmla="*/ 62 h 172"/>
              <a:gd name="T46" fmla="*/ 13 w 49"/>
              <a:gd name="T47" fmla="*/ 80 h 172"/>
              <a:gd name="T48" fmla="*/ 10 w 49"/>
              <a:gd name="T49" fmla="*/ 94 h 172"/>
              <a:gd name="T50" fmla="*/ 7 w 49"/>
              <a:gd name="T51" fmla="*/ 110 h 172"/>
              <a:gd name="T52" fmla="*/ 3 w 49"/>
              <a:gd name="T53" fmla="*/ 132 h 172"/>
              <a:gd name="T54" fmla="*/ 0 w 49"/>
              <a:gd name="T55" fmla="*/ 153 h 172"/>
              <a:gd name="T56" fmla="*/ 0 w 49"/>
              <a:gd name="T57" fmla="*/ 172 h 172"/>
              <a:gd name="T58" fmla="*/ 3 w 49"/>
              <a:gd name="T59" fmla="*/ 166 h 172"/>
              <a:gd name="T60" fmla="*/ 7 w 49"/>
              <a:gd name="T61" fmla="*/ 156 h 172"/>
              <a:gd name="T62" fmla="*/ 8 w 49"/>
              <a:gd name="T63" fmla="*/ 148 h 172"/>
              <a:gd name="T64" fmla="*/ 13 w 49"/>
              <a:gd name="T65" fmla="*/ 138 h 172"/>
              <a:gd name="T66" fmla="*/ 21 w 49"/>
              <a:gd name="T67" fmla="*/ 115 h 172"/>
              <a:gd name="T68" fmla="*/ 32 w 49"/>
              <a:gd name="T69" fmla="*/ 89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" h="172">
                <a:moveTo>
                  <a:pt x="32" y="89"/>
                </a:moveTo>
                <a:lnTo>
                  <a:pt x="37" y="75"/>
                </a:lnTo>
                <a:lnTo>
                  <a:pt x="39" y="60"/>
                </a:lnTo>
                <a:lnTo>
                  <a:pt x="39" y="49"/>
                </a:lnTo>
                <a:lnTo>
                  <a:pt x="39" y="42"/>
                </a:lnTo>
                <a:lnTo>
                  <a:pt x="39" y="36"/>
                </a:lnTo>
                <a:lnTo>
                  <a:pt x="39" y="33"/>
                </a:lnTo>
                <a:lnTo>
                  <a:pt x="42" y="29"/>
                </a:lnTo>
                <a:lnTo>
                  <a:pt x="45" y="26"/>
                </a:lnTo>
                <a:lnTo>
                  <a:pt x="49" y="20"/>
                </a:lnTo>
                <a:lnTo>
                  <a:pt x="49" y="13"/>
                </a:lnTo>
                <a:lnTo>
                  <a:pt x="47" y="7"/>
                </a:lnTo>
                <a:lnTo>
                  <a:pt x="42" y="2"/>
                </a:lnTo>
                <a:lnTo>
                  <a:pt x="37" y="0"/>
                </a:lnTo>
                <a:lnTo>
                  <a:pt x="36" y="0"/>
                </a:lnTo>
                <a:lnTo>
                  <a:pt x="32" y="2"/>
                </a:lnTo>
                <a:lnTo>
                  <a:pt x="31" y="5"/>
                </a:lnTo>
                <a:lnTo>
                  <a:pt x="31" y="13"/>
                </a:lnTo>
                <a:lnTo>
                  <a:pt x="31" y="21"/>
                </a:lnTo>
                <a:lnTo>
                  <a:pt x="32" y="28"/>
                </a:lnTo>
                <a:lnTo>
                  <a:pt x="31" y="34"/>
                </a:lnTo>
                <a:lnTo>
                  <a:pt x="24" y="46"/>
                </a:lnTo>
                <a:lnTo>
                  <a:pt x="20" y="62"/>
                </a:lnTo>
                <a:lnTo>
                  <a:pt x="13" y="80"/>
                </a:lnTo>
                <a:lnTo>
                  <a:pt x="10" y="94"/>
                </a:lnTo>
                <a:lnTo>
                  <a:pt x="7" y="110"/>
                </a:lnTo>
                <a:lnTo>
                  <a:pt x="3" y="132"/>
                </a:lnTo>
                <a:lnTo>
                  <a:pt x="0" y="153"/>
                </a:lnTo>
                <a:lnTo>
                  <a:pt x="0" y="172"/>
                </a:lnTo>
                <a:lnTo>
                  <a:pt x="3" y="166"/>
                </a:lnTo>
                <a:lnTo>
                  <a:pt x="7" y="156"/>
                </a:lnTo>
                <a:lnTo>
                  <a:pt x="8" y="148"/>
                </a:lnTo>
                <a:lnTo>
                  <a:pt x="13" y="138"/>
                </a:lnTo>
                <a:lnTo>
                  <a:pt x="21" y="115"/>
                </a:lnTo>
                <a:lnTo>
                  <a:pt x="32" y="8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30" name="Freeform 29"/>
          <p:cNvSpPr>
            <a:spLocks/>
          </p:cNvSpPr>
          <p:nvPr/>
        </p:nvSpPr>
        <p:spPr bwMode="auto">
          <a:xfrm>
            <a:off x="7013575" y="1724356"/>
            <a:ext cx="77788" cy="273050"/>
          </a:xfrm>
          <a:custGeom>
            <a:avLst/>
            <a:gdLst>
              <a:gd name="T0" fmla="*/ 32 w 49"/>
              <a:gd name="T1" fmla="*/ 89 h 172"/>
              <a:gd name="T2" fmla="*/ 37 w 49"/>
              <a:gd name="T3" fmla="*/ 75 h 172"/>
              <a:gd name="T4" fmla="*/ 39 w 49"/>
              <a:gd name="T5" fmla="*/ 60 h 172"/>
              <a:gd name="T6" fmla="*/ 39 w 49"/>
              <a:gd name="T7" fmla="*/ 49 h 172"/>
              <a:gd name="T8" fmla="*/ 39 w 49"/>
              <a:gd name="T9" fmla="*/ 42 h 172"/>
              <a:gd name="T10" fmla="*/ 39 w 49"/>
              <a:gd name="T11" fmla="*/ 36 h 172"/>
              <a:gd name="T12" fmla="*/ 39 w 49"/>
              <a:gd name="T13" fmla="*/ 33 h 172"/>
              <a:gd name="T14" fmla="*/ 42 w 49"/>
              <a:gd name="T15" fmla="*/ 29 h 172"/>
              <a:gd name="T16" fmla="*/ 45 w 49"/>
              <a:gd name="T17" fmla="*/ 26 h 172"/>
              <a:gd name="T18" fmla="*/ 49 w 49"/>
              <a:gd name="T19" fmla="*/ 20 h 172"/>
              <a:gd name="T20" fmla="*/ 49 w 49"/>
              <a:gd name="T21" fmla="*/ 13 h 172"/>
              <a:gd name="T22" fmla="*/ 47 w 49"/>
              <a:gd name="T23" fmla="*/ 7 h 172"/>
              <a:gd name="T24" fmla="*/ 42 w 49"/>
              <a:gd name="T25" fmla="*/ 2 h 172"/>
              <a:gd name="T26" fmla="*/ 37 w 49"/>
              <a:gd name="T27" fmla="*/ 0 h 172"/>
              <a:gd name="T28" fmla="*/ 36 w 49"/>
              <a:gd name="T29" fmla="*/ 0 h 172"/>
              <a:gd name="T30" fmla="*/ 32 w 49"/>
              <a:gd name="T31" fmla="*/ 2 h 172"/>
              <a:gd name="T32" fmla="*/ 31 w 49"/>
              <a:gd name="T33" fmla="*/ 5 h 172"/>
              <a:gd name="T34" fmla="*/ 31 w 49"/>
              <a:gd name="T35" fmla="*/ 13 h 172"/>
              <a:gd name="T36" fmla="*/ 31 w 49"/>
              <a:gd name="T37" fmla="*/ 21 h 172"/>
              <a:gd name="T38" fmla="*/ 32 w 49"/>
              <a:gd name="T39" fmla="*/ 28 h 172"/>
              <a:gd name="T40" fmla="*/ 31 w 49"/>
              <a:gd name="T41" fmla="*/ 34 h 172"/>
              <a:gd name="T42" fmla="*/ 24 w 49"/>
              <a:gd name="T43" fmla="*/ 46 h 172"/>
              <a:gd name="T44" fmla="*/ 20 w 49"/>
              <a:gd name="T45" fmla="*/ 62 h 172"/>
              <a:gd name="T46" fmla="*/ 13 w 49"/>
              <a:gd name="T47" fmla="*/ 80 h 172"/>
              <a:gd name="T48" fmla="*/ 10 w 49"/>
              <a:gd name="T49" fmla="*/ 94 h 172"/>
              <a:gd name="T50" fmla="*/ 7 w 49"/>
              <a:gd name="T51" fmla="*/ 110 h 172"/>
              <a:gd name="T52" fmla="*/ 3 w 49"/>
              <a:gd name="T53" fmla="*/ 132 h 172"/>
              <a:gd name="T54" fmla="*/ 0 w 49"/>
              <a:gd name="T55" fmla="*/ 153 h 172"/>
              <a:gd name="T56" fmla="*/ 0 w 49"/>
              <a:gd name="T57" fmla="*/ 172 h 172"/>
              <a:gd name="T58" fmla="*/ 3 w 49"/>
              <a:gd name="T59" fmla="*/ 166 h 172"/>
              <a:gd name="T60" fmla="*/ 7 w 49"/>
              <a:gd name="T61" fmla="*/ 156 h 172"/>
              <a:gd name="T62" fmla="*/ 8 w 49"/>
              <a:gd name="T63" fmla="*/ 148 h 172"/>
              <a:gd name="T64" fmla="*/ 13 w 49"/>
              <a:gd name="T65" fmla="*/ 138 h 172"/>
              <a:gd name="T66" fmla="*/ 21 w 49"/>
              <a:gd name="T67" fmla="*/ 115 h 172"/>
              <a:gd name="T68" fmla="*/ 32 w 49"/>
              <a:gd name="T69" fmla="*/ 89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" h="172">
                <a:moveTo>
                  <a:pt x="32" y="89"/>
                </a:moveTo>
                <a:lnTo>
                  <a:pt x="37" y="75"/>
                </a:lnTo>
                <a:lnTo>
                  <a:pt x="39" y="60"/>
                </a:lnTo>
                <a:lnTo>
                  <a:pt x="39" y="49"/>
                </a:lnTo>
                <a:lnTo>
                  <a:pt x="39" y="42"/>
                </a:lnTo>
                <a:lnTo>
                  <a:pt x="39" y="36"/>
                </a:lnTo>
                <a:lnTo>
                  <a:pt x="39" y="33"/>
                </a:lnTo>
                <a:lnTo>
                  <a:pt x="42" y="29"/>
                </a:lnTo>
                <a:lnTo>
                  <a:pt x="45" y="26"/>
                </a:lnTo>
                <a:lnTo>
                  <a:pt x="49" y="20"/>
                </a:lnTo>
                <a:lnTo>
                  <a:pt x="49" y="13"/>
                </a:lnTo>
                <a:lnTo>
                  <a:pt x="47" y="7"/>
                </a:lnTo>
                <a:lnTo>
                  <a:pt x="42" y="2"/>
                </a:lnTo>
                <a:lnTo>
                  <a:pt x="37" y="0"/>
                </a:lnTo>
                <a:lnTo>
                  <a:pt x="36" y="0"/>
                </a:lnTo>
                <a:lnTo>
                  <a:pt x="32" y="2"/>
                </a:lnTo>
                <a:lnTo>
                  <a:pt x="31" y="5"/>
                </a:lnTo>
                <a:lnTo>
                  <a:pt x="31" y="13"/>
                </a:lnTo>
                <a:lnTo>
                  <a:pt x="31" y="21"/>
                </a:lnTo>
                <a:lnTo>
                  <a:pt x="32" y="28"/>
                </a:lnTo>
                <a:lnTo>
                  <a:pt x="31" y="34"/>
                </a:lnTo>
                <a:lnTo>
                  <a:pt x="24" y="46"/>
                </a:lnTo>
                <a:lnTo>
                  <a:pt x="20" y="62"/>
                </a:lnTo>
                <a:lnTo>
                  <a:pt x="13" y="80"/>
                </a:lnTo>
                <a:lnTo>
                  <a:pt x="10" y="94"/>
                </a:lnTo>
                <a:lnTo>
                  <a:pt x="7" y="110"/>
                </a:lnTo>
                <a:lnTo>
                  <a:pt x="3" y="132"/>
                </a:lnTo>
                <a:lnTo>
                  <a:pt x="0" y="153"/>
                </a:lnTo>
                <a:lnTo>
                  <a:pt x="0" y="172"/>
                </a:lnTo>
                <a:lnTo>
                  <a:pt x="3" y="166"/>
                </a:lnTo>
                <a:lnTo>
                  <a:pt x="7" y="156"/>
                </a:lnTo>
                <a:lnTo>
                  <a:pt x="8" y="148"/>
                </a:lnTo>
                <a:lnTo>
                  <a:pt x="13" y="138"/>
                </a:lnTo>
                <a:lnTo>
                  <a:pt x="21" y="115"/>
                </a:lnTo>
                <a:lnTo>
                  <a:pt x="32" y="89"/>
                </a:lnTo>
              </a:path>
            </a:pathLst>
          </a:custGeom>
          <a:solidFill>
            <a:srgbClr val="00CC9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31" name="Freeform 30"/>
          <p:cNvSpPr>
            <a:spLocks/>
          </p:cNvSpPr>
          <p:nvPr/>
        </p:nvSpPr>
        <p:spPr bwMode="auto">
          <a:xfrm>
            <a:off x="6897688" y="2999119"/>
            <a:ext cx="228600" cy="61912"/>
          </a:xfrm>
          <a:custGeom>
            <a:avLst/>
            <a:gdLst>
              <a:gd name="T0" fmla="*/ 49 w 144"/>
              <a:gd name="T1" fmla="*/ 6 h 39"/>
              <a:gd name="T2" fmla="*/ 47 w 144"/>
              <a:gd name="T3" fmla="*/ 8 h 39"/>
              <a:gd name="T4" fmla="*/ 44 w 144"/>
              <a:gd name="T5" fmla="*/ 8 h 39"/>
              <a:gd name="T6" fmla="*/ 39 w 144"/>
              <a:gd name="T7" fmla="*/ 9 h 39"/>
              <a:gd name="T8" fmla="*/ 34 w 144"/>
              <a:gd name="T9" fmla="*/ 9 h 39"/>
              <a:gd name="T10" fmla="*/ 28 w 144"/>
              <a:gd name="T11" fmla="*/ 11 h 39"/>
              <a:gd name="T12" fmla="*/ 21 w 144"/>
              <a:gd name="T13" fmla="*/ 13 h 39"/>
              <a:gd name="T14" fmla="*/ 15 w 144"/>
              <a:gd name="T15" fmla="*/ 13 h 39"/>
              <a:gd name="T16" fmla="*/ 5 w 144"/>
              <a:gd name="T17" fmla="*/ 17 h 39"/>
              <a:gd name="T18" fmla="*/ 0 w 144"/>
              <a:gd name="T19" fmla="*/ 24 h 39"/>
              <a:gd name="T20" fmla="*/ 0 w 144"/>
              <a:gd name="T21" fmla="*/ 30 h 39"/>
              <a:gd name="T22" fmla="*/ 7 w 144"/>
              <a:gd name="T23" fmla="*/ 35 h 39"/>
              <a:gd name="T24" fmla="*/ 15 w 144"/>
              <a:gd name="T25" fmla="*/ 37 h 39"/>
              <a:gd name="T26" fmla="*/ 25 w 144"/>
              <a:gd name="T27" fmla="*/ 37 h 39"/>
              <a:gd name="T28" fmla="*/ 37 w 144"/>
              <a:gd name="T29" fmla="*/ 37 h 39"/>
              <a:gd name="T30" fmla="*/ 52 w 144"/>
              <a:gd name="T31" fmla="*/ 39 h 39"/>
              <a:gd name="T32" fmla="*/ 67 w 144"/>
              <a:gd name="T33" fmla="*/ 39 h 39"/>
              <a:gd name="T34" fmla="*/ 80 w 144"/>
              <a:gd name="T35" fmla="*/ 39 h 39"/>
              <a:gd name="T36" fmla="*/ 91 w 144"/>
              <a:gd name="T37" fmla="*/ 37 h 39"/>
              <a:gd name="T38" fmla="*/ 97 w 144"/>
              <a:gd name="T39" fmla="*/ 37 h 39"/>
              <a:gd name="T40" fmla="*/ 104 w 144"/>
              <a:gd name="T41" fmla="*/ 35 h 39"/>
              <a:gd name="T42" fmla="*/ 112 w 144"/>
              <a:gd name="T43" fmla="*/ 35 h 39"/>
              <a:gd name="T44" fmla="*/ 118 w 144"/>
              <a:gd name="T45" fmla="*/ 34 h 39"/>
              <a:gd name="T46" fmla="*/ 127 w 144"/>
              <a:gd name="T47" fmla="*/ 32 h 39"/>
              <a:gd name="T48" fmla="*/ 133 w 144"/>
              <a:gd name="T49" fmla="*/ 32 h 39"/>
              <a:gd name="T50" fmla="*/ 138 w 144"/>
              <a:gd name="T51" fmla="*/ 32 h 39"/>
              <a:gd name="T52" fmla="*/ 141 w 144"/>
              <a:gd name="T53" fmla="*/ 32 h 39"/>
              <a:gd name="T54" fmla="*/ 143 w 144"/>
              <a:gd name="T55" fmla="*/ 32 h 39"/>
              <a:gd name="T56" fmla="*/ 144 w 144"/>
              <a:gd name="T57" fmla="*/ 22 h 39"/>
              <a:gd name="T58" fmla="*/ 144 w 144"/>
              <a:gd name="T59" fmla="*/ 13 h 39"/>
              <a:gd name="T60" fmla="*/ 143 w 144"/>
              <a:gd name="T61" fmla="*/ 3 h 39"/>
              <a:gd name="T62" fmla="*/ 138 w 144"/>
              <a:gd name="T63" fmla="*/ 0 h 39"/>
              <a:gd name="T64" fmla="*/ 128 w 144"/>
              <a:gd name="T65" fmla="*/ 1 h 39"/>
              <a:gd name="T66" fmla="*/ 118 w 144"/>
              <a:gd name="T67" fmla="*/ 3 h 39"/>
              <a:gd name="T68" fmla="*/ 105 w 144"/>
              <a:gd name="T69" fmla="*/ 4 h 39"/>
              <a:gd name="T70" fmla="*/ 93 w 144"/>
              <a:gd name="T71" fmla="*/ 6 h 39"/>
              <a:gd name="T72" fmla="*/ 81 w 144"/>
              <a:gd name="T73" fmla="*/ 8 h 39"/>
              <a:gd name="T74" fmla="*/ 70 w 144"/>
              <a:gd name="T75" fmla="*/ 8 h 39"/>
              <a:gd name="T76" fmla="*/ 59 w 144"/>
              <a:gd name="T77" fmla="*/ 8 h 39"/>
              <a:gd name="T78" fmla="*/ 49 w 144"/>
              <a:gd name="T79" fmla="*/ 6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44" h="39">
                <a:moveTo>
                  <a:pt x="49" y="6"/>
                </a:moveTo>
                <a:lnTo>
                  <a:pt x="47" y="8"/>
                </a:lnTo>
                <a:lnTo>
                  <a:pt x="44" y="8"/>
                </a:lnTo>
                <a:lnTo>
                  <a:pt x="39" y="9"/>
                </a:lnTo>
                <a:lnTo>
                  <a:pt x="34" y="9"/>
                </a:lnTo>
                <a:lnTo>
                  <a:pt x="28" y="11"/>
                </a:lnTo>
                <a:lnTo>
                  <a:pt x="21" y="13"/>
                </a:lnTo>
                <a:lnTo>
                  <a:pt x="15" y="13"/>
                </a:lnTo>
                <a:lnTo>
                  <a:pt x="5" y="17"/>
                </a:lnTo>
                <a:lnTo>
                  <a:pt x="0" y="24"/>
                </a:lnTo>
                <a:lnTo>
                  <a:pt x="0" y="30"/>
                </a:lnTo>
                <a:lnTo>
                  <a:pt x="7" y="35"/>
                </a:lnTo>
                <a:lnTo>
                  <a:pt x="15" y="37"/>
                </a:lnTo>
                <a:lnTo>
                  <a:pt x="25" y="37"/>
                </a:lnTo>
                <a:lnTo>
                  <a:pt x="37" y="37"/>
                </a:lnTo>
                <a:lnTo>
                  <a:pt x="52" y="39"/>
                </a:lnTo>
                <a:lnTo>
                  <a:pt x="67" y="39"/>
                </a:lnTo>
                <a:lnTo>
                  <a:pt x="80" y="39"/>
                </a:lnTo>
                <a:lnTo>
                  <a:pt x="91" y="37"/>
                </a:lnTo>
                <a:lnTo>
                  <a:pt x="97" y="37"/>
                </a:lnTo>
                <a:lnTo>
                  <a:pt x="104" y="35"/>
                </a:lnTo>
                <a:lnTo>
                  <a:pt x="112" y="35"/>
                </a:lnTo>
                <a:lnTo>
                  <a:pt x="118" y="34"/>
                </a:lnTo>
                <a:lnTo>
                  <a:pt x="127" y="32"/>
                </a:lnTo>
                <a:lnTo>
                  <a:pt x="133" y="32"/>
                </a:lnTo>
                <a:lnTo>
                  <a:pt x="138" y="32"/>
                </a:lnTo>
                <a:lnTo>
                  <a:pt x="141" y="32"/>
                </a:lnTo>
                <a:lnTo>
                  <a:pt x="143" y="32"/>
                </a:lnTo>
                <a:lnTo>
                  <a:pt x="144" y="22"/>
                </a:lnTo>
                <a:lnTo>
                  <a:pt x="144" y="13"/>
                </a:lnTo>
                <a:lnTo>
                  <a:pt x="143" y="3"/>
                </a:lnTo>
                <a:lnTo>
                  <a:pt x="138" y="0"/>
                </a:lnTo>
                <a:lnTo>
                  <a:pt x="128" y="1"/>
                </a:lnTo>
                <a:lnTo>
                  <a:pt x="118" y="3"/>
                </a:lnTo>
                <a:lnTo>
                  <a:pt x="105" y="4"/>
                </a:lnTo>
                <a:lnTo>
                  <a:pt x="93" y="6"/>
                </a:lnTo>
                <a:lnTo>
                  <a:pt x="81" y="8"/>
                </a:lnTo>
                <a:lnTo>
                  <a:pt x="70" y="8"/>
                </a:lnTo>
                <a:lnTo>
                  <a:pt x="59" y="8"/>
                </a:lnTo>
                <a:lnTo>
                  <a:pt x="49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6897688" y="2999119"/>
            <a:ext cx="228600" cy="61912"/>
          </a:xfrm>
          <a:custGeom>
            <a:avLst/>
            <a:gdLst>
              <a:gd name="T0" fmla="*/ 49 w 144"/>
              <a:gd name="T1" fmla="*/ 6 h 39"/>
              <a:gd name="T2" fmla="*/ 47 w 144"/>
              <a:gd name="T3" fmla="*/ 8 h 39"/>
              <a:gd name="T4" fmla="*/ 44 w 144"/>
              <a:gd name="T5" fmla="*/ 8 h 39"/>
              <a:gd name="T6" fmla="*/ 39 w 144"/>
              <a:gd name="T7" fmla="*/ 9 h 39"/>
              <a:gd name="T8" fmla="*/ 34 w 144"/>
              <a:gd name="T9" fmla="*/ 9 h 39"/>
              <a:gd name="T10" fmla="*/ 28 w 144"/>
              <a:gd name="T11" fmla="*/ 11 h 39"/>
              <a:gd name="T12" fmla="*/ 21 w 144"/>
              <a:gd name="T13" fmla="*/ 13 h 39"/>
              <a:gd name="T14" fmla="*/ 15 w 144"/>
              <a:gd name="T15" fmla="*/ 13 h 39"/>
              <a:gd name="T16" fmla="*/ 5 w 144"/>
              <a:gd name="T17" fmla="*/ 17 h 39"/>
              <a:gd name="T18" fmla="*/ 0 w 144"/>
              <a:gd name="T19" fmla="*/ 24 h 39"/>
              <a:gd name="T20" fmla="*/ 0 w 144"/>
              <a:gd name="T21" fmla="*/ 30 h 39"/>
              <a:gd name="T22" fmla="*/ 7 w 144"/>
              <a:gd name="T23" fmla="*/ 35 h 39"/>
              <a:gd name="T24" fmla="*/ 15 w 144"/>
              <a:gd name="T25" fmla="*/ 37 h 39"/>
              <a:gd name="T26" fmla="*/ 25 w 144"/>
              <a:gd name="T27" fmla="*/ 37 h 39"/>
              <a:gd name="T28" fmla="*/ 37 w 144"/>
              <a:gd name="T29" fmla="*/ 37 h 39"/>
              <a:gd name="T30" fmla="*/ 52 w 144"/>
              <a:gd name="T31" fmla="*/ 39 h 39"/>
              <a:gd name="T32" fmla="*/ 67 w 144"/>
              <a:gd name="T33" fmla="*/ 39 h 39"/>
              <a:gd name="T34" fmla="*/ 80 w 144"/>
              <a:gd name="T35" fmla="*/ 39 h 39"/>
              <a:gd name="T36" fmla="*/ 91 w 144"/>
              <a:gd name="T37" fmla="*/ 37 h 39"/>
              <a:gd name="T38" fmla="*/ 97 w 144"/>
              <a:gd name="T39" fmla="*/ 37 h 39"/>
              <a:gd name="T40" fmla="*/ 104 w 144"/>
              <a:gd name="T41" fmla="*/ 35 h 39"/>
              <a:gd name="T42" fmla="*/ 112 w 144"/>
              <a:gd name="T43" fmla="*/ 35 h 39"/>
              <a:gd name="T44" fmla="*/ 118 w 144"/>
              <a:gd name="T45" fmla="*/ 34 h 39"/>
              <a:gd name="T46" fmla="*/ 127 w 144"/>
              <a:gd name="T47" fmla="*/ 32 h 39"/>
              <a:gd name="T48" fmla="*/ 133 w 144"/>
              <a:gd name="T49" fmla="*/ 32 h 39"/>
              <a:gd name="T50" fmla="*/ 138 w 144"/>
              <a:gd name="T51" fmla="*/ 32 h 39"/>
              <a:gd name="T52" fmla="*/ 141 w 144"/>
              <a:gd name="T53" fmla="*/ 32 h 39"/>
              <a:gd name="T54" fmla="*/ 143 w 144"/>
              <a:gd name="T55" fmla="*/ 32 h 39"/>
              <a:gd name="T56" fmla="*/ 144 w 144"/>
              <a:gd name="T57" fmla="*/ 22 h 39"/>
              <a:gd name="T58" fmla="*/ 144 w 144"/>
              <a:gd name="T59" fmla="*/ 13 h 39"/>
              <a:gd name="T60" fmla="*/ 143 w 144"/>
              <a:gd name="T61" fmla="*/ 3 h 39"/>
              <a:gd name="T62" fmla="*/ 138 w 144"/>
              <a:gd name="T63" fmla="*/ 0 h 39"/>
              <a:gd name="T64" fmla="*/ 128 w 144"/>
              <a:gd name="T65" fmla="*/ 1 h 39"/>
              <a:gd name="T66" fmla="*/ 118 w 144"/>
              <a:gd name="T67" fmla="*/ 3 h 39"/>
              <a:gd name="T68" fmla="*/ 105 w 144"/>
              <a:gd name="T69" fmla="*/ 4 h 39"/>
              <a:gd name="T70" fmla="*/ 93 w 144"/>
              <a:gd name="T71" fmla="*/ 6 h 39"/>
              <a:gd name="T72" fmla="*/ 81 w 144"/>
              <a:gd name="T73" fmla="*/ 8 h 39"/>
              <a:gd name="T74" fmla="*/ 70 w 144"/>
              <a:gd name="T75" fmla="*/ 8 h 39"/>
              <a:gd name="T76" fmla="*/ 59 w 144"/>
              <a:gd name="T77" fmla="*/ 8 h 39"/>
              <a:gd name="T78" fmla="*/ 49 w 144"/>
              <a:gd name="T79" fmla="*/ 6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44" h="39">
                <a:moveTo>
                  <a:pt x="49" y="6"/>
                </a:moveTo>
                <a:lnTo>
                  <a:pt x="47" y="8"/>
                </a:lnTo>
                <a:lnTo>
                  <a:pt x="44" y="8"/>
                </a:lnTo>
                <a:lnTo>
                  <a:pt x="39" y="9"/>
                </a:lnTo>
                <a:lnTo>
                  <a:pt x="34" y="9"/>
                </a:lnTo>
                <a:lnTo>
                  <a:pt x="28" y="11"/>
                </a:lnTo>
                <a:lnTo>
                  <a:pt x="21" y="13"/>
                </a:lnTo>
                <a:lnTo>
                  <a:pt x="15" y="13"/>
                </a:lnTo>
                <a:lnTo>
                  <a:pt x="5" y="17"/>
                </a:lnTo>
                <a:lnTo>
                  <a:pt x="0" y="24"/>
                </a:lnTo>
                <a:lnTo>
                  <a:pt x="0" y="30"/>
                </a:lnTo>
                <a:lnTo>
                  <a:pt x="7" y="35"/>
                </a:lnTo>
                <a:lnTo>
                  <a:pt x="15" y="37"/>
                </a:lnTo>
                <a:lnTo>
                  <a:pt x="25" y="37"/>
                </a:lnTo>
                <a:lnTo>
                  <a:pt x="37" y="37"/>
                </a:lnTo>
                <a:lnTo>
                  <a:pt x="52" y="39"/>
                </a:lnTo>
                <a:lnTo>
                  <a:pt x="67" y="39"/>
                </a:lnTo>
                <a:lnTo>
                  <a:pt x="80" y="39"/>
                </a:lnTo>
                <a:lnTo>
                  <a:pt x="91" y="37"/>
                </a:lnTo>
                <a:lnTo>
                  <a:pt x="97" y="37"/>
                </a:lnTo>
                <a:lnTo>
                  <a:pt x="104" y="35"/>
                </a:lnTo>
                <a:lnTo>
                  <a:pt x="112" y="35"/>
                </a:lnTo>
                <a:lnTo>
                  <a:pt x="118" y="34"/>
                </a:lnTo>
                <a:lnTo>
                  <a:pt x="127" y="32"/>
                </a:lnTo>
                <a:lnTo>
                  <a:pt x="133" y="32"/>
                </a:lnTo>
                <a:lnTo>
                  <a:pt x="138" y="32"/>
                </a:lnTo>
                <a:lnTo>
                  <a:pt x="141" y="32"/>
                </a:lnTo>
                <a:lnTo>
                  <a:pt x="143" y="32"/>
                </a:lnTo>
                <a:lnTo>
                  <a:pt x="144" y="22"/>
                </a:lnTo>
                <a:lnTo>
                  <a:pt x="144" y="13"/>
                </a:lnTo>
                <a:lnTo>
                  <a:pt x="143" y="3"/>
                </a:lnTo>
                <a:lnTo>
                  <a:pt x="138" y="0"/>
                </a:lnTo>
                <a:lnTo>
                  <a:pt x="128" y="1"/>
                </a:lnTo>
                <a:lnTo>
                  <a:pt x="118" y="3"/>
                </a:lnTo>
                <a:lnTo>
                  <a:pt x="105" y="4"/>
                </a:lnTo>
                <a:lnTo>
                  <a:pt x="93" y="6"/>
                </a:lnTo>
                <a:lnTo>
                  <a:pt x="81" y="8"/>
                </a:lnTo>
                <a:lnTo>
                  <a:pt x="70" y="8"/>
                </a:lnTo>
                <a:lnTo>
                  <a:pt x="59" y="8"/>
                </a:lnTo>
                <a:lnTo>
                  <a:pt x="49" y="6"/>
                </a:lnTo>
              </a:path>
            </a:pathLst>
          </a:custGeom>
          <a:solidFill>
            <a:srgbClr val="77777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33" name="Freeform 32"/>
          <p:cNvSpPr>
            <a:spLocks/>
          </p:cNvSpPr>
          <p:nvPr/>
        </p:nvSpPr>
        <p:spPr bwMode="auto">
          <a:xfrm>
            <a:off x="6997700" y="1478294"/>
            <a:ext cx="185738" cy="117475"/>
          </a:xfrm>
          <a:custGeom>
            <a:avLst/>
            <a:gdLst>
              <a:gd name="T0" fmla="*/ 115 w 117"/>
              <a:gd name="T1" fmla="*/ 74 h 74"/>
              <a:gd name="T2" fmla="*/ 115 w 117"/>
              <a:gd name="T3" fmla="*/ 68 h 74"/>
              <a:gd name="T4" fmla="*/ 117 w 117"/>
              <a:gd name="T5" fmla="*/ 56 h 74"/>
              <a:gd name="T6" fmla="*/ 115 w 117"/>
              <a:gd name="T7" fmla="*/ 42 h 74"/>
              <a:gd name="T8" fmla="*/ 110 w 117"/>
              <a:gd name="T9" fmla="*/ 30 h 74"/>
              <a:gd name="T10" fmla="*/ 106 w 117"/>
              <a:gd name="T11" fmla="*/ 24 h 74"/>
              <a:gd name="T12" fmla="*/ 101 w 117"/>
              <a:gd name="T13" fmla="*/ 19 h 74"/>
              <a:gd name="T14" fmla="*/ 93 w 117"/>
              <a:gd name="T15" fmla="*/ 14 h 74"/>
              <a:gd name="T16" fmla="*/ 86 w 117"/>
              <a:gd name="T17" fmla="*/ 8 h 74"/>
              <a:gd name="T18" fmla="*/ 78 w 117"/>
              <a:gd name="T19" fmla="*/ 4 h 74"/>
              <a:gd name="T20" fmla="*/ 70 w 117"/>
              <a:gd name="T21" fmla="*/ 3 h 74"/>
              <a:gd name="T22" fmla="*/ 62 w 117"/>
              <a:gd name="T23" fmla="*/ 0 h 74"/>
              <a:gd name="T24" fmla="*/ 52 w 117"/>
              <a:gd name="T25" fmla="*/ 0 h 74"/>
              <a:gd name="T26" fmla="*/ 42 w 117"/>
              <a:gd name="T27" fmla="*/ 1 h 74"/>
              <a:gd name="T28" fmla="*/ 34 w 117"/>
              <a:gd name="T29" fmla="*/ 3 h 74"/>
              <a:gd name="T30" fmla="*/ 28 w 117"/>
              <a:gd name="T31" fmla="*/ 8 h 74"/>
              <a:gd name="T32" fmla="*/ 21 w 117"/>
              <a:gd name="T33" fmla="*/ 11 h 74"/>
              <a:gd name="T34" fmla="*/ 15 w 117"/>
              <a:gd name="T35" fmla="*/ 16 h 74"/>
              <a:gd name="T36" fmla="*/ 13 w 117"/>
              <a:gd name="T37" fmla="*/ 21 h 74"/>
              <a:gd name="T38" fmla="*/ 12 w 117"/>
              <a:gd name="T39" fmla="*/ 24 h 74"/>
              <a:gd name="T40" fmla="*/ 13 w 117"/>
              <a:gd name="T41" fmla="*/ 30 h 74"/>
              <a:gd name="T42" fmla="*/ 7 w 117"/>
              <a:gd name="T43" fmla="*/ 29 h 74"/>
              <a:gd name="T44" fmla="*/ 4 w 117"/>
              <a:gd name="T45" fmla="*/ 32 h 74"/>
              <a:gd name="T46" fmla="*/ 2 w 117"/>
              <a:gd name="T47" fmla="*/ 37 h 74"/>
              <a:gd name="T48" fmla="*/ 0 w 117"/>
              <a:gd name="T49" fmla="*/ 42 h 74"/>
              <a:gd name="T50" fmla="*/ 0 w 117"/>
              <a:gd name="T51" fmla="*/ 50 h 74"/>
              <a:gd name="T52" fmla="*/ 2 w 117"/>
              <a:gd name="T53" fmla="*/ 60 h 74"/>
              <a:gd name="T54" fmla="*/ 4 w 117"/>
              <a:gd name="T55" fmla="*/ 68 h 74"/>
              <a:gd name="T56" fmla="*/ 7 w 117"/>
              <a:gd name="T57" fmla="*/ 73 h 74"/>
              <a:gd name="T58" fmla="*/ 7 w 117"/>
              <a:gd name="T59" fmla="*/ 69 h 74"/>
              <a:gd name="T60" fmla="*/ 8 w 117"/>
              <a:gd name="T61" fmla="*/ 66 h 74"/>
              <a:gd name="T62" fmla="*/ 10 w 117"/>
              <a:gd name="T63" fmla="*/ 64 h 74"/>
              <a:gd name="T64" fmla="*/ 12 w 117"/>
              <a:gd name="T65" fmla="*/ 66 h 74"/>
              <a:gd name="T66" fmla="*/ 13 w 117"/>
              <a:gd name="T67" fmla="*/ 64 h 74"/>
              <a:gd name="T68" fmla="*/ 17 w 117"/>
              <a:gd name="T69" fmla="*/ 58 h 74"/>
              <a:gd name="T70" fmla="*/ 21 w 117"/>
              <a:gd name="T71" fmla="*/ 48 h 74"/>
              <a:gd name="T72" fmla="*/ 21 w 117"/>
              <a:gd name="T73" fmla="*/ 35 h 74"/>
              <a:gd name="T74" fmla="*/ 26 w 117"/>
              <a:gd name="T75" fmla="*/ 35 h 74"/>
              <a:gd name="T76" fmla="*/ 33 w 117"/>
              <a:gd name="T77" fmla="*/ 35 h 74"/>
              <a:gd name="T78" fmla="*/ 39 w 117"/>
              <a:gd name="T79" fmla="*/ 34 h 74"/>
              <a:gd name="T80" fmla="*/ 46 w 117"/>
              <a:gd name="T81" fmla="*/ 30 h 74"/>
              <a:gd name="T82" fmla="*/ 52 w 117"/>
              <a:gd name="T83" fmla="*/ 30 h 74"/>
              <a:gd name="T84" fmla="*/ 59 w 117"/>
              <a:gd name="T85" fmla="*/ 29 h 74"/>
              <a:gd name="T86" fmla="*/ 67 w 117"/>
              <a:gd name="T87" fmla="*/ 29 h 74"/>
              <a:gd name="T88" fmla="*/ 73 w 117"/>
              <a:gd name="T89" fmla="*/ 29 h 74"/>
              <a:gd name="T90" fmla="*/ 78 w 117"/>
              <a:gd name="T91" fmla="*/ 30 h 74"/>
              <a:gd name="T92" fmla="*/ 81 w 117"/>
              <a:gd name="T93" fmla="*/ 34 h 74"/>
              <a:gd name="T94" fmla="*/ 88 w 117"/>
              <a:gd name="T95" fmla="*/ 37 h 74"/>
              <a:gd name="T96" fmla="*/ 93 w 117"/>
              <a:gd name="T97" fmla="*/ 42 h 74"/>
              <a:gd name="T98" fmla="*/ 94 w 117"/>
              <a:gd name="T99" fmla="*/ 48 h 74"/>
              <a:gd name="T100" fmla="*/ 97 w 117"/>
              <a:gd name="T101" fmla="*/ 55 h 74"/>
              <a:gd name="T102" fmla="*/ 99 w 117"/>
              <a:gd name="T103" fmla="*/ 61 h 74"/>
              <a:gd name="T104" fmla="*/ 101 w 117"/>
              <a:gd name="T105" fmla="*/ 69 h 74"/>
              <a:gd name="T106" fmla="*/ 101 w 117"/>
              <a:gd name="T107" fmla="*/ 68 h 74"/>
              <a:gd name="T108" fmla="*/ 101 w 117"/>
              <a:gd name="T109" fmla="*/ 64 h 74"/>
              <a:gd name="T110" fmla="*/ 104 w 117"/>
              <a:gd name="T111" fmla="*/ 63 h 74"/>
              <a:gd name="T112" fmla="*/ 107 w 117"/>
              <a:gd name="T113" fmla="*/ 61 h 74"/>
              <a:gd name="T114" fmla="*/ 112 w 117"/>
              <a:gd name="T115" fmla="*/ 63 h 74"/>
              <a:gd name="T116" fmla="*/ 114 w 117"/>
              <a:gd name="T117" fmla="*/ 66 h 74"/>
              <a:gd name="T118" fmla="*/ 115 w 117"/>
              <a:gd name="T119" fmla="*/ 73 h 74"/>
              <a:gd name="T120" fmla="*/ 115 w 117"/>
              <a:gd name="T121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7" h="74">
                <a:moveTo>
                  <a:pt x="115" y="74"/>
                </a:moveTo>
                <a:lnTo>
                  <a:pt x="115" y="68"/>
                </a:lnTo>
                <a:lnTo>
                  <a:pt x="117" y="56"/>
                </a:lnTo>
                <a:lnTo>
                  <a:pt x="115" y="42"/>
                </a:lnTo>
                <a:lnTo>
                  <a:pt x="110" y="30"/>
                </a:lnTo>
                <a:lnTo>
                  <a:pt x="106" y="24"/>
                </a:lnTo>
                <a:lnTo>
                  <a:pt x="101" y="19"/>
                </a:lnTo>
                <a:lnTo>
                  <a:pt x="93" y="14"/>
                </a:lnTo>
                <a:lnTo>
                  <a:pt x="86" y="8"/>
                </a:lnTo>
                <a:lnTo>
                  <a:pt x="78" y="4"/>
                </a:lnTo>
                <a:lnTo>
                  <a:pt x="70" y="3"/>
                </a:lnTo>
                <a:lnTo>
                  <a:pt x="62" y="0"/>
                </a:lnTo>
                <a:lnTo>
                  <a:pt x="52" y="0"/>
                </a:lnTo>
                <a:lnTo>
                  <a:pt x="42" y="1"/>
                </a:lnTo>
                <a:lnTo>
                  <a:pt x="34" y="3"/>
                </a:lnTo>
                <a:lnTo>
                  <a:pt x="28" y="8"/>
                </a:lnTo>
                <a:lnTo>
                  <a:pt x="21" y="11"/>
                </a:lnTo>
                <a:lnTo>
                  <a:pt x="15" y="16"/>
                </a:lnTo>
                <a:lnTo>
                  <a:pt x="13" y="21"/>
                </a:lnTo>
                <a:lnTo>
                  <a:pt x="12" y="24"/>
                </a:lnTo>
                <a:lnTo>
                  <a:pt x="13" y="30"/>
                </a:lnTo>
                <a:lnTo>
                  <a:pt x="7" y="29"/>
                </a:lnTo>
                <a:lnTo>
                  <a:pt x="4" y="32"/>
                </a:lnTo>
                <a:lnTo>
                  <a:pt x="2" y="37"/>
                </a:lnTo>
                <a:lnTo>
                  <a:pt x="0" y="42"/>
                </a:lnTo>
                <a:lnTo>
                  <a:pt x="0" y="50"/>
                </a:lnTo>
                <a:lnTo>
                  <a:pt x="2" y="60"/>
                </a:lnTo>
                <a:lnTo>
                  <a:pt x="4" y="68"/>
                </a:lnTo>
                <a:lnTo>
                  <a:pt x="7" y="73"/>
                </a:lnTo>
                <a:lnTo>
                  <a:pt x="7" y="69"/>
                </a:lnTo>
                <a:lnTo>
                  <a:pt x="8" y="66"/>
                </a:lnTo>
                <a:lnTo>
                  <a:pt x="10" y="64"/>
                </a:lnTo>
                <a:lnTo>
                  <a:pt x="12" y="66"/>
                </a:lnTo>
                <a:lnTo>
                  <a:pt x="13" y="64"/>
                </a:lnTo>
                <a:lnTo>
                  <a:pt x="17" y="58"/>
                </a:lnTo>
                <a:lnTo>
                  <a:pt x="21" y="48"/>
                </a:lnTo>
                <a:lnTo>
                  <a:pt x="21" y="35"/>
                </a:lnTo>
                <a:lnTo>
                  <a:pt x="26" y="35"/>
                </a:lnTo>
                <a:lnTo>
                  <a:pt x="33" y="35"/>
                </a:lnTo>
                <a:lnTo>
                  <a:pt x="39" y="34"/>
                </a:lnTo>
                <a:lnTo>
                  <a:pt x="46" y="30"/>
                </a:lnTo>
                <a:lnTo>
                  <a:pt x="52" y="30"/>
                </a:lnTo>
                <a:lnTo>
                  <a:pt x="59" y="29"/>
                </a:lnTo>
                <a:lnTo>
                  <a:pt x="67" y="29"/>
                </a:lnTo>
                <a:lnTo>
                  <a:pt x="73" y="29"/>
                </a:lnTo>
                <a:lnTo>
                  <a:pt x="78" y="30"/>
                </a:lnTo>
                <a:lnTo>
                  <a:pt x="81" y="34"/>
                </a:lnTo>
                <a:lnTo>
                  <a:pt x="88" y="37"/>
                </a:lnTo>
                <a:lnTo>
                  <a:pt x="93" y="42"/>
                </a:lnTo>
                <a:lnTo>
                  <a:pt x="94" y="48"/>
                </a:lnTo>
                <a:lnTo>
                  <a:pt x="97" y="55"/>
                </a:lnTo>
                <a:lnTo>
                  <a:pt x="99" y="61"/>
                </a:lnTo>
                <a:lnTo>
                  <a:pt x="101" y="69"/>
                </a:lnTo>
                <a:lnTo>
                  <a:pt x="101" y="68"/>
                </a:lnTo>
                <a:lnTo>
                  <a:pt x="101" y="64"/>
                </a:lnTo>
                <a:lnTo>
                  <a:pt x="104" y="63"/>
                </a:lnTo>
                <a:lnTo>
                  <a:pt x="107" y="61"/>
                </a:lnTo>
                <a:lnTo>
                  <a:pt x="112" y="63"/>
                </a:lnTo>
                <a:lnTo>
                  <a:pt x="114" y="66"/>
                </a:lnTo>
                <a:lnTo>
                  <a:pt x="115" y="73"/>
                </a:lnTo>
                <a:lnTo>
                  <a:pt x="115" y="7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34" name="Freeform 33"/>
          <p:cNvSpPr>
            <a:spLocks/>
          </p:cNvSpPr>
          <p:nvPr/>
        </p:nvSpPr>
        <p:spPr bwMode="auto">
          <a:xfrm>
            <a:off x="6997700" y="1478294"/>
            <a:ext cx="185738" cy="117475"/>
          </a:xfrm>
          <a:custGeom>
            <a:avLst/>
            <a:gdLst>
              <a:gd name="T0" fmla="*/ 115 w 117"/>
              <a:gd name="T1" fmla="*/ 74 h 74"/>
              <a:gd name="T2" fmla="*/ 115 w 117"/>
              <a:gd name="T3" fmla="*/ 68 h 74"/>
              <a:gd name="T4" fmla="*/ 117 w 117"/>
              <a:gd name="T5" fmla="*/ 56 h 74"/>
              <a:gd name="T6" fmla="*/ 115 w 117"/>
              <a:gd name="T7" fmla="*/ 42 h 74"/>
              <a:gd name="T8" fmla="*/ 110 w 117"/>
              <a:gd name="T9" fmla="*/ 30 h 74"/>
              <a:gd name="T10" fmla="*/ 106 w 117"/>
              <a:gd name="T11" fmla="*/ 24 h 74"/>
              <a:gd name="T12" fmla="*/ 101 w 117"/>
              <a:gd name="T13" fmla="*/ 19 h 74"/>
              <a:gd name="T14" fmla="*/ 93 w 117"/>
              <a:gd name="T15" fmla="*/ 14 h 74"/>
              <a:gd name="T16" fmla="*/ 86 w 117"/>
              <a:gd name="T17" fmla="*/ 8 h 74"/>
              <a:gd name="T18" fmla="*/ 78 w 117"/>
              <a:gd name="T19" fmla="*/ 4 h 74"/>
              <a:gd name="T20" fmla="*/ 70 w 117"/>
              <a:gd name="T21" fmla="*/ 3 h 74"/>
              <a:gd name="T22" fmla="*/ 62 w 117"/>
              <a:gd name="T23" fmla="*/ 0 h 74"/>
              <a:gd name="T24" fmla="*/ 52 w 117"/>
              <a:gd name="T25" fmla="*/ 0 h 74"/>
              <a:gd name="T26" fmla="*/ 42 w 117"/>
              <a:gd name="T27" fmla="*/ 1 h 74"/>
              <a:gd name="T28" fmla="*/ 34 w 117"/>
              <a:gd name="T29" fmla="*/ 3 h 74"/>
              <a:gd name="T30" fmla="*/ 28 w 117"/>
              <a:gd name="T31" fmla="*/ 8 h 74"/>
              <a:gd name="T32" fmla="*/ 21 w 117"/>
              <a:gd name="T33" fmla="*/ 11 h 74"/>
              <a:gd name="T34" fmla="*/ 15 w 117"/>
              <a:gd name="T35" fmla="*/ 16 h 74"/>
              <a:gd name="T36" fmla="*/ 13 w 117"/>
              <a:gd name="T37" fmla="*/ 21 h 74"/>
              <a:gd name="T38" fmla="*/ 12 w 117"/>
              <a:gd name="T39" fmla="*/ 24 h 74"/>
              <a:gd name="T40" fmla="*/ 13 w 117"/>
              <a:gd name="T41" fmla="*/ 30 h 74"/>
              <a:gd name="T42" fmla="*/ 7 w 117"/>
              <a:gd name="T43" fmla="*/ 29 h 74"/>
              <a:gd name="T44" fmla="*/ 4 w 117"/>
              <a:gd name="T45" fmla="*/ 32 h 74"/>
              <a:gd name="T46" fmla="*/ 2 w 117"/>
              <a:gd name="T47" fmla="*/ 37 h 74"/>
              <a:gd name="T48" fmla="*/ 0 w 117"/>
              <a:gd name="T49" fmla="*/ 42 h 74"/>
              <a:gd name="T50" fmla="*/ 0 w 117"/>
              <a:gd name="T51" fmla="*/ 50 h 74"/>
              <a:gd name="T52" fmla="*/ 2 w 117"/>
              <a:gd name="T53" fmla="*/ 60 h 74"/>
              <a:gd name="T54" fmla="*/ 4 w 117"/>
              <a:gd name="T55" fmla="*/ 68 h 74"/>
              <a:gd name="T56" fmla="*/ 7 w 117"/>
              <a:gd name="T57" fmla="*/ 73 h 74"/>
              <a:gd name="T58" fmla="*/ 7 w 117"/>
              <a:gd name="T59" fmla="*/ 69 h 74"/>
              <a:gd name="T60" fmla="*/ 8 w 117"/>
              <a:gd name="T61" fmla="*/ 66 h 74"/>
              <a:gd name="T62" fmla="*/ 10 w 117"/>
              <a:gd name="T63" fmla="*/ 64 h 74"/>
              <a:gd name="T64" fmla="*/ 12 w 117"/>
              <a:gd name="T65" fmla="*/ 66 h 74"/>
              <a:gd name="T66" fmla="*/ 13 w 117"/>
              <a:gd name="T67" fmla="*/ 64 h 74"/>
              <a:gd name="T68" fmla="*/ 17 w 117"/>
              <a:gd name="T69" fmla="*/ 58 h 74"/>
              <a:gd name="T70" fmla="*/ 21 w 117"/>
              <a:gd name="T71" fmla="*/ 48 h 74"/>
              <a:gd name="T72" fmla="*/ 21 w 117"/>
              <a:gd name="T73" fmla="*/ 35 h 74"/>
              <a:gd name="T74" fmla="*/ 26 w 117"/>
              <a:gd name="T75" fmla="*/ 35 h 74"/>
              <a:gd name="T76" fmla="*/ 33 w 117"/>
              <a:gd name="T77" fmla="*/ 35 h 74"/>
              <a:gd name="T78" fmla="*/ 39 w 117"/>
              <a:gd name="T79" fmla="*/ 34 h 74"/>
              <a:gd name="T80" fmla="*/ 46 w 117"/>
              <a:gd name="T81" fmla="*/ 30 h 74"/>
              <a:gd name="T82" fmla="*/ 52 w 117"/>
              <a:gd name="T83" fmla="*/ 30 h 74"/>
              <a:gd name="T84" fmla="*/ 59 w 117"/>
              <a:gd name="T85" fmla="*/ 29 h 74"/>
              <a:gd name="T86" fmla="*/ 67 w 117"/>
              <a:gd name="T87" fmla="*/ 29 h 74"/>
              <a:gd name="T88" fmla="*/ 73 w 117"/>
              <a:gd name="T89" fmla="*/ 29 h 74"/>
              <a:gd name="T90" fmla="*/ 78 w 117"/>
              <a:gd name="T91" fmla="*/ 30 h 74"/>
              <a:gd name="T92" fmla="*/ 81 w 117"/>
              <a:gd name="T93" fmla="*/ 34 h 74"/>
              <a:gd name="T94" fmla="*/ 88 w 117"/>
              <a:gd name="T95" fmla="*/ 37 h 74"/>
              <a:gd name="T96" fmla="*/ 93 w 117"/>
              <a:gd name="T97" fmla="*/ 42 h 74"/>
              <a:gd name="T98" fmla="*/ 94 w 117"/>
              <a:gd name="T99" fmla="*/ 48 h 74"/>
              <a:gd name="T100" fmla="*/ 97 w 117"/>
              <a:gd name="T101" fmla="*/ 55 h 74"/>
              <a:gd name="T102" fmla="*/ 99 w 117"/>
              <a:gd name="T103" fmla="*/ 61 h 74"/>
              <a:gd name="T104" fmla="*/ 101 w 117"/>
              <a:gd name="T105" fmla="*/ 69 h 74"/>
              <a:gd name="T106" fmla="*/ 101 w 117"/>
              <a:gd name="T107" fmla="*/ 68 h 74"/>
              <a:gd name="T108" fmla="*/ 101 w 117"/>
              <a:gd name="T109" fmla="*/ 64 h 74"/>
              <a:gd name="T110" fmla="*/ 104 w 117"/>
              <a:gd name="T111" fmla="*/ 63 h 74"/>
              <a:gd name="T112" fmla="*/ 107 w 117"/>
              <a:gd name="T113" fmla="*/ 61 h 74"/>
              <a:gd name="T114" fmla="*/ 112 w 117"/>
              <a:gd name="T115" fmla="*/ 63 h 74"/>
              <a:gd name="T116" fmla="*/ 114 w 117"/>
              <a:gd name="T117" fmla="*/ 66 h 74"/>
              <a:gd name="T118" fmla="*/ 115 w 117"/>
              <a:gd name="T119" fmla="*/ 73 h 74"/>
              <a:gd name="T120" fmla="*/ 115 w 117"/>
              <a:gd name="T121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7" h="74">
                <a:moveTo>
                  <a:pt x="115" y="74"/>
                </a:moveTo>
                <a:lnTo>
                  <a:pt x="115" y="68"/>
                </a:lnTo>
                <a:lnTo>
                  <a:pt x="117" y="56"/>
                </a:lnTo>
                <a:lnTo>
                  <a:pt x="115" y="42"/>
                </a:lnTo>
                <a:lnTo>
                  <a:pt x="110" y="30"/>
                </a:lnTo>
                <a:lnTo>
                  <a:pt x="106" y="24"/>
                </a:lnTo>
                <a:lnTo>
                  <a:pt x="101" y="19"/>
                </a:lnTo>
                <a:lnTo>
                  <a:pt x="93" y="14"/>
                </a:lnTo>
                <a:lnTo>
                  <a:pt x="86" y="8"/>
                </a:lnTo>
                <a:lnTo>
                  <a:pt x="78" y="4"/>
                </a:lnTo>
                <a:lnTo>
                  <a:pt x="70" y="3"/>
                </a:lnTo>
                <a:lnTo>
                  <a:pt x="62" y="0"/>
                </a:lnTo>
                <a:lnTo>
                  <a:pt x="52" y="0"/>
                </a:lnTo>
                <a:lnTo>
                  <a:pt x="42" y="1"/>
                </a:lnTo>
                <a:lnTo>
                  <a:pt x="34" y="3"/>
                </a:lnTo>
                <a:lnTo>
                  <a:pt x="28" y="8"/>
                </a:lnTo>
                <a:lnTo>
                  <a:pt x="21" y="11"/>
                </a:lnTo>
                <a:lnTo>
                  <a:pt x="15" y="16"/>
                </a:lnTo>
                <a:lnTo>
                  <a:pt x="13" y="21"/>
                </a:lnTo>
                <a:lnTo>
                  <a:pt x="12" y="24"/>
                </a:lnTo>
                <a:lnTo>
                  <a:pt x="13" y="30"/>
                </a:lnTo>
                <a:lnTo>
                  <a:pt x="7" y="29"/>
                </a:lnTo>
                <a:lnTo>
                  <a:pt x="4" y="32"/>
                </a:lnTo>
                <a:lnTo>
                  <a:pt x="2" y="37"/>
                </a:lnTo>
                <a:lnTo>
                  <a:pt x="0" y="42"/>
                </a:lnTo>
                <a:lnTo>
                  <a:pt x="0" y="50"/>
                </a:lnTo>
                <a:lnTo>
                  <a:pt x="2" y="60"/>
                </a:lnTo>
                <a:lnTo>
                  <a:pt x="4" y="68"/>
                </a:lnTo>
                <a:lnTo>
                  <a:pt x="7" y="73"/>
                </a:lnTo>
                <a:lnTo>
                  <a:pt x="7" y="69"/>
                </a:lnTo>
                <a:lnTo>
                  <a:pt x="8" y="66"/>
                </a:lnTo>
                <a:lnTo>
                  <a:pt x="10" y="64"/>
                </a:lnTo>
                <a:lnTo>
                  <a:pt x="12" y="66"/>
                </a:lnTo>
                <a:lnTo>
                  <a:pt x="13" y="64"/>
                </a:lnTo>
                <a:lnTo>
                  <a:pt x="17" y="58"/>
                </a:lnTo>
                <a:lnTo>
                  <a:pt x="21" y="48"/>
                </a:lnTo>
                <a:lnTo>
                  <a:pt x="21" y="35"/>
                </a:lnTo>
                <a:lnTo>
                  <a:pt x="26" y="35"/>
                </a:lnTo>
                <a:lnTo>
                  <a:pt x="33" y="35"/>
                </a:lnTo>
                <a:lnTo>
                  <a:pt x="39" y="34"/>
                </a:lnTo>
                <a:lnTo>
                  <a:pt x="46" y="30"/>
                </a:lnTo>
                <a:lnTo>
                  <a:pt x="52" y="30"/>
                </a:lnTo>
                <a:lnTo>
                  <a:pt x="59" y="29"/>
                </a:lnTo>
                <a:lnTo>
                  <a:pt x="67" y="29"/>
                </a:lnTo>
                <a:lnTo>
                  <a:pt x="73" y="29"/>
                </a:lnTo>
                <a:lnTo>
                  <a:pt x="78" y="30"/>
                </a:lnTo>
                <a:lnTo>
                  <a:pt x="81" y="34"/>
                </a:lnTo>
                <a:lnTo>
                  <a:pt x="88" y="37"/>
                </a:lnTo>
                <a:lnTo>
                  <a:pt x="93" y="42"/>
                </a:lnTo>
                <a:lnTo>
                  <a:pt x="94" y="48"/>
                </a:lnTo>
                <a:lnTo>
                  <a:pt x="97" y="55"/>
                </a:lnTo>
                <a:lnTo>
                  <a:pt x="99" y="61"/>
                </a:lnTo>
                <a:lnTo>
                  <a:pt x="101" y="69"/>
                </a:lnTo>
                <a:lnTo>
                  <a:pt x="101" y="68"/>
                </a:lnTo>
                <a:lnTo>
                  <a:pt x="101" y="64"/>
                </a:lnTo>
                <a:lnTo>
                  <a:pt x="104" y="63"/>
                </a:lnTo>
                <a:lnTo>
                  <a:pt x="107" y="61"/>
                </a:lnTo>
                <a:lnTo>
                  <a:pt x="112" y="63"/>
                </a:lnTo>
                <a:lnTo>
                  <a:pt x="114" y="66"/>
                </a:lnTo>
                <a:lnTo>
                  <a:pt x="115" y="73"/>
                </a:lnTo>
                <a:lnTo>
                  <a:pt x="115" y="7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35" name="Freeform 34"/>
          <p:cNvSpPr>
            <a:spLocks/>
          </p:cNvSpPr>
          <p:nvPr/>
        </p:nvSpPr>
        <p:spPr bwMode="auto">
          <a:xfrm>
            <a:off x="7100888" y="3034044"/>
            <a:ext cx="177800" cy="111125"/>
          </a:xfrm>
          <a:custGeom>
            <a:avLst/>
            <a:gdLst>
              <a:gd name="T0" fmla="*/ 28 w 112"/>
              <a:gd name="T1" fmla="*/ 25 h 70"/>
              <a:gd name="T2" fmla="*/ 24 w 112"/>
              <a:gd name="T3" fmla="*/ 28 h 70"/>
              <a:gd name="T4" fmla="*/ 23 w 112"/>
              <a:gd name="T5" fmla="*/ 29 h 70"/>
              <a:gd name="T6" fmla="*/ 18 w 112"/>
              <a:gd name="T7" fmla="*/ 33 h 70"/>
              <a:gd name="T8" fmla="*/ 15 w 112"/>
              <a:gd name="T9" fmla="*/ 38 h 70"/>
              <a:gd name="T10" fmla="*/ 11 w 112"/>
              <a:gd name="T11" fmla="*/ 41 h 70"/>
              <a:gd name="T12" fmla="*/ 8 w 112"/>
              <a:gd name="T13" fmla="*/ 44 h 70"/>
              <a:gd name="T14" fmla="*/ 3 w 112"/>
              <a:gd name="T15" fmla="*/ 47 h 70"/>
              <a:gd name="T16" fmla="*/ 2 w 112"/>
              <a:gd name="T17" fmla="*/ 49 h 70"/>
              <a:gd name="T18" fmla="*/ 0 w 112"/>
              <a:gd name="T19" fmla="*/ 52 h 70"/>
              <a:gd name="T20" fmla="*/ 0 w 112"/>
              <a:gd name="T21" fmla="*/ 55 h 70"/>
              <a:gd name="T22" fmla="*/ 2 w 112"/>
              <a:gd name="T23" fmla="*/ 60 h 70"/>
              <a:gd name="T24" fmla="*/ 5 w 112"/>
              <a:gd name="T25" fmla="*/ 64 h 70"/>
              <a:gd name="T26" fmla="*/ 10 w 112"/>
              <a:gd name="T27" fmla="*/ 67 h 70"/>
              <a:gd name="T28" fmla="*/ 18 w 112"/>
              <a:gd name="T29" fmla="*/ 68 h 70"/>
              <a:gd name="T30" fmla="*/ 28 w 112"/>
              <a:gd name="T31" fmla="*/ 70 h 70"/>
              <a:gd name="T32" fmla="*/ 41 w 112"/>
              <a:gd name="T33" fmla="*/ 68 h 70"/>
              <a:gd name="T34" fmla="*/ 52 w 112"/>
              <a:gd name="T35" fmla="*/ 65 h 70"/>
              <a:gd name="T36" fmla="*/ 63 w 112"/>
              <a:gd name="T37" fmla="*/ 62 h 70"/>
              <a:gd name="T38" fmla="*/ 75 w 112"/>
              <a:gd name="T39" fmla="*/ 55 h 70"/>
              <a:gd name="T40" fmla="*/ 84 w 112"/>
              <a:gd name="T41" fmla="*/ 51 h 70"/>
              <a:gd name="T42" fmla="*/ 94 w 112"/>
              <a:gd name="T43" fmla="*/ 46 h 70"/>
              <a:gd name="T44" fmla="*/ 99 w 112"/>
              <a:gd name="T45" fmla="*/ 41 h 70"/>
              <a:gd name="T46" fmla="*/ 104 w 112"/>
              <a:gd name="T47" fmla="*/ 38 h 70"/>
              <a:gd name="T48" fmla="*/ 109 w 112"/>
              <a:gd name="T49" fmla="*/ 29 h 70"/>
              <a:gd name="T50" fmla="*/ 112 w 112"/>
              <a:gd name="T51" fmla="*/ 18 h 70"/>
              <a:gd name="T52" fmla="*/ 110 w 112"/>
              <a:gd name="T53" fmla="*/ 8 h 70"/>
              <a:gd name="T54" fmla="*/ 104 w 112"/>
              <a:gd name="T55" fmla="*/ 0 h 70"/>
              <a:gd name="T56" fmla="*/ 104 w 112"/>
              <a:gd name="T57" fmla="*/ 2 h 70"/>
              <a:gd name="T58" fmla="*/ 100 w 112"/>
              <a:gd name="T59" fmla="*/ 5 h 70"/>
              <a:gd name="T60" fmla="*/ 96 w 112"/>
              <a:gd name="T61" fmla="*/ 8 h 70"/>
              <a:gd name="T62" fmla="*/ 88 w 112"/>
              <a:gd name="T63" fmla="*/ 13 h 70"/>
              <a:gd name="T64" fmla="*/ 78 w 112"/>
              <a:gd name="T65" fmla="*/ 17 h 70"/>
              <a:gd name="T66" fmla="*/ 65 w 112"/>
              <a:gd name="T67" fmla="*/ 21 h 70"/>
              <a:gd name="T68" fmla="*/ 47 w 112"/>
              <a:gd name="T69" fmla="*/ 25 h 70"/>
              <a:gd name="T70" fmla="*/ 28 w 112"/>
              <a:gd name="T71" fmla="*/ 25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2" h="70">
                <a:moveTo>
                  <a:pt x="28" y="25"/>
                </a:moveTo>
                <a:lnTo>
                  <a:pt x="24" y="28"/>
                </a:lnTo>
                <a:lnTo>
                  <a:pt x="23" y="29"/>
                </a:lnTo>
                <a:lnTo>
                  <a:pt x="18" y="33"/>
                </a:lnTo>
                <a:lnTo>
                  <a:pt x="15" y="38"/>
                </a:lnTo>
                <a:lnTo>
                  <a:pt x="11" y="41"/>
                </a:lnTo>
                <a:lnTo>
                  <a:pt x="8" y="44"/>
                </a:lnTo>
                <a:lnTo>
                  <a:pt x="3" y="47"/>
                </a:lnTo>
                <a:lnTo>
                  <a:pt x="2" y="49"/>
                </a:lnTo>
                <a:lnTo>
                  <a:pt x="0" y="52"/>
                </a:lnTo>
                <a:lnTo>
                  <a:pt x="0" y="55"/>
                </a:lnTo>
                <a:lnTo>
                  <a:pt x="2" y="60"/>
                </a:lnTo>
                <a:lnTo>
                  <a:pt x="5" y="64"/>
                </a:lnTo>
                <a:lnTo>
                  <a:pt x="10" y="67"/>
                </a:lnTo>
                <a:lnTo>
                  <a:pt x="18" y="68"/>
                </a:lnTo>
                <a:lnTo>
                  <a:pt x="28" y="70"/>
                </a:lnTo>
                <a:lnTo>
                  <a:pt x="41" y="68"/>
                </a:lnTo>
                <a:lnTo>
                  <a:pt x="52" y="65"/>
                </a:lnTo>
                <a:lnTo>
                  <a:pt x="63" y="62"/>
                </a:lnTo>
                <a:lnTo>
                  <a:pt x="75" y="55"/>
                </a:lnTo>
                <a:lnTo>
                  <a:pt x="84" y="51"/>
                </a:lnTo>
                <a:lnTo>
                  <a:pt x="94" y="46"/>
                </a:lnTo>
                <a:lnTo>
                  <a:pt x="99" y="41"/>
                </a:lnTo>
                <a:lnTo>
                  <a:pt x="104" y="38"/>
                </a:lnTo>
                <a:lnTo>
                  <a:pt x="109" y="29"/>
                </a:lnTo>
                <a:lnTo>
                  <a:pt x="112" y="18"/>
                </a:lnTo>
                <a:lnTo>
                  <a:pt x="110" y="8"/>
                </a:lnTo>
                <a:lnTo>
                  <a:pt x="104" y="0"/>
                </a:lnTo>
                <a:lnTo>
                  <a:pt x="104" y="2"/>
                </a:lnTo>
                <a:lnTo>
                  <a:pt x="100" y="5"/>
                </a:lnTo>
                <a:lnTo>
                  <a:pt x="96" y="8"/>
                </a:lnTo>
                <a:lnTo>
                  <a:pt x="88" y="13"/>
                </a:lnTo>
                <a:lnTo>
                  <a:pt x="78" y="17"/>
                </a:lnTo>
                <a:lnTo>
                  <a:pt x="65" y="21"/>
                </a:lnTo>
                <a:lnTo>
                  <a:pt x="47" y="25"/>
                </a:lnTo>
                <a:lnTo>
                  <a:pt x="28" y="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36" name="Freeform 35"/>
          <p:cNvSpPr>
            <a:spLocks/>
          </p:cNvSpPr>
          <p:nvPr/>
        </p:nvSpPr>
        <p:spPr bwMode="auto">
          <a:xfrm>
            <a:off x="7100888" y="3034044"/>
            <a:ext cx="177800" cy="111125"/>
          </a:xfrm>
          <a:custGeom>
            <a:avLst/>
            <a:gdLst>
              <a:gd name="T0" fmla="*/ 28 w 112"/>
              <a:gd name="T1" fmla="*/ 25 h 70"/>
              <a:gd name="T2" fmla="*/ 24 w 112"/>
              <a:gd name="T3" fmla="*/ 28 h 70"/>
              <a:gd name="T4" fmla="*/ 23 w 112"/>
              <a:gd name="T5" fmla="*/ 29 h 70"/>
              <a:gd name="T6" fmla="*/ 18 w 112"/>
              <a:gd name="T7" fmla="*/ 33 h 70"/>
              <a:gd name="T8" fmla="*/ 15 w 112"/>
              <a:gd name="T9" fmla="*/ 38 h 70"/>
              <a:gd name="T10" fmla="*/ 11 w 112"/>
              <a:gd name="T11" fmla="*/ 41 h 70"/>
              <a:gd name="T12" fmla="*/ 8 w 112"/>
              <a:gd name="T13" fmla="*/ 44 h 70"/>
              <a:gd name="T14" fmla="*/ 3 w 112"/>
              <a:gd name="T15" fmla="*/ 47 h 70"/>
              <a:gd name="T16" fmla="*/ 2 w 112"/>
              <a:gd name="T17" fmla="*/ 49 h 70"/>
              <a:gd name="T18" fmla="*/ 0 w 112"/>
              <a:gd name="T19" fmla="*/ 52 h 70"/>
              <a:gd name="T20" fmla="*/ 0 w 112"/>
              <a:gd name="T21" fmla="*/ 55 h 70"/>
              <a:gd name="T22" fmla="*/ 2 w 112"/>
              <a:gd name="T23" fmla="*/ 60 h 70"/>
              <a:gd name="T24" fmla="*/ 5 w 112"/>
              <a:gd name="T25" fmla="*/ 64 h 70"/>
              <a:gd name="T26" fmla="*/ 10 w 112"/>
              <a:gd name="T27" fmla="*/ 67 h 70"/>
              <a:gd name="T28" fmla="*/ 18 w 112"/>
              <a:gd name="T29" fmla="*/ 68 h 70"/>
              <a:gd name="T30" fmla="*/ 28 w 112"/>
              <a:gd name="T31" fmla="*/ 70 h 70"/>
              <a:gd name="T32" fmla="*/ 41 w 112"/>
              <a:gd name="T33" fmla="*/ 68 h 70"/>
              <a:gd name="T34" fmla="*/ 52 w 112"/>
              <a:gd name="T35" fmla="*/ 65 h 70"/>
              <a:gd name="T36" fmla="*/ 63 w 112"/>
              <a:gd name="T37" fmla="*/ 62 h 70"/>
              <a:gd name="T38" fmla="*/ 75 w 112"/>
              <a:gd name="T39" fmla="*/ 55 h 70"/>
              <a:gd name="T40" fmla="*/ 84 w 112"/>
              <a:gd name="T41" fmla="*/ 51 h 70"/>
              <a:gd name="T42" fmla="*/ 94 w 112"/>
              <a:gd name="T43" fmla="*/ 46 h 70"/>
              <a:gd name="T44" fmla="*/ 99 w 112"/>
              <a:gd name="T45" fmla="*/ 41 h 70"/>
              <a:gd name="T46" fmla="*/ 104 w 112"/>
              <a:gd name="T47" fmla="*/ 38 h 70"/>
              <a:gd name="T48" fmla="*/ 109 w 112"/>
              <a:gd name="T49" fmla="*/ 29 h 70"/>
              <a:gd name="T50" fmla="*/ 112 w 112"/>
              <a:gd name="T51" fmla="*/ 18 h 70"/>
              <a:gd name="T52" fmla="*/ 110 w 112"/>
              <a:gd name="T53" fmla="*/ 8 h 70"/>
              <a:gd name="T54" fmla="*/ 104 w 112"/>
              <a:gd name="T55" fmla="*/ 0 h 70"/>
              <a:gd name="T56" fmla="*/ 104 w 112"/>
              <a:gd name="T57" fmla="*/ 2 h 70"/>
              <a:gd name="T58" fmla="*/ 100 w 112"/>
              <a:gd name="T59" fmla="*/ 5 h 70"/>
              <a:gd name="T60" fmla="*/ 96 w 112"/>
              <a:gd name="T61" fmla="*/ 8 h 70"/>
              <a:gd name="T62" fmla="*/ 88 w 112"/>
              <a:gd name="T63" fmla="*/ 13 h 70"/>
              <a:gd name="T64" fmla="*/ 78 w 112"/>
              <a:gd name="T65" fmla="*/ 17 h 70"/>
              <a:gd name="T66" fmla="*/ 65 w 112"/>
              <a:gd name="T67" fmla="*/ 21 h 70"/>
              <a:gd name="T68" fmla="*/ 47 w 112"/>
              <a:gd name="T69" fmla="*/ 25 h 70"/>
              <a:gd name="T70" fmla="*/ 28 w 112"/>
              <a:gd name="T71" fmla="*/ 25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2" h="70">
                <a:moveTo>
                  <a:pt x="28" y="25"/>
                </a:moveTo>
                <a:lnTo>
                  <a:pt x="24" y="28"/>
                </a:lnTo>
                <a:lnTo>
                  <a:pt x="23" y="29"/>
                </a:lnTo>
                <a:lnTo>
                  <a:pt x="18" y="33"/>
                </a:lnTo>
                <a:lnTo>
                  <a:pt x="15" y="38"/>
                </a:lnTo>
                <a:lnTo>
                  <a:pt x="11" y="41"/>
                </a:lnTo>
                <a:lnTo>
                  <a:pt x="8" y="44"/>
                </a:lnTo>
                <a:lnTo>
                  <a:pt x="3" y="47"/>
                </a:lnTo>
                <a:lnTo>
                  <a:pt x="2" y="49"/>
                </a:lnTo>
                <a:lnTo>
                  <a:pt x="0" y="52"/>
                </a:lnTo>
                <a:lnTo>
                  <a:pt x="0" y="55"/>
                </a:lnTo>
                <a:lnTo>
                  <a:pt x="2" y="60"/>
                </a:lnTo>
                <a:lnTo>
                  <a:pt x="5" y="64"/>
                </a:lnTo>
                <a:lnTo>
                  <a:pt x="10" y="67"/>
                </a:lnTo>
                <a:lnTo>
                  <a:pt x="18" y="68"/>
                </a:lnTo>
                <a:lnTo>
                  <a:pt x="28" y="70"/>
                </a:lnTo>
                <a:lnTo>
                  <a:pt x="41" y="68"/>
                </a:lnTo>
                <a:lnTo>
                  <a:pt x="52" y="65"/>
                </a:lnTo>
                <a:lnTo>
                  <a:pt x="63" y="62"/>
                </a:lnTo>
                <a:lnTo>
                  <a:pt x="75" y="55"/>
                </a:lnTo>
                <a:lnTo>
                  <a:pt x="84" y="51"/>
                </a:lnTo>
                <a:lnTo>
                  <a:pt x="94" y="46"/>
                </a:lnTo>
                <a:lnTo>
                  <a:pt x="99" y="41"/>
                </a:lnTo>
                <a:lnTo>
                  <a:pt x="104" y="38"/>
                </a:lnTo>
                <a:lnTo>
                  <a:pt x="109" y="29"/>
                </a:lnTo>
                <a:lnTo>
                  <a:pt x="112" y="18"/>
                </a:lnTo>
                <a:lnTo>
                  <a:pt x="110" y="8"/>
                </a:lnTo>
                <a:lnTo>
                  <a:pt x="104" y="0"/>
                </a:lnTo>
                <a:lnTo>
                  <a:pt x="104" y="2"/>
                </a:lnTo>
                <a:lnTo>
                  <a:pt x="100" y="5"/>
                </a:lnTo>
                <a:lnTo>
                  <a:pt x="96" y="8"/>
                </a:lnTo>
                <a:lnTo>
                  <a:pt x="88" y="13"/>
                </a:lnTo>
                <a:lnTo>
                  <a:pt x="78" y="17"/>
                </a:lnTo>
                <a:lnTo>
                  <a:pt x="65" y="21"/>
                </a:lnTo>
                <a:lnTo>
                  <a:pt x="47" y="25"/>
                </a:lnTo>
                <a:lnTo>
                  <a:pt x="28" y="25"/>
                </a:lnTo>
              </a:path>
            </a:pathLst>
          </a:custGeom>
          <a:solidFill>
            <a:srgbClr val="77777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37" name="Freeform 36"/>
          <p:cNvSpPr>
            <a:spLocks/>
          </p:cNvSpPr>
          <p:nvPr/>
        </p:nvSpPr>
        <p:spPr bwMode="auto">
          <a:xfrm>
            <a:off x="7008813" y="1524331"/>
            <a:ext cx="171450" cy="171450"/>
          </a:xfrm>
          <a:custGeom>
            <a:avLst/>
            <a:gdLst>
              <a:gd name="T0" fmla="*/ 108 w 108"/>
              <a:gd name="T1" fmla="*/ 44 h 108"/>
              <a:gd name="T2" fmla="*/ 105 w 108"/>
              <a:gd name="T3" fmla="*/ 34 h 108"/>
              <a:gd name="T4" fmla="*/ 97 w 108"/>
              <a:gd name="T5" fmla="*/ 34 h 108"/>
              <a:gd name="T6" fmla="*/ 94 w 108"/>
              <a:gd name="T7" fmla="*/ 39 h 108"/>
              <a:gd name="T8" fmla="*/ 92 w 108"/>
              <a:gd name="T9" fmla="*/ 32 h 108"/>
              <a:gd name="T10" fmla="*/ 87 w 108"/>
              <a:gd name="T11" fmla="*/ 19 h 108"/>
              <a:gd name="T12" fmla="*/ 81 w 108"/>
              <a:gd name="T13" fmla="*/ 8 h 108"/>
              <a:gd name="T14" fmla="*/ 71 w 108"/>
              <a:gd name="T15" fmla="*/ 1 h 108"/>
              <a:gd name="T16" fmla="*/ 60 w 108"/>
              <a:gd name="T17" fmla="*/ 0 h 108"/>
              <a:gd name="T18" fmla="*/ 45 w 108"/>
              <a:gd name="T19" fmla="*/ 1 h 108"/>
              <a:gd name="T20" fmla="*/ 32 w 108"/>
              <a:gd name="T21" fmla="*/ 5 h 108"/>
              <a:gd name="T22" fmla="*/ 19 w 108"/>
              <a:gd name="T23" fmla="*/ 6 h 108"/>
              <a:gd name="T24" fmla="*/ 14 w 108"/>
              <a:gd name="T25" fmla="*/ 19 h 108"/>
              <a:gd name="T26" fmla="*/ 6 w 108"/>
              <a:gd name="T27" fmla="*/ 35 h 108"/>
              <a:gd name="T28" fmla="*/ 3 w 108"/>
              <a:gd name="T29" fmla="*/ 35 h 108"/>
              <a:gd name="T30" fmla="*/ 0 w 108"/>
              <a:gd name="T31" fmla="*/ 40 h 108"/>
              <a:gd name="T32" fmla="*/ 1 w 108"/>
              <a:gd name="T33" fmla="*/ 45 h 108"/>
              <a:gd name="T34" fmla="*/ 5 w 108"/>
              <a:gd name="T35" fmla="*/ 61 h 108"/>
              <a:gd name="T36" fmla="*/ 11 w 108"/>
              <a:gd name="T37" fmla="*/ 76 h 108"/>
              <a:gd name="T38" fmla="*/ 16 w 108"/>
              <a:gd name="T39" fmla="*/ 87 h 108"/>
              <a:gd name="T40" fmla="*/ 23 w 108"/>
              <a:gd name="T41" fmla="*/ 97 h 108"/>
              <a:gd name="T42" fmla="*/ 32 w 108"/>
              <a:gd name="T43" fmla="*/ 104 h 108"/>
              <a:gd name="T44" fmla="*/ 44 w 108"/>
              <a:gd name="T45" fmla="*/ 108 h 108"/>
              <a:gd name="T46" fmla="*/ 55 w 108"/>
              <a:gd name="T47" fmla="*/ 108 h 108"/>
              <a:gd name="T48" fmla="*/ 66 w 108"/>
              <a:gd name="T49" fmla="*/ 104 h 108"/>
              <a:gd name="T50" fmla="*/ 73 w 108"/>
              <a:gd name="T51" fmla="*/ 95 h 108"/>
              <a:gd name="T52" fmla="*/ 81 w 108"/>
              <a:gd name="T53" fmla="*/ 86 h 108"/>
              <a:gd name="T54" fmla="*/ 84 w 108"/>
              <a:gd name="T55" fmla="*/ 84 h 108"/>
              <a:gd name="T56" fmla="*/ 82 w 108"/>
              <a:gd name="T57" fmla="*/ 97 h 108"/>
              <a:gd name="T58" fmla="*/ 97 w 108"/>
              <a:gd name="T59" fmla="*/ 91 h 108"/>
              <a:gd name="T60" fmla="*/ 95 w 108"/>
              <a:gd name="T61" fmla="*/ 74 h 108"/>
              <a:gd name="T62" fmla="*/ 94 w 108"/>
              <a:gd name="T63" fmla="*/ 58 h 108"/>
              <a:gd name="T64" fmla="*/ 95 w 108"/>
              <a:gd name="T65" fmla="*/ 61 h 108"/>
              <a:gd name="T66" fmla="*/ 100 w 108"/>
              <a:gd name="T67" fmla="*/ 61 h 108"/>
              <a:gd name="T68" fmla="*/ 105 w 108"/>
              <a:gd name="T69" fmla="*/ 5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8" h="108">
                <a:moveTo>
                  <a:pt x="108" y="45"/>
                </a:moveTo>
                <a:lnTo>
                  <a:pt x="108" y="44"/>
                </a:lnTo>
                <a:lnTo>
                  <a:pt x="107" y="37"/>
                </a:lnTo>
                <a:lnTo>
                  <a:pt x="105" y="34"/>
                </a:lnTo>
                <a:lnTo>
                  <a:pt x="100" y="32"/>
                </a:lnTo>
                <a:lnTo>
                  <a:pt x="97" y="34"/>
                </a:lnTo>
                <a:lnTo>
                  <a:pt x="94" y="35"/>
                </a:lnTo>
                <a:lnTo>
                  <a:pt x="94" y="39"/>
                </a:lnTo>
                <a:lnTo>
                  <a:pt x="94" y="40"/>
                </a:lnTo>
                <a:lnTo>
                  <a:pt x="92" y="32"/>
                </a:lnTo>
                <a:lnTo>
                  <a:pt x="90" y="26"/>
                </a:lnTo>
                <a:lnTo>
                  <a:pt x="87" y="19"/>
                </a:lnTo>
                <a:lnTo>
                  <a:pt x="86" y="13"/>
                </a:lnTo>
                <a:lnTo>
                  <a:pt x="81" y="8"/>
                </a:lnTo>
                <a:lnTo>
                  <a:pt x="74" y="5"/>
                </a:lnTo>
                <a:lnTo>
                  <a:pt x="71" y="1"/>
                </a:lnTo>
                <a:lnTo>
                  <a:pt x="66" y="0"/>
                </a:lnTo>
                <a:lnTo>
                  <a:pt x="60" y="0"/>
                </a:lnTo>
                <a:lnTo>
                  <a:pt x="52" y="0"/>
                </a:lnTo>
                <a:lnTo>
                  <a:pt x="45" y="1"/>
                </a:lnTo>
                <a:lnTo>
                  <a:pt x="39" y="1"/>
                </a:lnTo>
                <a:lnTo>
                  <a:pt x="32" y="5"/>
                </a:lnTo>
                <a:lnTo>
                  <a:pt x="26" y="6"/>
                </a:lnTo>
                <a:lnTo>
                  <a:pt x="19" y="6"/>
                </a:lnTo>
                <a:lnTo>
                  <a:pt x="14" y="6"/>
                </a:lnTo>
                <a:lnTo>
                  <a:pt x="14" y="19"/>
                </a:lnTo>
                <a:lnTo>
                  <a:pt x="10" y="29"/>
                </a:lnTo>
                <a:lnTo>
                  <a:pt x="6" y="35"/>
                </a:lnTo>
                <a:lnTo>
                  <a:pt x="5" y="37"/>
                </a:lnTo>
                <a:lnTo>
                  <a:pt x="3" y="35"/>
                </a:lnTo>
                <a:lnTo>
                  <a:pt x="1" y="37"/>
                </a:lnTo>
                <a:lnTo>
                  <a:pt x="0" y="40"/>
                </a:lnTo>
                <a:lnTo>
                  <a:pt x="0" y="44"/>
                </a:lnTo>
                <a:lnTo>
                  <a:pt x="1" y="45"/>
                </a:lnTo>
                <a:lnTo>
                  <a:pt x="3" y="53"/>
                </a:lnTo>
                <a:lnTo>
                  <a:pt x="5" y="61"/>
                </a:lnTo>
                <a:lnTo>
                  <a:pt x="8" y="69"/>
                </a:lnTo>
                <a:lnTo>
                  <a:pt x="11" y="76"/>
                </a:lnTo>
                <a:lnTo>
                  <a:pt x="14" y="84"/>
                </a:lnTo>
                <a:lnTo>
                  <a:pt x="16" y="87"/>
                </a:lnTo>
                <a:lnTo>
                  <a:pt x="19" y="92"/>
                </a:lnTo>
                <a:lnTo>
                  <a:pt x="23" y="97"/>
                </a:lnTo>
                <a:lnTo>
                  <a:pt x="27" y="100"/>
                </a:lnTo>
                <a:lnTo>
                  <a:pt x="32" y="104"/>
                </a:lnTo>
                <a:lnTo>
                  <a:pt x="37" y="107"/>
                </a:lnTo>
                <a:lnTo>
                  <a:pt x="44" y="108"/>
                </a:lnTo>
                <a:lnTo>
                  <a:pt x="48" y="108"/>
                </a:lnTo>
                <a:lnTo>
                  <a:pt x="55" y="108"/>
                </a:lnTo>
                <a:lnTo>
                  <a:pt x="60" y="107"/>
                </a:lnTo>
                <a:lnTo>
                  <a:pt x="66" y="104"/>
                </a:lnTo>
                <a:lnTo>
                  <a:pt x="69" y="99"/>
                </a:lnTo>
                <a:lnTo>
                  <a:pt x="73" y="95"/>
                </a:lnTo>
                <a:lnTo>
                  <a:pt x="76" y="91"/>
                </a:lnTo>
                <a:lnTo>
                  <a:pt x="81" y="86"/>
                </a:lnTo>
                <a:lnTo>
                  <a:pt x="82" y="81"/>
                </a:lnTo>
                <a:lnTo>
                  <a:pt x="84" y="84"/>
                </a:lnTo>
                <a:lnTo>
                  <a:pt x="84" y="91"/>
                </a:lnTo>
                <a:lnTo>
                  <a:pt x="82" y="97"/>
                </a:lnTo>
                <a:lnTo>
                  <a:pt x="81" y="102"/>
                </a:lnTo>
                <a:lnTo>
                  <a:pt x="97" y="91"/>
                </a:lnTo>
                <a:lnTo>
                  <a:pt x="97" y="79"/>
                </a:lnTo>
                <a:lnTo>
                  <a:pt x="95" y="74"/>
                </a:lnTo>
                <a:lnTo>
                  <a:pt x="94" y="66"/>
                </a:lnTo>
                <a:lnTo>
                  <a:pt x="94" y="58"/>
                </a:lnTo>
                <a:lnTo>
                  <a:pt x="94" y="58"/>
                </a:lnTo>
                <a:lnTo>
                  <a:pt x="95" y="61"/>
                </a:lnTo>
                <a:lnTo>
                  <a:pt x="97" y="63"/>
                </a:lnTo>
                <a:lnTo>
                  <a:pt x="100" y="61"/>
                </a:lnTo>
                <a:lnTo>
                  <a:pt x="103" y="57"/>
                </a:lnTo>
                <a:lnTo>
                  <a:pt x="105" y="50"/>
                </a:lnTo>
                <a:lnTo>
                  <a:pt x="108" y="45"/>
                </a:lnTo>
                <a:close/>
              </a:path>
            </a:pathLst>
          </a:custGeom>
          <a:solidFill>
            <a:srgbClr val="FFE1C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38" name="Freeform 37"/>
          <p:cNvSpPr>
            <a:spLocks/>
          </p:cNvSpPr>
          <p:nvPr/>
        </p:nvSpPr>
        <p:spPr bwMode="auto">
          <a:xfrm>
            <a:off x="7008813" y="1524331"/>
            <a:ext cx="171450" cy="171450"/>
          </a:xfrm>
          <a:custGeom>
            <a:avLst/>
            <a:gdLst>
              <a:gd name="T0" fmla="*/ 108 w 108"/>
              <a:gd name="T1" fmla="*/ 44 h 108"/>
              <a:gd name="T2" fmla="*/ 105 w 108"/>
              <a:gd name="T3" fmla="*/ 34 h 108"/>
              <a:gd name="T4" fmla="*/ 97 w 108"/>
              <a:gd name="T5" fmla="*/ 34 h 108"/>
              <a:gd name="T6" fmla="*/ 94 w 108"/>
              <a:gd name="T7" fmla="*/ 39 h 108"/>
              <a:gd name="T8" fmla="*/ 92 w 108"/>
              <a:gd name="T9" fmla="*/ 32 h 108"/>
              <a:gd name="T10" fmla="*/ 87 w 108"/>
              <a:gd name="T11" fmla="*/ 19 h 108"/>
              <a:gd name="T12" fmla="*/ 81 w 108"/>
              <a:gd name="T13" fmla="*/ 8 h 108"/>
              <a:gd name="T14" fmla="*/ 71 w 108"/>
              <a:gd name="T15" fmla="*/ 1 h 108"/>
              <a:gd name="T16" fmla="*/ 60 w 108"/>
              <a:gd name="T17" fmla="*/ 0 h 108"/>
              <a:gd name="T18" fmla="*/ 45 w 108"/>
              <a:gd name="T19" fmla="*/ 1 h 108"/>
              <a:gd name="T20" fmla="*/ 32 w 108"/>
              <a:gd name="T21" fmla="*/ 5 h 108"/>
              <a:gd name="T22" fmla="*/ 19 w 108"/>
              <a:gd name="T23" fmla="*/ 6 h 108"/>
              <a:gd name="T24" fmla="*/ 14 w 108"/>
              <a:gd name="T25" fmla="*/ 19 h 108"/>
              <a:gd name="T26" fmla="*/ 6 w 108"/>
              <a:gd name="T27" fmla="*/ 35 h 108"/>
              <a:gd name="T28" fmla="*/ 3 w 108"/>
              <a:gd name="T29" fmla="*/ 35 h 108"/>
              <a:gd name="T30" fmla="*/ 0 w 108"/>
              <a:gd name="T31" fmla="*/ 40 h 108"/>
              <a:gd name="T32" fmla="*/ 1 w 108"/>
              <a:gd name="T33" fmla="*/ 45 h 108"/>
              <a:gd name="T34" fmla="*/ 5 w 108"/>
              <a:gd name="T35" fmla="*/ 61 h 108"/>
              <a:gd name="T36" fmla="*/ 11 w 108"/>
              <a:gd name="T37" fmla="*/ 76 h 108"/>
              <a:gd name="T38" fmla="*/ 16 w 108"/>
              <a:gd name="T39" fmla="*/ 87 h 108"/>
              <a:gd name="T40" fmla="*/ 23 w 108"/>
              <a:gd name="T41" fmla="*/ 97 h 108"/>
              <a:gd name="T42" fmla="*/ 32 w 108"/>
              <a:gd name="T43" fmla="*/ 104 h 108"/>
              <a:gd name="T44" fmla="*/ 44 w 108"/>
              <a:gd name="T45" fmla="*/ 108 h 108"/>
              <a:gd name="T46" fmla="*/ 55 w 108"/>
              <a:gd name="T47" fmla="*/ 108 h 108"/>
              <a:gd name="T48" fmla="*/ 66 w 108"/>
              <a:gd name="T49" fmla="*/ 104 h 108"/>
              <a:gd name="T50" fmla="*/ 73 w 108"/>
              <a:gd name="T51" fmla="*/ 95 h 108"/>
              <a:gd name="T52" fmla="*/ 81 w 108"/>
              <a:gd name="T53" fmla="*/ 86 h 108"/>
              <a:gd name="T54" fmla="*/ 84 w 108"/>
              <a:gd name="T55" fmla="*/ 84 h 108"/>
              <a:gd name="T56" fmla="*/ 82 w 108"/>
              <a:gd name="T57" fmla="*/ 97 h 108"/>
              <a:gd name="T58" fmla="*/ 97 w 108"/>
              <a:gd name="T59" fmla="*/ 91 h 108"/>
              <a:gd name="T60" fmla="*/ 95 w 108"/>
              <a:gd name="T61" fmla="*/ 74 h 108"/>
              <a:gd name="T62" fmla="*/ 94 w 108"/>
              <a:gd name="T63" fmla="*/ 58 h 108"/>
              <a:gd name="T64" fmla="*/ 95 w 108"/>
              <a:gd name="T65" fmla="*/ 61 h 108"/>
              <a:gd name="T66" fmla="*/ 100 w 108"/>
              <a:gd name="T67" fmla="*/ 61 h 108"/>
              <a:gd name="T68" fmla="*/ 105 w 108"/>
              <a:gd name="T69" fmla="*/ 5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8" h="108">
                <a:moveTo>
                  <a:pt x="108" y="45"/>
                </a:moveTo>
                <a:lnTo>
                  <a:pt x="108" y="44"/>
                </a:lnTo>
                <a:lnTo>
                  <a:pt x="107" y="37"/>
                </a:lnTo>
                <a:lnTo>
                  <a:pt x="105" y="34"/>
                </a:lnTo>
                <a:lnTo>
                  <a:pt x="100" y="32"/>
                </a:lnTo>
                <a:lnTo>
                  <a:pt x="97" y="34"/>
                </a:lnTo>
                <a:lnTo>
                  <a:pt x="94" y="35"/>
                </a:lnTo>
                <a:lnTo>
                  <a:pt x="94" y="39"/>
                </a:lnTo>
                <a:lnTo>
                  <a:pt x="94" y="40"/>
                </a:lnTo>
                <a:lnTo>
                  <a:pt x="92" y="32"/>
                </a:lnTo>
                <a:lnTo>
                  <a:pt x="90" y="26"/>
                </a:lnTo>
                <a:lnTo>
                  <a:pt x="87" y="19"/>
                </a:lnTo>
                <a:lnTo>
                  <a:pt x="86" y="13"/>
                </a:lnTo>
                <a:lnTo>
                  <a:pt x="81" y="8"/>
                </a:lnTo>
                <a:lnTo>
                  <a:pt x="74" y="5"/>
                </a:lnTo>
                <a:lnTo>
                  <a:pt x="71" y="1"/>
                </a:lnTo>
                <a:lnTo>
                  <a:pt x="66" y="0"/>
                </a:lnTo>
                <a:lnTo>
                  <a:pt x="60" y="0"/>
                </a:lnTo>
                <a:lnTo>
                  <a:pt x="52" y="0"/>
                </a:lnTo>
                <a:lnTo>
                  <a:pt x="45" y="1"/>
                </a:lnTo>
                <a:lnTo>
                  <a:pt x="39" y="1"/>
                </a:lnTo>
                <a:lnTo>
                  <a:pt x="32" y="5"/>
                </a:lnTo>
                <a:lnTo>
                  <a:pt x="26" y="6"/>
                </a:lnTo>
                <a:lnTo>
                  <a:pt x="19" y="6"/>
                </a:lnTo>
                <a:lnTo>
                  <a:pt x="14" y="6"/>
                </a:lnTo>
                <a:lnTo>
                  <a:pt x="14" y="19"/>
                </a:lnTo>
                <a:lnTo>
                  <a:pt x="10" y="29"/>
                </a:lnTo>
                <a:lnTo>
                  <a:pt x="6" y="35"/>
                </a:lnTo>
                <a:lnTo>
                  <a:pt x="5" y="37"/>
                </a:lnTo>
                <a:lnTo>
                  <a:pt x="3" y="35"/>
                </a:lnTo>
                <a:lnTo>
                  <a:pt x="1" y="37"/>
                </a:lnTo>
                <a:lnTo>
                  <a:pt x="0" y="40"/>
                </a:lnTo>
                <a:lnTo>
                  <a:pt x="0" y="44"/>
                </a:lnTo>
                <a:lnTo>
                  <a:pt x="1" y="45"/>
                </a:lnTo>
                <a:lnTo>
                  <a:pt x="3" y="53"/>
                </a:lnTo>
                <a:lnTo>
                  <a:pt x="5" y="61"/>
                </a:lnTo>
                <a:lnTo>
                  <a:pt x="8" y="69"/>
                </a:lnTo>
                <a:lnTo>
                  <a:pt x="11" y="76"/>
                </a:lnTo>
                <a:lnTo>
                  <a:pt x="14" y="84"/>
                </a:lnTo>
                <a:lnTo>
                  <a:pt x="16" y="87"/>
                </a:lnTo>
                <a:lnTo>
                  <a:pt x="19" y="92"/>
                </a:lnTo>
                <a:lnTo>
                  <a:pt x="23" y="97"/>
                </a:lnTo>
                <a:lnTo>
                  <a:pt x="27" y="100"/>
                </a:lnTo>
                <a:lnTo>
                  <a:pt x="32" y="104"/>
                </a:lnTo>
                <a:lnTo>
                  <a:pt x="37" y="107"/>
                </a:lnTo>
                <a:lnTo>
                  <a:pt x="44" y="108"/>
                </a:lnTo>
                <a:lnTo>
                  <a:pt x="48" y="108"/>
                </a:lnTo>
                <a:lnTo>
                  <a:pt x="55" y="108"/>
                </a:lnTo>
                <a:lnTo>
                  <a:pt x="60" y="107"/>
                </a:lnTo>
                <a:lnTo>
                  <a:pt x="66" y="104"/>
                </a:lnTo>
                <a:lnTo>
                  <a:pt x="69" y="99"/>
                </a:lnTo>
                <a:lnTo>
                  <a:pt x="73" y="95"/>
                </a:lnTo>
                <a:lnTo>
                  <a:pt x="76" y="91"/>
                </a:lnTo>
                <a:lnTo>
                  <a:pt x="81" y="86"/>
                </a:lnTo>
                <a:lnTo>
                  <a:pt x="82" y="81"/>
                </a:lnTo>
                <a:lnTo>
                  <a:pt x="84" y="84"/>
                </a:lnTo>
                <a:lnTo>
                  <a:pt x="84" y="91"/>
                </a:lnTo>
                <a:lnTo>
                  <a:pt x="82" y="97"/>
                </a:lnTo>
                <a:lnTo>
                  <a:pt x="81" y="102"/>
                </a:lnTo>
                <a:lnTo>
                  <a:pt x="97" y="91"/>
                </a:lnTo>
                <a:lnTo>
                  <a:pt x="97" y="79"/>
                </a:lnTo>
                <a:lnTo>
                  <a:pt x="95" y="74"/>
                </a:lnTo>
                <a:lnTo>
                  <a:pt x="94" y="66"/>
                </a:lnTo>
                <a:lnTo>
                  <a:pt x="94" y="58"/>
                </a:lnTo>
                <a:lnTo>
                  <a:pt x="94" y="58"/>
                </a:lnTo>
                <a:lnTo>
                  <a:pt x="95" y="61"/>
                </a:lnTo>
                <a:lnTo>
                  <a:pt x="97" y="63"/>
                </a:lnTo>
                <a:lnTo>
                  <a:pt x="100" y="61"/>
                </a:lnTo>
                <a:lnTo>
                  <a:pt x="103" y="57"/>
                </a:lnTo>
                <a:lnTo>
                  <a:pt x="105" y="50"/>
                </a:lnTo>
                <a:lnTo>
                  <a:pt x="108" y="45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39" name="Freeform 38"/>
          <p:cNvSpPr>
            <a:spLocks/>
          </p:cNvSpPr>
          <p:nvPr/>
        </p:nvSpPr>
        <p:spPr bwMode="auto">
          <a:xfrm>
            <a:off x="6835775" y="2008519"/>
            <a:ext cx="147638" cy="79375"/>
          </a:xfrm>
          <a:custGeom>
            <a:avLst/>
            <a:gdLst>
              <a:gd name="T0" fmla="*/ 86 w 93"/>
              <a:gd name="T1" fmla="*/ 9 h 50"/>
              <a:gd name="T2" fmla="*/ 76 w 93"/>
              <a:gd name="T3" fmla="*/ 1 h 50"/>
              <a:gd name="T4" fmla="*/ 67 w 93"/>
              <a:gd name="T5" fmla="*/ 0 h 50"/>
              <a:gd name="T6" fmla="*/ 59 w 93"/>
              <a:gd name="T7" fmla="*/ 3 h 50"/>
              <a:gd name="T8" fmla="*/ 49 w 93"/>
              <a:gd name="T9" fmla="*/ 4 h 50"/>
              <a:gd name="T10" fmla="*/ 43 w 93"/>
              <a:gd name="T11" fmla="*/ 4 h 50"/>
              <a:gd name="T12" fmla="*/ 36 w 93"/>
              <a:gd name="T13" fmla="*/ 3 h 50"/>
              <a:gd name="T14" fmla="*/ 31 w 93"/>
              <a:gd name="T15" fmla="*/ 1 h 50"/>
              <a:gd name="T16" fmla="*/ 26 w 93"/>
              <a:gd name="T17" fmla="*/ 0 h 50"/>
              <a:gd name="T18" fmla="*/ 13 w 93"/>
              <a:gd name="T19" fmla="*/ 3 h 50"/>
              <a:gd name="T20" fmla="*/ 17 w 93"/>
              <a:gd name="T21" fmla="*/ 8 h 50"/>
              <a:gd name="T22" fmla="*/ 23 w 93"/>
              <a:gd name="T23" fmla="*/ 11 h 50"/>
              <a:gd name="T24" fmla="*/ 31 w 93"/>
              <a:gd name="T25" fmla="*/ 14 h 50"/>
              <a:gd name="T26" fmla="*/ 38 w 93"/>
              <a:gd name="T27" fmla="*/ 17 h 50"/>
              <a:gd name="T28" fmla="*/ 44 w 93"/>
              <a:gd name="T29" fmla="*/ 21 h 50"/>
              <a:gd name="T30" fmla="*/ 51 w 93"/>
              <a:gd name="T31" fmla="*/ 21 h 50"/>
              <a:gd name="T32" fmla="*/ 57 w 93"/>
              <a:gd name="T33" fmla="*/ 21 h 50"/>
              <a:gd name="T34" fmla="*/ 60 w 93"/>
              <a:gd name="T35" fmla="*/ 22 h 50"/>
              <a:gd name="T36" fmla="*/ 57 w 93"/>
              <a:gd name="T37" fmla="*/ 25 h 50"/>
              <a:gd name="T38" fmla="*/ 55 w 93"/>
              <a:gd name="T39" fmla="*/ 29 h 50"/>
              <a:gd name="T40" fmla="*/ 49 w 93"/>
              <a:gd name="T41" fmla="*/ 32 h 50"/>
              <a:gd name="T42" fmla="*/ 41 w 93"/>
              <a:gd name="T43" fmla="*/ 32 h 50"/>
              <a:gd name="T44" fmla="*/ 31 w 93"/>
              <a:gd name="T45" fmla="*/ 30 h 50"/>
              <a:gd name="T46" fmla="*/ 25 w 93"/>
              <a:gd name="T47" fmla="*/ 27 h 50"/>
              <a:gd name="T48" fmla="*/ 15 w 93"/>
              <a:gd name="T49" fmla="*/ 21 h 50"/>
              <a:gd name="T50" fmla="*/ 7 w 93"/>
              <a:gd name="T51" fmla="*/ 14 h 50"/>
              <a:gd name="T52" fmla="*/ 0 w 93"/>
              <a:gd name="T53" fmla="*/ 21 h 50"/>
              <a:gd name="T54" fmla="*/ 5 w 93"/>
              <a:gd name="T55" fmla="*/ 29 h 50"/>
              <a:gd name="T56" fmla="*/ 17 w 93"/>
              <a:gd name="T57" fmla="*/ 37 h 50"/>
              <a:gd name="T58" fmla="*/ 20 w 93"/>
              <a:gd name="T59" fmla="*/ 38 h 50"/>
              <a:gd name="T60" fmla="*/ 23 w 93"/>
              <a:gd name="T61" fmla="*/ 43 h 50"/>
              <a:gd name="T62" fmla="*/ 31 w 93"/>
              <a:gd name="T63" fmla="*/ 47 h 50"/>
              <a:gd name="T64" fmla="*/ 43 w 93"/>
              <a:gd name="T65" fmla="*/ 48 h 50"/>
              <a:gd name="T66" fmla="*/ 55 w 93"/>
              <a:gd name="T67" fmla="*/ 50 h 50"/>
              <a:gd name="T68" fmla="*/ 65 w 93"/>
              <a:gd name="T69" fmla="*/ 50 h 50"/>
              <a:gd name="T70" fmla="*/ 68 w 93"/>
              <a:gd name="T71" fmla="*/ 47 h 50"/>
              <a:gd name="T72" fmla="*/ 73 w 93"/>
              <a:gd name="T73" fmla="*/ 47 h 50"/>
              <a:gd name="T74" fmla="*/ 88 w 93"/>
              <a:gd name="T75" fmla="*/ 47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3" h="50">
                <a:moveTo>
                  <a:pt x="93" y="11"/>
                </a:moveTo>
                <a:lnTo>
                  <a:pt x="86" y="9"/>
                </a:lnTo>
                <a:lnTo>
                  <a:pt x="80" y="3"/>
                </a:lnTo>
                <a:lnTo>
                  <a:pt x="76" y="1"/>
                </a:lnTo>
                <a:lnTo>
                  <a:pt x="72" y="0"/>
                </a:lnTo>
                <a:lnTo>
                  <a:pt x="67" y="0"/>
                </a:lnTo>
                <a:lnTo>
                  <a:pt x="64" y="0"/>
                </a:lnTo>
                <a:lnTo>
                  <a:pt x="59" y="3"/>
                </a:lnTo>
                <a:lnTo>
                  <a:pt x="54" y="4"/>
                </a:lnTo>
                <a:lnTo>
                  <a:pt x="49" y="4"/>
                </a:lnTo>
                <a:lnTo>
                  <a:pt x="46" y="4"/>
                </a:lnTo>
                <a:lnTo>
                  <a:pt x="43" y="4"/>
                </a:lnTo>
                <a:lnTo>
                  <a:pt x="39" y="4"/>
                </a:lnTo>
                <a:lnTo>
                  <a:pt x="36" y="3"/>
                </a:lnTo>
                <a:lnTo>
                  <a:pt x="33" y="3"/>
                </a:lnTo>
                <a:lnTo>
                  <a:pt x="31" y="1"/>
                </a:lnTo>
                <a:lnTo>
                  <a:pt x="28" y="1"/>
                </a:lnTo>
                <a:lnTo>
                  <a:pt x="26" y="0"/>
                </a:lnTo>
                <a:lnTo>
                  <a:pt x="18" y="1"/>
                </a:lnTo>
                <a:lnTo>
                  <a:pt x="13" y="3"/>
                </a:lnTo>
                <a:lnTo>
                  <a:pt x="13" y="4"/>
                </a:lnTo>
                <a:lnTo>
                  <a:pt x="17" y="8"/>
                </a:lnTo>
                <a:lnTo>
                  <a:pt x="20" y="9"/>
                </a:lnTo>
                <a:lnTo>
                  <a:pt x="23" y="11"/>
                </a:lnTo>
                <a:lnTo>
                  <a:pt x="25" y="12"/>
                </a:lnTo>
                <a:lnTo>
                  <a:pt x="31" y="14"/>
                </a:lnTo>
                <a:lnTo>
                  <a:pt x="36" y="14"/>
                </a:lnTo>
                <a:lnTo>
                  <a:pt x="38" y="17"/>
                </a:lnTo>
                <a:lnTo>
                  <a:pt x="43" y="19"/>
                </a:lnTo>
                <a:lnTo>
                  <a:pt x="44" y="21"/>
                </a:lnTo>
                <a:lnTo>
                  <a:pt x="46" y="21"/>
                </a:lnTo>
                <a:lnTo>
                  <a:pt x="51" y="21"/>
                </a:lnTo>
                <a:lnTo>
                  <a:pt x="54" y="21"/>
                </a:lnTo>
                <a:lnTo>
                  <a:pt x="57" y="21"/>
                </a:lnTo>
                <a:lnTo>
                  <a:pt x="60" y="21"/>
                </a:lnTo>
                <a:lnTo>
                  <a:pt x="60" y="22"/>
                </a:lnTo>
                <a:lnTo>
                  <a:pt x="59" y="25"/>
                </a:lnTo>
                <a:lnTo>
                  <a:pt x="57" y="25"/>
                </a:lnTo>
                <a:lnTo>
                  <a:pt x="55" y="27"/>
                </a:lnTo>
                <a:lnTo>
                  <a:pt x="55" y="29"/>
                </a:lnTo>
                <a:lnTo>
                  <a:pt x="54" y="29"/>
                </a:lnTo>
                <a:lnTo>
                  <a:pt x="49" y="32"/>
                </a:lnTo>
                <a:lnTo>
                  <a:pt x="46" y="32"/>
                </a:lnTo>
                <a:lnTo>
                  <a:pt x="41" y="32"/>
                </a:lnTo>
                <a:lnTo>
                  <a:pt x="36" y="32"/>
                </a:lnTo>
                <a:lnTo>
                  <a:pt x="31" y="30"/>
                </a:lnTo>
                <a:lnTo>
                  <a:pt x="28" y="29"/>
                </a:lnTo>
                <a:lnTo>
                  <a:pt x="25" y="27"/>
                </a:lnTo>
                <a:lnTo>
                  <a:pt x="21" y="24"/>
                </a:lnTo>
                <a:lnTo>
                  <a:pt x="15" y="21"/>
                </a:lnTo>
                <a:lnTo>
                  <a:pt x="10" y="17"/>
                </a:lnTo>
                <a:lnTo>
                  <a:pt x="7" y="14"/>
                </a:lnTo>
                <a:lnTo>
                  <a:pt x="2" y="14"/>
                </a:lnTo>
                <a:lnTo>
                  <a:pt x="0" y="21"/>
                </a:lnTo>
                <a:lnTo>
                  <a:pt x="2" y="24"/>
                </a:lnTo>
                <a:lnTo>
                  <a:pt x="5" y="29"/>
                </a:lnTo>
                <a:lnTo>
                  <a:pt x="12" y="34"/>
                </a:lnTo>
                <a:lnTo>
                  <a:pt x="17" y="37"/>
                </a:lnTo>
                <a:lnTo>
                  <a:pt x="20" y="37"/>
                </a:lnTo>
                <a:lnTo>
                  <a:pt x="20" y="38"/>
                </a:lnTo>
                <a:lnTo>
                  <a:pt x="21" y="40"/>
                </a:lnTo>
                <a:lnTo>
                  <a:pt x="23" y="43"/>
                </a:lnTo>
                <a:lnTo>
                  <a:pt x="26" y="45"/>
                </a:lnTo>
                <a:lnTo>
                  <a:pt x="31" y="47"/>
                </a:lnTo>
                <a:lnTo>
                  <a:pt x="36" y="47"/>
                </a:lnTo>
                <a:lnTo>
                  <a:pt x="43" y="48"/>
                </a:lnTo>
                <a:lnTo>
                  <a:pt x="51" y="48"/>
                </a:lnTo>
                <a:lnTo>
                  <a:pt x="55" y="50"/>
                </a:lnTo>
                <a:lnTo>
                  <a:pt x="60" y="50"/>
                </a:lnTo>
                <a:lnTo>
                  <a:pt x="65" y="50"/>
                </a:lnTo>
                <a:lnTo>
                  <a:pt x="67" y="48"/>
                </a:lnTo>
                <a:lnTo>
                  <a:pt x="68" y="47"/>
                </a:lnTo>
                <a:lnTo>
                  <a:pt x="70" y="47"/>
                </a:lnTo>
                <a:lnTo>
                  <a:pt x="73" y="47"/>
                </a:lnTo>
                <a:lnTo>
                  <a:pt x="75" y="47"/>
                </a:lnTo>
                <a:lnTo>
                  <a:pt x="88" y="47"/>
                </a:lnTo>
                <a:lnTo>
                  <a:pt x="93" y="11"/>
                </a:lnTo>
                <a:close/>
              </a:path>
            </a:pathLst>
          </a:custGeom>
          <a:solidFill>
            <a:srgbClr val="FFE1C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40" name="Freeform 39"/>
          <p:cNvSpPr>
            <a:spLocks/>
          </p:cNvSpPr>
          <p:nvPr/>
        </p:nvSpPr>
        <p:spPr bwMode="auto">
          <a:xfrm>
            <a:off x="6835775" y="2008519"/>
            <a:ext cx="147638" cy="79375"/>
          </a:xfrm>
          <a:custGeom>
            <a:avLst/>
            <a:gdLst>
              <a:gd name="T0" fmla="*/ 86 w 93"/>
              <a:gd name="T1" fmla="*/ 9 h 50"/>
              <a:gd name="T2" fmla="*/ 76 w 93"/>
              <a:gd name="T3" fmla="*/ 1 h 50"/>
              <a:gd name="T4" fmla="*/ 67 w 93"/>
              <a:gd name="T5" fmla="*/ 0 h 50"/>
              <a:gd name="T6" fmla="*/ 59 w 93"/>
              <a:gd name="T7" fmla="*/ 3 h 50"/>
              <a:gd name="T8" fmla="*/ 49 w 93"/>
              <a:gd name="T9" fmla="*/ 4 h 50"/>
              <a:gd name="T10" fmla="*/ 43 w 93"/>
              <a:gd name="T11" fmla="*/ 4 h 50"/>
              <a:gd name="T12" fmla="*/ 36 w 93"/>
              <a:gd name="T13" fmla="*/ 3 h 50"/>
              <a:gd name="T14" fmla="*/ 31 w 93"/>
              <a:gd name="T15" fmla="*/ 1 h 50"/>
              <a:gd name="T16" fmla="*/ 26 w 93"/>
              <a:gd name="T17" fmla="*/ 0 h 50"/>
              <a:gd name="T18" fmla="*/ 13 w 93"/>
              <a:gd name="T19" fmla="*/ 3 h 50"/>
              <a:gd name="T20" fmla="*/ 17 w 93"/>
              <a:gd name="T21" fmla="*/ 8 h 50"/>
              <a:gd name="T22" fmla="*/ 23 w 93"/>
              <a:gd name="T23" fmla="*/ 11 h 50"/>
              <a:gd name="T24" fmla="*/ 31 w 93"/>
              <a:gd name="T25" fmla="*/ 14 h 50"/>
              <a:gd name="T26" fmla="*/ 38 w 93"/>
              <a:gd name="T27" fmla="*/ 17 h 50"/>
              <a:gd name="T28" fmla="*/ 44 w 93"/>
              <a:gd name="T29" fmla="*/ 21 h 50"/>
              <a:gd name="T30" fmla="*/ 51 w 93"/>
              <a:gd name="T31" fmla="*/ 21 h 50"/>
              <a:gd name="T32" fmla="*/ 57 w 93"/>
              <a:gd name="T33" fmla="*/ 21 h 50"/>
              <a:gd name="T34" fmla="*/ 60 w 93"/>
              <a:gd name="T35" fmla="*/ 22 h 50"/>
              <a:gd name="T36" fmla="*/ 57 w 93"/>
              <a:gd name="T37" fmla="*/ 25 h 50"/>
              <a:gd name="T38" fmla="*/ 55 w 93"/>
              <a:gd name="T39" fmla="*/ 29 h 50"/>
              <a:gd name="T40" fmla="*/ 49 w 93"/>
              <a:gd name="T41" fmla="*/ 32 h 50"/>
              <a:gd name="T42" fmla="*/ 41 w 93"/>
              <a:gd name="T43" fmla="*/ 32 h 50"/>
              <a:gd name="T44" fmla="*/ 31 w 93"/>
              <a:gd name="T45" fmla="*/ 30 h 50"/>
              <a:gd name="T46" fmla="*/ 25 w 93"/>
              <a:gd name="T47" fmla="*/ 27 h 50"/>
              <a:gd name="T48" fmla="*/ 15 w 93"/>
              <a:gd name="T49" fmla="*/ 21 h 50"/>
              <a:gd name="T50" fmla="*/ 7 w 93"/>
              <a:gd name="T51" fmla="*/ 14 h 50"/>
              <a:gd name="T52" fmla="*/ 0 w 93"/>
              <a:gd name="T53" fmla="*/ 21 h 50"/>
              <a:gd name="T54" fmla="*/ 5 w 93"/>
              <a:gd name="T55" fmla="*/ 29 h 50"/>
              <a:gd name="T56" fmla="*/ 17 w 93"/>
              <a:gd name="T57" fmla="*/ 37 h 50"/>
              <a:gd name="T58" fmla="*/ 20 w 93"/>
              <a:gd name="T59" fmla="*/ 38 h 50"/>
              <a:gd name="T60" fmla="*/ 23 w 93"/>
              <a:gd name="T61" fmla="*/ 43 h 50"/>
              <a:gd name="T62" fmla="*/ 31 w 93"/>
              <a:gd name="T63" fmla="*/ 47 h 50"/>
              <a:gd name="T64" fmla="*/ 43 w 93"/>
              <a:gd name="T65" fmla="*/ 48 h 50"/>
              <a:gd name="T66" fmla="*/ 55 w 93"/>
              <a:gd name="T67" fmla="*/ 50 h 50"/>
              <a:gd name="T68" fmla="*/ 65 w 93"/>
              <a:gd name="T69" fmla="*/ 50 h 50"/>
              <a:gd name="T70" fmla="*/ 68 w 93"/>
              <a:gd name="T71" fmla="*/ 47 h 50"/>
              <a:gd name="T72" fmla="*/ 73 w 93"/>
              <a:gd name="T73" fmla="*/ 47 h 50"/>
              <a:gd name="T74" fmla="*/ 88 w 93"/>
              <a:gd name="T75" fmla="*/ 47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3" h="50">
                <a:moveTo>
                  <a:pt x="93" y="11"/>
                </a:moveTo>
                <a:lnTo>
                  <a:pt x="86" y="9"/>
                </a:lnTo>
                <a:lnTo>
                  <a:pt x="80" y="3"/>
                </a:lnTo>
                <a:lnTo>
                  <a:pt x="76" y="1"/>
                </a:lnTo>
                <a:lnTo>
                  <a:pt x="72" y="0"/>
                </a:lnTo>
                <a:lnTo>
                  <a:pt x="67" y="0"/>
                </a:lnTo>
                <a:lnTo>
                  <a:pt x="64" y="0"/>
                </a:lnTo>
                <a:lnTo>
                  <a:pt x="59" y="3"/>
                </a:lnTo>
                <a:lnTo>
                  <a:pt x="54" y="4"/>
                </a:lnTo>
                <a:lnTo>
                  <a:pt x="49" y="4"/>
                </a:lnTo>
                <a:lnTo>
                  <a:pt x="46" y="4"/>
                </a:lnTo>
                <a:lnTo>
                  <a:pt x="43" y="4"/>
                </a:lnTo>
                <a:lnTo>
                  <a:pt x="39" y="4"/>
                </a:lnTo>
                <a:lnTo>
                  <a:pt x="36" y="3"/>
                </a:lnTo>
                <a:lnTo>
                  <a:pt x="33" y="3"/>
                </a:lnTo>
                <a:lnTo>
                  <a:pt x="31" y="1"/>
                </a:lnTo>
                <a:lnTo>
                  <a:pt x="28" y="1"/>
                </a:lnTo>
                <a:lnTo>
                  <a:pt x="26" y="0"/>
                </a:lnTo>
                <a:lnTo>
                  <a:pt x="18" y="1"/>
                </a:lnTo>
                <a:lnTo>
                  <a:pt x="13" y="3"/>
                </a:lnTo>
                <a:lnTo>
                  <a:pt x="13" y="4"/>
                </a:lnTo>
                <a:lnTo>
                  <a:pt x="17" y="8"/>
                </a:lnTo>
                <a:lnTo>
                  <a:pt x="20" y="9"/>
                </a:lnTo>
                <a:lnTo>
                  <a:pt x="23" y="11"/>
                </a:lnTo>
                <a:lnTo>
                  <a:pt x="25" y="12"/>
                </a:lnTo>
                <a:lnTo>
                  <a:pt x="31" y="14"/>
                </a:lnTo>
                <a:lnTo>
                  <a:pt x="36" y="14"/>
                </a:lnTo>
                <a:lnTo>
                  <a:pt x="38" y="17"/>
                </a:lnTo>
                <a:lnTo>
                  <a:pt x="43" y="19"/>
                </a:lnTo>
                <a:lnTo>
                  <a:pt x="44" y="21"/>
                </a:lnTo>
                <a:lnTo>
                  <a:pt x="46" y="21"/>
                </a:lnTo>
                <a:lnTo>
                  <a:pt x="51" y="21"/>
                </a:lnTo>
                <a:lnTo>
                  <a:pt x="54" y="21"/>
                </a:lnTo>
                <a:lnTo>
                  <a:pt x="57" y="21"/>
                </a:lnTo>
                <a:lnTo>
                  <a:pt x="60" y="21"/>
                </a:lnTo>
                <a:lnTo>
                  <a:pt x="60" y="22"/>
                </a:lnTo>
                <a:lnTo>
                  <a:pt x="59" y="25"/>
                </a:lnTo>
                <a:lnTo>
                  <a:pt x="57" y="25"/>
                </a:lnTo>
                <a:lnTo>
                  <a:pt x="55" y="27"/>
                </a:lnTo>
                <a:lnTo>
                  <a:pt x="55" y="29"/>
                </a:lnTo>
                <a:lnTo>
                  <a:pt x="54" y="29"/>
                </a:lnTo>
                <a:lnTo>
                  <a:pt x="49" y="32"/>
                </a:lnTo>
                <a:lnTo>
                  <a:pt x="46" y="32"/>
                </a:lnTo>
                <a:lnTo>
                  <a:pt x="41" y="32"/>
                </a:lnTo>
                <a:lnTo>
                  <a:pt x="36" y="32"/>
                </a:lnTo>
                <a:lnTo>
                  <a:pt x="31" y="30"/>
                </a:lnTo>
                <a:lnTo>
                  <a:pt x="28" y="29"/>
                </a:lnTo>
                <a:lnTo>
                  <a:pt x="25" y="27"/>
                </a:lnTo>
                <a:lnTo>
                  <a:pt x="21" y="24"/>
                </a:lnTo>
                <a:lnTo>
                  <a:pt x="15" y="21"/>
                </a:lnTo>
                <a:lnTo>
                  <a:pt x="10" y="17"/>
                </a:lnTo>
                <a:lnTo>
                  <a:pt x="7" y="14"/>
                </a:lnTo>
                <a:lnTo>
                  <a:pt x="2" y="14"/>
                </a:lnTo>
                <a:lnTo>
                  <a:pt x="0" y="21"/>
                </a:lnTo>
                <a:lnTo>
                  <a:pt x="2" y="24"/>
                </a:lnTo>
                <a:lnTo>
                  <a:pt x="5" y="29"/>
                </a:lnTo>
                <a:lnTo>
                  <a:pt x="12" y="34"/>
                </a:lnTo>
                <a:lnTo>
                  <a:pt x="17" y="37"/>
                </a:lnTo>
                <a:lnTo>
                  <a:pt x="20" y="37"/>
                </a:lnTo>
                <a:lnTo>
                  <a:pt x="20" y="38"/>
                </a:lnTo>
                <a:lnTo>
                  <a:pt x="21" y="40"/>
                </a:lnTo>
                <a:lnTo>
                  <a:pt x="23" y="43"/>
                </a:lnTo>
                <a:lnTo>
                  <a:pt x="26" y="45"/>
                </a:lnTo>
                <a:lnTo>
                  <a:pt x="31" y="47"/>
                </a:lnTo>
                <a:lnTo>
                  <a:pt x="36" y="47"/>
                </a:lnTo>
                <a:lnTo>
                  <a:pt x="43" y="48"/>
                </a:lnTo>
                <a:lnTo>
                  <a:pt x="51" y="48"/>
                </a:lnTo>
                <a:lnTo>
                  <a:pt x="55" y="50"/>
                </a:lnTo>
                <a:lnTo>
                  <a:pt x="60" y="50"/>
                </a:lnTo>
                <a:lnTo>
                  <a:pt x="65" y="50"/>
                </a:lnTo>
                <a:lnTo>
                  <a:pt x="67" y="48"/>
                </a:lnTo>
                <a:lnTo>
                  <a:pt x="68" y="47"/>
                </a:lnTo>
                <a:lnTo>
                  <a:pt x="70" y="47"/>
                </a:lnTo>
                <a:lnTo>
                  <a:pt x="73" y="47"/>
                </a:lnTo>
                <a:lnTo>
                  <a:pt x="75" y="47"/>
                </a:lnTo>
                <a:lnTo>
                  <a:pt x="88" y="47"/>
                </a:lnTo>
                <a:lnTo>
                  <a:pt x="93" y="11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41" name="Freeform 40"/>
          <p:cNvSpPr>
            <a:spLocks/>
          </p:cNvSpPr>
          <p:nvPr/>
        </p:nvSpPr>
        <p:spPr bwMode="auto">
          <a:xfrm>
            <a:off x="7008813" y="1594181"/>
            <a:ext cx="133350" cy="125413"/>
          </a:xfrm>
          <a:custGeom>
            <a:avLst/>
            <a:gdLst>
              <a:gd name="T0" fmla="*/ 0 w 84"/>
              <a:gd name="T1" fmla="*/ 0 h 79"/>
              <a:gd name="T2" fmla="*/ 0 w 84"/>
              <a:gd name="T3" fmla="*/ 3 h 79"/>
              <a:gd name="T4" fmla="*/ 3 w 84"/>
              <a:gd name="T5" fmla="*/ 11 h 79"/>
              <a:gd name="T6" fmla="*/ 5 w 84"/>
              <a:gd name="T7" fmla="*/ 19 h 79"/>
              <a:gd name="T8" fmla="*/ 11 w 84"/>
              <a:gd name="T9" fmla="*/ 40 h 79"/>
              <a:gd name="T10" fmla="*/ 18 w 84"/>
              <a:gd name="T11" fmla="*/ 50 h 79"/>
              <a:gd name="T12" fmla="*/ 23 w 84"/>
              <a:gd name="T13" fmla="*/ 56 h 79"/>
              <a:gd name="T14" fmla="*/ 27 w 84"/>
              <a:gd name="T15" fmla="*/ 61 h 79"/>
              <a:gd name="T16" fmla="*/ 29 w 84"/>
              <a:gd name="T17" fmla="*/ 63 h 79"/>
              <a:gd name="T18" fmla="*/ 31 w 84"/>
              <a:gd name="T19" fmla="*/ 66 h 79"/>
              <a:gd name="T20" fmla="*/ 32 w 84"/>
              <a:gd name="T21" fmla="*/ 68 h 79"/>
              <a:gd name="T22" fmla="*/ 32 w 84"/>
              <a:gd name="T23" fmla="*/ 71 h 79"/>
              <a:gd name="T24" fmla="*/ 31 w 84"/>
              <a:gd name="T25" fmla="*/ 77 h 79"/>
              <a:gd name="T26" fmla="*/ 32 w 84"/>
              <a:gd name="T27" fmla="*/ 77 h 79"/>
              <a:gd name="T28" fmla="*/ 35 w 84"/>
              <a:gd name="T29" fmla="*/ 76 h 79"/>
              <a:gd name="T30" fmla="*/ 40 w 84"/>
              <a:gd name="T31" fmla="*/ 77 h 79"/>
              <a:gd name="T32" fmla="*/ 45 w 84"/>
              <a:gd name="T33" fmla="*/ 79 h 79"/>
              <a:gd name="T34" fmla="*/ 48 w 84"/>
              <a:gd name="T35" fmla="*/ 77 h 79"/>
              <a:gd name="T36" fmla="*/ 52 w 84"/>
              <a:gd name="T37" fmla="*/ 74 h 79"/>
              <a:gd name="T38" fmla="*/ 57 w 84"/>
              <a:gd name="T39" fmla="*/ 72 h 79"/>
              <a:gd name="T40" fmla="*/ 61 w 84"/>
              <a:gd name="T41" fmla="*/ 69 h 79"/>
              <a:gd name="T42" fmla="*/ 66 w 84"/>
              <a:gd name="T43" fmla="*/ 66 h 79"/>
              <a:gd name="T44" fmla="*/ 71 w 84"/>
              <a:gd name="T45" fmla="*/ 63 h 79"/>
              <a:gd name="T46" fmla="*/ 81 w 84"/>
              <a:gd name="T47" fmla="*/ 58 h 79"/>
              <a:gd name="T48" fmla="*/ 82 w 84"/>
              <a:gd name="T49" fmla="*/ 53 h 79"/>
              <a:gd name="T50" fmla="*/ 84 w 84"/>
              <a:gd name="T51" fmla="*/ 47 h 79"/>
              <a:gd name="T52" fmla="*/ 84 w 84"/>
              <a:gd name="T53" fmla="*/ 40 h 79"/>
              <a:gd name="T54" fmla="*/ 82 w 84"/>
              <a:gd name="T55" fmla="*/ 37 h 79"/>
              <a:gd name="T56" fmla="*/ 81 w 84"/>
              <a:gd name="T57" fmla="*/ 42 h 79"/>
              <a:gd name="T58" fmla="*/ 76 w 84"/>
              <a:gd name="T59" fmla="*/ 47 h 79"/>
              <a:gd name="T60" fmla="*/ 73 w 84"/>
              <a:gd name="T61" fmla="*/ 51 h 79"/>
              <a:gd name="T62" fmla="*/ 69 w 84"/>
              <a:gd name="T63" fmla="*/ 55 h 79"/>
              <a:gd name="T64" fmla="*/ 66 w 84"/>
              <a:gd name="T65" fmla="*/ 60 h 79"/>
              <a:gd name="T66" fmla="*/ 60 w 84"/>
              <a:gd name="T67" fmla="*/ 63 h 79"/>
              <a:gd name="T68" fmla="*/ 55 w 84"/>
              <a:gd name="T69" fmla="*/ 64 h 79"/>
              <a:gd name="T70" fmla="*/ 48 w 84"/>
              <a:gd name="T71" fmla="*/ 64 h 79"/>
              <a:gd name="T72" fmla="*/ 44 w 84"/>
              <a:gd name="T73" fmla="*/ 64 h 79"/>
              <a:gd name="T74" fmla="*/ 37 w 84"/>
              <a:gd name="T75" fmla="*/ 63 h 79"/>
              <a:gd name="T76" fmla="*/ 32 w 84"/>
              <a:gd name="T77" fmla="*/ 60 h 79"/>
              <a:gd name="T78" fmla="*/ 27 w 84"/>
              <a:gd name="T79" fmla="*/ 56 h 79"/>
              <a:gd name="T80" fmla="*/ 23 w 84"/>
              <a:gd name="T81" fmla="*/ 53 h 79"/>
              <a:gd name="T82" fmla="*/ 19 w 84"/>
              <a:gd name="T83" fmla="*/ 48 h 79"/>
              <a:gd name="T84" fmla="*/ 16 w 84"/>
              <a:gd name="T85" fmla="*/ 43 h 79"/>
              <a:gd name="T86" fmla="*/ 14 w 84"/>
              <a:gd name="T87" fmla="*/ 40 h 79"/>
              <a:gd name="T88" fmla="*/ 11 w 84"/>
              <a:gd name="T89" fmla="*/ 32 h 79"/>
              <a:gd name="T90" fmla="*/ 8 w 84"/>
              <a:gd name="T91" fmla="*/ 25 h 79"/>
              <a:gd name="T92" fmla="*/ 5 w 84"/>
              <a:gd name="T93" fmla="*/ 17 h 79"/>
              <a:gd name="T94" fmla="*/ 3 w 84"/>
              <a:gd name="T95" fmla="*/ 9 h 79"/>
              <a:gd name="T96" fmla="*/ 1 w 84"/>
              <a:gd name="T97" fmla="*/ 1 h 79"/>
              <a:gd name="T98" fmla="*/ 0 w 84"/>
              <a:gd name="T99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4" h="79">
                <a:moveTo>
                  <a:pt x="0" y="0"/>
                </a:moveTo>
                <a:lnTo>
                  <a:pt x="0" y="3"/>
                </a:lnTo>
                <a:lnTo>
                  <a:pt x="3" y="11"/>
                </a:lnTo>
                <a:lnTo>
                  <a:pt x="5" y="19"/>
                </a:lnTo>
                <a:lnTo>
                  <a:pt x="11" y="40"/>
                </a:lnTo>
                <a:lnTo>
                  <a:pt x="18" y="50"/>
                </a:lnTo>
                <a:lnTo>
                  <a:pt x="23" y="56"/>
                </a:lnTo>
                <a:lnTo>
                  <a:pt x="27" y="61"/>
                </a:lnTo>
                <a:lnTo>
                  <a:pt x="29" y="63"/>
                </a:lnTo>
                <a:lnTo>
                  <a:pt x="31" y="66"/>
                </a:lnTo>
                <a:lnTo>
                  <a:pt x="32" y="68"/>
                </a:lnTo>
                <a:lnTo>
                  <a:pt x="32" y="71"/>
                </a:lnTo>
                <a:lnTo>
                  <a:pt x="31" y="77"/>
                </a:lnTo>
                <a:lnTo>
                  <a:pt x="32" y="77"/>
                </a:lnTo>
                <a:lnTo>
                  <a:pt x="35" y="76"/>
                </a:lnTo>
                <a:lnTo>
                  <a:pt x="40" y="77"/>
                </a:lnTo>
                <a:lnTo>
                  <a:pt x="45" y="79"/>
                </a:lnTo>
                <a:lnTo>
                  <a:pt x="48" y="77"/>
                </a:lnTo>
                <a:lnTo>
                  <a:pt x="52" y="74"/>
                </a:lnTo>
                <a:lnTo>
                  <a:pt x="57" y="72"/>
                </a:lnTo>
                <a:lnTo>
                  <a:pt x="61" y="69"/>
                </a:lnTo>
                <a:lnTo>
                  <a:pt x="66" y="66"/>
                </a:lnTo>
                <a:lnTo>
                  <a:pt x="71" y="63"/>
                </a:lnTo>
                <a:lnTo>
                  <a:pt x="81" y="58"/>
                </a:lnTo>
                <a:lnTo>
                  <a:pt x="82" y="53"/>
                </a:lnTo>
                <a:lnTo>
                  <a:pt x="84" y="47"/>
                </a:lnTo>
                <a:lnTo>
                  <a:pt x="84" y="40"/>
                </a:lnTo>
                <a:lnTo>
                  <a:pt x="82" y="37"/>
                </a:lnTo>
                <a:lnTo>
                  <a:pt x="81" y="42"/>
                </a:lnTo>
                <a:lnTo>
                  <a:pt x="76" y="47"/>
                </a:lnTo>
                <a:lnTo>
                  <a:pt x="73" y="51"/>
                </a:lnTo>
                <a:lnTo>
                  <a:pt x="69" y="55"/>
                </a:lnTo>
                <a:lnTo>
                  <a:pt x="66" y="60"/>
                </a:lnTo>
                <a:lnTo>
                  <a:pt x="60" y="63"/>
                </a:lnTo>
                <a:lnTo>
                  <a:pt x="55" y="64"/>
                </a:lnTo>
                <a:lnTo>
                  <a:pt x="48" y="64"/>
                </a:lnTo>
                <a:lnTo>
                  <a:pt x="44" y="64"/>
                </a:lnTo>
                <a:lnTo>
                  <a:pt x="37" y="63"/>
                </a:lnTo>
                <a:lnTo>
                  <a:pt x="32" y="60"/>
                </a:lnTo>
                <a:lnTo>
                  <a:pt x="27" y="56"/>
                </a:lnTo>
                <a:lnTo>
                  <a:pt x="23" y="53"/>
                </a:lnTo>
                <a:lnTo>
                  <a:pt x="19" y="48"/>
                </a:lnTo>
                <a:lnTo>
                  <a:pt x="16" y="43"/>
                </a:lnTo>
                <a:lnTo>
                  <a:pt x="14" y="40"/>
                </a:lnTo>
                <a:lnTo>
                  <a:pt x="11" y="32"/>
                </a:lnTo>
                <a:lnTo>
                  <a:pt x="8" y="25"/>
                </a:lnTo>
                <a:lnTo>
                  <a:pt x="5" y="17"/>
                </a:lnTo>
                <a:lnTo>
                  <a:pt x="3" y="9"/>
                </a:lnTo>
                <a:lnTo>
                  <a:pt x="1" y="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42" name="Freeform 41"/>
          <p:cNvSpPr>
            <a:spLocks/>
          </p:cNvSpPr>
          <p:nvPr/>
        </p:nvSpPr>
        <p:spPr bwMode="auto">
          <a:xfrm>
            <a:off x="7008813" y="1594181"/>
            <a:ext cx="133350" cy="125413"/>
          </a:xfrm>
          <a:custGeom>
            <a:avLst/>
            <a:gdLst>
              <a:gd name="T0" fmla="*/ 0 w 84"/>
              <a:gd name="T1" fmla="*/ 0 h 79"/>
              <a:gd name="T2" fmla="*/ 0 w 84"/>
              <a:gd name="T3" fmla="*/ 3 h 79"/>
              <a:gd name="T4" fmla="*/ 3 w 84"/>
              <a:gd name="T5" fmla="*/ 11 h 79"/>
              <a:gd name="T6" fmla="*/ 5 w 84"/>
              <a:gd name="T7" fmla="*/ 19 h 79"/>
              <a:gd name="T8" fmla="*/ 11 w 84"/>
              <a:gd name="T9" fmla="*/ 40 h 79"/>
              <a:gd name="T10" fmla="*/ 18 w 84"/>
              <a:gd name="T11" fmla="*/ 50 h 79"/>
              <a:gd name="T12" fmla="*/ 23 w 84"/>
              <a:gd name="T13" fmla="*/ 56 h 79"/>
              <a:gd name="T14" fmla="*/ 27 w 84"/>
              <a:gd name="T15" fmla="*/ 61 h 79"/>
              <a:gd name="T16" fmla="*/ 29 w 84"/>
              <a:gd name="T17" fmla="*/ 63 h 79"/>
              <a:gd name="T18" fmla="*/ 31 w 84"/>
              <a:gd name="T19" fmla="*/ 66 h 79"/>
              <a:gd name="T20" fmla="*/ 32 w 84"/>
              <a:gd name="T21" fmla="*/ 68 h 79"/>
              <a:gd name="T22" fmla="*/ 32 w 84"/>
              <a:gd name="T23" fmla="*/ 71 h 79"/>
              <a:gd name="T24" fmla="*/ 31 w 84"/>
              <a:gd name="T25" fmla="*/ 77 h 79"/>
              <a:gd name="T26" fmla="*/ 32 w 84"/>
              <a:gd name="T27" fmla="*/ 77 h 79"/>
              <a:gd name="T28" fmla="*/ 35 w 84"/>
              <a:gd name="T29" fmla="*/ 76 h 79"/>
              <a:gd name="T30" fmla="*/ 40 w 84"/>
              <a:gd name="T31" fmla="*/ 77 h 79"/>
              <a:gd name="T32" fmla="*/ 45 w 84"/>
              <a:gd name="T33" fmla="*/ 79 h 79"/>
              <a:gd name="T34" fmla="*/ 48 w 84"/>
              <a:gd name="T35" fmla="*/ 77 h 79"/>
              <a:gd name="T36" fmla="*/ 52 w 84"/>
              <a:gd name="T37" fmla="*/ 74 h 79"/>
              <a:gd name="T38" fmla="*/ 57 w 84"/>
              <a:gd name="T39" fmla="*/ 72 h 79"/>
              <a:gd name="T40" fmla="*/ 61 w 84"/>
              <a:gd name="T41" fmla="*/ 69 h 79"/>
              <a:gd name="T42" fmla="*/ 66 w 84"/>
              <a:gd name="T43" fmla="*/ 66 h 79"/>
              <a:gd name="T44" fmla="*/ 71 w 84"/>
              <a:gd name="T45" fmla="*/ 63 h 79"/>
              <a:gd name="T46" fmla="*/ 81 w 84"/>
              <a:gd name="T47" fmla="*/ 58 h 79"/>
              <a:gd name="T48" fmla="*/ 82 w 84"/>
              <a:gd name="T49" fmla="*/ 53 h 79"/>
              <a:gd name="T50" fmla="*/ 84 w 84"/>
              <a:gd name="T51" fmla="*/ 47 h 79"/>
              <a:gd name="T52" fmla="*/ 84 w 84"/>
              <a:gd name="T53" fmla="*/ 40 h 79"/>
              <a:gd name="T54" fmla="*/ 82 w 84"/>
              <a:gd name="T55" fmla="*/ 37 h 79"/>
              <a:gd name="T56" fmla="*/ 81 w 84"/>
              <a:gd name="T57" fmla="*/ 42 h 79"/>
              <a:gd name="T58" fmla="*/ 76 w 84"/>
              <a:gd name="T59" fmla="*/ 47 h 79"/>
              <a:gd name="T60" fmla="*/ 73 w 84"/>
              <a:gd name="T61" fmla="*/ 51 h 79"/>
              <a:gd name="T62" fmla="*/ 69 w 84"/>
              <a:gd name="T63" fmla="*/ 55 h 79"/>
              <a:gd name="T64" fmla="*/ 66 w 84"/>
              <a:gd name="T65" fmla="*/ 60 h 79"/>
              <a:gd name="T66" fmla="*/ 60 w 84"/>
              <a:gd name="T67" fmla="*/ 63 h 79"/>
              <a:gd name="T68" fmla="*/ 55 w 84"/>
              <a:gd name="T69" fmla="*/ 64 h 79"/>
              <a:gd name="T70" fmla="*/ 48 w 84"/>
              <a:gd name="T71" fmla="*/ 64 h 79"/>
              <a:gd name="T72" fmla="*/ 44 w 84"/>
              <a:gd name="T73" fmla="*/ 64 h 79"/>
              <a:gd name="T74" fmla="*/ 37 w 84"/>
              <a:gd name="T75" fmla="*/ 63 h 79"/>
              <a:gd name="T76" fmla="*/ 32 w 84"/>
              <a:gd name="T77" fmla="*/ 60 h 79"/>
              <a:gd name="T78" fmla="*/ 27 w 84"/>
              <a:gd name="T79" fmla="*/ 56 h 79"/>
              <a:gd name="T80" fmla="*/ 23 w 84"/>
              <a:gd name="T81" fmla="*/ 53 h 79"/>
              <a:gd name="T82" fmla="*/ 19 w 84"/>
              <a:gd name="T83" fmla="*/ 48 h 79"/>
              <a:gd name="T84" fmla="*/ 16 w 84"/>
              <a:gd name="T85" fmla="*/ 43 h 79"/>
              <a:gd name="T86" fmla="*/ 14 w 84"/>
              <a:gd name="T87" fmla="*/ 40 h 79"/>
              <a:gd name="T88" fmla="*/ 11 w 84"/>
              <a:gd name="T89" fmla="*/ 32 h 79"/>
              <a:gd name="T90" fmla="*/ 8 w 84"/>
              <a:gd name="T91" fmla="*/ 25 h 79"/>
              <a:gd name="T92" fmla="*/ 5 w 84"/>
              <a:gd name="T93" fmla="*/ 17 h 79"/>
              <a:gd name="T94" fmla="*/ 3 w 84"/>
              <a:gd name="T95" fmla="*/ 9 h 79"/>
              <a:gd name="T96" fmla="*/ 1 w 84"/>
              <a:gd name="T97" fmla="*/ 1 h 79"/>
              <a:gd name="T98" fmla="*/ 0 w 84"/>
              <a:gd name="T99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4" h="79">
                <a:moveTo>
                  <a:pt x="0" y="0"/>
                </a:moveTo>
                <a:lnTo>
                  <a:pt x="0" y="3"/>
                </a:lnTo>
                <a:lnTo>
                  <a:pt x="3" y="11"/>
                </a:lnTo>
                <a:lnTo>
                  <a:pt x="5" y="19"/>
                </a:lnTo>
                <a:lnTo>
                  <a:pt x="11" y="40"/>
                </a:lnTo>
                <a:lnTo>
                  <a:pt x="18" y="50"/>
                </a:lnTo>
                <a:lnTo>
                  <a:pt x="23" y="56"/>
                </a:lnTo>
                <a:lnTo>
                  <a:pt x="27" y="61"/>
                </a:lnTo>
                <a:lnTo>
                  <a:pt x="29" y="63"/>
                </a:lnTo>
                <a:lnTo>
                  <a:pt x="31" y="66"/>
                </a:lnTo>
                <a:lnTo>
                  <a:pt x="32" y="68"/>
                </a:lnTo>
                <a:lnTo>
                  <a:pt x="32" y="71"/>
                </a:lnTo>
                <a:lnTo>
                  <a:pt x="31" y="77"/>
                </a:lnTo>
                <a:lnTo>
                  <a:pt x="32" y="77"/>
                </a:lnTo>
                <a:lnTo>
                  <a:pt x="35" y="76"/>
                </a:lnTo>
                <a:lnTo>
                  <a:pt x="40" y="77"/>
                </a:lnTo>
                <a:lnTo>
                  <a:pt x="45" y="79"/>
                </a:lnTo>
                <a:lnTo>
                  <a:pt x="48" y="77"/>
                </a:lnTo>
                <a:lnTo>
                  <a:pt x="52" y="74"/>
                </a:lnTo>
                <a:lnTo>
                  <a:pt x="57" y="72"/>
                </a:lnTo>
                <a:lnTo>
                  <a:pt x="61" y="69"/>
                </a:lnTo>
                <a:lnTo>
                  <a:pt x="66" y="66"/>
                </a:lnTo>
                <a:lnTo>
                  <a:pt x="71" y="63"/>
                </a:lnTo>
                <a:lnTo>
                  <a:pt x="81" y="58"/>
                </a:lnTo>
                <a:lnTo>
                  <a:pt x="82" y="53"/>
                </a:lnTo>
                <a:lnTo>
                  <a:pt x="84" y="47"/>
                </a:lnTo>
                <a:lnTo>
                  <a:pt x="84" y="40"/>
                </a:lnTo>
                <a:lnTo>
                  <a:pt x="82" y="37"/>
                </a:lnTo>
                <a:lnTo>
                  <a:pt x="81" y="42"/>
                </a:lnTo>
                <a:lnTo>
                  <a:pt x="76" y="47"/>
                </a:lnTo>
                <a:lnTo>
                  <a:pt x="73" y="51"/>
                </a:lnTo>
                <a:lnTo>
                  <a:pt x="69" y="55"/>
                </a:lnTo>
                <a:lnTo>
                  <a:pt x="66" y="60"/>
                </a:lnTo>
                <a:lnTo>
                  <a:pt x="60" y="63"/>
                </a:lnTo>
                <a:lnTo>
                  <a:pt x="55" y="64"/>
                </a:lnTo>
                <a:lnTo>
                  <a:pt x="48" y="64"/>
                </a:lnTo>
                <a:lnTo>
                  <a:pt x="44" y="64"/>
                </a:lnTo>
                <a:lnTo>
                  <a:pt x="37" y="63"/>
                </a:lnTo>
                <a:lnTo>
                  <a:pt x="32" y="60"/>
                </a:lnTo>
                <a:lnTo>
                  <a:pt x="27" y="56"/>
                </a:lnTo>
                <a:lnTo>
                  <a:pt x="23" y="53"/>
                </a:lnTo>
                <a:lnTo>
                  <a:pt x="19" y="48"/>
                </a:lnTo>
                <a:lnTo>
                  <a:pt x="16" y="43"/>
                </a:lnTo>
                <a:lnTo>
                  <a:pt x="14" y="40"/>
                </a:lnTo>
                <a:lnTo>
                  <a:pt x="11" y="32"/>
                </a:lnTo>
                <a:lnTo>
                  <a:pt x="8" y="25"/>
                </a:lnTo>
                <a:lnTo>
                  <a:pt x="5" y="17"/>
                </a:lnTo>
                <a:lnTo>
                  <a:pt x="3" y="9"/>
                </a:lnTo>
                <a:lnTo>
                  <a:pt x="1" y="1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43" name="Freeform 42"/>
          <p:cNvSpPr>
            <a:spLocks/>
          </p:cNvSpPr>
          <p:nvPr/>
        </p:nvSpPr>
        <p:spPr bwMode="auto">
          <a:xfrm>
            <a:off x="6851650" y="1913269"/>
            <a:ext cx="123825" cy="101600"/>
          </a:xfrm>
          <a:custGeom>
            <a:avLst/>
            <a:gdLst>
              <a:gd name="T0" fmla="*/ 66 w 78"/>
              <a:gd name="T1" fmla="*/ 61 h 64"/>
              <a:gd name="T2" fmla="*/ 78 w 78"/>
              <a:gd name="T3" fmla="*/ 11 h 64"/>
              <a:gd name="T4" fmla="*/ 68 w 78"/>
              <a:gd name="T5" fmla="*/ 11 h 64"/>
              <a:gd name="T6" fmla="*/ 58 w 78"/>
              <a:gd name="T7" fmla="*/ 11 h 64"/>
              <a:gd name="T8" fmla="*/ 49 w 78"/>
              <a:gd name="T9" fmla="*/ 8 h 64"/>
              <a:gd name="T10" fmla="*/ 42 w 78"/>
              <a:gd name="T11" fmla="*/ 3 h 64"/>
              <a:gd name="T12" fmla="*/ 36 w 78"/>
              <a:gd name="T13" fmla="*/ 1 h 64"/>
              <a:gd name="T14" fmla="*/ 29 w 78"/>
              <a:gd name="T15" fmla="*/ 0 h 64"/>
              <a:gd name="T16" fmla="*/ 24 w 78"/>
              <a:gd name="T17" fmla="*/ 0 h 64"/>
              <a:gd name="T18" fmla="*/ 20 w 78"/>
              <a:gd name="T19" fmla="*/ 1 h 64"/>
              <a:gd name="T20" fmla="*/ 18 w 78"/>
              <a:gd name="T21" fmla="*/ 11 h 64"/>
              <a:gd name="T22" fmla="*/ 16 w 78"/>
              <a:gd name="T23" fmla="*/ 21 h 64"/>
              <a:gd name="T24" fmla="*/ 11 w 78"/>
              <a:gd name="T25" fmla="*/ 29 h 64"/>
              <a:gd name="T26" fmla="*/ 7 w 78"/>
              <a:gd name="T27" fmla="*/ 37 h 64"/>
              <a:gd name="T28" fmla="*/ 2 w 78"/>
              <a:gd name="T29" fmla="*/ 43 h 64"/>
              <a:gd name="T30" fmla="*/ 0 w 78"/>
              <a:gd name="T31" fmla="*/ 50 h 64"/>
              <a:gd name="T32" fmla="*/ 16 w 78"/>
              <a:gd name="T33" fmla="*/ 60 h 64"/>
              <a:gd name="T34" fmla="*/ 18 w 78"/>
              <a:gd name="T35" fmla="*/ 61 h 64"/>
              <a:gd name="T36" fmla="*/ 21 w 78"/>
              <a:gd name="T37" fmla="*/ 61 h 64"/>
              <a:gd name="T38" fmla="*/ 23 w 78"/>
              <a:gd name="T39" fmla="*/ 63 h 64"/>
              <a:gd name="T40" fmla="*/ 26 w 78"/>
              <a:gd name="T41" fmla="*/ 63 h 64"/>
              <a:gd name="T42" fmla="*/ 29 w 78"/>
              <a:gd name="T43" fmla="*/ 64 h 64"/>
              <a:gd name="T44" fmla="*/ 33 w 78"/>
              <a:gd name="T45" fmla="*/ 64 h 64"/>
              <a:gd name="T46" fmla="*/ 36 w 78"/>
              <a:gd name="T47" fmla="*/ 64 h 64"/>
              <a:gd name="T48" fmla="*/ 39 w 78"/>
              <a:gd name="T49" fmla="*/ 64 h 64"/>
              <a:gd name="T50" fmla="*/ 44 w 78"/>
              <a:gd name="T51" fmla="*/ 64 h 64"/>
              <a:gd name="T52" fmla="*/ 49 w 78"/>
              <a:gd name="T53" fmla="*/ 63 h 64"/>
              <a:gd name="T54" fmla="*/ 54 w 78"/>
              <a:gd name="T55" fmla="*/ 60 h 64"/>
              <a:gd name="T56" fmla="*/ 57 w 78"/>
              <a:gd name="T57" fmla="*/ 60 h 64"/>
              <a:gd name="T58" fmla="*/ 62 w 78"/>
              <a:gd name="T59" fmla="*/ 60 h 64"/>
              <a:gd name="T60" fmla="*/ 66 w 78"/>
              <a:gd name="T61" fmla="*/ 6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8" h="64">
                <a:moveTo>
                  <a:pt x="66" y="61"/>
                </a:moveTo>
                <a:lnTo>
                  <a:pt x="78" y="11"/>
                </a:lnTo>
                <a:lnTo>
                  <a:pt x="68" y="11"/>
                </a:lnTo>
                <a:lnTo>
                  <a:pt x="58" y="11"/>
                </a:lnTo>
                <a:lnTo>
                  <a:pt x="49" y="8"/>
                </a:lnTo>
                <a:lnTo>
                  <a:pt x="42" y="3"/>
                </a:lnTo>
                <a:lnTo>
                  <a:pt x="36" y="1"/>
                </a:lnTo>
                <a:lnTo>
                  <a:pt x="29" y="0"/>
                </a:lnTo>
                <a:lnTo>
                  <a:pt x="24" y="0"/>
                </a:lnTo>
                <a:lnTo>
                  <a:pt x="20" y="1"/>
                </a:lnTo>
                <a:lnTo>
                  <a:pt x="18" y="11"/>
                </a:lnTo>
                <a:lnTo>
                  <a:pt x="16" y="21"/>
                </a:lnTo>
                <a:lnTo>
                  <a:pt x="11" y="29"/>
                </a:lnTo>
                <a:lnTo>
                  <a:pt x="7" y="37"/>
                </a:lnTo>
                <a:lnTo>
                  <a:pt x="2" y="43"/>
                </a:lnTo>
                <a:lnTo>
                  <a:pt x="0" y="50"/>
                </a:lnTo>
                <a:lnTo>
                  <a:pt x="16" y="60"/>
                </a:lnTo>
                <a:lnTo>
                  <a:pt x="18" y="61"/>
                </a:lnTo>
                <a:lnTo>
                  <a:pt x="21" y="61"/>
                </a:lnTo>
                <a:lnTo>
                  <a:pt x="23" y="63"/>
                </a:lnTo>
                <a:lnTo>
                  <a:pt x="26" y="63"/>
                </a:lnTo>
                <a:lnTo>
                  <a:pt x="29" y="64"/>
                </a:lnTo>
                <a:lnTo>
                  <a:pt x="33" y="64"/>
                </a:lnTo>
                <a:lnTo>
                  <a:pt x="36" y="64"/>
                </a:lnTo>
                <a:lnTo>
                  <a:pt x="39" y="64"/>
                </a:lnTo>
                <a:lnTo>
                  <a:pt x="44" y="64"/>
                </a:lnTo>
                <a:lnTo>
                  <a:pt x="49" y="63"/>
                </a:lnTo>
                <a:lnTo>
                  <a:pt x="54" y="60"/>
                </a:lnTo>
                <a:lnTo>
                  <a:pt x="57" y="60"/>
                </a:lnTo>
                <a:lnTo>
                  <a:pt x="62" y="60"/>
                </a:lnTo>
                <a:lnTo>
                  <a:pt x="66" y="6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44" name="Freeform 43"/>
          <p:cNvSpPr>
            <a:spLocks/>
          </p:cNvSpPr>
          <p:nvPr/>
        </p:nvSpPr>
        <p:spPr bwMode="auto">
          <a:xfrm>
            <a:off x="6851650" y="1913269"/>
            <a:ext cx="123825" cy="101600"/>
          </a:xfrm>
          <a:custGeom>
            <a:avLst/>
            <a:gdLst>
              <a:gd name="T0" fmla="*/ 66 w 78"/>
              <a:gd name="T1" fmla="*/ 61 h 64"/>
              <a:gd name="T2" fmla="*/ 78 w 78"/>
              <a:gd name="T3" fmla="*/ 11 h 64"/>
              <a:gd name="T4" fmla="*/ 68 w 78"/>
              <a:gd name="T5" fmla="*/ 11 h 64"/>
              <a:gd name="T6" fmla="*/ 58 w 78"/>
              <a:gd name="T7" fmla="*/ 11 h 64"/>
              <a:gd name="T8" fmla="*/ 49 w 78"/>
              <a:gd name="T9" fmla="*/ 8 h 64"/>
              <a:gd name="T10" fmla="*/ 42 w 78"/>
              <a:gd name="T11" fmla="*/ 3 h 64"/>
              <a:gd name="T12" fmla="*/ 36 w 78"/>
              <a:gd name="T13" fmla="*/ 1 h 64"/>
              <a:gd name="T14" fmla="*/ 29 w 78"/>
              <a:gd name="T15" fmla="*/ 0 h 64"/>
              <a:gd name="T16" fmla="*/ 24 w 78"/>
              <a:gd name="T17" fmla="*/ 0 h 64"/>
              <a:gd name="T18" fmla="*/ 20 w 78"/>
              <a:gd name="T19" fmla="*/ 1 h 64"/>
              <a:gd name="T20" fmla="*/ 18 w 78"/>
              <a:gd name="T21" fmla="*/ 11 h 64"/>
              <a:gd name="T22" fmla="*/ 16 w 78"/>
              <a:gd name="T23" fmla="*/ 21 h 64"/>
              <a:gd name="T24" fmla="*/ 11 w 78"/>
              <a:gd name="T25" fmla="*/ 29 h 64"/>
              <a:gd name="T26" fmla="*/ 7 w 78"/>
              <a:gd name="T27" fmla="*/ 37 h 64"/>
              <a:gd name="T28" fmla="*/ 2 w 78"/>
              <a:gd name="T29" fmla="*/ 43 h 64"/>
              <a:gd name="T30" fmla="*/ 0 w 78"/>
              <a:gd name="T31" fmla="*/ 50 h 64"/>
              <a:gd name="T32" fmla="*/ 16 w 78"/>
              <a:gd name="T33" fmla="*/ 60 h 64"/>
              <a:gd name="T34" fmla="*/ 18 w 78"/>
              <a:gd name="T35" fmla="*/ 61 h 64"/>
              <a:gd name="T36" fmla="*/ 21 w 78"/>
              <a:gd name="T37" fmla="*/ 61 h 64"/>
              <a:gd name="T38" fmla="*/ 23 w 78"/>
              <a:gd name="T39" fmla="*/ 63 h 64"/>
              <a:gd name="T40" fmla="*/ 26 w 78"/>
              <a:gd name="T41" fmla="*/ 63 h 64"/>
              <a:gd name="T42" fmla="*/ 29 w 78"/>
              <a:gd name="T43" fmla="*/ 64 h 64"/>
              <a:gd name="T44" fmla="*/ 33 w 78"/>
              <a:gd name="T45" fmla="*/ 64 h 64"/>
              <a:gd name="T46" fmla="*/ 36 w 78"/>
              <a:gd name="T47" fmla="*/ 64 h 64"/>
              <a:gd name="T48" fmla="*/ 39 w 78"/>
              <a:gd name="T49" fmla="*/ 64 h 64"/>
              <a:gd name="T50" fmla="*/ 44 w 78"/>
              <a:gd name="T51" fmla="*/ 64 h 64"/>
              <a:gd name="T52" fmla="*/ 49 w 78"/>
              <a:gd name="T53" fmla="*/ 63 h 64"/>
              <a:gd name="T54" fmla="*/ 54 w 78"/>
              <a:gd name="T55" fmla="*/ 60 h 64"/>
              <a:gd name="T56" fmla="*/ 57 w 78"/>
              <a:gd name="T57" fmla="*/ 60 h 64"/>
              <a:gd name="T58" fmla="*/ 62 w 78"/>
              <a:gd name="T59" fmla="*/ 60 h 64"/>
              <a:gd name="T60" fmla="*/ 66 w 78"/>
              <a:gd name="T61" fmla="*/ 6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8" h="64">
                <a:moveTo>
                  <a:pt x="66" y="61"/>
                </a:moveTo>
                <a:lnTo>
                  <a:pt x="78" y="11"/>
                </a:lnTo>
                <a:lnTo>
                  <a:pt x="68" y="11"/>
                </a:lnTo>
                <a:lnTo>
                  <a:pt x="58" y="11"/>
                </a:lnTo>
                <a:lnTo>
                  <a:pt x="49" y="8"/>
                </a:lnTo>
                <a:lnTo>
                  <a:pt x="42" y="3"/>
                </a:lnTo>
                <a:lnTo>
                  <a:pt x="36" y="1"/>
                </a:lnTo>
                <a:lnTo>
                  <a:pt x="29" y="0"/>
                </a:lnTo>
                <a:lnTo>
                  <a:pt x="24" y="0"/>
                </a:lnTo>
                <a:lnTo>
                  <a:pt x="20" y="1"/>
                </a:lnTo>
                <a:lnTo>
                  <a:pt x="18" y="11"/>
                </a:lnTo>
                <a:lnTo>
                  <a:pt x="16" y="21"/>
                </a:lnTo>
                <a:lnTo>
                  <a:pt x="11" y="29"/>
                </a:lnTo>
                <a:lnTo>
                  <a:pt x="7" y="37"/>
                </a:lnTo>
                <a:lnTo>
                  <a:pt x="2" y="43"/>
                </a:lnTo>
                <a:lnTo>
                  <a:pt x="0" y="50"/>
                </a:lnTo>
                <a:lnTo>
                  <a:pt x="16" y="60"/>
                </a:lnTo>
                <a:lnTo>
                  <a:pt x="18" y="61"/>
                </a:lnTo>
                <a:lnTo>
                  <a:pt x="21" y="61"/>
                </a:lnTo>
                <a:lnTo>
                  <a:pt x="23" y="63"/>
                </a:lnTo>
                <a:lnTo>
                  <a:pt x="26" y="63"/>
                </a:lnTo>
                <a:lnTo>
                  <a:pt x="29" y="64"/>
                </a:lnTo>
                <a:lnTo>
                  <a:pt x="33" y="64"/>
                </a:lnTo>
                <a:lnTo>
                  <a:pt x="36" y="64"/>
                </a:lnTo>
                <a:lnTo>
                  <a:pt x="39" y="64"/>
                </a:lnTo>
                <a:lnTo>
                  <a:pt x="44" y="64"/>
                </a:lnTo>
                <a:lnTo>
                  <a:pt x="49" y="63"/>
                </a:lnTo>
                <a:lnTo>
                  <a:pt x="54" y="60"/>
                </a:lnTo>
                <a:lnTo>
                  <a:pt x="57" y="60"/>
                </a:lnTo>
                <a:lnTo>
                  <a:pt x="62" y="60"/>
                </a:lnTo>
                <a:lnTo>
                  <a:pt x="66" y="61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45" name="Freeform 44"/>
          <p:cNvSpPr>
            <a:spLocks/>
          </p:cNvSpPr>
          <p:nvPr/>
        </p:nvSpPr>
        <p:spPr bwMode="auto">
          <a:xfrm>
            <a:off x="6759575" y="1871994"/>
            <a:ext cx="115888" cy="101600"/>
          </a:xfrm>
          <a:custGeom>
            <a:avLst/>
            <a:gdLst>
              <a:gd name="T0" fmla="*/ 73 w 73"/>
              <a:gd name="T1" fmla="*/ 26 h 64"/>
              <a:gd name="T2" fmla="*/ 71 w 73"/>
              <a:gd name="T3" fmla="*/ 24 h 64"/>
              <a:gd name="T4" fmla="*/ 68 w 73"/>
              <a:gd name="T5" fmla="*/ 19 h 64"/>
              <a:gd name="T6" fmla="*/ 66 w 73"/>
              <a:gd name="T7" fmla="*/ 16 h 64"/>
              <a:gd name="T8" fmla="*/ 63 w 73"/>
              <a:gd name="T9" fmla="*/ 13 h 64"/>
              <a:gd name="T10" fmla="*/ 58 w 73"/>
              <a:gd name="T11" fmla="*/ 6 h 64"/>
              <a:gd name="T12" fmla="*/ 53 w 73"/>
              <a:gd name="T13" fmla="*/ 3 h 64"/>
              <a:gd name="T14" fmla="*/ 47 w 73"/>
              <a:gd name="T15" fmla="*/ 1 h 64"/>
              <a:gd name="T16" fmla="*/ 40 w 73"/>
              <a:gd name="T17" fmla="*/ 0 h 64"/>
              <a:gd name="T18" fmla="*/ 32 w 73"/>
              <a:gd name="T19" fmla="*/ 0 h 64"/>
              <a:gd name="T20" fmla="*/ 24 w 73"/>
              <a:gd name="T21" fmla="*/ 1 h 64"/>
              <a:gd name="T22" fmla="*/ 14 w 73"/>
              <a:gd name="T23" fmla="*/ 3 h 64"/>
              <a:gd name="T24" fmla="*/ 6 w 73"/>
              <a:gd name="T25" fmla="*/ 9 h 64"/>
              <a:gd name="T26" fmla="*/ 2 w 73"/>
              <a:gd name="T27" fmla="*/ 11 h 64"/>
              <a:gd name="T28" fmla="*/ 0 w 73"/>
              <a:gd name="T29" fmla="*/ 13 h 64"/>
              <a:gd name="T30" fmla="*/ 2 w 73"/>
              <a:gd name="T31" fmla="*/ 16 h 64"/>
              <a:gd name="T32" fmla="*/ 3 w 73"/>
              <a:gd name="T33" fmla="*/ 16 h 64"/>
              <a:gd name="T34" fmla="*/ 6 w 73"/>
              <a:gd name="T35" fmla="*/ 17 h 64"/>
              <a:gd name="T36" fmla="*/ 10 w 73"/>
              <a:gd name="T37" fmla="*/ 17 h 64"/>
              <a:gd name="T38" fmla="*/ 14 w 73"/>
              <a:gd name="T39" fmla="*/ 17 h 64"/>
              <a:gd name="T40" fmla="*/ 18 w 73"/>
              <a:gd name="T41" fmla="*/ 16 h 64"/>
              <a:gd name="T42" fmla="*/ 26 w 73"/>
              <a:gd name="T43" fmla="*/ 14 h 64"/>
              <a:gd name="T44" fmla="*/ 27 w 73"/>
              <a:gd name="T45" fmla="*/ 13 h 64"/>
              <a:gd name="T46" fmla="*/ 31 w 73"/>
              <a:gd name="T47" fmla="*/ 13 h 64"/>
              <a:gd name="T48" fmla="*/ 37 w 73"/>
              <a:gd name="T49" fmla="*/ 13 h 64"/>
              <a:gd name="T50" fmla="*/ 40 w 73"/>
              <a:gd name="T51" fmla="*/ 16 h 64"/>
              <a:gd name="T52" fmla="*/ 42 w 73"/>
              <a:gd name="T53" fmla="*/ 19 h 64"/>
              <a:gd name="T54" fmla="*/ 42 w 73"/>
              <a:gd name="T55" fmla="*/ 22 h 64"/>
              <a:gd name="T56" fmla="*/ 39 w 73"/>
              <a:gd name="T57" fmla="*/ 22 h 64"/>
              <a:gd name="T58" fmla="*/ 35 w 73"/>
              <a:gd name="T59" fmla="*/ 22 h 64"/>
              <a:gd name="T60" fmla="*/ 31 w 73"/>
              <a:gd name="T61" fmla="*/ 22 h 64"/>
              <a:gd name="T62" fmla="*/ 27 w 73"/>
              <a:gd name="T63" fmla="*/ 21 h 64"/>
              <a:gd name="T64" fmla="*/ 24 w 73"/>
              <a:gd name="T65" fmla="*/ 21 h 64"/>
              <a:gd name="T66" fmla="*/ 18 w 73"/>
              <a:gd name="T67" fmla="*/ 22 h 64"/>
              <a:gd name="T68" fmla="*/ 13 w 73"/>
              <a:gd name="T69" fmla="*/ 22 h 64"/>
              <a:gd name="T70" fmla="*/ 8 w 73"/>
              <a:gd name="T71" fmla="*/ 24 h 64"/>
              <a:gd name="T72" fmla="*/ 8 w 73"/>
              <a:gd name="T73" fmla="*/ 29 h 64"/>
              <a:gd name="T74" fmla="*/ 11 w 73"/>
              <a:gd name="T75" fmla="*/ 34 h 64"/>
              <a:gd name="T76" fmla="*/ 14 w 73"/>
              <a:gd name="T77" fmla="*/ 32 h 64"/>
              <a:gd name="T78" fmla="*/ 18 w 73"/>
              <a:gd name="T79" fmla="*/ 32 h 64"/>
              <a:gd name="T80" fmla="*/ 26 w 73"/>
              <a:gd name="T81" fmla="*/ 35 h 64"/>
              <a:gd name="T82" fmla="*/ 32 w 73"/>
              <a:gd name="T83" fmla="*/ 39 h 64"/>
              <a:gd name="T84" fmla="*/ 37 w 73"/>
              <a:gd name="T85" fmla="*/ 40 h 64"/>
              <a:gd name="T86" fmla="*/ 42 w 73"/>
              <a:gd name="T87" fmla="*/ 43 h 64"/>
              <a:gd name="T88" fmla="*/ 48 w 73"/>
              <a:gd name="T89" fmla="*/ 47 h 64"/>
              <a:gd name="T90" fmla="*/ 53 w 73"/>
              <a:gd name="T91" fmla="*/ 48 h 64"/>
              <a:gd name="T92" fmla="*/ 55 w 73"/>
              <a:gd name="T93" fmla="*/ 53 h 64"/>
              <a:gd name="T94" fmla="*/ 55 w 73"/>
              <a:gd name="T95" fmla="*/ 55 h 64"/>
              <a:gd name="T96" fmla="*/ 55 w 73"/>
              <a:gd name="T97" fmla="*/ 64 h 64"/>
              <a:gd name="T98" fmla="*/ 61 w 73"/>
              <a:gd name="T99" fmla="*/ 55 h 64"/>
              <a:gd name="T100" fmla="*/ 68 w 73"/>
              <a:gd name="T101" fmla="*/ 45 h 64"/>
              <a:gd name="T102" fmla="*/ 71 w 73"/>
              <a:gd name="T103" fmla="*/ 37 h 64"/>
              <a:gd name="T104" fmla="*/ 73 w 73"/>
              <a:gd name="T105" fmla="*/ 2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3" h="64">
                <a:moveTo>
                  <a:pt x="73" y="26"/>
                </a:moveTo>
                <a:lnTo>
                  <a:pt x="71" y="24"/>
                </a:lnTo>
                <a:lnTo>
                  <a:pt x="68" y="19"/>
                </a:lnTo>
                <a:lnTo>
                  <a:pt x="66" y="16"/>
                </a:lnTo>
                <a:lnTo>
                  <a:pt x="63" y="13"/>
                </a:lnTo>
                <a:lnTo>
                  <a:pt x="58" y="6"/>
                </a:lnTo>
                <a:lnTo>
                  <a:pt x="53" y="3"/>
                </a:lnTo>
                <a:lnTo>
                  <a:pt x="47" y="1"/>
                </a:lnTo>
                <a:lnTo>
                  <a:pt x="40" y="0"/>
                </a:lnTo>
                <a:lnTo>
                  <a:pt x="32" y="0"/>
                </a:lnTo>
                <a:lnTo>
                  <a:pt x="24" y="1"/>
                </a:lnTo>
                <a:lnTo>
                  <a:pt x="14" y="3"/>
                </a:lnTo>
                <a:lnTo>
                  <a:pt x="6" y="9"/>
                </a:lnTo>
                <a:lnTo>
                  <a:pt x="2" y="11"/>
                </a:lnTo>
                <a:lnTo>
                  <a:pt x="0" y="13"/>
                </a:lnTo>
                <a:lnTo>
                  <a:pt x="2" y="16"/>
                </a:lnTo>
                <a:lnTo>
                  <a:pt x="3" y="16"/>
                </a:lnTo>
                <a:lnTo>
                  <a:pt x="6" y="17"/>
                </a:lnTo>
                <a:lnTo>
                  <a:pt x="10" y="17"/>
                </a:lnTo>
                <a:lnTo>
                  <a:pt x="14" y="17"/>
                </a:lnTo>
                <a:lnTo>
                  <a:pt x="18" y="16"/>
                </a:lnTo>
                <a:lnTo>
                  <a:pt x="26" y="14"/>
                </a:lnTo>
                <a:lnTo>
                  <a:pt x="27" y="13"/>
                </a:lnTo>
                <a:lnTo>
                  <a:pt x="31" y="13"/>
                </a:lnTo>
                <a:lnTo>
                  <a:pt x="37" y="13"/>
                </a:lnTo>
                <a:lnTo>
                  <a:pt x="40" y="16"/>
                </a:lnTo>
                <a:lnTo>
                  <a:pt x="42" y="19"/>
                </a:lnTo>
                <a:lnTo>
                  <a:pt x="42" y="22"/>
                </a:lnTo>
                <a:lnTo>
                  <a:pt x="39" y="22"/>
                </a:lnTo>
                <a:lnTo>
                  <a:pt x="35" y="22"/>
                </a:lnTo>
                <a:lnTo>
                  <a:pt x="31" y="22"/>
                </a:lnTo>
                <a:lnTo>
                  <a:pt x="27" y="21"/>
                </a:lnTo>
                <a:lnTo>
                  <a:pt x="24" y="21"/>
                </a:lnTo>
                <a:lnTo>
                  <a:pt x="18" y="22"/>
                </a:lnTo>
                <a:lnTo>
                  <a:pt x="13" y="22"/>
                </a:lnTo>
                <a:lnTo>
                  <a:pt x="8" y="24"/>
                </a:lnTo>
                <a:lnTo>
                  <a:pt x="8" y="29"/>
                </a:lnTo>
                <a:lnTo>
                  <a:pt x="11" y="34"/>
                </a:lnTo>
                <a:lnTo>
                  <a:pt x="14" y="32"/>
                </a:lnTo>
                <a:lnTo>
                  <a:pt x="18" y="32"/>
                </a:lnTo>
                <a:lnTo>
                  <a:pt x="26" y="35"/>
                </a:lnTo>
                <a:lnTo>
                  <a:pt x="32" y="39"/>
                </a:lnTo>
                <a:lnTo>
                  <a:pt x="37" y="40"/>
                </a:lnTo>
                <a:lnTo>
                  <a:pt x="42" y="43"/>
                </a:lnTo>
                <a:lnTo>
                  <a:pt x="48" y="47"/>
                </a:lnTo>
                <a:lnTo>
                  <a:pt x="53" y="48"/>
                </a:lnTo>
                <a:lnTo>
                  <a:pt x="55" y="53"/>
                </a:lnTo>
                <a:lnTo>
                  <a:pt x="55" y="55"/>
                </a:lnTo>
                <a:lnTo>
                  <a:pt x="55" y="64"/>
                </a:lnTo>
                <a:lnTo>
                  <a:pt x="61" y="55"/>
                </a:lnTo>
                <a:lnTo>
                  <a:pt x="68" y="45"/>
                </a:lnTo>
                <a:lnTo>
                  <a:pt x="71" y="37"/>
                </a:lnTo>
                <a:lnTo>
                  <a:pt x="73" y="26"/>
                </a:lnTo>
                <a:close/>
              </a:path>
            </a:pathLst>
          </a:custGeom>
          <a:solidFill>
            <a:srgbClr val="FFE1C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46" name="Freeform 45"/>
          <p:cNvSpPr>
            <a:spLocks/>
          </p:cNvSpPr>
          <p:nvPr/>
        </p:nvSpPr>
        <p:spPr bwMode="auto">
          <a:xfrm>
            <a:off x="6759575" y="1871994"/>
            <a:ext cx="115888" cy="101600"/>
          </a:xfrm>
          <a:custGeom>
            <a:avLst/>
            <a:gdLst>
              <a:gd name="T0" fmla="*/ 73 w 73"/>
              <a:gd name="T1" fmla="*/ 26 h 64"/>
              <a:gd name="T2" fmla="*/ 71 w 73"/>
              <a:gd name="T3" fmla="*/ 24 h 64"/>
              <a:gd name="T4" fmla="*/ 68 w 73"/>
              <a:gd name="T5" fmla="*/ 19 h 64"/>
              <a:gd name="T6" fmla="*/ 66 w 73"/>
              <a:gd name="T7" fmla="*/ 16 h 64"/>
              <a:gd name="T8" fmla="*/ 63 w 73"/>
              <a:gd name="T9" fmla="*/ 13 h 64"/>
              <a:gd name="T10" fmla="*/ 58 w 73"/>
              <a:gd name="T11" fmla="*/ 6 h 64"/>
              <a:gd name="T12" fmla="*/ 53 w 73"/>
              <a:gd name="T13" fmla="*/ 3 h 64"/>
              <a:gd name="T14" fmla="*/ 47 w 73"/>
              <a:gd name="T15" fmla="*/ 1 h 64"/>
              <a:gd name="T16" fmla="*/ 40 w 73"/>
              <a:gd name="T17" fmla="*/ 0 h 64"/>
              <a:gd name="T18" fmla="*/ 32 w 73"/>
              <a:gd name="T19" fmla="*/ 0 h 64"/>
              <a:gd name="T20" fmla="*/ 24 w 73"/>
              <a:gd name="T21" fmla="*/ 1 h 64"/>
              <a:gd name="T22" fmla="*/ 14 w 73"/>
              <a:gd name="T23" fmla="*/ 3 h 64"/>
              <a:gd name="T24" fmla="*/ 6 w 73"/>
              <a:gd name="T25" fmla="*/ 9 h 64"/>
              <a:gd name="T26" fmla="*/ 2 w 73"/>
              <a:gd name="T27" fmla="*/ 11 h 64"/>
              <a:gd name="T28" fmla="*/ 0 w 73"/>
              <a:gd name="T29" fmla="*/ 13 h 64"/>
              <a:gd name="T30" fmla="*/ 2 w 73"/>
              <a:gd name="T31" fmla="*/ 16 h 64"/>
              <a:gd name="T32" fmla="*/ 3 w 73"/>
              <a:gd name="T33" fmla="*/ 16 h 64"/>
              <a:gd name="T34" fmla="*/ 6 w 73"/>
              <a:gd name="T35" fmla="*/ 17 h 64"/>
              <a:gd name="T36" fmla="*/ 10 w 73"/>
              <a:gd name="T37" fmla="*/ 17 h 64"/>
              <a:gd name="T38" fmla="*/ 14 w 73"/>
              <a:gd name="T39" fmla="*/ 17 h 64"/>
              <a:gd name="T40" fmla="*/ 18 w 73"/>
              <a:gd name="T41" fmla="*/ 16 h 64"/>
              <a:gd name="T42" fmla="*/ 26 w 73"/>
              <a:gd name="T43" fmla="*/ 14 h 64"/>
              <a:gd name="T44" fmla="*/ 27 w 73"/>
              <a:gd name="T45" fmla="*/ 13 h 64"/>
              <a:gd name="T46" fmla="*/ 31 w 73"/>
              <a:gd name="T47" fmla="*/ 13 h 64"/>
              <a:gd name="T48" fmla="*/ 37 w 73"/>
              <a:gd name="T49" fmla="*/ 13 h 64"/>
              <a:gd name="T50" fmla="*/ 40 w 73"/>
              <a:gd name="T51" fmla="*/ 16 h 64"/>
              <a:gd name="T52" fmla="*/ 42 w 73"/>
              <a:gd name="T53" fmla="*/ 19 h 64"/>
              <a:gd name="T54" fmla="*/ 42 w 73"/>
              <a:gd name="T55" fmla="*/ 22 h 64"/>
              <a:gd name="T56" fmla="*/ 39 w 73"/>
              <a:gd name="T57" fmla="*/ 22 h 64"/>
              <a:gd name="T58" fmla="*/ 35 w 73"/>
              <a:gd name="T59" fmla="*/ 22 h 64"/>
              <a:gd name="T60" fmla="*/ 31 w 73"/>
              <a:gd name="T61" fmla="*/ 22 h 64"/>
              <a:gd name="T62" fmla="*/ 27 w 73"/>
              <a:gd name="T63" fmla="*/ 21 h 64"/>
              <a:gd name="T64" fmla="*/ 24 w 73"/>
              <a:gd name="T65" fmla="*/ 21 h 64"/>
              <a:gd name="T66" fmla="*/ 18 w 73"/>
              <a:gd name="T67" fmla="*/ 22 h 64"/>
              <a:gd name="T68" fmla="*/ 13 w 73"/>
              <a:gd name="T69" fmla="*/ 22 h 64"/>
              <a:gd name="T70" fmla="*/ 8 w 73"/>
              <a:gd name="T71" fmla="*/ 24 h 64"/>
              <a:gd name="T72" fmla="*/ 8 w 73"/>
              <a:gd name="T73" fmla="*/ 29 h 64"/>
              <a:gd name="T74" fmla="*/ 11 w 73"/>
              <a:gd name="T75" fmla="*/ 34 h 64"/>
              <a:gd name="T76" fmla="*/ 14 w 73"/>
              <a:gd name="T77" fmla="*/ 32 h 64"/>
              <a:gd name="T78" fmla="*/ 18 w 73"/>
              <a:gd name="T79" fmla="*/ 32 h 64"/>
              <a:gd name="T80" fmla="*/ 26 w 73"/>
              <a:gd name="T81" fmla="*/ 35 h 64"/>
              <a:gd name="T82" fmla="*/ 32 w 73"/>
              <a:gd name="T83" fmla="*/ 39 h 64"/>
              <a:gd name="T84" fmla="*/ 37 w 73"/>
              <a:gd name="T85" fmla="*/ 40 h 64"/>
              <a:gd name="T86" fmla="*/ 42 w 73"/>
              <a:gd name="T87" fmla="*/ 43 h 64"/>
              <a:gd name="T88" fmla="*/ 48 w 73"/>
              <a:gd name="T89" fmla="*/ 47 h 64"/>
              <a:gd name="T90" fmla="*/ 53 w 73"/>
              <a:gd name="T91" fmla="*/ 48 h 64"/>
              <a:gd name="T92" fmla="*/ 55 w 73"/>
              <a:gd name="T93" fmla="*/ 53 h 64"/>
              <a:gd name="T94" fmla="*/ 55 w 73"/>
              <a:gd name="T95" fmla="*/ 55 h 64"/>
              <a:gd name="T96" fmla="*/ 55 w 73"/>
              <a:gd name="T97" fmla="*/ 64 h 64"/>
              <a:gd name="T98" fmla="*/ 61 w 73"/>
              <a:gd name="T99" fmla="*/ 55 h 64"/>
              <a:gd name="T100" fmla="*/ 68 w 73"/>
              <a:gd name="T101" fmla="*/ 45 h 64"/>
              <a:gd name="T102" fmla="*/ 71 w 73"/>
              <a:gd name="T103" fmla="*/ 37 h 64"/>
              <a:gd name="T104" fmla="*/ 73 w 73"/>
              <a:gd name="T105" fmla="*/ 2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3" h="64">
                <a:moveTo>
                  <a:pt x="73" y="26"/>
                </a:moveTo>
                <a:lnTo>
                  <a:pt x="71" y="24"/>
                </a:lnTo>
                <a:lnTo>
                  <a:pt x="68" y="19"/>
                </a:lnTo>
                <a:lnTo>
                  <a:pt x="66" y="16"/>
                </a:lnTo>
                <a:lnTo>
                  <a:pt x="63" y="13"/>
                </a:lnTo>
                <a:lnTo>
                  <a:pt x="58" y="6"/>
                </a:lnTo>
                <a:lnTo>
                  <a:pt x="53" y="3"/>
                </a:lnTo>
                <a:lnTo>
                  <a:pt x="47" y="1"/>
                </a:lnTo>
                <a:lnTo>
                  <a:pt x="40" y="0"/>
                </a:lnTo>
                <a:lnTo>
                  <a:pt x="32" y="0"/>
                </a:lnTo>
                <a:lnTo>
                  <a:pt x="24" y="1"/>
                </a:lnTo>
                <a:lnTo>
                  <a:pt x="14" y="3"/>
                </a:lnTo>
                <a:lnTo>
                  <a:pt x="6" y="9"/>
                </a:lnTo>
                <a:lnTo>
                  <a:pt x="2" y="11"/>
                </a:lnTo>
                <a:lnTo>
                  <a:pt x="0" y="13"/>
                </a:lnTo>
                <a:lnTo>
                  <a:pt x="2" y="16"/>
                </a:lnTo>
                <a:lnTo>
                  <a:pt x="3" y="16"/>
                </a:lnTo>
                <a:lnTo>
                  <a:pt x="6" y="17"/>
                </a:lnTo>
                <a:lnTo>
                  <a:pt x="10" y="17"/>
                </a:lnTo>
                <a:lnTo>
                  <a:pt x="14" y="17"/>
                </a:lnTo>
                <a:lnTo>
                  <a:pt x="18" y="16"/>
                </a:lnTo>
                <a:lnTo>
                  <a:pt x="26" y="14"/>
                </a:lnTo>
                <a:lnTo>
                  <a:pt x="27" y="13"/>
                </a:lnTo>
                <a:lnTo>
                  <a:pt x="31" y="13"/>
                </a:lnTo>
                <a:lnTo>
                  <a:pt x="37" y="13"/>
                </a:lnTo>
                <a:lnTo>
                  <a:pt x="40" y="16"/>
                </a:lnTo>
                <a:lnTo>
                  <a:pt x="42" y="19"/>
                </a:lnTo>
                <a:lnTo>
                  <a:pt x="42" y="22"/>
                </a:lnTo>
                <a:lnTo>
                  <a:pt x="39" y="22"/>
                </a:lnTo>
                <a:lnTo>
                  <a:pt x="35" y="22"/>
                </a:lnTo>
                <a:lnTo>
                  <a:pt x="31" y="22"/>
                </a:lnTo>
                <a:lnTo>
                  <a:pt x="27" y="21"/>
                </a:lnTo>
                <a:lnTo>
                  <a:pt x="24" y="21"/>
                </a:lnTo>
                <a:lnTo>
                  <a:pt x="18" y="22"/>
                </a:lnTo>
                <a:lnTo>
                  <a:pt x="13" y="22"/>
                </a:lnTo>
                <a:lnTo>
                  <a:pt x="8" y="24"/>
                </a:lnTo>
                <a:lnTo>
                  <a:pt x="8" y="29"/>
                </a:lnTo>
                <a:lnTo>
                  <a:pt x="11" y="34"/>
                </a:lnTo>
                <a:lnTo>
                  <a:pt x="14" y="32"/>
                </a:lnTo>
                <a:lnTo>
                  <a:pt x="18" y="32"/>
                </a:lnTo>
                <a:lnTo>
                  <a:pt x="26" y="35"/>
                </a:lnTo>
                <a:lnTo>
                  <a:pt x="32" y="39"/>
                </a:lnTo>
                <a:lnTo>
                  <a:pt x="37" y="40"/>
                </a:lnTo>
                <a:lnTo>
                  <a:pt x="42" y="43"/>
                </a:lnTo>
                <a:lnTo>
                  <a:pt x="48" y="47"/>
                </a:lnTo>
                <a:lnTo>
                  <a:pt x="53" y="48"/>
                </a:lnTo>
                <a:lnTo>
                  <a:pt x="55" y="53"/>
                </a:lnTo>
                <a:lnTo>
                  <a:pt x="55" y="55"/>
                </a:lnTo>
                <a:lnTo>
                  <a:pt x="55" y="64"/>
                </a:lnTo>
                <a:lnTo>
                  <a:pt x="61" y="55"/>
                </a:lnTo>
                <a:lnTo>
                  <a:pt x="68" y="45"/>
                </a:lnTo>
                <a:lnTo>
                  <a:pt x="71" y="37"/>
                </a:lnTo>
                <a:lnTo>
                  <a:pt x="73" y="26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47" name="Freeform 46"/>
          <p:cNvSpPr>
            <a:spLocks/>
          </p:cNvSpPr>
          <p:nvPr/>
        </p:nvSpPr>
        <p:spPr bwMode="auto">
          <a:xfrm>
            <a:off x="7080250" y="1668794"/>
            <a:ext cx="100013" cy="92075"/>
          </a:xfrm>
          <a:custGeom>
            <a:avLst/>
            <a:gdLst>
              <a:gd name="T0" fmla="*/ 0 w 63"/>
              <a:gd name="T1" fmla="*/ 32 h 58"/>
              <a:gd name="T2" fmla="*/ 10 w 63"/>
              <a:gd name="T3" fmla="*/ 40 h 58"/>
              <a:gd name="T4" fmla="*/ 15 w 63"/>
              <a:gd name="T5" fmla="*/ 50 h 58"/>
              <a:gd name="T6" fmla="*/ 15 w 63"/>
              <a:gd name="T7" fmla="*/ 58 h 58"/>
              <a:gd name="T8" fmla="*/ 52 w 63"/>
              <a:gd name="T9" fmla="*/ 35 h 58"/>
              <a:gd name="T10" fmla="*/ 58 w 63"/>
              <a:gd name="T11" fmla="*/ 29 h 58"/>
              <a:gd name="T12" fmla="*/ 63 w 63"/>
              <a:gd name="T13" fmla="*/ 24 h 58"/>
              <a:gd name="T14" fmla="*/ 54 w 63"/>
              <a:gd name="T15" fmla="*/ 8 h 58"/>
              <a:gd name="T16" fmla="*/ 52 w 63"/>
              <a:gd name="T17" fmla="*/ 0 h 58"/>
              <a:gd name="T18" fmla="*/ 36 w 63"/>
              <a:gd name="T19" fmla="*/ 11 h 58"/>
              <a:gd name="T20" fmla="*/ 26 w 63"/>
              <a:gd name="T21" fmla="*/ 16 h 58"/>
              <a:gd name="T22" fmla="*/ 21 w 63"/>
              <a:gd name="T23" fmla="*/ 19 h 58"/>
              <a:gd name="T24" fmla="*/ 16 w 63"/>
              <a:gd name="T25" fmla="*/ 22 h 58"/>
              <a:gd name="T26" fmla="*/ 12 w 63"/>
              <a:gd name="T27" fmla="*/ 25 h 58"/>
              <a:gd name="T28" fmla="*/ 7 w 63"/>
              <a:gd name="T29" fmla="*/ 27 h 58"/>
              <a:gd name="T30" fmla="*/ 3 w 63"/>
              <a:gd name="T31" fmla="*/ 30 h 58"/>
              <a:gd name="T32" fmla="*/ 0 w 63"/>
              <a:gd name="T33" fmla="*/ 32 h 58"/>
              <a:gd name="T34" fmla="*/ 0 w 63"/>
              <a:gd name="T35" fmla="*/ 32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3" h="58">
                <a:moveTo>
                  <a:pt x="0" y="32"/>
                </a:moveTo>
                <a:lnTo>
                  <a:pt x="10" y="40"/>
                </a:lnTo>
                <a:lnTo>
                  <a:pt x="15" y="50"/>
                </a:lnTo>
                <a:lnTo>
                  <a:pt x="15" y="58"/>
                </a:lnTo>
                <a:lnTo>
                  <a:pt x="52" y="35"/>
                </a:lnTo>
                <a:lnTo>
                  <a:pt x="58" y="29"/>
                </a:lnTo>
                <a:lnTo>
                  <a:pt x="63" y="24"/>
                </a:lnTo>
                <a:lnTo>
                  <a:pt x="54" y="8"/>
                </a:lnTo>
                <a:lnTo>
                  <a:pt x="52" y="0"/>
                </a:lnTo>
                <a:lnTo>
                  <a:pt x="36" y="11"/>
                </a:lnTo>
                <a:lnTo>
                  <a:pt x="26" y="16"/>
                </a:lnTo>
                <a:lnTo>
                  <a:pt x="21" y="19"/>
                </a:lnTo>
                <a:lnTo>
                  <a:pt x="16" y="22"/>
                </a:lnTo>
                <a:lnTo>
                  <a:pt x="12" y="25"/>
                </a:lnTo>
                <a:lnTo>
                  <a:pt x="7" y="27"/>
                </a:lnTo>
                <a:lnTo>
                  <a:pt x="3" y="30"/>
                </a:lnTo>
                <a:lnTo>
                  <a:pt x="0" y="32"/>
                </a:lnTo>
                <a:lnTo>
                  <a:pt x="0" y="3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48" name="Freeform 47"/>
          <p:cNvSpPr>
            <a:spLocks/>
          </p:cNvSpPr>
          <p:nvPr/>
        </p:nvSpPr>
        <p:spPr bwMode="auto">
          <a:xfrm>
            <a:off x="7158038" y="1595769"/>
            <a:ext cx="22225" cy="85725"/>
          </a:xfrm>
          <a:custGeom>
            <a:avLst/>
            <a:gdLst>
              <a:gd name="T0" fmla="*/ 14 w 14"/>
              <a:gd name="T1" fmla="*/ 0 h 54"/>
              <a:gd name="T2" fmla="*/ 11 w 14"/>
              <a:gd name="T3" fmla="*/ 5 h 54"/>
              <a:gd name="T4" fmla="*/ 9 w 14"/>
              <a:gd name="T5" fmla="*/ 12 h 54"/>
              <a:gd name="T6" fmla="*/ 6 w 14"/>
              <a:gd name="T7" fmla="*/ 16 h 54"/>
              <a:gd name="T8" fmla="*/ 3 w 14"/>
              <a:gd name="T9" fmla="*/ 18 h 54"/>
              <a:gd name="T10" fmla="*/ 1 w 14"/>
              <a:gd name="T11" fmla="*/ 16 h 54"/>
              <a:gd name="T12" fmla="*/ 0 w 14"/>
              <a:gd name="T13" fmla="*/ 13 h 54"/>
              <a:gd name="T14" fmla="*/ 0 w 14"/>
              <a:gd name="T15" fmla="*/ 13 h 54"/>
              <a:gd name="T16" fmla="*/ 0 w 14"/>
              <a:gd name="T17" fmla="*/ 21 h 54"/>
              <a:gd name="T18" fmla="*/ 1 w 14"/>
              <a:gd name="T19" fmla="*/ 29 h 54"/>
              <a:gd name="T20" fmla="*/ 3 w 14"/>
              <a:gd name="T21" fmla="*/ 34 h 54"/>
              <a:gd name="T22" fmla="*/ 3 w 14"/>
              <a:gd name="T23" fmla="*/ 46 h 54"/>
              <a:gd name="T24" fmla="*/ 5 w 14"/>
              <a:gd name="T25" fmla="*/ 54 h 54"/>
              <a:gd name="T26" fmla="*/ 6 w 14"/>
              <a:gd name="T27" fmla="*/ 52 h 54"/>
              <a:gd name="T28" fmla="*/ 5 w 14"/>
              <a:gd name="T29" fmla="*/ 42 h 54"/>
              <a:gd name="T30" fmla="*/ 5 w 14"/>
              <a:gd name="T31" fmla="*/ 33 h 54"/>
              <a:gd name="T32" fmla="*/ 5 w 14"/>
              <a:gd name="T33" fmla="*/ 26 h 54"/>
              <a:gd name="T34" fmla="*/ 6 w 14"/>
              <a:gd name="T35" fmla="*/ 23 h 54"/>
              <a:gd name="T36" fmla="*/ 9 w 14"/>
              <a:gd name="T37" fmla="*/ 18 h 54"/>
              <a:gd name="T38" fmla="*/ 11 w 14"/>
              <a:gd name="T39" fmla="*/ 13 h 54"/>
              <a:gd name="T40" fmla="*/ 13 w 14"/>
              <a:gd name="T41" fmla="*/ 5 h 54"/>
              <a:gd name="T42" fmla="*/ 14 w 14"/>
              <a:gd name="T4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4" h="54">
                <a:moveTo>
                  <a:pt x="14" y="0"/>
                </a:moveTo>
                <a:lnTo>
                  <a:pt x="11" y="5"/>
                </a:lnTo>
                <a:lnTo>
                  <a:pt x="9" y="12"/>
                </a:lnTo>
                <a:lnTo>
                  <a:pt x="6" y="16"/>
                </a:lnTo>
                <a:lnTo>
                  <a:pt x="3" y="18"/>
                </a:lnTo>
                <a:lnTo>
                  <a:pt x="1" y="16"/>
                </a:lnTo>
                <a:lnTo>
                  <a:pt x="0" y="13"/>
                </a:lnTo>
                <a:lnTo>
                  <a:pt x="0" y="13"/>
                </a:lnTo>
                <a:lnTo>
                  <a:pt x="0" y="21"/>
                </a:lnTo>
                <a:lnTo>
                  <a:pt x="1" y="29"/>
                </a:lnTo>
                <a:lnTo>
                  <a:pt x="3" y="34"/>
                </a:lnTo>
                <a:lnTo>
                  <a:pt x="3" y="46"/>
                </a:lnTo>
                <a:lnTo>
                  <a:pt x="5" y="54"/>
                </a:lnTo>
                <a:lnTo>
                  <a:pt x="6" y="52"/>
                </a:lnTo>
                <a:lnTo>
                  <a:pt x="5" y="42"/>
                </a:lnTo>
                <a:lnTo>
                  <a:pt x="5" y="33"/>
                </a:lnTo>
                <a:lnTo>
                  <a:pt x="5" y="26"/>
                </a:lnTo>
                <a:lnTo>
                  <a:pt x="6" y="23"/>
                </a:lnTo>
                <a:lnTo>
                  <a:pt x="9" y="18"/>
                </a:lnTo>
                <a:lnTo>
                  <a:pt x="11" y="13"/>
                </a:lnTo>
                <a:lnTo>
                  <a:pt x="13" y="5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49" name="Freeform 48"/>
          <p:cNvSpPr>
            <a:spLocks/>
          </p:cNvSpPr>
          <p:nvPr/>
        </p:nvSpPr>
        <p:spPr bwMode="auto">
          <a:xfrm>
            <a:off x="7158038" y="1595769"/>
            <a:ext cx="22225" cy="85725"/>
          </a:xfrm>
          <a:custGeom>
            <a:avLst/>
            <a:gdLst>
              <a:gd name="T0" fmla="*/ 14 w 14"/>
              <a:gd name="T1" fmla="*/ 0 h 54"/>
              <a:gd name="T2" fmla="*/ 11 w 14"/>
              <a:gd name="T3" fmla="*/ 5 h 54"/>
              <a:gd name="T4" fmla="*/ 9 w 14"/>
              <a:gd name="T5" fmla="*/ 12 h 54"/>
              <a:gd name="T6" fmla="*/ 6 w 14"/>
              <a:gd name="T7" fmla="*/ 16 h 54"/>
              <a:gd name="T8" fmla="*/ 3 w 14"/>
              <a:gd name="T9" fmla="*/ 18 h 54"/>
              <a:gd name="T10" fmla="*/ 1 w 14"/>
              <a:gd name="T11" fmla="*/ 16 h 54"/>
              <a:gd name="T12" fmla="*/ 0 w 14"/>
              <a:gd name="T13" fmla="*/ 13 h 54"/>
              <a:gd name="T14" fmla="*/ 0 w 14"/>
              <a:gd name="T15" fmla="*/ 13 h 54"/>
              <a:gd name="T16" fmla="*/ 0 w 14"/>
              <a:gd name="T17" fmla="*/ 21 h 54"/>
              <a:gd name="T18" fmla="*/ 1 w 14"/>
              <a:gd name="T19" fmla="*/ 29 h 54"/>
              <a:gd name="T20" fmla="*/ 3 w 14"/>
              <a:gd name="T21" fmla="*/ 34 h 54"/>
              <a:gd name="T22" fmla="*/ 3 w 14"/>
              <a:gd name="T23" fmla="*/ 46 h 54"/>
              <a:gd name="T24" fmla="*/ 5 w 14"/>
              <a:gd name="T25" fmla="*/ 54 h 54"/>
              <a:gd name="T26" fmla="*/ 6 w 14"/>
              <a:gd name="T27" fmla="*/ 52 h 54"/>
              <a:gd name="T28" fmla="*/ 5 w 14"/>
              <a:gd name="T29" fmla="*/ 42 h 54"/>
              <a:gd name="T30" fmla="*/ 5 w 14"/>
              <a:gd name="T31" fmla="*/ 33 h 54"/>
              <a:gd name="T32" fmla="*/ 5 w 14"/>
              <a:gd name="T33" fmla="*/ 26 h 54"/>
              <a:gd name="T34" fmla="*/ 6 w 14"/>
              <a:gd name="T35" fmla="*/ 23 h 54"/>
              <a:gd name="T36" fmla="*/ 9 w 14"/>
              <a:gd name="T37" fmla="*/ 18 h 54"/>
              <a:gd name="T38" fmla="*/ 11 w 14"/>
              <a:gd name="T39" fmla="*/ 13 h 54"/>
              <a:gd name="T40" fmla="*/ 13 w 14"/>
              <a:gd name="T41" fmla="*/ 5 h 54"/>
              <a:gd name="T42" fmla="*/ 14 w 14"/>
              <a:gd name="T4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4" h="54">
                <a:moveTo>
                  <a:pt x="14" y="0"/>
                </a:moveTo>
                <a:lnTo>
                  <a:pt x="11" y="5"/>
                </a:lnTo>
                <a:lnTo>
                  <a:pt x="9" y="12"/>
                </a:lnTo>
                <a:lnTo>
                  <a:pt x="6" y="16"/>
                </a:lnTo>
                <a:lnTo>
                  <a:pt x="3" y="18"/>
                </a:lnTo>
                <a:lnTo>
                  <a:pt x="1" y="16"/>
                </a:lnTo>
                <a:lnTo>
                  <a:pt x="0" y="13"/>
                </a:lnTo>
                <a:lnTo>
                  <a:pt x="0" y="13"/>
                </a:lnTo>
                <a:lnTo>
                  <a:pt x="0" y="21"/>
                </a:lnTo>
                <a:lnTo>
                  <a:pt x="1" y="29"/>
                </a:lnTo>
                <a:lnTo>
                  <a:pt x="3" y="34"/>
                </a:lnTo>
                <a:lnTo>
                  <a:pt x="3" y="46"/>
                </a:lnTo>
                <a:lnTo>
                  <a:pt x="5" y="54"/>
                </a:lnTo>
                <a:lnTo>
                  <a:pt x="6" y="52"/>
                </a:lnTo>
                <a:lnTo>
                  <a:pt x="5" y="42"/>
                </a:lnTo>
                <a:lnTo>
                  <a:pt x="5" y="33"/>
                </a:lnTo>
                <a:lnTo>
                  <a:pt x="5" y="26"/>
                </a:lnTo>
                <a:lnTo>
                  <a:pt x="6" y="23"/>
                </a:lnTo>
                <a:lnTo>
                  <a:pt x="9" y="18"/>
                </a:lnTo>
                <a:lnTo>
                  <a:pt x="11" y="13"/>
                </a:lnTo>
                <a:lnTo>
                  <a:pt x="13" y="5"/>
                </a:lnTo>
                <a:lnTo>
                  <a:pt x="14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50" name="Freeform 49"/>
          <p:cNvSpPr>
            <a:spLocks/>
          </p:cNvSpPr>
          <p:nvPr/>
        </p:nvSpPr>
        <p:spPr bwMode="auto">
          <a:xfrm>
            <a:off x="6838950" y="2027569"/>
            <a:ext cx="87313" cy="31750"/>
          </a:xfrm>
          <a:custGeom>
            <a:avLst/>
            <a:gdLst>
              <a:gd name="T0" fmla="*/ 10 w 55"/>
              <a:gd name="T1" fmla="*/ 0 h 20"/>
              <a:gd name="T2" fmla="*/ 2 w 55"/>
              <a:gd name="T3" fmla="*/ 0 h 20"/>
              <a:gd name="T4" fmla="*/ 2 w 55"/>
              <a:gd name="T5" fmla="*/ 0 h 20"/>
              <a:gd name="T6" fmla="*/ 0 w 55"/>
              <a:gd name="T7" fmla="*/ 2 h 20"/>
              <a:gd name="T8" fmla="*/ 5 w 55"/>
              <a:gd name="T9" fmla="*/ 2 h 20"/>
              <a:gd name="T10" fmla="*/ 8 w 55"/>
              <a:gd name="T11" fmla="*/ 5 h 20"/>
              <a:gd name="T12" fmla="*/ 13 w 55"/>
              <a:gd name="T13" fmla="*/ 9 h 20"/>
              <a:gd name="T14" fmla="*/ 19 w 55"/>
              <a:gd name="T15" fmla="*/ 12 h 20"/>
              <a:gd name="T16" fmla="*/ 23 w 55"/>
              <a:gd name="T17" fmla="*/ 15 h 20"/>
              <a:gd name="T18" fmla="*/ 26 w 55"/>
              <a:gd name="T19" fmla="*/ 17 h 20"/>
              <a:gd name="T20" fmla="*/ 29 w 55"/>
              <a:gd name="T21" fmla="*/ 18 h 20"/>
              <a:gd name="T22" fmla="*/ 34 w 55"/>
              <a:gd name="T23" fmla="*/ 20 h 20"/>
              <a:gd name="T24" fmla="*/ 39 w 55"/>
              <a:gd name="T25" fmla="*/ 20 h 20"/>
              <a:gd name="T26" fmla="*/ 44 w 55"/>
              <a:gd name="T27" fmla="*/ 20 h 20"/>
              <a:gd name="T28" fmla="*/ 47 w 55"/>
              <a:gd name="T29" fmla="*/ 20 h 20"/>
              <a:gd name="T30" fmla="*/ 52 w 55"/>
              <a:gd name="T31" fmla="*/ 17 h 20"/>
              <a:gd name="T32" fmla="*/ 53 w 55"/>
              <a:gd name="T33" fmla="*/ 17 h 20"/>
              <a:gd name="T34" fmla="*/ 53 w 55"/>
              <a:gd name="T35" fmla="*/ 15 h 20"/>
              <a:gd name="T36" fmla="*/ 55 w 55"/>
              <a:gd name="T37" fmla="*/ 13 h 20"/>
              <a:gd name="T38" fmla="*/ 53 w 55"/>
              <a:gd name="T39" fmla="*/ 13 h 20"/>
              <a:gd name="T40" fmla="*/ 52 w 55"/>
              <a:gd name="T41" fmla="*/ 13 h 20"/>
              <a:gd name="T42" fmla="*/ 49 w 55"/>
              <a:gd name="T43" fmla="*/ 15 h 20"/>
              <a:gd name="T44" fmla="*/ 44 w 55"/>
              <a:gd name="T45" fmla="*/ 15 h 20"/>
              <a:gd name="T46" fmla="*/ 37 w 55"/>
              <a:gd name="T47" fmla="*/ 13 h 20"/>
              <a:gd name="T48" fmla="*/ 32 w 55"/>
              <a:gd name="T49" fmla="*/ 12 h 20"/>
              <a:gd name="T50" fmla="*/ 26 w 55"/>
              <a:gd name="T51" fmla="*/ 12 h 20"/>
              <a:gd name="T52" fmla="*/ 23 w 55"/>
              <a:gd name="T53" fmla="*/ 9 h 20"/>
              <a:gd name="T54" fmla="*/ 19 w 55"/>
              <a:gd name="T55" fmla="*/ 5 h 20"/>
              <a:gd name="T56" fmla="*/ 16 w 55"/>
              <a:gd name="T57" fmla="*/ 2 h 20"/>
              <a:gd name="T58" fmla="*/ 10 w 55"/>
              <a:gd name="T59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5" h="20">
                <a:moveTo>
                  <a:pt x="10" y="0"/>
                </a:move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5" y="2"/>
                </a:lnTo>
                <a:lnTo>
                  <a:pt x="8" y="5"/>
                </a:lnTo>
                <a:lnTo>
                  <a:pt x="13" y="9"/>
                </a:lnTo>
                <a:lnTo>
                  <a:pt x="19" y="12"/>
                </a:lnTo>
                <a:lnTo>
                  <a:pt x="23" y="15"/>
                </a:lnTo>
                <a:lnTo>
                  <a:pt x="26" y="17"/>
                </a:lnTo>
                <a:lnTo>
                  <a:pt x="29" y="18"/>
                </a:lnTo>
                <a:lnTo>
                  <a:pt x="34" y="20"/>
                </a:lnTo>
                <a:lnTo>
                  <a:pt x="39" y="20"/>
                </a:lnTo>
                <a:lnTo>
                  <a:pt x="44" y="20"/>
                </a:lnTo>
                <a:lnTo>
                  <a:pt x="47" y="20"/>
                </a:lnTo>
                <a:lnTo>
                  <a:pt x="52" y="17"/>
                </a:lnTo>
                <a:lnTo>
                  <a:pt x="53" y="17"/>
                </a:lnTo>
                <a:lnTo>
                  <a:pt x="53" y="15"/>
                </a:lnTo>
                <a:lnTo>
                  <a:pt x="55" y="13"/>
                </a:lnTo>
                <a:lnTo>
                  <a:pt x="53" y="13"/>
                </a:lnTo>
                <a:lnTo>
                  <a:pt x="52" y="13"/>
                </a:lnTo>
                <a:lnTo>
                  <a:pt x="49" y="15"/>
                </a:lnTo>
                <a:lnTo>
                  <a:pt x="44" y="15"/>
                </a:lnTo>
                <a:lnTo>
                  <a:pt x="37" y="13"/>
                </a:lnTo>
                <a:lnTo>
                  <a:pt x="32" y="12"/>
                </a:lnTo>
                <a:lnTo>
                  <a:pt x="26" y="12"/>
                </a:lnTo>
                <a:lnTo>
                  <a:pt x="23" y="9"/>
                </a:lnTo>
                <a:lnTo>
                  <a:pt x="19" y="5"/>
                </a:lnTo>
                <a:lnTo>
                  <a:pt x="16" y="2"/>
                </a:lnTo>
                <a:lnTo>
                  <a:pt x="10" y="0"/>
                </a:lnTo>
                <a:close/>
              </a:path>
            </a:pathLst>
          </a:custGeom>
          <a:solidFill>
            <a:srgbClr val="FFC08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51" name="Freeform 50"/>
          <p:cNvSpPr>
            <a:spLocks/>
          </p:cNvSpPr>
          <p:nvPr/>
        </p:nvSpPr>
        <p:spPr bwMode="auto">
          <a:xfrm>
            <a:off x="6838950" y="2027569"/>
            <a:ext cx="87313" cy="31750"/>
          </a:xfrm>
          <a:custGeom>
            <a:avLst/>
            <a:gdLst>
              <a:gd name="T0" fmla="*/ 10 w 55"/>
              <a:gd name="T1" fmla="*/ 0 h 20"/>
              <a:gd name="T2" fmla="*/ 2 w 55"/>
              <a:gd name="T3" fmla="*/ 0 h 20"/>
              <a:gd name="T4" fmla="*/ 2 w 55"/>
              <a:gd name="T5" fmla="*/ 0 h 20"/>
              <a:gd name="T6" fmla="*/ 0 w 55"/>
              <a:gd name="T7" fmla="*/ 2 h 20"/>
              <a:gd name="T8" fmla="*/ 5 w 55"/>
              <a:gd name="T9" fmla="*/ 2 h 20"/>
              <a:gd name="T10" fmla="*/ 8 w 55"/>
              <a:gd name="T11" fmla="*/ 5 h 20"/>
              <a:gd name="T12" fmla="*/ 13 w 55"/>
              <a:gd name="T13" fmla="*/ 9 h 20"/>
              <a:gd name="T14" fmla="*/ 19 w 55"/>
              <a:gd name="T15" fmla="*/ 12 h 20"/>
              <a:gd name="T16" fmla="*/ 23 w 55"/>
              <a:gd name="T17" fmla="*/ 15 h 20"/>
              <a:gd name="T18" fmla="*/ 26 w 55"/>
              <a:gd name="T19" fmla="*/ 17 h 20"/>
              <a:gd name="T20" fmla="*/ 29 w 55"/>
              <a:gd name="T21" fmla="*/ 18 h 20"/>
              <a:gd name="T22" fmla="*/ 34 w 55"/>
              <a:gd name="T23" fmla="*/ 20 h 20"/>
              <a:gd name="T24" fmla="*/ 39 w 55"/>
              <a:gd name="T25" fmla="*/ 20 h 20"/>
              <a:gd name="T26" fmla="*/ 44 w 55"/>
              <a:gd name="T27" fmla="*/ 20 h 20"/>
              <a:gd name="T28" fmla="*/ 47 w 55"/>
              <a:gd name="T29" fmla="*/ 20 h 20"/>
              <a:gd name="T30" fmla="*/ 52 w 55"/>
              <a:gd name="T31" fmla="*/ 17 h 20"/>
              <a:gd name="T32" fmla="*/ 53 w 55"/>
              <a:gd name="T33" fmla="*/ 17 h 20"/>
              <a:gd name="T34" fmla="*/ 53 w 55"/>
              <a:gd name="T35" fmla="*/ 15 h 20"/>
              <a:gd name="T36" fmla="*/ 55 w 55"/>
              <a:gd name="T37" fmla="*/ 13 h 20"/>
              <a:gd name="T38" fmla="*/ 53 w 55"/>
              <a:gd name="T39" fmla="*/ 13 h 20"/>
              <a:gd name="T40" fmla="*/ 52 w 55"/>
              <a:gd name="T41" fmla="*/ 13 h 20"/>
              <a:gd name="T42" fmla="*/ 49 w 55"/>
              <a:gd name="T43" fmla="*/ 15 h 20"/>
              <a:gd name="T44" fmla="*/ 44 w 55"/>
              <a:gd name="T45" fmla="*/ 15 h 20"/>
              <a:gd name="T46" fmla="*/ 37 w 55"/>
              <a:gd name="T47" fmla="*/ 13 h 20"/>
              <a:gd name="T48" fmla="*/ 32 w 55"/>
              <a:gd name="T49" fmla="*/ 12 h 20"/>
              <a:gd name="T50" fmla="*/ 26 w 55"/>
              <a:gd name="T51" fmla="*/ 12 h 20"/>
              <a:gd name="T52" fmla="*/ 23 w 55"/>
              <a:gd name="T53" fmla="*/ 9 h 20"/>
              <a:gd name="T54" fmla="*/ 19 w 55"/>
              <a:gd name="T55" fmla="*/ 5 h 20"/>
              <a:gd name="T56" fmla="*/ 16 w 55"/>
              <a:gd name="T57" fmla="*/ 2 h 20"/>
              <a:gd name="T58" fmla="*/ 10 w 55"/>
              <a:gd name="T59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5" h="20">
                <a:moveTo>
                  <a:pt x="10" y="0"/>
                </a:move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5" y="2"/>
                </a:lnTo>
                <a:lnTo>
                  <a:pt x="8" y="5"/>
                </a:lnTo>
                <a:lnTo>
                  <a:pt x="13" y="9"/>
                </a:lnTo>
                <a:lnTo>
                  <a:pt x="19" y="12"/>
                </a:lnTo>
                <a:lnTo>
                  <a:pt x="23" y="15"/>
                </a:lnTo>
                <a:lnTo>
                  <a:pt x="26" y="17"/>
                </a:lnTo>
                <a:lnTo>
                  <a:pt x="29" y="18"/>
                </a:lnTo>
                <a:lnTo>
                  <a:pt x="34" y="20"/>
                </a:lnTo>
                <a:lnTo>
                  <a:pt x="39" y="20"/>
                </a:lnTo>
                <a:lnTo>
                  <a:pt x="44" y="20"/>
                </a:lnTo>
                <a:lnTo>
                  <a:pt x="47" y="20"/>
                </a:lnTo>
                <a:lnTo>
                  <a:pt x="52" y="17"/>
                </a:lnTo>
                <a:lnTo>
                  <a:pt x="53" y="17"/>
                </a:lnTo>
                <a:lnTo>
                  <a:pt x="53" y="15"/>
                </a:lnTo>
                <a:lnTo>
                  <a:pt x="55" y="13"/>
                </a:lnTo>
                <a:lnTo>
                  <a:pt x="53" y="13"/>
                </a:lnTo>
                <a:lnTo>
                  <a:pt x="52" y="13"/>
                </a:lnTo>
                <a:lnTo>
                  <a:pt x="49" y="15"/>
                </a:lnTo>
                <a:lnTo>
                  <a:pt x="44" y="15"/>
                </a:lnTo>
                <a:lnTo>
                  <a:pt x="37" y="13"/>
                </a:lnTo>
                <a:lnTo>
                  <a:pt x="32" y="12"/>
                </a:lnTo>
                <a:lnTo>
                  <a:pt x="26" y="12"/>
                </a:lnTo>
                <a:lnTo>
                  <a:pt x="23" y="9"/>
                </a:lnTo>
                <a:lnTo>
                  <a:pt x="19" y="5"/>
                </a:lnTo>
                <a:lnTo>
                  <a:pt x="16" y="2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52" name="Freeform 51"/>
          <p:cNvSpPr>
            <a:spLocks/>
          </p:cNvSpPr>
          <p:nvPr/>
        </p:nvSpPr>
        <p:spPr bwMode="auto">
          <a:xfrm>
            <a:off x="6956425" y="1930731"/>
            <a:ext cx="20638" cy="82550"/>
          </a:xfrm>
          <a:custGeom>
            <a:avLst/>
            <a:gdLst>
              <a:gd name="T0" fmla="*/ 4 w 13"/>
              <a:gd name="T1" fmla="*/ 52 h 52"/>
              <a:gd name="T2" fmla="*/ 13 w 13"/>
              <a:gd name="T3" fmla="*/ 0 h 52"/>
              <a:gd name="T4" fmla="*/ 12 w 13"/>
              <a:gd name="T5" fmla="*/ 0 h 52"/>
              <a:gd name="T6" fmla="*/ 0 w 13"/>
              <a:gd name="T7" fmla="*/ 50 h 52"/>
              <a:gd name="T8" fmla="*/ 4 w 13"/>
              <a:gd name="T9" fmla="*/ 52 h 52"/>
              <a:gd name="T10" fmla="*/ 4 w 13"/>
              <a:gd name="T11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52">
                <a:moveTo>
                  <a:pt x="4" y="52"/>
                </a:moveTo>
                <a:lnTo>
                  <a:pt x="13" y="0"/>
                </a:lnTo>
                <a:lnTo>
                  <a:pt x="12" y="0"/>
                </a:lnTo>
                <a:lnTo>
                  <a:pt x="0" y="50"/>
                </a:lnTo>
                <a:lnTo>
                  <a:pt x="4" y="52"/>
                </a:lnTo>
                <a:lnTo>
                  <a:pt x="4" y="5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53" name="Freeform 52"/>
          <p:cNvSpPr>
            <a:spLocks/>
          </p:cNvSpPr>
          <p:nvPr/>
        </p:nvSpPr>
        <p:spPr bwMode="auto">
          <a:xfrm>
            <a:off x="7080250" y="1719594"/>
            <a:ext cx="82550" cy="44450"/>
          </a:xfrm>
          <a:custGeom>
            <a:avLst/>
            <a:gdLst>
              <a:gd name="T0" fmla="*/ 0 w 52"/>
              <a:gd name="T1" fmla="*/ 0 h 28"/>
              <a:gd name="T2" fmla="*/ 10 w 52"/>
              <a:gd name="T3" fmla="*/ 10 h 28"/>
              <a:gd name="T4" fmla="*/ 12 w 52"/>
              <a:gd name="T5" fmla="*/ 18 h 28"/>
              <a:gd name="T6" fmla="*/ 13 w 52"/>
              <a:gd name="T7" fmla="*/ 28 h 28"/>
              <a:gd name="T8" fmla="*/ 50 w 52"/>
              <a:gd name="T9" fmla="*/ 6 h 28"/>
              <a:gd name="T10" fmla="*/ 52 w 52"/>
              <a:gd name="T11" fmla="*/ 3 h 28"/>
              <a:gd name="T12" fmla="*/ 15 w 52"/>
              <a:gd name="T13" fmla="*/ 26 h 28"/>
              <a:gd name="T14" fmla="*/ 15 w 52"/>
              <a:gd name="T15" fmla="*/ 18 h 28"/>
              <a:gd name="T16" fmla="*/ 10 w 52"/>
              <a:gd name="T17" fmla="*/ 8 h 28"/>
              <a:gd name="T18" fmla="*/ 0 w 52"/>
              <a:gd name="T19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" h="28">
                <a:moveTo>
                  <a:pt x="0" y="0"/>
                </a:moveTo>
                <a:lnTo>
                  <a:pt x="10" y="10"/>
                </a:lnTo>
                <a:lnTo>
                  <a:pt x="12" y="18"/>
                </a:lnTo>
                <a:lnTo>
                  <a:pt x="13" y="28"/>
                </a:lnTo>
                <a:lnTo>
                  <a:pt x="50" y="6"/>
                </a:lnTo>
                <a:lnTo>
                  <a:pt x="52" y="3"/>
                </a:lnTo>
                <a:lnTo>
                  <a:pt x="15" y="26"/>
                </a:lnTo>
                <a:lnTo>
                  <a:pt x="15" y="18"/>
                </a:lnTo>
                <a:lnTo>
                  <a:pt x="10" y="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54" name="Freeform 53"/>
          <p:cNvSpPr>
            <a:spLocks/>
          </p:cNvSpPr>
          <p:nvPr/>
        </p:nvSpPr>
        <p:spPr bwMode="auto">
          <a:xfrm>
            <a:off x="7080250" y="1719594"/>
            <a:ext cx="82550" cy="44450"/>
          </a:xfrm>
          <a:custGeom>
            <a:avLst/>
            <a:gdLst>
              <a:gd name="T0" fmla="*/ 0 w 52"/>
              <a:gd name="T1" fmla="*/ 0 h 28"/>
              <a:gd name="T2" fmla="*/ 10 w 52"/>
              <a:gd name="T3" fmla="*/ 10 h 28"/>
              <a:gd name="T4" fmla="*/ 12 w 52"/>
              <a:gd name="T5" fmla="*/ 18 h 28"/>
              <a:gd name="T6" fmla="*/ 13 w 52"/>
              <a:gd name="T7" fmla="*/ 28 h 28"/>
              <a:gd name="T8" fmla="*/ 50 w 52"/>
              <a:gd name="T9" fmla="*/ 6 h 28"/>
              <a:gd name="T10" fmla="*/ 52 w 52"/>
              <a:gd name="T11" fmla="*/ 3 h 28"/>
              <a:gd name="T12" fmla="*/ 15 w 52"/>
              <a:gd name="T13" fmla="*/ 26 h 28"/>
              <a:gd name="T14" fmla="*/ 15 w 52"/>
              <a:gd name="T15" fmla="*/ 18 h 28"/>
              <a:gd name="T16" fmla="*/ 10 w 52"/>
              <a:gd name="T17" fmla="*/ 8 h 28"/>
              <a:gd name="T18" fmla="*/ 0 w 52"/>
              <a:gd name="T19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" h="28">
                <a:moveTo>
                  <a:pt x="0" y="0"/>
                </a:moveTo>
                <a:lnTo>
                  <a:pt x="10" y="10"/>
                </a:lnTo>
                <a:lnTo>
                  <a:pt x="12" y="18"/>
                </a:lnTo>
                <a:lnTo>
                  <a:pt x="13" y="28"/>
                </a:lnTo>
                <a:lnTo>
                  <a:pt x="50" y="6"/>
                </a:lnTo>
                <a:lnTo>
                  <a:pt x="52" y="3"/>
                </a:lnTo>
                <a:lnTo>
                  <a:pt x="15" y="26"/>
                </a:lnTo>
                <a:lnTo>
                  <a:pt x="15" y="18"/>
                </a:lnTo>
                <a:lnTo>
                  <a:pt x="10" y="8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55" name="Freeform 54"/>
          <p:cNvSpPr>
            <a:spLocks/>
          </p:cNvSpPr>
          <p:nvPr/>
        </p:nvSpPr>
        <p:spPr bwMode="auto">
          <a:xfrm>
            <a:off x="6975475" y="2025981"/>
            <a:ext cx="15875" cy="79375"/>
          </a:xfrm>
          <a:custGeom>
            <a:avLst/>
            <a:gdLst>
              <a:gd name="T0" fmla="*/ 5 w 10"/>
              <a:gd name="T1" fmla="*/ 0 h 50"/>
              <a:gd name="T2" fmla="*/ 0 w 10"/>
              <a:gd name="T3" fmla="*/ 36 h 50"/>
              <a:gd name="T4" fmla="*/ 0 w 10"/>
              <a:gd name="T5" fmla="*/ 42 h 50"/>
              <a:gd name="T6" fmla="*/ 8 w 10"/>
              <a:gd name="T7" fmla="*/ 50 h 50"/>
              <a:gd name="T8" fmla="*/ 6 w 10"/>
              <a:gd name="T9" fmla="*/ 36 h 50"/>
              <a:gd name="T10" fmla="*/ 8 w 10"/>
              <a:gd name="T11" fmla="*/ 21 h 50"/>
              <a:gd name="T12" fmla="*/ 10 w 10"/>
              <a:gd name="T13" fmla="*/ 6 h 50"/>
              <a:gd name="T14" fmla="*/ 10 w 10"/>
              <a:gd name="T15" fmla="*/ 0 h 50"/>
              <a:gd name="T16" fmla="*/ 5 w 10"/>
              <a:gd name="T17" fmla="*/ 0 h 50"/>
              <a:gd name="T18" fmla="*/ 5 w 10"/>
              <a:gd name="T19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" h="50">
                <a:moveTo>
                  <a:pt x="5" y="0"/>
                </a:moveTo>
                <a:lnTo>
                  <a:pt x="0" y="36"/>
                </a:lnTo>
                <a:lnTo>
                  <a:pt x="0" y="42"/>
                </a:lnTo>
                <a:lnTo>
                  <a:pt x="8" y="50"/>
                </a:lnTo>
                <a:lnTo>
                  <a:pt x="6" y="36"/>
                </a:lnTo>
                <a:lnTo>
                  <a:pt x="8" y="21"/>
                </a:lnTo>
                <a:lnTo>
                  <a:pt x="10" y="6"/>
                </a:lnTo>
                <a:lnTo>
                  <a:pt x="10" y="0"/>
                </a:lnTo>
                <a:lnTo>
                  <a:pt x="5" y="0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56" name="Freeform 55"/>
          <p:cNvSpPr>
            <a:spLocks/>
          </p:cNvSpPr>
          <p:nvPr/>
        </p:nvSpPr>
        <p:spPr bwMode="auto">
          <a:xfrm>
            <a:off x="6854825" y="2027569"/>
            <a:ext cx="76200" cy="23812"/>
          </a:xfrm>
          <a:custGeom>
            <a:avLst/>
            <a:gdLst>
              <a:gd name="T0" fmla="*/ 13 w 48"/>
              <a:gd name="T1" fmla="*/ 0 h 15"/>
              <a:gd name="T2" fmla="*/ 0 w 48"/>
              <a:gd name="T3" fmla="*/ 0 h 15"/>
              <a:gd name="T4" fmla="*/ 6 w 48"/>
              <a:gd name="T5" fmla="*/ 2 h 15"/>
              <a:gd name="T6" fmla="*/ 9 w 48"/>
              <a:gd name="T7" fmla="*/ 5 h 15"/>
              <a:gd name="T8" fmla="*/ 13 w 48"/>
              <a:gd name="T9" fmla="*/ 9 h 15"/>
              <a:gd name="T10" fmla="*/ 16 w 48"/>
              <a:gd name="T11" fmla="*/ 12 h 15"/>
              <a:gd name="T12" fmla="*/ 22 w 48"/>
              <a:gd name="T13" fmla="*/ 12 h 15"/>
              <a:gd name="T14" fmla="*/ 27 w 48"/>
              <a:gd name="T15" fmla="*/ 13 h 15"/>
              <a:gd name="T16" fmla="*/ 34 w 48"/>
              <a:gd name="T17" fmla="*/ 15 h 15"/>
              <a:gd name="T18" fmla="*/ 39 w 48"/>
              <a:gd name="T19" fmla="*/ 15 h 15"/>
              <a:gd name="T20" fmla="*/ 42 w 48"/>
              <a:gd name="T21" fmla="*/ 13 h 15"/>
              <a:gd name="T22" fmla="*/ 43 w 48"/>
              <a:gd name="T23" fmla="*/ 13 h 15"/>
              <a:gd name="T24" fmla="*/ 45 w 48"/>
              <a:gd name="T25" fmla="*/ 13 h 15"/>
              <a:gd name="T26" fmla="*/ 47 w 48"/>
              <a:gd name="T27" fmla="*/ 13 h 15"/>
              <a:gd name="T28" fmla="*/ 48 w 48"/>
              <a:gd name="T29" fmla="*/ 10 h 15"/>
              <a:gd name="T30" fmla="*/ 48 w 48"/>
              <a:gd name="T31" fmla="*/ 9 h 15"/>
              <a:gd name="T32" fmla="*/ 45 w 48"/>
              <a:gd name="T33" fmla="*/ 9 h 15"/>
              <a:gd name="T34" fmla="*/ 42 w 48"/>
              <a:gd name="T35" fmla="*/ 9 h 15"/>
              <a:gd name="T36" fmla="*/ 39 w 48"/>
              <a:gd name="T37" fmla="*/ 9 h 15"/>
              <a:gd name="T38" fmla="*/ 34 w 48"/>
              <a:gd name="T39" fmla="*/ 9 h 15"/>
              <a:gd name="T40" fmla="*/ 32 w 48"/>
              <a:gd name="T41" fmla="*/ 9 h 15"/>
              <a:gd name="T42" fmla="*/ 31 w 48"/>
              <a:gd name="T43" fmla="*/ 7 h 15"/>
              <a:gd name="T44" fmla="*/ 26 w 48"/>
              <a:gd name="T45" fmla="*/ 5 h 15"/>
              <a:gd name="T46" fmla="*/ 24 w 48"/>
              <a:gd name="T47" fmla="*/ 2 h 15"/>
              <a:gd name="T48" fmla="*/ 19 w 48"/>
              <a:gd name="T49" fmla="*/ 2 h 15"/>
              <a:gd name="T50" fmla="*/ 13 w 48"/>
              <a:gd name="T51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8" h="15">
                <a:moveTo>
                  <a:pt x="13" y="0"/>
                </a:moveTo>
                <a:lnTo>
                  <a:pt x="0" y="0"/>
                </a:lnTo>
                <a:lnTo>
                  <a:pt x="6" y="2"/>
                </a:lnTo>
                <a:lnTo>
                  <a:pt x="9" y="5"/>
                </a:lnTo>
                <a:lnTo>
                  <a:pt x="13" y="9"/>
                </a:lnTo>
                <a:lnTo>
                  <a:pt x="16" y="12"/>
                </a:lnTo>
                <a:lnTo>
                  <a:pt x="22" y="12"/>
                </a:lnTo>
                <a:lnTo>
                  <a:pt x="27" y="13"/>
                </a:lnTo>
                <a:lnTo>
                  <a:pt x="34" y="15"/>
                </a:lnTo>
                <a:lnTo>
                  <a:pt x="39" y="15"/>
                </a:lnTo>
                <a:lnTo>
                  <a:pt x="42" y="13"/>
                </a:lnTo>
                <a:lnTo>
                  <a:pt x="43" y="13"/>
                </a:lnTo>
                <a:lnTo>
                  <a:pt x="45" y="13"/>
                </a:lnTo>
                <a:lnTo>
                  <a:pt x="47" y="13"/>
                </a:lnTo>
                <a:lnTo>
                  <a:pt x="48" y="10"/>
                </a:lnTo>
                <a:lnTo>
                  <a:pt x="48" y="9"/>
                </a:lnTo>
                <a:lnTo>
                  <a:pt x="45" y="9"/>
                </a:lnTo>
                <a:lnTo>
                  <a:pt x="42" y="9"/>
                </a:lnTo>
                <a:lnTo>
                  <a:pt x="39" y="9"/>
                </a:lnTo>
                <a:lnTo>
                  <a:pt x="34" y="9"/>
                </a:lnTo>
                <a:lnTo>
                  <a:pt x="32" y="9"/>
                </a:lnTo>
                <a:lnTo>
                  <a:pt x="31" y="7"/>
                </a:lnTo>
                <a:lnTo>
                  <a:pt x="26" y="5"/>
                </a:lnTo>
                <a:lnTo>
                  <a:pt x="24" y="2"/>
                </a:lnTo>
                <a:lnTo>
                  <a:pt x="19" y="2"/>
                </a:lnTo>
                <a:lnTo>
                  <a:pt x="13" y="0"/>
                </a:lnTo>
                <a:close/>
              </a:path>
            </a:pathLst>
          </a:custGeom>
          <a:solidFill>
            <a:srgbClr val="E1A26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57" name="Freeform 56"/>
          <p:cNvSpPr>
            <a:spLocks/>
          </p:cNvSpPr>
          <p:nvPr/>
        </p:nvSpPr>
        <p:spPr bwMode="auto">
          <a:xfrm>
            <a:off x="6854825" y="2027569"/>
            <a:ext cx="76200" cy="23812"/>
          </a:xfrm>
          <a:custGeom>
            <a:avLst/>
            <a:gdLst>
              <a:gd name="T0" fmla="*/ 13 w 48"/>
              <a:gd name="T1" fmla="*/ 0 h 15"/>
              <a:gd name="T2" fmla="*/ 0 w 48"/>
              <a:gd name="T3" fmla="*/ 0 h 15"/>
              <a:gd name="T4" fmla="*/ 6 w 48"/>
              <a:gd name="T5" fmla="*/ 2 h 15"/>
              <a:gd name="T6" fmla="*/ 9 w 48"/>
              <a:gd name="T7" fmla="*/ 5 h 15"/>
              <a:gd name="T8" fmla="*/ 13 w 48"/>
              <a:gd name="T9" fmla="*/ 9 h 15"/>
              <a:gd name="T10" fmla="*/ 16 w 48"/>
              <a:gd name="T11" fmla="*/ 12 h 15"/>
              <a:gd name="T12" fmla="*/ 22 w 48"/>
              <a:gd name="T13" fmla="*/ 12 h 15"/>
              <a:gd name="T14" fmla="*/ 27 w 48"/>
              <a:gd name="T15" fmla="*/ 13 h 15"/>
              <a:gd name="T16" fmla="*/ 34 w 48"/>
              <a:gd name="T17" fmla="*/ 15 h 15"/>
              <a:gd name="T18" fmla="*/ 39 w 48"/>
              <a:gd name="T19" fmla="*/ 15 h 15"/>
              <a:gd name="T20" fmla="*/ 42 w 48"/>
              <a:gd name="T21" fmla="*/ 13 h 15"/>
              <a:gd name="T22" fmla="*/ 43 w 48"/>
              <a:gd name="T23" fmla="*/ 13 h 15"/>
              <a:gd name="T24" fmla="*/ 45 w 48"/>
              <a:gd name="T25" fmla="*/ 13 h 15"/>
              <a:gd name="T26" fmla="*/ 47 w 48"/>
              <a:gd name="T27" fmla="*/ 13 h 15"/>
              <a:gd name="T28" fmla="*/ 48 w 48"/>
              <a:gd name="T29" fmla="*/ 10 h 15"/>
              <a:gd name="T30" fmla="*/ 48 w 48"/>
              <a:gd name="T31" fmla="*/ 9 h 15"/>
              <a:gd name="T32" fmla="*/ 45 w 48"/>
              <a:gd name="T33" fmla="*/ 9 h 15"/>
              <a:gd name="T34" fmla="*/ 42 w 48"/>
              <a:gd name="T35" fmla="*/ 9 h 15"/>
              <a:gd name="T36" fmla="*/ 39 w 48"/>
              <a:gd name="T37" fmla="*/ 9 h 15"/>
              <a:gd name="T38" fmla="*/ 34 w 48"/>
              <a:gd name="T39" fmla="*/ 9 h 15"/>
              <a:gd name="T40" fmla="*/ 32 w 48"/>
              <a:gd name="T41" fmla="*/ 9 h 15"/>
              <a:gd name="T42" fmla="*/ 31 w 48"/>
              <a:gd name="T43" fmla="*/ 7 h 15"/>
              <a:gd name="T44" fmla="*/ 26 w 48"/>
              <a:gd name="T45" fmla="*/ 5 h 15"/>
              <a:gd name="T46" fmla="*/ 24 w 48"/>
              <a:gd name="T47" fmla="*/ 2 h 15"/>
              <a:gd name="T48" fmla="*/ 19 w 48"/>
              <a:gd name="T49" fmla="*/ 2 h 15"/>
              <a:gd name="T50" fmla="*/ 13 w 48"/>
              <a:gd name="T51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8" h="15">
                <a:moveTo>
                  <a:pt x="13" y="0"/>
                </a:moveTo>
                <a:lnTo>
                  <a:pt x="0" y="0"/>
                </a:lnTo>
                <a:lnTo>
                  <a:pt x="6" y="2"/>
                </a:lnTo>
                <a:lnTo>
                  <a:pt x="9" y="5"/>
                </a:lnTo>
                <a:lnTo>
                  <a:pt x="13" y="9"/>
                </a:lnTo>
                <a:lnTo>
                  <a:pt x="16" y="12"/>
                </a:lnTo>
                <a:lnTo>
                  <a:pt x="22" y="12"/>
                </a:lnTo>
                <a:lnTo>
                  <a:pt x="27" y="13"/>
                </a:lnTo>
                <a:lnTo>
                  <a:pt x="34" y="15"/>
                </a:lnTo>
                <a:lnTo>
                  <a:pt x="39" y="15"/>
                </a:lnTo>
                <a:lnTo>
                  <a:pt x="42" y="13"/>
                </a:lnTo>
                <a:lnTo>
                  <a:pt x="43" y="13"/>
                </a:lnTo>
                <a:lnTo>
                  <a:pt x="45" y="13"/>
                </a:lnTo>
                <a:lnTo>
                  <a:pt x="47" y="13"/>
                </a:lnTo>
                <a:lnTo>
                  <a:pt x="48" y="10"/>
                </a:lnTo>
                <a:lnTo>
                  <a:pt x="48" y="9"/>
                </a:lnTo>
                <a:lnTo>
                  <a:pt x="45" y="9"/>
                </a:lnTo>
                <a:lnTo>
                  <a:pt x="42" y="9"/>
                </a:lnTo>
                <a:lnTo>
                  <a:pt x="39" y="9"/>
                </a:lnTo>
                <a:lnTo>
                  <a:pt x="34" y="9"/>
                </a:lnTo>
                <a:lnTo>
                  <a:pt x="32" y="9"/>
                </a:lnTo>
                <a:lnTo>
                  <a:pt x="31" y="7"/>
                </a:lnTo>
                <a:lnTo>
                  <a:pt x="26" y="5"/>
                </a:lnTo>
                <a:lnTo>
                  <a:pt x="24" y="2"/>
                </a:lnTo>
                <a:lnTo>
                  <a:pt x="19" y="2"/>
                </a:lnTo>
                <a:lnTo>
                  <a:pt x="13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58" name="Freeform 57"/>
          <p:cNvSpPr>
            <a:spLocks/>
          </p:cNvSpPr>
          <p:nvPr/>
        </p:nvSpPr>
        <p:spPr bwMode="auto">
          <a:xfrm>
            <a:off x="6846888" y="1913269"/>
            <a:ext cx="36512" cy="68262"/>
          </a:xfrm>
          <a:custGeom>
            <a:avLst/>
            <a:gdLst>
              <a:gd name="T0" fmla="*/ 23 w 23"/>
              <a:gd name="T1" fmla="*/ 1 h 43"/>
              <a:gd name="T2" fmla="*/ 18 w 23"/>
              <a:gd name="T3" fmla="*/ 0 h 43"/>
              <a:gd name="T4" fmla="*/ 16 w 23"/>
              <a:gd name="T5" fmla="*/ 11 h 43"/>
              <a:gd name="T6" fmla="*/ 13 w 23"/>
              <a:gd name="T7" fmla="*/ 19 h 43"/>
              <a:gd name="T8" fmla="*/ 6 w 23"/>
              <a:gd name="T9" fmla="*/ 29 h 43"/>
              <a:gd name="T10" fmla="*/ 0 w 23"/>
              <a:gd name="T11" fmla="*/ 38 h 43"/>
              <a:gd name="T12" fmla="*/ 5 w 23"/>
              <a:gd name="T13" fmla="*/ 43 h 43"/>
              <a:gd name="T14" fmla="*/ 10 w 23"/>
              <a:gd name="T15" fmla="*/ 37 h 43"/>
              <a:gd name="T16" fmla="*/ 14 w 23"/>
              <a:gd name="T17" fmla="*/ 29 h 43"/>
              <a:gd name="T18" fmla="*/ 19 w 23"/>
              <a:gd name="T19" fmla="*/ 21 h 43"/>
              <a:gd name="T20" fmla="*/ 21 w 23"/>
              <a:gd name="T21" fmla="*/ 11 h 43"/>
              <a:gd name="T22" fmla="*/ 23 w 23"/>
              <a:gd name="T23" fmla="*/ 1 h 43"/>
              <a:gd name="T24" fmla="*/ 23 w 23"/>
              <a:gd name="T25" fmla="*/ 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" h="43">
                <a:moveTo>
                  <a:pt x="23" y="1"/>
                </a:moveTo>
                <a:lnTo>
                  <a:pt x="18" y="0"/>
                </a:lnTo>
                <a:lnTo>
                  <a:pt x="16" y="11"/>
                </a:lnTo>
                <a:lnTo>
                  <a:pt x="13" y="19"/>
                </a:lnTo>
                <a:lnTo>
                  <a:pt x="6" y="29"/>
                </a:lnTo>
                <a:lnTo>
                  <a:pt x="0" y="38"/>
                </a:lnTo>
                <a:lnTo>
                  <a:pt x="5" y="43"/>
                </a:lnTo>
                <a:lnTo>
                  <a:pt x="10" y="37"/>
                </a:lnTo>
                <a:lnTo>
                  <a:pt x="14" y="29"/>
                </a:lnTo>
                <a:lnTo>
                  <a:pt x="19" y="21"/>
                </a:lnTo>
                <a:lnTo>
                  <a:pt x="21" y="11"/>
                </a:lnTo>
                <a:lnTo>
                  <a:pt x="23" y="1"/>
                </a:lnTo>
                <a:lnTo>
                  <a:pt x="23" y="1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59" name="Freeform 58"/>
          <p:cNvSpPr>
            <a:spLocks/>
          </p:cNvSpPr>
          <p:nvPr/>
        </p:nvSpPr>
        <p:spPr bwMode="auto">
          <a:xfrm>
            <a:off x="6788150" y="1892631"/>
            <a:ext cx="38100" cy="14288"/>
          </a:xfrm>
          <a:custGeom>
            <a:avLst/>
            <a:gdLst>
              <a:gd name="T0" fmla="*/ 8 w 24"/>
              <a:gd name="T1" fmla="*/ 1 h 9"/>
              <a:gd name="T2" fmla="*/ 14 w 24"/>
              <a:gd name="T3" fmla="*/ 1 h 9"/>
              <a:gd name="T4" fmla="*/ 16 w 24"/>
              <a:gd name="T5" fmla="*/ 4 h 9"/>
              <a:gd name="T6" fmla="*/ 13 w 24"/>
              <a:gd name="T7" fmla="*/ 8 h 9"/>
              <a:gd name="T8" fmla="*/ 0 w 24"/>
              <a:gd name="T9" fmla="*/ 9 h 9"/>
              <a:gd name="T10" fmla="*/ 6 w 24"/>
              <a:gd name="T11" fmla="*/ 8 h 9"/>
              <a:gd name="T12" fmla="*/ 9 w 24"/>
              <a:gd name="T13" fmla="*/ 8 h 9"/>
              <a:gd name="T14" fmla="*/ 13 w 24"/>
              <a:gd name="T15" fmla="*/ 9 h 9"/>
              <a:gd name="T16" fmla="*/ 17 w 24"/>
              <a:gd name="T17" fmla="*/ 9 h 9"/>
              <a:gd name="T18" fmla="*/ 21 w 24"/>
              <a:gd name="T19" fmla="*/ 9 h 9"/>
              <a:gd name="T20" fmla="*/ 24 w 24"/>
              <a:gd name="T21" fmla="*/ 9 h 9"/>
              <a:gd name="T22" fmla="*/ 24 w 24"/>
              <a:gd name="T23" fmla="*/ 6 h 9"/>
              <a:gd name="T24" fmla="*/ 22 w 24"/>
              <a:gd name="T25" fmla="*/ 3 h 9"/>
              <a:gd name="T26" fmla="*/ 19 w 24"/>
              <a:gd name="T27" fmla="*/ 0 h 9"/>
              <a:gd name="T28" fmla="*/ 13 w 24"/>
              <a:gd name="T29" fmla="*/ 0 h 9"/>
              <a:gd name="T30" fmla="*/ 9 w 24"/>
              <a:gd name="T31" fmla="*/ 0 h 9"/>
              <a:gd name="T32" fmla="*/ 8 w 24"/>
              <a:gd name="T33" fmla="*/ 1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" h="9">
                <a:moveTo>
                  <a:pt x="8" y="1"/>
                </a:moveTo>
                <a:lnTo>
                  <a:pt x="14" y="1"/>
                </a:lnTo>
                <a:lnTo>
                  <a:pt x="16" y="4"/>
                </a:lnTo>
                <a:lnTo>
                  <a:pt x="13" y="8"/>
                </a:lnTo>
                <a:lnTo>
                  <a:pt x="0" y="9"/>
                </a:lnTo>
                <a:lnTo>
                  <a:pt x="6" y="8"/>
                </a:lnTo>
                <a:lnTo>
                  <a:pt x="9" y="8"/>
                </a:lnTo>
                <a:lnTo>
                  <a:pt x="13" y="9"/>
                </a:lnTo>
                <a:lnTo>
                  <a:pt x="17" y="9"/>
                </a:lnTo>
                <a:lnTo>
                  <a:pt x="21" y="9"/>
                </a:lnTo>
                <a:lnTo>
                  <a:pt x="24" y="9"/>
                </a:lnTo>
                <a:lnTo>
                  <a:pt x="24" y="6"/>
                </a:lnTo>
                <a:lnTo>
                  <a:pt x="22" y="3"/>
                </a:lnTo>
                <a:lnTo>
                  <a:pt x="19" y="0"/>
                </a:lnTo>
                <a:lnTo>
                  <a:pt x="13" y="0"/>
                </a:lnTo>
                <a:lnTo>
                  <a:pt x="9" y="0"/>
                </a:lnTo>
                <a:lnTo>
                  <a:pt x="8" y="1"/>
                </a:lnTo>
                <a:close/>
              </a:path>
            </a:pathLst>
          </a:custGeom>
          <a:solidFill>
            <a:srgbClr val="FFC08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60" name="Freeform 59"/>
          <p:cNvSpPr>
            <a:spLocks/>
          </p:cNvSpPr>
          <p:nvPr/>
        </p:nvSpPr>
        <p:spPr bwMode="auto">
          <a:xfrm>
            <a:off x="6788150" y="1892631"/>
            <a:ext cx="38100" cy="14288"/>
          </a:xfrm>
          <a:custGeom>
            <a:avLst/>
            <a:gdLst>
              <a:gd name="T0" fmla="*/ 8 w 24"/>
              <a:gd name="T1" fmla="*/ 1 h 9"/>
              <a:gd name="T2" fmla="*/ 14 w 24"/>
              <a:gd name="T3" fmla="*/ 1 h 9"/>
              <a:gd name="T4" fmla="*/ 16 w 24"/>
              <a:gd name="T5" fmla="*/ 4 h 9"/>
              <a:gd name="T6" fmla="*/ 13 w 24"/>
              <a:gd name="T7" fmla="*/ 8 h 9"/>
              <a:gd name="T8" fmla="*/ 0 w 24"/>
              <a:gd name="T9" fmla="*/ 9 h 9"/>
              <a:gd name="T10" fmla="*/ 6 w 24"/>
              <a:gd name="T11" fmla="*/ 8 h 9"/>
              <a:gd name="T12" fmla="*/ 9 w 24"/>
              <a:gd name="T13" fmla="*/ 8 h 9"/>
              <a:gd name="T14" fmla="*/ 13 w 24"/>
              <a:gd name="T15" fmla="*/ 9 h 9"/>
              <a:gd name="T16" fmla="*/ 17 w 24"/>
              <a:gd name="T17" fmla="*/ 9 h 9"/>
              <a:gd name="T18" fmla="*/ 21 w 24"/>
              <a:gd name="T19" fmla="*/ 9 h 9"/>
              <a:gd name="T20" fmla="*/ 24 w 24"/>
              <a:gd name="T21" fmla="*/ 9 h 9"/>
              <a:gd name="T22" fmla="*/ 24 w 24"/>
              <a:gd name="T23" fmla="*/ 6 h 9"/>
              <a:gd name="T24" fmla="*/ 22 w 24"/>
              <a:gd name="T25" fmla="*/ 3 h 9"/>
              <a:gd name="T26" fmla="*/ 19 w 24"/>
              <a:gd name="T27" fmla="*/ 0 h 9"/>
              <a:gd name="T28" fmla="*/ 13 w 24"/>
              <a:gd name="T29" fmla="*/ 0 h 9"/>
              <a:gd name="T30" fmla="*/ 9 w 24"/>
              <a:gd name="T31" fmla="*/ 0 h 9"/>
              <a:gd name="T32" fmla="*/ 8 w 24"/>
              <a:gd name="T33" fmla="*/ 1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" h="9">
                <a:moveTo>
                  <a:pt x="8" y="1"/>
                </a:moveTo>
                <a:lnTo>
                  <a:pt x="14" y="1"/>
                </a:lnTo>
                <a:lnTo>
                  <a:pt x="16" y="4"/>
                </a:lnTo>
                <a:lnTo>
                  <a:pt x="13" y="8"/>
                </a:lnTo>
                <a:lnTo>
                  <a:pt x="0" y="9"/>
                </a:lnTo>
                <a:lnTo>
                  <a:pt x="6" y="8"/>
                </a:lnTo>
                <a:lnTo>
                  <a:pt x="9" y="8"/>
                </a:lnTo>
                <a:lnTo>
                  <a:pt x="13" y="9"/>
                </a:lnTo>
                <a:lnTo>
                  <a:pt x="17" y="9"/>
                </a:lnTo>
                <a:lnTo>
                  <a:pt x="21" y="9"/>
                </a:lnTo>
                <a:lnTo>
                  <a:pt x="24" y="9"/>
                </a:lnTo>
                <a:lnTo>
                  <a:pt x="24" y="6"/>
                </a:lnTo>
                <a:lnTo>
                  <a:pt x="22" y="3"/>
                </a:lnTo>
                <a:lnTo>
                  <a:pt x="19" y="0"/>
                </a:lnTo>
                <a:lnTo>
                  <a:pt x="13" y="0"/>
                </a:lnTo>
                <a:lnTo>
                  <a:pt x="9" y="0"/>
                </a:lnTo>
                <a:lnTo>
                  <a:pt x="8" y="1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61" name="Freeform 60"/>
          <p:cNvSpPr>
            <a:spLocks/>
          </p:cNvSpPr>
          <p:nvPr/>
        </p:nvSpPr>
        <p:spPr bwMode="auto">
          <a:xfrm>
            <a:off x="7165975" y="1678319"/>
            <a:ext cx="14288" cy="28575"/>
          </a:xfrm>
          <a:custGeom>
            <a:avLst/>
            <a:gdLst>
              <a:gd name="T0" fmla="*/ 1 w 9"/>
              <a:gd name="T1" fmla="*/ 0 h 18"/>
              <a:gd name="T2" fmla="*/ 0 w 9"/>
              <a:gd name="T3" fmla="*/ 2 h 18"/>
              <a:gd name="T4" fmla="*/ 9 w 9"/>
              <a:gd name="T5" fmla="*/ 18 h 18"/>
              <a:gd name="T6" fmla="*/ 9 w 9"/>
              <a:gd name="T7" fmla="*/ 18 h 18"/>
              <a:gd name="T8" fmla="*/ 1 w 9"/>
              <a:gd name="T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8">
                <a:moveTo>
                  <a:pt x="1" y="0"/>
                </a:moveTo>
                <a:lnTo>
                  <a:pt x="0" y="2"/>
                </a:lnTo>
                <a:lnTo>
                  <a:pt x="9" y="18"/>
                </a:lnTo>
                <a:lnTo>
                  <a:pt x="9" y="18"/>
                </a:lnTo>
                <a:lnTo>
                  <a:pt x="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62" name="Freeform 61"/>
          <p:cNvSpPr>
            <a:spLocks/>
          </p:cNvSpPr>
          <p:nvPr/>
        </p:nvSpPr>
        <p:spPr bwMode="auto">
          <a:xfrm>
            <a:off x="7165975" y="1678319"/>
            <a:ext cx="14288" cy="28575"/>
          </a:xfrm>
          <a:custGeom>
            <a:avLst/>
            <a:gdLst>
              <a:gd name="T0" fmla="*/ 1 w 9"/>
              <a:gd name="T1" fmla="*/ 0 h 18"/>
              <a:gd name="T2" fmla="*/ 0 w 9"/>
              <a:gd name="T3" fmla="*/ 2 h 18"/>
              <a:gd name="T4" fmla="*/ 9 w 9"/>
              <a:gd name="T5" fmla="*/ 18 h 18"/>
              <a:gd name="T6" fmla="*/ 9 w 9"/>
              <a:gd name="T7" fmla="*/ 18 h 18"/>
              <a:gd name="T8" fmla="*/ 1 w 9"/>
              <a:gd name="T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8">
                <a:moveTo>
                  <a:pt x="1" y="0"/>
                </a:moveTo>
                <a:lnTo>
                  <a:pt x="0" y="2"/>
                </a:lnTo>
                <a:lnTo>
                  <a:pt x="9" y="18"/>
                </a:lnTo>
                <a:lnTo>
                  <a:pt x="9" y="18"/>
                </a:lnTo>
                <a:lnTo>
                  <a:pt x="1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63" name="Freeform 62"/>
          <p:cNvSpPr>
            <a:spLocks/>
          </p:cNvSpPr>
          <p:nvPr/>
        </p:nvSpPr>
        <p:spPr bwMode="auto">
          <a:xfrm>
            <a:off x="6956425" y="2095831"/>
            <a:ext cx="330200" cy="977900"/>
          </a:xfrm>
          <a:custGeom>
            <a:avLst/>
            <a:gdLst>
              <a:gd name="T0" fmla="*/ 200 w 208"/>
              <a:gd name="T1" fmla="*/ 586 h 616"/>
              <a:gd name="T2" fmla="*/ 208 w 208"/>
              <a:gd name="T3" fmla="*/ 546 h 616"/>
              <a:gd name="T4" fmla="*/ 204 w 208"/>
              <a:gd name="T5" fmla="*/ 471 h 616"/>
              <a:gd name="T6" fmla="*/ 196 w 208"/>
              <a:gd name="T7" fmla="*/ 395 h 616"/>
              <a:gd name="T8" fmla="*/ 188 w 208"/>
              <a:gd name="T9" fmla="*/ 345 h 616"/>
              <a:gd name="T10" fmla="*/ 185 w 208"/>
              <a:gd name="T11" fmla="*/ 257 h 616"/>
              <a:gd name="T12" fmla="*/ 185 w 208"/>
              <a:gd name="T13" fmla="*/ 199 h 616"/>
              <a:gd name="T14" fmla="*/ 156 w 208"/>
              <a:gd name="T15" fmla="*/ 197 h 616"/>
              <a:gd name="T16" fmla="*/ 115 w 208"/>
              <a:gd name="T17" fmla="*/ 193 h 616"/>
              <a:gd name="T18" fmla="*/ 88 w 208"/>
              <a:gd name="T19" fmla="*/ 193 h 616"/>
              <a:gd name="T20" fmla="*/ 67 w 208"/>
              <a:gd name="T21" fmla="*/ 183 h 616"/>
              <a:gd name="T22" fmla="*/ 47 w 208"/>
              <a:gd name="T23" fmla="*/ 158 h 616"/>
              <a:gd name="T24" fmla="*/ 36 w 208"/>
              <a:gd name="T25" fmla="*/ 126 h 616"/>
              <a:gd name="T26" fmla="*/ 30 w 208"/>
              <a:gd name="T27" fmla="*/ 71 h 616"/>
              <a:gd name="T28" fmla="*/ 26 w 208"/>
              <a:gd name="T29" fmla="*/ 11 h 616"/>
              <a:gd name="T30" fmla="*/ 20 w 208"/>
              <a:gd name="T31" fmla="*/ 6 h 616"/>
              <a:gd name="T32" fmla="*/ 13 w 208"/>
              <a:gd name="T33" fmla="*/ 6 h 616"/>
              <a:gd name="T34" fmla="*/ 9 w 208"/>
              <a:gd name="T35" fmla="*/ 42 h 616"/>
              <a:gd name="T36" fmla="*/ 2 w 208"/>
              <a:gd name="T37" fmla="*/ 116 h 616"/>
              <a:gd name="T38" fmla="*/ 0 w 208"/>
              <a:gd name="T39" fmla="*/ 189 h 616"/>
              <a:gd name="T40" fmla="*/ 12 w 208"/>
              <a:gd name="T41" fmla="*/ 261 h 616"/>
              <a:gd name="T42" fmla="*/ 15 w 208"/>
              <a:gd name="T43" fmla="*/ 338 h 616"/>
              <a:gd name="T44" fmla="*/ 12 w 208"/>
              <a:gd name="T45" fmla="*/ 496 h 616"/>
              <a:gd name="T46" fmla="*/ 22 w 208"/>
              <a:gd name="T47" fmla="*/ 577 h 616"/>
              <a:gd name="T48" fmla="*/ 43 w 208"/>
              <a:gd name="T49" fmla="*/ 577 h 616"/>
              <a:gd name="T50" fmla="*/ 64 w 208"/>
              <a:gd name="T51" fmla="*/ 573 h 616"/>
              <a:gd name="T52" fmla="*/ 85 w 208"/>
              <a:gd name="T53" fmla="*/ 572 h 616"/>
              <a:gd name="T54" fmla="*/ 96 w 208"/>
              <a:gd name="T55" fmla="*/ 569 h 616"/>
              <a:gd name="T56" fmla="*/ 101 w 208"/>
              <a:gd name="T57" fmla="*/ 569 h 616"/>
              <a:gd name="T58" fmla="*/ 99 w 208"/>
              <a:gd name="T59" fmla="*/ 463 h 616"/>
              <a:gd name="T60" fmla="*/ 94 w 208"/>
              <a:gd name="T61" fmla="*/ 402 h 616"/>
              <a:gd name="T62" fmla="*/ 94 w 208"/>
              <a:gd name="T63" fmla="*/ 327 h 616"/>
              <a:gd name="T64" fmla="*/ 99 w 208"/>
              <a:gd name="T65" fmla="*/ 308 h 616"/>
              <a:gd name="T66" fmla="*/ 102 w 208"/>
              <a:gd name="T67" fmla="*/ 377 h 616"/>
              <a:gd name="T68" fmla="*/ 104 w 208"/>
              <a:gd name="T69" fmla="*/ 437 h 616"/>
              <a:gd name="T70" fmla="*/ 119 w 208"/>
              <a:gd name="T71" fmla="*/ 616 h 616"/>
              <a:gd name="T72" fmla="*/ 156 w 208"/>
              <a:gd name="T73" fmla="*/ 612 h 616"/>
              <a:gd name="T74" fmla="*/ 179 w 208"/>
              <a:gd name="T75" fmla="*/ 604 h 616"/>
              <a:gd name="T76" fmla="*/ 191 w 208"/>
              <a:gd name="T77" fmla="*/ 596 h 616"/>
              <a:gd name="T78" fmla="*/ 195 w 208"/>
              <a:gd name="T79" fmla="*/ 591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08" h="616">
                <a:moveTo>
                  <a:pt x="195" y="591"/>
                </a:moveTo>
                <a:lnTo>
                  <a:pt x="200" y="586"/>
                </a:lnTo>
                <a:lnTo>
                  <a:pt x="206" y="572"/>
                </a:lnTo>
                <a:lnTo>
                  <a:pt x="208" y="546"/>
                </a:lnTo>
                <a:lnTo>
                  <a:pt x="206" y="512"/>
                </a:lnTo>
                <a:lnTo>
                  <a:pt x="204" y="471"/>
                </a:lnTo>
                <a:lnTo>
                  <a:pt x="200" y="432"/>
                </a:lnTo>
                <a:lnTo>
                  <a:pt x="196" y="395"/>
                </a:lnTo>
                <a:lnTo>
                  <a:pt x="191" y="366"/>
                </a:lnTo>
                <a:lnTo>
                  <a:pt x="188" y="345"/>
                </a:lnTo>
                <a:lnTo>
                  <a:pt x="185" y="306"/>
                </a:lnTo>
                <a:lnTo>
                  <a:pt x="185" y="257"/>
                </a:lnTo>
                <a:lnTo>
                  <a:pt x="185" y="217"/>
                </a:lnTo>
                <a:lnTo>
                  <a:pt x="185" y="199"/>
                </a:lnTo>
                <a:lnTo>
                  <a:pt x="169" y="199"/>
                </a:lnTo>
                <a:lnTo>
                  <a:pt x="156" y="197"/>
                </a:lnTo>
                <a:lnTo>
                  <a:pt x="133" y="194"/>
                </a:lnTo>
                <a:lnTo>
                  <a:pt x="115" y="193"/>
                </a:lnTo>
                <a:lnTo>
                  <a:pt x="96" y="194"/>
                </a:lnTo>
                <a:lnTo>
                  <a:pt x="88" y="193"/>
                </a:lnTo>
                <a:lnTo>
                  <a:pt x="77" y="189"/>
                </a:lnTo>
                <a:lnTo>
                  <a:pt x="67" y="183"/>
                </a:lnTo>
                <a:lnTo>
                  <a:pt x="57" y="171"/>
                </a:lnTo>
                <a:lnTo>
                  <a:pt x="47" y="158"/>
                </a:lnTo>
                <a:lnTo>
                  <a:pt x="41" y="144"/>
                </a:lnTo>
                <a:lnTo>
                  <a:pt x="36" y="126"/>
                </a:lnTo>
                <a:lnTo>
                  <a:pt x="31" y="108"/>
                </a:lnTo>
                <a:lnTo>
                  <a:pt x="30" y="71"/>
                </a:lnTo>
                <a:lnTo>
                  <a:pt x="28" y="40"/>
                </a:lnTo>
                <a:lnTo>
                  <a:pt x="26" y="11"/>
                </a:lnTo>
                <a:lnTo>
                  <a:pt x="23" y="8"/>
                </a:lnTo>
                <a:lnTo>
                  <a:pt x="20" y="6"/>
                </a:lnTo>
                <a:lnTo>
                  <a:pt x="13" y="0"/>
                </a:lnTo>
                <a:lnTo>
                  <a:pt x="13" y="6"/>
                </a:lnTo>
                <a:lnTo>
                  <a:pt x="12" y="22"/>
                </a:lnTo>
                <a:lnTo>
                  <a:pt x="9" y="42"/>
                </a:lnTo>
                <a:lnTo>
                  <a:pt x="4" y="74"/>
                </a:lnTo>
                <a:lnTo>
                  <a:pt x="2" y="116"/>
                </a:lnTo>
                <a:lnTo>
                  <a:pt x="0" y="160"/>
                </a:lnTo>
                <a:lnTo>
                  <a:pt x="0" y="189"/>
                </a:lnTo>
                <a:lnTo>
                  <a:pt x="4" y="227"/>
                </a:lnTo>
                <a:lnTo>
                  <a:pt x="12" y="261"/>
                </a:lnTo>
                <a:lnTo>
                  <a:pt x="15" y="300"/>
                </a:lnTo>
                <a:lnTo>
                  <a:pt x="15" y="338"/>
                </a:lnTo>
                <a:lnTo>
                  <a:pt x="13" y="379"/>
                </a:lnTo>
                <a:lnTo>
                  <a:pt x="12" y="496"/>
                </a:lnTo>
                <a:lnTo>
                  <a:pt x="12" y="575"/>
                </a:lnTo>
                <a:lnTo>
                  <a:pt x="22" y="577"/>
                </a:lnTo>
                <a:lnTo>
                  <a:pt x="31" y="577"/>
                </a:lnTo>
                <a:lnTo>
                  <a:pt x="43" y="577"/>
                </a:lnTo>
                <a:lnTo>
                  <a:pt x="52" y="575"/>
                </a:lnTo>
                <a:lnTo>
                  <a:pt x="64" y="573"/>
                </a:lnTo>
                <a:lnTo>
                  <a:pt x="75" y="573"/>
                </a:lnTo>
                <a:lnTo>
                  <a:pt x="85" y="572"/>
                </a:lnTo>
                <a:lnTo>
                  <a:pt x="94" y="570"/>
                </a:lnTo>
                <a:lnTo>
                  <a:pt x="96" y="569"/>
                </a:lnTo>
                <a:lnTo>
                  <a:pt x="99" y="567"/>
                </a:lnTo>
                <a:lnTo>
                  <a:pt x="101" y="569"/>
                </a:lnTo>
                <a:lnTo>
                  <a:pt x="101" y="518"/>
                </a:lnTo>
                <a:lnTo>
                  <a:pt x="99" y="463"/>
                </a:lnTo>
                <a:lnTo>
                  <a:pt x="94" y="419"/>
                </a:lnTo>
                <a:lnTo>
                  <a:pt x="94" y="402"/>
                </a:lnTo>
                <a:lnTo>
                  <a:pt x="94" y="384"/>
                </a:lnTo>
                <a:lnTo>
                  <a:pt x="94" y="327"/>
                </a:lnTo>
                <a:lnTo>
                  <a:pt x="91" y="240"/>
                </a:lnTo>
                <a:lnTo>
                  <a:pt x="99" y="308"/>
                </a:lnTo>
                <a:lnTo>
                  <a:pt x="101" y="343"/>
                </a:lnTo>
                <a:lnTo>
                  <a:pt x="102" y="377"/>
                </a:lnTo>
                <a:lnTo>
                  <a:pt x="102" y="408"/>
                </a:lnTo>
                <a:lnTo>
                  <a:pt x="104" y="437"/>
                </a:lnTo>
                <a:lnTo>
                  <a:pt x="115" y="462"/>
                </a:lnTo>
                <a:lnTo>
                  <a:pt x="119" y="616"/>
                </a:lnTo>
                <a:lnTo>
                  <a:pt x="138" y="616"/>
                </a:lnTo>
                <a:lnTo>
                  <a:pt x="156" y="612"/>
                </a:lnTo>
                <a:lnTo>
                  <a:pt x="169" y="608"/>
                </a:lnTo>
                <a:lnTo>
                  <a:pt x="179" y="604"/>
                </a:lnTo>
                <a:lnTo>
                  <a:pt x="187" y="599"/>
                </a:lnTo>
                <a:lnTo>
                  <a:pt x="191" y="596"/>
                </a:lnTo>
                <a:lnTo>
                  <a:pt x="195" y="593"/>
                </a:lnTo>
                <a:lnTo>
                  <a:pt x="195" y="59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64" name="Freeform 63"/>
          <p:cNvSpPr>
            <a:spLocks/>
          </p:cNvSpPr>
          <p:nvPr/>
        </p:nvSpPr>
        <p:spPr bwMode="auto">
          <a:xfrm>
            <a:off x="6956425" y="2095831"/>
            <a:ext cx="330200" cy="977900"/>
          </a:xfrm>
          <a:custGeom>
            <a:avLst/>
            <a:gdLst>
              <a:gd name="T0" fmla="*/ 200 w 208"/>
              <a:gd name="T1" fmla="*/ 586 h 616"/>
              <a:gd name="T2" fmla="*/ 208 w 208"/>
              <a:gd name="T3" fmla="*/ 546 h 616"/>
              <a:gd name="T4" fmla="*/ 204 w 208"/>
              <a:gd name="T5" fmla="*/ 471 h 616"/>
              <a:gd name="T6" fmla="*/ 196 w 208"/>
              <a:gd name="T7" fmla="*/ 395 h 616"/>
              <a:gd name="T8" fmla="*/ 188 w 208"/>
              <a:gd name="T9" fmla="*/ 345 h 616"/>
              <a:gd name="T10" fmla="*/ 185 w 208"/>
              <a:gd name="T11" fmla="*/ 257 h 616"/>
              <a:gd name="T12" fmla="*/ 185 w 208"/>
              <a:gd name="T13" fmla="*/ 199 h 616"/>
              <a:gd name="T14" fmla="*/ 156 w 208"/>
              <a:gd name="T15" fmla="*/ 197 h 616"/>
              <a:gd name="T16" fmla="*/ 115 w 208"/>
              <a:gd name="T17" fmla="*/ 193 h 616"/>
              <a:gd name="T18" fmla="*/ 88 w 208"/>
              <a:gd name="T19" fmla="*/ 193 h 616"/>
              <a:gd name="T20" fmla="*/ 67 w 208"/>
              <a:gd name="T21" fmla="*/ 183 h 616"/>
              <a:gd name="T22" fmla="*/ 47 w 208"/>
              <a:gd name="T23" fmla="*/ 158 h 616"/>
              <a:gd name="T24" fmla="*/ 36 w 208"/>
              <a:gd name="T25" fmla="*/ 126 h 616"/>
              <a:gd name="T26" fmla="*/ 30 w 208"/>
              <a:gd name="T27" fmla="*/ 71 h 616"/>
              <a:gd name="T28" fmla="*/ 26 w 208"/>
              <a:gd name="T29" fmla="*/ 11 h 616"/>
              <a:gd name="T30" fmla="*/ 20 w 208"/>
              <a:gd name="T31" fmla="*/ 6 h 616"/>
              <a:gd name="T32" fmla="*/ 13 w 208"/>
              <a:gd name="T33" fmla="*/ 6 h 616"/>
              <a:gd name="T34" fmla="*/ 9 w 208"/>
              <a:gd name="T35" fmla="*/ 42 h 616"/>
              <a:gd name="T36" fmla="*/ 2 w 208"/>
              <a:gd name="T37" fmla="*/ 116 h 616"/>
              <a:gd name="T38" fmla="*/ 0 w 208"/>
              <a:gd name="T39" fmla="*/ 189 h 616"/>
              <a:gd name="T40" fmla="*/ 12 w 208"/>
              <a:gd name="T41" fmla="*/ 261 h 616"/>
              <a:gd name="T42" fmla="*/ 15 w 208"/>
              <a:gd name="T43" fmla="*/ 338 h 616"/>
              <a:gd name="T44" fmla="*/ 12 w 208"/>
              <a:gd name="T45" fmla="*/ 496 h 616"/>
              <a:gd name="T46" fmla="*/ 22 w 208"/>
              <a:gd name="T47" fmla="*/ 577 h 616"/>
              <a:gd name="T48" fmla="*/ 43 w 208"/>
              <a:gd name="T49" fmla="*/ 577 h 616"/>
              <a:gd name="T50" fmla="*/ 64 w 208"/>
              <a:gd name="T51" fmla="*/ 573 h 616"/>
              <a:gd name="T52" fmla="*/ 85 w 208"/>
              <a:gd name="T53" fmla="*/ 572 h 616"/>
              <a:gd name="T54" fmla="*/ 96 w 208"/>
              <a:gd name="T55" fmla="*/ 569 h 616"/>
              <a:gd name="T56" fmla="*/ 101 w 208"/>
              <a:gd name="T57" fmla="*/ 569 h 616"/>
              <a:gd name="T58" fmla="*/ 99 w 208"/>
              <a:gd name="T59" fmla="*/ 463 h 616"/>
              <a:gd name="T60" fmla="*/ 94 w 208"/>
              <a:gd name="T61" fmla="*/ 402 h 616"/>
              <a:gd name="T62" fmla="*/ 94 w 208"/>
              <a:gd name="T63" fmla="*/ 327 h 616"/>
              <a:gd name="T64" fmla="*/ 99 w 208"/>
              <a:gd name="T65" fmla="*/ 308 h 616"/>
              <a:gd name="T66" fmla="*/ 102 w 208"/>
              <a:gd name="T67" fmla="*/ 377 h 616"/>
              <a:gd name="T68" fmla="*/ 104 w 208"/>
              <a:gd name="T69" fmla="*/ 437 h 616"/>
              <a:gd name="T70" fmla="*/ 119 w 208"/>
              <a:gd name="T71" fmla="*/ 616 h 616"/>
              <a:gd name="T72" fmla="*/ 156 w 208"/>
              <a:gd name="T73" fmla="*/ 612 h 616"/>
              <a:gd name="T74" fmla="*/ 179 w 208"/>
              <a:gd name="T75" fmla="*/ 604 h 616"/>
              <a:gd name="T76" fmla="*/ 191 w 208"/>
              <a:gd name="T77" fmla="*/ 596 h 616"/>
              <a:gd name="T78" fmla="*/ 195 w 208"/>
              <a:gd name="T79" fmla="*/ 591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08" h="616">
                <a:moveTo>
                  <a:pt x="195" y="591"/>
                </a:moveTo>
                <a:lnTo>
                  <a:pt x="200" y="586"/>
                </a:lnTo>
                <a:lnTo>
                  <a:pt x="206" y="572"/>
                </a:lnTo>
                <a:lnTo>
                  <a:pt x="208" y="546"/>
                </a:lnTo>
                <a:lnTo>
                  <a:pt x="206" y="512"/>
                </a:lnTo>
                <a:lnTo>
                  <a:pt x="204" y="471"/>
                </a:lnTo>
                <a:lnTo>
                  <a:pt x="200" y="432"/>
                </a:lnTo>
                <a:lnTo>
                  <a:pt x="196" y="395"/>
                </a:lnTo>
                <a:lnTo>
                  <a:pt x="191" y="366"/>
                </a:lnTo>
                <a:lnTo>
                  <a:pt x="188" y="345"/>
                </a:lnTo>
                <a:lnTo>
                  <a:pt x="185" y="306"/>
                </a:lnTo>
                <a:lnTo>
                  <a:pt x="185" y="257"/>
                </a:lnTo>
                <a:lnTo>
                  <a:pt x="185" y="217"/>
                </a:lnTo>
                <a:lnTo>
                  <a:pt x="185" y="199"/>
                </a:lnTo>
                <a:lnTo>
                  <a:pt x="169" y="199"/>
                </a:lnTo>
                <a:lnTo>
                  <a:pt x="156" y="197"/>
                </a:lnTo>
                <a:lnTo>
                  <a:pt x="133" y="194"/>
                </a:lnTo>
                <a:lnTo>
                  <a:pt x="115" y="193"/>
                </a:lnTo>
                <a:lnTo>
                  <a:pt x="96" y="194"/>
                </a:lnTo>
                <a:lnTo>
                  <a:pt x="88" y="193"/>
                </a:lnTo>
                <a:lnTo>
                  <a:pt x="77" y="189"/>
                </a:lnTo>
                <a:lnTo>
                  <a:pt x="67" y="183"/>
                </a:lnTo>
                <a:lnTo>
                  <a:pt x="57" y="171"/>
                </a:lnTo>
                <a:lnTo>
                  <a:pt x="47" y="158"/>
                </a:lnTo>
                <a:lnTo>
                  <a:pt x="41" y="144"/>
                </a:lnTo>
                <a:lnTo>
                  <a:pt x="36" y="126"/>
                </a:lnTo>
                <a:lnTo>
                  <a:pt x="31" y="108"/>
                </a:lnTo>
                <a:lnTo>
                  <a:pt x="30" y="71"/>
                </a:lnTo>
                <a:lnTo>
                  <a:pt x="28" y="40"/>
                </a:lnTo>
                <a:lnTo>
                  <a:pt x="26" y="11"/>
                </a:lnTo>
                <a:lnTo>
                  <a:pt x="23" y="8"/>
                </a:lnTo>
                <a:lnTo>
                  <a:pt x="20" y="6"/>
                </a:lnTo>
                <a:lnTo>
                  <a:pt x="13" y="0"/>
                </a:lnTo>
                <a:lnTo>
                  <a:pt x="13" y="6"/>
                </a:lnTo>
                <a:lnTo>
                  <a:pt x="12" y="22"/>
                </a:lnTo>
                <a:lnTo>
                  <a:pt x="9" y="42"/>
                </a:lnTo>
                <a:lnTo>
                  <a:pt x="4" y="74"/>
                </a:lnTo>
                <a:lnTo>
                  <a:pt x="2" y="116"/>
                </a:lnTo>
                <a:lnTo>
                  <a:pt x="0" y="160"/>
                </a:lnTo>
                <a:lnTo>
                  <a:pt x="0" y="189"/>
                </a:lnTo>
                <a:lnTo>
                  <a:pt x="4" y="227"/>
                </a:lnTo>
                <a:lnTo>
                  <a:pt x="12" y="261"/>
                </a:lnTo>
                <a:lnTo>
                  <a:pt x="15" y="300"/>
                </a:lnTo>
                <a:lnTo>
                  <a:pt x="15" y="338"/>
                </a:lnTo>
                <a:lnTo>
                  <a:pt x="13" y="379"/>
                </a:lnTo>
                <a:lnTo>
                  <a:pt x="12" y="496"/>
                </a:lnTo>
                <a:lnTo>
                  <a:pt x="12" y="575"/>
                </a:lnTo>
                <a:lnTo>
                  <a:pt x="22" y="577"/>
                </a:lnTo>
                <a:lnTo>
                  <a:pt x="31" y="577"/>
                </a:lnTo>
                <a:lnTo>
                  <a:pt x="43" y="577"/>
                </a:lnTo>
                <a:lnTo>
                  <a:pt x="52" y="575"/>
                </a:lnTo>
                <a:lnTo>
                  <a:pt x="64" y="573"/>
                </a:lnTo>
                <a:lnTo>
                  <a:pt x="75" y="573"/>
                </a:lnTo>
                <a:lnTo>
                  <a:pt x="85" y="572"/>
                </a:lnTo>
                <a:lnTo>
                  <a:pt x="94" y="570"/>
                </a:lnTo>
                <a:lnTo>
                  <a:pt x="96" y="569"/>
                </a:lnTo>
                <a:lnTo>
                  <a:pt x="99" y="567"/>
                </a:lnTo>
                <a:lnTo>
                  <a:pt x="101" y="569"/>
                </a:lnTo>
                <a:lnTo>
                  <a:pt x="101" y="518"/>
                </a:lnTo>
                <a:lnTo>
                  <a:pt x="99" y="463"/>
                </a:lnTo>
                <a:lnTo>
                  <a:pt x="94" y="419"/>
                </a:lnTo>
                <a:lnTo>
                  <a:pt x="94" y="402"/>
                </a:lnTo>
                <a:lnTo>
                  <a:pt x="94" y="384"/>
                </a:lnTo>
                <a:lnTo>
                  <a:pt x="94" y="327"/>
                </a:lnTo>
                <a:lnTo>
                  <a:pt x="91" y="240"/>
                </a:lnTo>
                <a:lnTo>
                  <a:pt x="99" y="308"/>
                </a:lnTo>
                <a:lnTo>
                  <a:pt x="101" y="343"/>
                </a:lnTo>
                <a:lnTo>
                  <a:pt x="102" y="377"/>
                </a:lnTo>
                <a:lnTo>
                  <a:pt x="102" y="408"/>
                </a:lnTo>
                <a:lnTo>
                  <a:pt x="104" y="437"/>
                </a:lnTo>
                <a:lnTo>
                  <a:pt x="115" y="462"/>
                </a:lnTo>
                <a:lnTo>
                  <a:pt x="119" y="616"/>
                </a:lnTo>
                <a:lnTo>
                  <a:pt x="138" y="616"/>
                </a:lnTo>
                <a:lnTo>
                  <a:pt x="156" y="612"/>
                </a:lnTo>
                <a:lnTo>
                  <a:pt x="169" y="608"/>
                </a:lnTo>
                <a:lnTo>
                  <a:pt x="179" y="604"/>
                </a:lnTo>
                <a:lnTo>
                  <a:pt x="187" y="599"/>
                </a:lnTo>
                <a:lnTo>
                  <a:pt x="191" y="596"/>
                </a:lnTo>
                <a:lnTo>
                  <a:pt x="195" y="593"/>
                </a:lnTo>
                <a:lnTo>
                  <a:pt x="195" y="591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1117600" y="4273881"/>
            <a:ext cx="2946400" cy="1346200"/>
          </a:xfrm>
          <a:prstGeom prst="rect">
            <a:avLst/>
          </a:prstGeom>
          <a:solidFill>
            <a:srgbClr val="99CCFF"/>
          </a:solidFill>
          <a:ln w="1270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66" name="Freeform 65"/>
          <p:cNvSpPr>
            <a:spLocks/>
          </p:cNvSpPr>
          <p:nvPr/>
        </p:nvSpPr>
        <p:spPr bwMode="auto">
          <a:xfrm>
            <a:off x="3382963" y="4586619"/>
            <a:ext cx="623887" cy="1030287"/>
          </a:xfrm>
          <a:custGeom>
            <a:avLst/>
            <a:gdLst>
              <a:gd name="T0" fmla="*/ 351 w 393"/>
              <a:gd name="T1" fmla="*/ 38 h 649"/>
              <a:gd name="T2" fmla="*/ 332 w 393"/>
              <a:gd name="T3" fmla="*/ 15 h 649"/>
              <a:gd name="T4" fmla="*/ 314 w 393"/>
              <a:gd name="T5" fmla="*/ 5 h 649"/>
              <a:gd name="T6" fmla="*/ 295 w 393"/>
              <a:gd name="T7" fmla="*/ 2 h 649"/>
              <a:gd name="T8" fmla="*/ 278 w 393"/>
              <a:gd name="T9" fmla="*/ 0 h 649"/>
              <a:gd name="T10" fmla="*/ 264 w 393"/>
              <a:gd name="T11" fmla="*/ 0 h 649"/>
              <a:gd name="T12" fmla="*/ 257 w 393"/>
              <a:gd name="T13" fmla="*/ 0 h 649"/>
              <a:gd name="T14" fmla="*/ 243 w 393"/>
              <a:gd name="T15" fmla="*/ 0 h 649"/>
              <a:gd name="T16" fmla="*/ 224 w 393"/>
              <a:gd name="T17" fmla="*/ 0 h 649"/>
              <a:gd name="T18" fmla="*/ 203 w 393"/>
              <a:gd name="T19" fmla="*/ 3 h 649"/>
              <a:gd name="T20" fmla="*/ 182 w 393"/>
              <a:gd name="T21" fmla="*/ 11 h 649"/>
              <a:gd name="T22" fmla="*/ 163 w 393"/>
              <a:gd name="T23" fmla="*/ 25 h 649"/>
              <a:gd name="T24" fmla="*/ 134 w 393"/>
              <a:gd name="T25" fmla="*/ 55 h 649"/>
              <a:gd name="T26" fmla="*/ 115 w 393"/>
              <a:gd name="T27" fmla="*/ 76 h 649"/>
              <a:gd name="T28" fmla="*/ 84 w 393"/>
              <a:gd name="T29" fmla="*/ 107 h 649"/>
              <a:gd name="T30" fmla="*/ 53 w 393"/>
              <a:gd name="T31" fmla="*/ 134 h 649"/>
              <a:gd name="T32" fmla="*/ 23 w 393"/>
              <a:gd name="T33" fmla="*/ 163 h 649"/>
              <a:gd name="T34" fmla="*/ 0 w 393"/>
              <a:gd name="T35" fmla="*/ 182 h 649"/>
              <a:gd name="T36" fmla="*/ 5 w 393"/>
              <a:gd name="T37" fmla="*/ 196 h 649"/>
              <a:gd name="T38" fmla="*/ 15 w 393"/>
              <a:gd name="T39" fmla="*/ 205 h 649"/>
              <a:gd name="T40" fmla="*/ 40 w 393"/>
              <a:gd name="T41" fmla="*/ 199 h 649"/>
              <a:gd name="T42" fmla="*/ 69 w 393"/>
              <a:gd name="T43" fmla="*/ 180 h 649"/>
              <a:gd name="T44" fmla="*/ 96 w 393"/>
              <a:gd name="T45" fmla="*/ 155 h 649"/>
              <a:gd name="T46" fmla="*/ 121 w 393"/>
              <a:gd name="T47" fmla="*/ 128 h 649"/>
              <a:gd name="T48" fmla="*/ 149 w 393"/>
              <a:gd name="T49" fmla="*/ 103 h 649"/>
              <a:gd name="T50" fmla="*/ 170 w 393"/>
              <a:gd name="T51" fmla="*/ 161 h 649"/>
              <a:gd name="T52" fmla="*/ 167 w 393"/>
              <a:gd name="T53" fmla="*/ 340 h 649"/>
              <a:gd name="T54" fmla="*/ 199 w 393"/>
              <a:gd name="T55" fmla="*/ 649 h 649"/>
              <a:gd name="T56" fmla="*/ 349 w 393"/>
              <a:gd name="T57" fmla="*/ 649 h 649"/>
              <a:gd name="T58" fmla="*/ 341 w 393"/>
              <a:gd name="T59" fmla="*/ 561 h 649"/>
              <a:gd name="T60" fmla="*/ 335 w 393"/>
              <a:gd name="T61" fmla="*/ 470 h 649"/>
              <a:gd name="T62" fmla="*/ 326 w 393"/>
              <a:gd name="T63" fmla="*/ 368 h 649"/>
              <a:gd name="T64" fmla="*/ 320 w 393"/>
              <a:gd name="T65" fmla="*/ 288 h 649"/>
              <a:gd name="T66" fmla="*/ 316 w 393"/>
              <a:gd name="T67" fmla="*/ 169 h 649"/>
              <a:gd name="T68" fmla="*/ 324 w 393"/>
              <a:gd name="T69" fmla="*/ 111 h 649"/>
              <a:gd name="T70" fmla="*/ 337 w 393"/>
              <a:gd name="T71" fmla="*/ 186 h 649"/>
              <a:gd name="T72" fmla="*/ 357 w 393"/>
              <a:gd name="T73" fmla="*/ 259 h 649"/>
              <a:gd name="T74" fmla="*/ 364 w 393"/>
              <a:gd name="T75" fmla="*/ 278 h 649"/>
              <a:gd name="T76" fmla="*/ 382 w 393"/>
              <a:gd name="T77" fmla="*/ 278 h 649"/>
              <a:gd name="T78" fmla="*/ 393 w 393"/>
              <a:gd name="T79" fmla="*/ 267 h 649"/>
              <a:gd name="T80" fmla="*/ 385 w 393"/>
              <a:gd name="T81" fmla="*/ 222 h 649"/>
              <a:gd name="T82" fmla="*/ 368 w 393"/>
              <a:gd name="T83" fmla="*/ 119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93" h="649">
                <a:moveTo>
                  <a:pt x="359" y="65"/>
                </a:moveTo>
                <a:lnTo>
                  <a:pt x="359" y="59"/>
                </a:lnTo>
                <a:lnTo>
                  <a:pt x="351" y="38"/>
                </a:lnTo>
                <a:lnTo>
                  <a:pt x="343" y="25"/>
                </a:lnTo>
                <a:lnTo>
                  <a:pt x="337" y="19"/>
                </a:lnTo>
                <a:lnTo>
                  <a:pt x="332" y="15"/>
                </a:lnTo>
                <a:lnTo>
                  <a:pt x="326" y="11"/>
                </a:lnTo>
                <a:lnTo>
                  <a:pt x="320" y="9"/>
                </a:lnTo>
                <a:lnTo>
                  <a:pt x="314" y="5"/>
                </a:lnTo>
                <a:lnTo>
                  <a:pt x="309" y="3"/>
                </a:lnTo>
                <a:lnTo>
                  <a:pt x="303" y="3"/>
                </a:lnTo>
                <a:lnTo>
                  <a:pt x="295" y="2"/>
                </a:lnTo>
                <a:lnTo>
                  <a:pt x="291" y="2"/>
                </a:lnTo>
                <a:lnTo>
                  <a:pt x="284" y="0"/>
                </a:lnTo>
                <a:lnTo>
                  <a:pt x="278" y="0"/>
                </a:lnTo>
                <a:lnTo>
                  <a:pt x="274" y="0"/>
                </a:lnTo>
                <a:lnTo>
                  <a:pt x="270" y="0"/>
                </a:lnTo>
                <a:lnTo>
                  <a:pt x="264" y="0"/>
                </a:lnTo>
                <a:lnTo>
                  <a:pt x="261" y="0"/>
                </a:lnTo>
                <a:lnTo>
                  <a:pt x="259" y="0"/>
                </a:lnTo>
                <a:lnTo>
                  <a:pt x="257" y="0"/>
                </a:lnTo>
                <a:lnTo>
                  <a:pt x="253" y="0"/>
                </a:lnTo>
                <a:lnTo>
                  <a:pt x="249" y="0"/>
                </a:lnTo>
                <a:lnTo>
                  <a:pt x="243" y="0"/>
                </a:lnTo>
                <a:lnTo>
                  <a:pt x="238" y="0"/>
                </a:lnTo>
                <a:lnTo>
                  <a:pt x="232" y="0"/>
                </a:lnTo>
                <a:lnTo>
                  <a:pt x="224" y="0"/>
                </a:lnTo>
                <a:lnTo>
                  <a:pt x="217" y="2"/>
                </a:lnTo>
                <a:lnTo>
                  <a:pt x="211" y="2"/>
                </a:lnTo>
                <a:lnTo>
                  <a:pt x="203" y="3"/>
                </a:lnTo>
                <a:lnTo>
                  <a:pt x="195" y="5"/>
                </a:lnTo>
                <a:lnTo>
                  <a:pt x="188" y="9"/>
                </a:lnTo>
                <a:lnTo>
                  <a:pt x="182" y="11"/>
                </a:lnTo>
                <a:lnTo>
                  <a:pt x="174" y="15"/>
                </a:lnTo>
                <a:lnTo>
                  <a:pt x="169" y="19"/>
                </a:lnTo>
                <a:lnTo>
                  <a:pt x="163" y="25"/>
                </a:lnTo>
                <a:lnTo>
                  <a:pt x="153" y="36"/>
                </a:lnTo>
                <a:lnTo>
                  <a:pt x="144" y="46"/>
                </a:lnTo>
                <a:lnTo>
                  <a:pt x="134" y="55"/>
                </a:lnTo>
                <a:lnTo>
                  <a:pt x="126" y="65"/>
                </a:lnTo>
                <a:lnTo>
                  <a:pt x="124" y="67"/>
                </a:lnTo>
                <a:lnTo>
                  <a:pt x="115" y="76"/>
                </a:lnTo>
                <a:lnTo>
                  <a:pt x="103" y="86"/>
                </a:lnTo>
                <a:lnTo>
                  <a:pt x="94" y="98"/>
                </a:lnTo>
                <a:lnTo>
                  <a:pt x="84" y="107"/>
                </a:lnTo>
                <a:lnTo>
                  <a:pt x="74" y="117"/>
                </a:lnTo>
                <a:lnTo>
                  <a:pt x="63" y="126"/>
                </a:lnTo>
                <a:lnTo>
                  <a:pt x="53" y="134"/>
                </a:lnTo>
                <a:lnTo>
                  <a:pt x="44" y="144"/>
                </a:lnTo>
                <a:lnTo>
                  <a:pt x="34" y="153"/>
                </a:lnTo>
                <a:lnTo>
                  <a:pt x="23" y="163"/>
                </a:lnTo>
                <a:lnTo>
                  <a:pt x="11" y="171"/>
                </a:lnTo>
                <a:lnTo>
                  <a:pt x="2" y="178"/>
                </a:lnTo>
                <a:lnTo>
                  <a:pt x="0" y="182"/>
                </a:lnTo>
                <a:lnTo>
                  <a:pt x="2" y="188"/>
                </a:lnTo>
                <a:lnTo>
                  <a:pt x="2" y="192"/>
                </a:lnTo>
                <a:lnTo>
                  <a:pt x="5" y="196"/>
                </a:lnTo>
                <a:lnTo>
                  <a:pt x="7" y="199"/>
                </a:lnTo>
                <a:lnTo>
                  <a:pt x="11" y="203"/>
                </a:lnTo>
                <a:lnTo>
                  <a:pt x="15" y="205"/>
                </a:lnTo>
                <a:lnTo>
                  <a:pt x="19" y="205"/>
                </a:lnTo>
                <a:lnTo>
                  <a:pt x="30" y="203"/>
                </a:lnTo>
                <a:lnTo>
                  <a:pt x="40" y="199"/>
                </a:lnTo>
                <a:lnTo>
                  <a:pt x="48" y="194"/>
                </a:lnTo>
                <a:lnTo>
                  <a:pt x="57" y="188"/>
                </a:lnTo>
                <a:lnTo>
                  <a:pt x="69" y="180"/>
                </a:lnTo>
                <a:lnTo>
                  <a:pt x="76" y="174"/>
                </a:lnTo>
                <a:lnTo>
                  <a:pt x="86" y="163"/>
                </a:lnTo>
                <a:lnTo>
                  <a:pt x="96" y="155"/>
                </a:lnTo>
                <a:lnTo>
                  <a:pt x="103" y="148"/>
                </a:lnTo>
                <a:lnTo>
                  <a:pt x="113" y="138"/>
                </a:lnTo>
                <a:lnTo>
                  <a:pt x="121" y="128"/>
                </a:lnTo>
                <a:lnTo>
                  <a:pt x="132" y="121"/>
                </a:lnTo>
                <a:lnTo>
                  <a:pt x="142" y="111"/>
                </a:lnTo>
                <a:lnTo>
                  <a:pt x="149" y="103"/>
                </a:lnTo>
                <a:lnTo>
                  <a:pt x="159" y="96"/>
                </a:lnTo>
                <a:lnTo>
                  <a:pt x="169" y="90"/>
                </a:lnTo>
                <a:lnTo>
                  <a:pt x="170" y="161"/>
                </a:lnTo>
                <a:lnTo>
                  <a:pt x="172" y="230"/>
                </a:lnTo>
                <a:lnTo>
                  <a:pt x="169" y="301"/>
                </a:lnTo>
                <a:lnTo>
                  <a:pt x="167" y="340"/>
                </a:lnTo>
                <a:lnTo>
                  <a:pt x="163" y="372"/>
                </a:lnTo>
                <a:lnTo>
                  <a:pt x="138" y="649"/>
                </a:lnTo>
                <a:lnTo>
                  <a:pt x="199" y="649"/>
                </a:lnTo>
                <a:lnTo>
                  <a:pt x="243" y="322"/>
                </a:lnTo>
                <a:lnTo>
                  <a:pt x="291" y="649"/>
                </a:lnTo>
                <a:lnTo>
                  <a:pt x="349" y="649"/>
                </a:lnTo>
                <a:lnTo>
                  <a:pt x="345" y="618"/>
                </a:lnTo>
                <a:lnTo>
                  <a:pt x="343" y="589"/>
                </a:lnTo>
                <a:lnTo>
                  <a:pt x="341" y="561"/>
                </a:lnTo>
                <a:lnTo>
                  <a:pt x="339" y="530"/>
                </a:lnTo>
                <a:lnTo>
                  <a:pt x="337" y="501"/>
                </a:lnTo>
                <a:lnTo>
                  <a:pt x="335" y="470"/>
                </a:lnTo>
                <a:lnTo>
                  <a:pt x="332" y="442"/>
                </a:lnTo>
                <a:lnTo>
                  <a:pt x="330" y="411"/>
                </a:lnTo>
                <a:lnTo>
                  <a:pt x="326" y="368"/>
                </a:lnTo>
                <a:lnTo>
                  <a:pt x="324" y="340"/>
                </a:lnTo>
                <a:lnTo>
                  <a:pt x="324" y="328"/>
                </a:lnTo>
                <a:lnTo>
                  <a:pt x="320" y="288"/>
                </a:lnTo>
                <a:lnTo>
                  <a:pt x="316" y="247"/>
                </a:lnTo>
                <a:lnTo>
                  <a:pt x="316" y="209"/>
                </a:lnTo>
                <a:lnTo>
                  <a:pt x="316" y="169"/>
                </a:lnTo>
                <a:lnTo>
                  <a:pt x="316" y="130"/>
                </a:lnTo>
                <a:lnTo>
                  <a:pt x="318" y="88"/>
                </a:lnTo>
                <a:lnTo>
                  <a:pt x="324" y="111"/>
                </a:lnTo>
                <a:lnTo>
                  <a:pt x="328" y="134"/>
                </a:lnTo>
                <a:lnTo>
                  <a:pt x="332" y="159"/>
                </a:lnTo>
                <a:lnTo>
                  <a:pt x="337" y="186"/>
                </a:lnTo>
                <a:lnTo>
                  <a:pt x="341" y="211"/>
                </a:lnTo>
                <a:lnTo>
                  <a:pt x="347" y="234"/>
                </a:lnTo>
                <a:lnTo>
                  <a:pt x="357" y="259"/>
                </a:lnTo>
                <a:lnTo>
                  <a:pt x="360" y="274"/>
                </a:lnTo>
                <a:lnTo>
                  <a:pt x="362" y="276"/>
                </a:lnTo>
                <a:lnTo>
                  <a:pt x="364" y="278"/>
                </a:lnTo>
                <a:lnTo>
                  <a:pt x="370" y="280"/>
                </a:lnTo>
                <a:lnTo>
                  <a:pt x="376" y="280"/>
                </a:lnTo>
                <a:lnTo>
                  <a:pt x="382" y="278"/>
                </a:lnTo>
                <a:lnTo>
                  <a:pt x="385" y="276"/>
                </a:lnTo>
                <a:lnTo>
                  <a:pt x="389" y="272"/>
                </a:lnTo>
                <a:lnTo>
                  <a:pt x="393" y="267"/>
                </a:lnTo>
                <a:lnTo>
                  <a:pt x="393" y="259"/>
                </a:lnTo>
                <a:lnTo>
                  <a:pt x="393" y="253"/>
                </a:lnTo>
                <a:lnTo>
                  <a:pt x="385" y="222"/>
                </a:lnTo>
                <a:lnTo>
                  <a:pt x="380" y="188"/>
                </a:lnTo>
                <a:lnTo>
                  <a:pt x="374" y="153"/>
                </a:lnTo>
                <a:lnTo>
                  <a:pt x="368" y="119"/>
                </a:lnTo>
                <a:lnTo>
                  <a:pt x="364" y="88"/>
                </a:lnTo>
                <a:lnTo>
                  <a:pt x="359" y="6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67" name="Freeform 66"/>
          <p:cNvSpPr>
            <a:spLocks/>
          </p:cNvSpPr>
          <p:nvPr/>
        </p:nvSpPr>
        <p:spPr bwMode="auto">
          <a:xfrm>
            <a:off x="3692525" y="4372306"/>
            <a:ext cx="192088" cy="195263"/>
          </a:xfrm>
          <a:custGeom>
            <a:avLst/>
            <a:gdLst>
              <a:gd name="T0" fmla="*/ 121 w 121"/>
              <a:gd name="T1" fmla="*/ 62 h 123"/>
              <a:gd name="T2" fmla="*/ 121 w 121"/>
              <a:gd name="T3" fmla="*/ 48 h 123"/>
              <a:gd name="T4" fmla="*/ 117 w 121"/>
              <a:gd name="T5" fmla="*/ 37 h 123"/>
              <a:gd name="T6" fmla="*/ 112 w 121"/>
              <a:gd name="T7" fmla="*/ 27 h 123"/>
              <a:gd name="T8" fmla="*/ 104 w 121"/>
              <a:gd name="T9" fmla="*/ 17 h 123"/>
              <a:gd name="T10" fmla="*/ 96 w 121"/>
              <a:gd name="T11" fmla="*/ 10 h 123"/>
              <a:gd name="T12" fmla="*/ 85 w 121"/>
              <a:gd name="T13" fmla="*/ 4 h 123"/>
              <a:gd name="T14" fmla="*/ 75 w 121"/>
              <a:gd name="T15" fmla="*/ 0 h 123"/>
              <a:gd name="T16" fmla="*/ 62 w 121"/>
              <a:gd name="T17" fmla="*/ 0 h 123"/>
              <a:gd name="T18" fmla="*/ 48 w 121"/>
              <a:gd name="T19" fmla="*/ 0 h 123"/>
              <a:gd name="T20" fmla="*/ 39 w 121"/>
              <a:gd name="T21" fmla="*/ 4 h 123"/>
              <a:gd name="T22" fmla="*/ 27 w 121"/>
              <a:gd name="T23" fmla="*/ 10 h 123"/>
              <a:gd name="T24" fmla="*/ 18 w 121"/>
              <a:gd name="T25" fmla="*/ 17 h 123"/>
              <a:gd name="T26" fmla="*/ 10 w 121"/>
              <a:gd name="T27" fmla="*/ 27 h 123"/>
              <a:gd name="T28" fmla="*/ 6 w 121"/>
              <a:gd name="T29" fmla="*/ 37 h 123"/>
              <a:gd name="T30" fmla="*/ 2 w 121"/>
              <a:gd name="T31" fmla="*/ 48 h 123"/>
              <a:gd name="T32" fmla="*/ 0 w 121"/>
              <a:gd name="T33" fmla="*/ 62 h 123"/>
              <a:gd name="T34" fmla="*/ 2 w 121"/>
              <a:gd name="T35" fmla="*/ 73 h 123"/>
              <a:gd name="T36" fmla="*/ 6 w 121"/>
              <a:gd name="T37" fmla="*/ 85 h 123"/>
              <a:gd name="T38" fmla="*/ 10 w 121"/>
              <a:gd name="T39" fmla="*/ 96 h 123"/>
              <a:gd name="T40" fmla="*/ 18 w 121"/>
              <a:gd name="T41" fmla="*/ 104 h 123"/>
              <a:gd name="T42" fmla="*/ 27 w 121"/>
              <a:gd name="T43" fmla="*/ 112 h 123"/>
              <a:gd name="T44" fmla="*/ 39 w 121"/>
              <a:gd name="T45" fmla="*/ 117 h 123"/>
              <a:gd name="T46" fmla="*/ 48 w 121"/>
              <a:gd name="T47" fmla="*/ 121 h 123"/>
              <a:gd name="T48" fmla="*/ 62 w 121"/>
              <a:gd name="T49" fmla="*/ 123 h 123"/>
              <a:gd name="T50" fmla="*/ 75 w 121"/>
              <a:gd name="T51" fmla="*/ 121 h 123"/>
              <a:gd name="T52" fmla="*/ 85 w 121"/>
              <a:gd name="T53" fmla="*/ 117 h 123"/>
              <a:gd name="T54" fmla="*/ 96 w 121"/>
              <a:gd name="T55" fmla="*/ 112 h 123"/>
              <a:gd name="T56" fmla="*/ 104 w 121"/>
              <a:gd name="T57" fmla="*/ 104 h 123"/>
              <a:gd name="T58" fmla="*/ 112 w 121"/>
              <a:gd name="T59" fmla="*/ 96 h 123"/>
              <a:gd name="T60" fmla="*/ 117 w 121"/>
              <a:gd name="T61" fmla="*/ 85 h 123"/>
              <a:gd name="T62" fmla="*/ 121 w 121"/>
              <a:gd name="T63" fmla="*/ 73 h 123"/>
              <a:gd name="T64" fmla="*/ 121 w 121"/>
              <a:gd name="T65" fmla="*/ 62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1" h="123">
                <a:moveTo>
                  <a:pt x="121" y="62"/>
                </a:moveTo>
                <a:lnTo>
                  <a:pt x="121" y="48"/>
                </a:lnTo>
                <a:lnTo>
                  <a:pt x="117" y="37"/>
                </a:lnTo>
                <a:lnTo>
                  <a:pt x="112" y="27"/>
                </a:lnTo>
                <a:lnTo>
                  <a:pt x="104" y="17"/>
                </a:lnTo>
                <a:lnTo>
                  <a:pt x="96" y="10"/>
                </a:lnTo>
                <a:lnTo>
                  <a:pt x="85" y="4"/>
                </a:lnTo>
                <a:lnTo>
                  <a:pt x="75" y="0"/>
                </a:lnTo>
                <a:lnTo>
                  <a:pt x="62" y="0"/>
                </a:lnTo>
                <a:lnTo>
                  <a:pt x="48" y="0"/>
                </a:lnTo>
                <a:lnTo>
                  <a:pt x="39" y="4"/>
                </a:lnTo>
                <a:lnTo>
                  <a:pt x="27" y="10"/>
                </a:lnTo>
                <a:lnTo>
                  <a:pt x="18" y="17"/>
                </a:lnTo>
                <a:lnTo>
                  <a:pt x="10" y="27"/>
                </a:lnTo>
                <a:lnTo>
                  <a:pt x="6" y="37"/>
                </a:lnTo>
                <a:lnTo>
                  <a:pt x="2" y="48"/>
                </a:lnTo>
                <a:lnTo>
                  <a:pt x="0" y="62"/>
                </a:lnTo>
                <a:lnTo>
                  <a:pt x="2" y="73"/>
                </a:lnTo>
                <a:lnTo>
                  <a:pt x="6" y="85"/>
                </a:lnTo>
                <a:lnTo>
                  <a:pt x="10" y="96"/>
                </a:lnTo>
                <a:lnTo>
                  <a:pt x="18" y="104"/>
                </a:lnTo>
                <a:lnTo>
                  <a:pt x="27" y="112"/>
                </a:lnTo>
                <a:lnTo>
                  <a:pt x="39" y="117"/>
                </a:lnTo>
                <a:lnTo>
                  <a:pt x="48" y="121"/>
                </a:lnTo>
                <a:lnTo>
                  <a:pt x="62" y="123"/>
                </a:lnTo>
                <a:lnTo>
                  <a:pt x="75" y="121"/>
                </a:lnTo>
                <a:lnTo>
                  <a:pt x="85" y="117"/>
                </a:lnTo>
                <a:lnTo>
                  <a:pt x="96" y="112"/>
                </a:lnTo>
                <a:lnTo>
                  <a:pt x="104" y="104"/>
                </a:lnTo>
                <a:lnTo>
                  <a:pt x="112" y="96"/>
                </a:lnTo>
                <a:lnTo>
                  <a:pt x="117" y="85"/>
                </a:lnTo>
                <a:lnTo>
                  <a:pt x="121" y="73"/>
                </a:lnTo>
                <a:lnTo>
                  <a:pt x="121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grpSp>
        <p:nvGrpSpPr>
          <p:cNvPr id="68" name="Group 67"/>
          <p:cNvGrpSpPr>
            <a:grpSpLocks/>
          </p:cNvGrpSpPr>
          <p:nvPr/>
        </p:nvGrpSpPr>
        <p:grpSpPr bwMode="auto">
          <a:xfrm>
            <a:off x="1155700" y="4580274"/>
            <a:ext cx="685800" cy="1036638"/>
            <a:chOff x="520" y="2817"/>
            <a:chExt cx="432" cy="653"/>
          </a:xfrm>
        </p:grpSpPr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568" y="2930"/>
              <a:ext cx="384" cy="538"/>
            </a:xfrm>
            <a:custGeom>
              <a:avLst/>
              <a:gdLst>
                <a:gd name="T0" fmla="*/ 97 w 384"/>
                <a:gd name="T1" fmla="*/ 357 h 538"/>
                <a:gd name="T2" fmla="*/ 141 w 384"/>
                <a:gd name="T3" fmla="*/ 360 h 538"/>
                <a:gd name="T4" fmla="*/ 216 w 384"/>
                <a:gd name="T5" fmla="*/ 357 h 538"/>
                <a:gd name="T6" fmla="*/ 263 w 384"/>
                <a:gd name="T7" fmla="*/ 354 h 538"/>
                <a:gd name="T8" fmla="*/ 274 w 384"/>
                <a:gd name="T9" fmla="*/ 357 h 538"/>
                <a:gd name="T10" fmla="*/ 286 w 384"/>
                <a:gd name="T11" fmla="*/ 412 h 538"/>
                <a:gd name="T12" fmla="*/ 300 w 384"/>
                <a:gd name="T13" fmla="*/ 456 h 538"/>
                <a:gd name="T14" fmla="*/ 328 w 384"/>
                <a:gd name="T15" fmla="*/ 538 h 538"/>
                <a:gd name="T16" fmla="*/ 384 w 384"/>
                <a:gd name="T17" fmla="*/ 538 h 538"/>
                <a:gd name="T18" fmla="*/ 343 w 384"/>
                <a:gd name="T19" fmla="*/ 388 h 538"/>
                <a:gd name="T20" fmla="*/ 316 w 384"/>
                <a:gd name="T21" fmla="*/ 286 h 538"/>
                <a:gd name="T22" fmla="*/ 306 w 384"/>
                <a:gd name="T23" fmla="*/ 279 h 538"/>
                <a:gd name="T24" fmla="*/ 292 w 384"/>
                <a:gd name="T25" fmla="*/ 270 h 538"/>
                <a:gd name="T26" fmla="*/ 186 w 384"/>
                <a:gd name="T27" fmla="*/ 269 h 538"/>
                <a:gd name="T28" fmla="*/ 175 w 384"/>
                <a:gd name="T29" fmla="*/ 267 h 538"/>
                <a:gd name="T30" fmla="*/ 167 w 384"/>
                <a:gd name="T31" fmla="*/ 267 h 538"/>
                <a:gd name="T32" fmla="*/ 161 w 384"/>
                <a:gd name="T33" fmla="*/ 267 h 538"/>
                <a:gd name="T34" fmla="*/ 155 w 384"/>
                <a:gd name="T35" fmla="*/ 265 h 538"/>
                <a:gd name="T36" fmla="*/ 146 w 384"/>
                <a:gd name="T37" fmla="*/ 258 h 538"/>
                <a:gd name="T38" fmla="*/ 140 w 384"/>
                <a:gd name="T39" fmla="*/ 244 h 538"/>
                <a:gd name="T40" fmla="*/ 134 w 384"/>
                <a:gd name="T41" fmla="*/ 231 h 538"/>
                <a:gd name="T42" fmla="*/ 130 w 384"/>
                <a:gd name="T43" fmla="*/ 213 h 538"/>
                <a:gd name="T44" fmla="*/ 127 w 384"/>
                <a:gd name="T45" fmla="*/ 198 h 538"/>
                <a:gd name="T46" fmla="*/ 143 w 384"/>
                <a:gd name="T47" fmla="*/ 231 h 538"/>
                <a:gd name="T48" fmla="*/ 274 w 384"/>
                <a:gd name="T49" fmla="*/ 229 h 538"/>
                <a:gd name="T50" fmla="*/ 269 w 384"/>
                <a:gd name="T51" fmla="*/ 198 h 538"/>
                <a:gd name="T52" fmla="*/ 175 w 384"/>
                <a:gd name="T53" fmla="*/ 192 h 538"/>
                <a:gd name="T54" fmla="*/ 133 w 384"/>
                <a:gd name="T55" fmla="*/ 75 h 538"/>
                <a:gd name="T56" fmla="*/ 117 w 384"/>
                <a:gd name="T57" fmla="*/ 57 h 538"/>
                <a:gd name="T58" fmla="*/ 97 w 384"/>
                <a:gd name="T59" fmla="*/ 46 h 538"/>
                <a:gd name="T60" fmla="*/ 73 w 384"/>
                <a:gd name="T61" fmla="*/ 37 h 538"/>
                <a:gd name="T62" fmla="*/ 84 w 384"/>
                <a:gd name="T63" fmla="*/ 0 h 538"/>
                <a:gd name="T64" fmla="*/ 60 w 384"/>
                <a:gd name="T65" fmla="*/ 15 h 538"/>
                <a:gd name="T66" fmla="*/ 25 w 384"/>
                <a:gd name="T67" fmla="*/ 1 h 538"/>
                <a:gd name="T68" fmla="*/ 24 w 384"/>
                <a:gd name="T69" fmla="*/ 27 h 538"/>
                <a:gd name="T70" fmla="*/ 21 w 384"/>
                <a:gd name="T71" fmla="*/ 42 h 538"/>
                <a:gd name="T72" fmla="*/ 17 w 384"/>
                <a:gd name="T73" fmla="*/ 52 h 538"/>
                <a:gd name="T74" fmla="*/ 13 w 384"/>
                <a:gd name="T75" fmla="*/ 54 h 538"/>
                <a:gd name="T76" fmla="*/ 11 w 384"/>
                <a:gd name="T77" fmla="*/ 56 h 538"/>
                <a:gd name="T78" fmla="*/ 10 w 384"/>
                <a:gd name="T79" fmla="*/ 60 h 538"/>
                <a:gd name="T80" fmla="*/ 6 w 384"/>
                <a:gd name="T81" fmla="*/ 64 h 538"/>
                <a:gd name="T82" fmla="*/ 6 w 384"/>
                <a:gd name="T83" fmla="*/ 67 h 538"/>
                <a:gd name="T84" fmla="*/ 0 w 384"/>
                <a:gd name="T85" fmla="*/ 79 h 538"/>
                <a:gd name="T86" fmla="*/ 4 w 384"/>
                <a:gd name="T87" fmla="*/ 132 h 538"/>
                <a:gd name="T88" fmla="*/ 7 w 384"/>
                <a:gd name="T89" fmla="*/ 163 h 538"/>
                <a:gd name="T90" fmla="*/ 9 w 384"/>
                <a:gd name="T91" fmla="*/ 193 h 538"/>
                <a:gd name="T92" fmla="*/ 12 w 384"/>
                <a:gd name="T93" fmla="*/ 234 h 538"/>
                <a:gd name="T94" fmla="*/ 19 w 384"/>
                <a:gd name="T95" fmla="*/ 277 h 538"/>
                <a:gd name="T96" fmla="*/ 31 w 384"/>
                <a:gd name="T97" fmla="*/ 315 h 538"/>
                <a:gd name="T98" fmla="*/ 43 w 384"/>
                <a:gd name="T99" fmla="*/ 331 h 538"/>
                <a:gd name="T100" fmla="*/ 51 w 384"/>
                <a:gd name="T101" fmla="*/ 339 h 538"/>
                <a:gd name="T102" fmla="*/ 57 w 384"/>
                <a:gd name="T103" fmla="*/ 345 h 538"/>
                <a:gd name="T104" fmla="*/ 75 w 384"/>
                <a:gd name="T105" fmla="*/ 354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4" h="538">
                  <a:moveTo>
                    <a:pt x="97" y="357"/>
                  </a:moveTo>
                  <a:lnTo>
                    <a:pt x="141" y="360"/>
                  </a:lnTo>
                  <a:lnTo>
                    <a:pt x="216" y="357"/>
                  </a:lnTo>
                  <a:lnTo>
                    <a:pt x="263" y="354"/>
                  </a:lnTo>
                  <a:lnTo>
                    <a:pt x="274" y="357"/>
                  </a:lnTo>
                  <a:lnTo>
                    <a:pt x="286" y="412"/>
                  </a:lnTo>
                  <a:lnTo>
                    <a:pt x="300" y="456"/>
                  </a:lnTo>
                  <a:lnTo>
                    <a:pt x="328" y="538"/>
                  </a:lnTo>
                  <a:lnTo>
                    <a:pt x="384" y="538"/>
                  </a:lnTo>
                  <a:lnTo>
                    <a:pt x="343" y="388"/>
                  </a:lnTo>
                  <a:lnTo>
                    <a:pt x="316" y="286"/>
                  </a:lnTo>
                  <a:lnTo>
                    <a:pt x="306" y="279"/>
                  </a:lnTo>
                  <a:lnTo>
                    <a:pt x="292" y="270"/>
                  </a:lnTo>
                  <a:lnTo>
                    <a:pt x="186" y="269"/>
                  </a:lnTo>
                  <a:lnTo>
                    <a:pt x="175" y="267"/>
                  </a:lnTo>
                  <a:lnTo>
                    <a:pt x="167" y="267"/>
                  </a:lnTo>
                  <a:lnTo>
                    <a:pt x="161" y="267"/>
                  </a:lnTo>
                  <a:lnTo>
                    <a:pt x="155" y="265"/>
                  </a:lnTo>
                  <a:lnTo>
                    <a:pt x="146" y="258"/>
                  </a:lnTo>
                  <a:lnTo>
                    <a:pt x="140" y="244"/>
                  </a:lnTo>
                  <a:lnTo>
                    <a:pt x="134" y="231"/>
                  </a:lnTo>
                  <a:lnTo>
                    <a:pt x="130" y="213"/>
                  </a:lnTo>
                  <a:lnTo>
                    <a:pt x="127" y="198"/>
                  </a:lnTo>
                  <a:lnTo>
                    <a:pt x="143" y="231"/>
                  </a:lnTo>
                  <a:lnTo>
                    <a:pt x="274" y="229"/>
                  </a:lnTo>
                  <a:lnTo>
                    <a:pt x="269" y="198"/>
                  </a:lnTo>
                  <a:lnTo>
                    <a:pt x="175" y="192"/>
                  </a:lnTo>
                  <a:lnTo>
                    <a:pt x="133" y="75"/>
                  </a:lnTo>
                  <a:lnTo>
                    <a:pt x="117" y="57"/>
                  </a:lnTo>
                  <a:lnTo>
                    <a:pt x="97" y="46"/>
                  </a:lnTo>
                  <a:lnTo>
                    <a:pt x="73" y="37"/>
                  </a:lnTo>
                  <a:lnTo>
                    <a:pt x="84" y="0"/>
                  </a:lnTo>
                  <a:lnTo>
                    <a:pt x="60" y="15"/>
                  </a:lnTo>
                  <a:lnTo>
                    <a:pt x="25" y="1"/>
                  </a:lnTo>
                  <a:lnTo>
                    <a:pt x="24" y="27"/>
                  </a:lnTo>
                  <a:lnTo>
                    <a:pt x="21" y="42"/>
                  </a:lnTo>
                  <a:lnTo>
                    <a:pt x="17" y="52"/>
                  </a:lnTo>
                  <a:lnTo>
                    <a:pt x="13" y="54"/>
                  </a:lnTo>
                  <a:lnTo>
                    <a:pt x="11" y="56"/>
                  </a:lnTo>
                  <a:lnTo>
                    <a:pt x="10" y="60"/>
                  </a:lnTo>
                  <a:lnTo>
                    <a:pt x="6" y="64"/>
                  </a:lnTo>
                  <a:lnTo>
                    <a:pt x="6" y="67"/>
                  </a:lnTo>
                  <a:lnTo>
                    <a:pt x="0" y="79"/>
                  </a:lnTo>
                  <a:lnTo>
                    <a:pt x="4" y="132"/>
                  </a:lnTo>
                  <a:lnTo>
                    <a:pt x="7" y="163"/>
                  </a:lnTo>
                  <a:lnTo>
                    <a:pt x="9" y="193"/>
                  </a:lnTo>
                  <a:lnTo>
                    <a:pt x="12" y="234"/>
                  </a:lnTo>
                  <a:lnTo>
                    <a:pt x="19" y="277"/>
                  </a:lnTo>
                  <a:lnTo>
                    <a:pt x="31" y="315"/>
                  </a:lnTo>
                  <a:lnTo>
                    <a:pt x="43" y="331"/>
                  </a:lnTo>
                  <a:lnTo>
                    <a:pt x="51" y="339"/>
                  </a:lnTo>
                  <a:lnTo>
                    <a:pt x="57" y="345"/>
                  </a:lnTo>
                  <a:lnTo>
                    <a:pt x="75" y="35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520" y="2817"/>
              <a:ext cx="188" cy="137"/>
            </a:xfrm>
            <a:custGeom>
              <a:avLst/>
              <a:gdLst>
                <a:gd name="T0" fmla="*/ 157 w 188"/>
                <a:gd name="T1" fmla="*/ 69 h 137"/>
                <a:gd name="T2" fmla="*/ 155 w 188"/>
                <a:gd name="T3" fmla="*/ 63 h 137"/>
                <a:gd name="T4" fmla="*/ 154 w 188"/>
                <a:gd name="T5" fmla="*/ 55 h 137"/>
                <a:gd name="T6" fmla="*/ 152 w 188"/>
                <a:gd name="T7" fmla="*/ 50 h 137"/>
                <a:gd name="T8" fmla="*/ 146 w 188"/>
                <a:gd name="T9" fmla="*/ 44 h 137"/>
                <a:gd name="T10" fmla="*/ 142 w 188"/>
                <a:gd name="T11" fmla="*/ 38 h 137"/>
                <a:gd name="T12" fmla="*/ 152 w 188"/>
                <a:gd name="T13" fmla="*/ 36 h 137"/>
                <a:gd name="T14" fmla="*/ 146 w 188"/>
                <a:gd name="T15" fmla="*/ 31 h 137"/>
                <a:gd name="T16" fmla="*/ 142 w 188"/>
                <a:gd name="T17" fmla="*/ 25 h 137"/>
                <a:gd name="T18" fmla="*/ 142 w 188"/>
                <a:gd name="T19" fmla="*/ 19 h 137"/>
                <a:gd name="T20" fmla="*/ 144 w 188"/>
                <a:gd name="T21" fmla="*/ 13 h 137"/>
                <a:gd name="T22" fmla="*/ 188 w 188"/>
                <a:gd name="T23" fmla="*/ 7 h 137"/>
                <a:gd name="T24" fmla="*/ 188 w 188"/>
                <a:gd name="T25" fmla="*/ 6 h 137"/>
                <a:gd name="T26" fmla="*/ 186 w 188"/>
                <a:gd name="T27" fmla="*/ 4 h 137"/>
                <a:gd name="T28" fmla="*/ 186 w 188"/>
                <a:gd name="T29" fmla="*/ 2 h 137"/>
                <a:gd name="T30" fmla="*/ 186 w 188"/>
                <a:gd name="T31" fmla="*/ 0 h 137"/>
                <a:gd name="T32" fmla="*/ 0 w 188"/>
                <a:gd name="T33" fmla="*/ 29 h 137"/>
                <a:gd name="T34" fmla="*/ 2 w 188"/>
                <a:gd name="T35" fmla="*/ 36 h 137"/>
                <a:gd name="T36" fmla="*/ 46 w 188"/>
                <a:gd name="T37" fmla="*/ 31 h 137"/>
                <a:gd name="T38" fmla="*/ 48 w 188"/>
                <a:gd name="T39" fmla="*/ 34 h 137"/>
                <a:gd name="T40" fmla="*/ 46 w 188"/>
                <a:gd name="T41" fmla="*/ 42 h 137"/>
                <a:gd name="T42" fmla="*/ 44 w 188"/>
                <a:gd name="T43" fmla="*/ 48 h 137"/>
                <a:gd name="T44" fmla="*/ 42 w 188"/>
                <a:gd name="T45" fmla="*/ 54 h 137"/>
                <a:gd name="T46" fmla="*/ 54 w 188"/>
                <a:gd name="T47" fmla="*/ 50 h 137"/>
                <a:gd name="T48" fmla="*/ 48 w 188"/>
                <a:gd name="T49" fmla="*/ 61 h 137"/>
                <a:gd name="T50" fmla="*/ 46 w 188"/>
                <a:gd name="T51" fmla="*/ 69 h 137"/>
                <a:gd name="T52" fmla="*/ 44 w 188"/>
                <a:gd name="T53" fmla="*/ 75 h 137"/>
                <a:gd name="T54" fmla="*/ 46 w 188"/>
                <a:gd name="T55" fmla="*/ 88 h 137"/>
                <a:gd name="T56" fmla="*/ 50 w 188"/>
                <a:gd name="T57" fmla="*/ 102 h 137"/>
                <a:gd name="T58" fmla="*/ 52 w 188"/>
                <a:gd name="T59" fmla="*/ 107 h 137"/>
                <a:gd name="T60" fmla="*/ 54 w 188"/>
                <a:gd name="T61" fmla="*/ 111 h 137"/>
                <a:gd name="T62" fmla="*/ 59 w 188"/>
                <a:gd name="T63" fmla="*/ 117 h 137"/>
                <a:gd name="T64" fmla="*/ 63 w 188"/>
                <a:gd name="T65" fmla="*/ 121 h 137"/>
                <a:gd name="T66" fmla="*/ 67 w 188"/>
                <a:gd name="T67" fmla="*/ 127 h 137"/>
                <a:gd name="T68" fmla="*/ 73 w 188"/>
                <a:gd name="T69" fmla="*/ 128 h 137"/>
                <a:gd name="T70" fmla="*/ 79 w 188"/>
                <a:gd name="T71" fmla="*/ 132 h 137"/>
                <a:gd name="T72" fmla="*/ 83 w 188"/>
                <a:gd name="T73" fmla="*/ 134 h 137"/>
                <a:gd name="T74" fmla="*/ 88 w 188"/>
                <a:gd name="T75" fmla="*/ 136 h 137"/>
                <a:gd name="T76" fmla="*/ 94 w 188"/>
                <a:gd name="T77" fmla="*/ 136 h 137"/>
                <a:gd name="T78" fmla="*/ 98 w 188"/>
                <a:gd name="T79" fmla="*/ 136 h 137"/>
                <a:gd name="T80" fmla="*/ 104 w 188"/>
                <a:gd name="T81" fmla="*/ 136 h 137"/>
                <a:gd name="T82" fmla="*/ 109 w 188"/>
                <a:gd name="T83" fmla="*/ 136 h 137"/>
                <a:gd name="T84" fmla="*/ 113 w 188"/>
                <a:gd name="T85" fmla="*/ 136 h 137"/>
                <a:gd name="T86" fmla="*/ 142 w 188"/>
                <a:gd name="T87" fmla="*/ 137 h 137"/>
                <a:gd name="T88" fmla="*/ 151 w 188"/>
                <a:gd name="T89" fmla="*/ 132 h 137"/>
                <a:gd name="T90" fmla="*/ 157 w 188"/>
                <a:gd name="T91" fmla="*/ 94 h 137"/>
                <a:gd name="T92" fmla="*/ 157 w 188"/>
                <a:gd name="T93" fmla="*/ 86 h 137"/>
                <a:gd name="T94" fmla="*/ 157 w 188"/>
                <a:gd name="T95" fmla="*/ 79 h 137"/>
                <a:gd name="T96" fmla="*/ 157 w 188"/>
                <a:gd name="T97" fmla="*/ 71 h 137"/>
                <a:gd name="T98" fmla="*/ 157 w 188"/>
                <a:gd name="T99" fmla="*/ 6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8" h="137">
                  <a:moveTo>
                    <a:pt x="157" y="69"/>
                  </a:moveTo>
                  <a:lnTo>
                    <a:pt x="155" y="63"/>
                  </a:lnTo>
                  <a:lnTo>
                    <a:pt x="154" y="55"/>
                  </a:lnTo>
                  <a:lnTo>
                    <a:pt x="152" y="50"/>
                  </a:lnTo>
                  <a:lnTo>
                    <a:pt x="146" y="44"/>
                  </a:lnTo>
                  <a:lnTo>
                    <a:pt x="142" y="38"/>
                  </a:lnTo>
                  <a:lnTo>
                    <a:pt x="152" y="36"/>
                  </a:lnTo>
                  <a:lnTo>
                    <a:pt x="146" y="31"/>
                  </a:lnTo>
                  <a:lnTo>
                    <a:pt x="142" y="25"/>
                  </a:lnTo>
                  <a:lnTo>
                    <a:pt x="142" y="19"/>
                  </a:lnTo>
                  <a:lnTo>
                    <a:pt x="144" y="13"/>
                  </a:lnTo>
                  <a:lnTo>
                    <a:pt x="188" y="7"/>
                  </a:lnTo>
                  <a:lnTo>
                    <a:pt x="188" y="6"/>
                  </a:lnTo>
                  <a:lnTo>
                    <a:pt x="186" y="4"/>
                  </a:lnTo>
                  <a:lnTo>
                    <a:pt x="186" y="2"/>
                  </a:lnTo>
                  <a:lnTo>
                    <a:pt x="186" y="0"/>
                  </a:lnTo>
                  <a:lnTo>
                    <a:pt x="0" y="29"/>
                  </a:lnTo>
                  <a:lnTo>
                    <a:pt x="2" y="36"/>
                  </a:lnTo>
                  <a:lnTo>
                    <a:pt x="46" y="31"/>
                  </a:lnTo>
                  <a:lnTo>
                    <a:pt x="48" y="34"/>
                  </a:lnTo>
                  <a:lnTo>
                    <a:pt x="46" y="42"/>
                  </a:lnTo>
                  <a:lnTo>
                    <a:pt x="44" y="48"/>
                  </a:lnTo>
                  <a:lnTo>
                    <a:pt x="42" y="54"/>
                  </a:lnTo>
                  <a:lnTo>
                    <a:pt x="54" y="50"/>
                  </a:lnTo>
                  <a:lnTo>
                    <a:pt x="48" y="61"/>
                  </a:lnTo>
                  <a:lnTo>
                    <a:pt x="46" y="69"/>
                  </a:lnTo>
                  <a:lnTo>
                    <a:pt x="44" y="75"/>
                  </a:lnTo>
                  <a:lnTo>
                    <a:pt x="46" y="88"/>
                  </a:lnTo>
                  <a:lnTo>
                    <a:pt x="50" y="102"/>
                  </a:lnTo>
                  <a:lnTo>
                    <a:pt x="52" y="107"/>
                  </a:lnTo>
                  <a:lnTo>
                    <a:pt x="54" y="111"/>
                  </a:lnTo>
                  <a:lnTo>
                    <a:pt x="59" y="117"/>
                  </a:lnTo>
                  <a:lnTo>
                    <a:pt x="63" y="121"/>
                  </a:lnTo>
                  <a:lnTo>
                    <a:pt x="67" y="127"/>
                  </a:lnTo>
                  <a:lnTo>
                    <a:pt x="73" y="128"/>
                  </a:lnTo>
                  <a:lnTo>
                    <a:pt x="79" y="132"/>
                  </a:lnTo>
                  <a:lnTo>
                    <a:pt x="83" y="134"/>
                  </a:lnTo>
                  <a:lnTo>
                    <a:pt x="88" y="136"/>
                  </a:lnTo>
                  <a:lnTo>
                    <a:pt x="94" y="136"/>
                  </a:lnTo>
                  <a:lnTo>
                    <a:pt x="98" y="136"/>
                  </a:lnTo>
                  <a:lnTo>
                    <a:pt x="104" y="136"/>
                  </a:lnTo>
                  <a:lnTo>
                    <a:pt x="109" y="136"/>
                  </a:lnTo>
                  <a:lnTo>
                    <a:pt x="113" y="136"/>
                  </a:lnTo>
                  <a:lnTo>
                    <a:pt x="142" y="137"/>
                  </a:lnTo>
                  <a:lnTo>
                    <a:pt x="151" y="132"/>
                  </a:lnTo>
                  <a:lnTo>
                    <a:pt x="157" y="94"/>
                  </a:lnTo>
                  <a:lnTo>
                    <a:pt x="157" y="86"/>
                  </a:lnTo>
                  <a:lnTo>
                    <a:pt x="157" y="79"/>
                  </a:lnTo>
                  <a:lnTo>
                    <a:pt x="157" y="71"/>
                  </a:lnTo>
                  <a:lnTo>
                    <a:pt x="157" y="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538" y="2997"/>
              <a:ext cx="263" cy="321"/>
            </a:xfrm>
            <a:custGeom>
              <a:avLst/>
              <a:gdLst>
                <a:gd name="T0" fmla="*/ 28 w 263"/>
                <a:gd name="T1" fmla="*/ 160 h 321"/>
                <a:gd name="T2" fmla="*/ 25 w 263"/>
                <a:gd name="T3" fmla="*/ 131 h 321"/>
                <a:gd name="T4" fmla="*/ 23 w 263"/>
                <a:gd name="T5" fmla="*/ 85 h 321"/>
                <a:gd name="T6" fmla="*/ 21 w 263"/>
                <a:gd name="T7" fmla="*/ 41 h 321"/>
                <a:gd name="T8" fmla="*/ 17 w 263"/>
                <a:gd name="T9" fmla="*/ 0 h 321"/>
                <a:gd name="T10" fmla="*/ 0 w 263"/>
                <a:gd name="T11" fmla="*/ 0 h 321"/>
                <a:gd name="T12" fmla="*/ 3 w 263"/>
                <a:gd name="T13" fmla="*/ 48 h 321"/>
                <a:gd name="T14" fmla="*/ 5 w 263"/>
                <a:gd name="T15" fmla="*/ 85 h 321"/>
                <a:gd name="T16" fmla="*/ 7 w 263"/>
                <a:gd name="T17" fmla="*/ 119 h 321"/>
                <a:gd name="T18" fmla="*/ 11 w 263"/>
                <a:gd name="T19" fmla="*/ 160 h 321"/>
                <a:gd name="T20" fmla="*/ 13 w 263"/>
                <a:gd name="T21" fmla="*/ 183 h 321"/>
                <a:gd name="T22" fmla="*/ 17 w 263"/>
                <a:gd name="T23" fmla="*/ 206 h 321"/>
                <a:gd name="T24" fmla="*/ 21 w 263"/>
                <a:gd name="T25" fmla="*/ 227 h 321"/>
                <a:gd name="T26" fmla="*/ 26 w 263"/>
                <a:gd name="T27" fmla="*/ 246 h 321"/>
                <a:gd name="T28" fmla="*/ 34 w 263"/>
                <a:gd name="T29" fmla="*/ 263 h 321"/>
                <a:gd name="T30" fmla="*/ 44 w 263"/>
                <a:gd name="T31" fmla="*/ 281 h 321"/>
                <a:gd name="T32" fmla="*/ 53 w 263"/>
                <a:gd name="T33" fmla="*/ 294 h 321"/>
                <a:gd name="T34" fmla="*/ 69 w 263"/>
                <a:gd name="T35" fmla="*/ 304 h 321"/>
                <a:gd name="T36" fmla="*/ 76 w 263"/>
                <a:gd name="T37" fmla="*/ 306 h 321"/>
                <a:gd name="T38" fmla="*/ 86 w 263"/>
                <a:gd name="T39" fmla="*/ 310 h 321"/>
                <a:gd name="T40" fmla="*/ 97 w 263"/>
                <a:gd name="T41" fmla="*/ 313 h 321"/>
                <a:gd name="T42" fmla="*/ 107 w 263"/>
                <a:gd name="T43" fmla="*/ 315 h 321"/>
                <a:gd name="T44" fmla="*/ 120 w 263"/>
                <a:gd name="T45" fmla="*/ 317 h 321"/>
                <a:gd name="T46" fmla="*/ 132 w 263"/>
                <a:gd name="T47" fmla="*/ 319 h 321"/>
                <a:gd name="T48" fmla="*/ 147 w 263"/>
                <a:gd name="T49" fmla="*/ 319 h 321"/>
                <a:gd name="T50" fmla="*/ 161 w 263"/>
                <a:gd name="T51" fmla="*/ 321 h 321"/>
                <a:gd name="T52" fmla="*/ 174 w 263"/>
                <a:gd name="T53" fmla="*/ 321 h 321"/>
                <a:gd name="T54" fmla="*/ 188 w 263"/>
                <a:gd name="T55" fmla="*/ 321 h 321"/>
                <a:gd name="T56" fmla="*/ 201 w 263"/>
                <a:gd name="T57" fmla="*/ 321 h 321"/>
                <a:gd name="T58" fmla="*/ 215 w 263"/>
                <a:gd name="T59" fmla="*/ 321 h 321"/>
                <a:gd name="T60" fmla="*/ 228 w 263"/>
                <a:gd name="T61" fmla="*/ 319 h 321"/>
                <a:gd name="T62" fmla="*/ 241 w 263"/>
                <a:gd name="T63" fmla="*/ 319 h 321"/>
                <a:gd name="T64" fmla="*/ 253 w 263"/>
                <a:gd name="T65" fmla="*/ 317 h 321"/>
                <a:gd name="T66" fmla="*/ 263 w 263"/>
                <a:gd name="T67" fmla="*/ 317 h 321"/>
                <a:gd name="T68" fmla="*/ 263 w 263"/>
                <a:gd name="T69" fmla="*/ 300 h 321"/>
                <a:gd name="T70" fmla="*/ 253 w 263"/>
                <a:gd name="T71" fmla="*/ 302 h 321"/>
                <a:gd name="T72" fmla="*/ 243 w 263"/>
                <a:gd name="T73" fmla="*/ 302 h 321"/>
                <a:gd name="T74" fmla="*/ 234 w 263"/>
                <a:gd name="T75" fmla="*/ 304 h 321"/>
                <a:gd name="T76" fmla="*/ 220 w 263"/>
                <a:gd name="T77" fmla="*/ 304 h 321"/>
                <a:gd name="T78" fmla="*/ 207 w 263"/>
                <a:gd name="T79" fmla="*/ 306 h 321"/>
                <a:gd name="T80" fmla="*/ 195 w 263"/>
                <a:gd name="T81" fmla="*/ 306 h 321"/>
                <a:gd name="T82" fmla="*/ 184 w 263"/>
                <a:gd name="T83" fmla="*/ 306 h 321"/>
                <a:gd name="T84" fmla="*/ 172 w 263"/>
                <a:gd name="T85" fmla="*/ 306 h 321"/>
                <a:gd name="T86" fmla="*/ 159 w 263"/>
                <a:gd name="T87" fmla="*/ 306 h 321"/>
                <a:gd name="T88" fmla="*/ 147 w 263"/>
                <a:gd name="T89" fmla="*/ 306 h 321"/>
                <a:gd name="T90" fmla="*/ 134 w 263"/>
                <a:gd name="T91" fmla="*/ 304 h 321"/>
                <a:gd name="T92" fmla="*/ 122 w 263"/>
                <a:gd name="T93" fmla="*/ 302 h 321"/>
                <a:gd name="T94" fmla="*/ 111 w 263"/>
                <a:gd name="T95" fmla="*/ 300 h 321"/>
                <a:gd name="T96" fmla="*/ 99 w 263"/>
                <a:gd name="T97" fmla="*/ 298 h 321"/>
                <a:gd name="T98" fmla="*/ 88 w 263"/>
                <a:gd name="T99" fmla="*/ 294 h 321"/>
                <a:gd name="T100" fmla="*/ 78 w 263"/>
                <a:gd name="T101" fmla="*/ 290 h 321"/>
                <a:gd name="T102" fmla="*/ 59 w 263"/>
                <a:gd name="T103" fmla="*/ 275 h 321"/>
                <a:gd name="T104" fmla="*/ 46 w 263"/>
                <a:gd name="T105" fmla="*/ 250 h 321"/>
                <a:gd name="T106" fmla="*/ 37 w 263"/>
                <a:gd name="T107" fmla="*/ 219 h 321"/>
                <a:gd name="T108" fmla="*/ 30 w 263"/>
                <a:gd name="T109" fmla="*/ 175 h 321"/>
                <a:gd name="T110" fmla="*/ 28 w 263"/>
                <a:gd name="T111" fmla="*/ 16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3" h="321">
                  <a:moveTo>
                    <a:pt x="28" y="160"/>
                  </a:moveTo>
                  <a:lnTo>
                    <a:pt x="25" y="131"/>
                  </a:lnTo>
                  <a:lnTo>
                    <a:pt x="23" y="85"/>
                  </a:lnTo>
                  <a:lnTo>
                    <a:pt x="21" y="41"/>
                  </a:lnTo>
                  <a:lnTo>
                    <a:pt x="17" y="0"/>
                  </a:lnTo>
                  <a:lnTo>
                    <a:pt x="0" y="0"/>
                  </a:lnTo>
                  <a:lnTo>
                    <a:pt x="3" y="48"/>
                  </a:lnTo>
                  <a:lnTo>
                    <a:pt x="5" y="85"/>
                  </a:lnTo>
                  <a:lnTo>
                    <a:pt x="7" y="119"/>
                  </a:lnTo>
                  <a:lnTo>
                    <a:pt x="11" y="160"/>
                  </a:lnTo>
                  <a:lnTo>
                    <a:pt x="13" y="183"/>
                  </a:lnTo>
                  <a:lnTo>
                    <a:pt x="17" y="206"/>
                  </a:lnTo>
                  <a:lnTo>
                    <a:pt x="21" y="227"/>
                  </a:lnTo>
                  <a:lnTo>
                    <a:pt x="26" y="246"/>
                  </a:lnTo>
                  <a:lnTo>
                    <a:pt x="34" y="263"/>
                  </a:lnTo>
                  <a:lnTo>
                    <a:pt x="44" y="281"/>
                  </a:lnTo>
                  <a:lnTo>
                    <a:pt x="53" y="294"/>
                  </a:lnTo>
                  <a:lnTo>
                    <a:pt x="69" y="304"/>
                  </a:lnTo>
                  <a:lnTo>
                    <a:pt x="76" y="306"/>
                  </a:lnTo>
                  <a:lnTo>
                    <a:pt x="86" y="310"/>
                  </a:lnTo>
                  <a:lnTo>
                    <a:pt x="97" y="313"/>
                  </a:lnTo>
                  <a:lnTo>
                    <a:pt x="107" y="315"/>
                  </a:lnTo>
                  <a:lnTo>
                    <a:pt x="120" y="317"/>
                  </a:lnTo>
                  <a:lnTo>
                    <a:pt x="132" y="319"/>
                  </a:lnTo>
                  <a:lnTo>
                    <a:pt x="147" y="319"/>
                  </a:lnTo>
                  <a:lnTo>
                    <a:pt x="161" y="321"/>
                  </a:lnTo>
                  <a:lnTo>
                    <a:pt x="174" y="321"/>
                  </a:lnTo>
                  <a:lnTo>
                    <a:pt x="188" y="321"/>
                  </a:lnTo>
                  <a:lnTo>
                    <a:pt x="201" y="321"/>
                  </a:lnTo>
                  <a:lnTo>
                    <a:pt x="215" y="321"/>
                  </a:lnTo>
                  <a:lnTo>
                    <a:pt x="228" y="319"/>
                  </a:lnTo>
                  <a:lnTo>
                    <a:pt x="241" y="319"/>
                  </a:lnTo>
                  <a:lnTo>
                    <a:pt x="253" y="317"/>
                  </a:lnTo>
                  <a:lnTo>
                    <a:pt x="263" y="317"/>
                  </a:lnTo>
                  <a:lnTo>
                    <a:pt x="263" y="300"/>
                  </a:lnTo>
                  <a:lnTo>
                    <a:pt x="253" y="302"/>
                  </a:lnTo>
                  <a:lnTo>
                    <a:pt x="243" y="302"/>
                  </a:lnTo>
                  <a:lnTo>
                    <a:pt x="234" y="304"/>
                  </a:lnTo>
                  <a:lnTo>
                    <a:pt x="220" y="304"/>
                  </a:lnTo>
                  <a:lnTo>
                    <a:pt x="207" y="306"/>
                  </a:lnTo>
                  <a:lnTo>
                    <a:pt x="195" y="306"/>
                  </a:lnTo>
                  <a:lnTo>
                    <a:pt x="184" y="306"/>
                  </a:lnTo>
                  <a:lnTo>
                    <a:pt x="172" y="306"/>
                  </a:lnTo>
                  <a:lnTo>
                    <a:pt x="159" y="306"/>
                  </a:lnTo>
                  <a:lnTo>
                    <a:pt x="147" y="306"/>
                  </a:lnTo>
                  <a:lnTo>
                    <a:pt x="134" y="304"/>
                  </a:lnTo>
                  <a:lnTo>
                    <a:pt x="122" y="302"/>
                  </a:lnTo>
                  <a:lnTo>
                    <a:pt x="111" y="300"/>
                  </a:lnTo>
                  <a:lnTo>
                    <a:pt x="99" y="298"/>
                  </a:lnTo>
                  <a:lnTo>
                    <a:pt x="88" y="294"/>
                  </a:lnTo>
                  <a:lnTo>
                    <a:pt x="78" y="290"/>
                  </a:lnTo>
                  <a:lnTo>
                    <a:pt x="59" y="275"/>
                  </a:lnTo>
                  <a:lnTo>
                    <a:pt x="46" y="250"/>
                  </a:lnTo>
                  <a:lnTo>
                    <a:pt x="37" y="219"/>
                  </a:lnTo>
                  <a:lnTo>
                    <a:pt x="30" y="175"/>
                  </a:lnTo>
                  <a:lnTo>
                    <a:pt x="28" y="160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538" y="3293"/>
              <a:ext cx="77" cy="177"/>
            </a:xfrm>
            <a:custGeom>
              <a:avLst/>
              <a:gdLst>
                <a:gd name="T0" fmla="*/ 77 w 77"/>
                <a:gd name="T1" fmla="*/ 3 h 177"/>
                <a:gd name="T2" fmla="*/ 17 w 77"/>
                <a:gd name="T3" fmla="*/ 177 h 177"/>
                <a:gd name="T4" fmla="*/ 0 w 77"/>
                <a:gd name="T5" fmla="*/ 177 h 177"/>
                <a:gd name="T6" fmla="*/ 62 w 77"/>
                <a:gd name="T7" fmla="*/ 0 h 177"/>
                <a:gd name="T8" fmla="*/ 77 w 77"/>
                <a:gd name="T9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77">
                  <a:moveTo>
                    <a:pt x="77" y="3"/>
                  </a:moveTo>
                  <a:lnTo>
                    <a:pt x="17" y="177"/>
                  </a:lnTo>
                  <a:lnTo>
                    <a:pt x="0" y="177"/>
                  </a:lnTo>
                  <a:lnTo>
                    <a:pt x="62" y="0"/>
                  </a:lnTo>
                  <a:lnTo>
                    <a:pt x="77" y="3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auto">
            <a:xfrm flipH="1">
              <a:off x="784" y="3293"/>
              <a:ext cx="77" cy="177"/>
            </a:xfrm>
            <a:custGeom>
              <a:avLst/>
              <a:gdLst>
                <a:gd name="T0" fmla="*/ 77 w 77"/>
                <a:gd name="T1" fmla="*/ 3 h 177"/>
                <a:gd name="T2" fmla="*/ 17 w 77"/>
                <a:gd name="T3" fmla="*/ 177 h 177"/>
                <a:gd name="T4" fmla="*/ 0 w 77"/>
                <a:gd name="T5" fmla="*/ 177 h 177"/>
                <a:gd name="T6" fmla="*/ 62 w 77"/>
                <a:gd name="T7" fmla="*/ 0 h 177"/>
                <a:gd name="T8" fmla="*/ 77 w 77"/>
                <a:gd name="T9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77">
                  <a:moveTo>
                    <a:pt x="77" y="3"/>
                  </a:moveTo>
                  <a:lnTo>
                    <a:pt x="17" y="177"/>
                  </a:lnTo>
                  <a:lnTo>
                    <a:pt x="0" y="177"/>
                  </a:lnTo>
                  <a:lnTo>
                    <a:pt x="62" y="0"/>
                  </a:lnTo>
                  <a:lnTo>
                    <a:pt x="77" y="3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33" name="Line 102"/>
            <p:cNvSpPr>
              <a:spLocks noChangeShapeType="1"/>
            </p:cNvSpPr>
            <p:nvPr/>
          </p:nvSpPr>
          <p:spPr bwMode="auto">
            <a:xfrm>
              <a:off x="680" y="3164"/>
              <a:ext cx="232" cy="0"/>
            </a:xfrm>
            <a:prstGeom prst="line">
              <a:avLst/>
            </a:prstGeom>
            <a:noFill/>
            <a:ln w="28575">
              <a:solidFill>
                <a:srgbClr val="0066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779" y="3158"/>
              <a:ext cx="67" cy="147"/>
            </a:xfrm>
            <a:custGeom>
              <a:avLst/>
              <a:gdLst>
                <a:gd name="T0" fmla="*/ 67 w 67"/>
                <a:gd name="T1" fmla="*/ 0 h 147"/>
                <a:gd name="T2" fmla="*/ 17 w 67"/>
                <a:gd name="T3" fmla="*/ 147 h 147"/>
                <a:gd name="T4" fmla="*/ 0 w 67"/>
                <a:gd name="T5" fmla="*/ 147 h 147"/>
                <a:gd name="T6" fmla="*/ 51 w 67"/>
                <a:gd name="T7" fmla="*/ 1 h 147"/>
                <a:gd name="T8" fmla="*/ 67 w 67"/>
                <a:gd name="T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47">
                  <a:moveTo>
                    <a:pt x="67" y="0"/>
                  </a:moveTo>
                  <a:lnTo>
                    <a:pt x="17" y="147"/>
                  </a:lnTo>
                  <a:lnTo>
                    <a:pt x="0" y="147"/>
                  </a:lnTo>
                  <a:lnTo>
                    <a:pt x="51" y="1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 flipH="1">
              <a:off x="762" y="2956"/>
              <a:ext cx="169" cy="182"/>
            </a:xfrm>
            <a:custGeom>
              <a:avLst/>
              <a:gdLst>
                <a:gd name="T0" fmla="*/ 151 w 169"/>
                <a:gd name="T1" fmla="*/ 88 h 182"/>
                <a:gd name="T2" fmla="*/ 99 w 169"/>
                <a:gd name="T3" fmla="*/ 26 h 182"/>
                <a:gd name="T4" fmla="*/ 92 w 169"/>
                <a:gd name="T5" fmla="*/ 28 h 182"/>
                <a:gd name="T6" fmla="*/ 86 w 169"/>
                <a:gd name="T7" fmla="*/ 32 h 182"/>
                <a:gd name="T8" fmla="*/ 80 w 169"/>
                <a:gd name="T9" fmla="*/ 36 h 182"/>
                <a:gd name="T10" fmla="*/ 76 w 169"/>
                <a:gd name="T11" fmla="*/ 40 h 182"/>
                <a:gd name="T12" fmla="*/ 71 w 169"/>
                <a:gd name="T13" fmla="*/ 44 h 182"/>
                <a:gd name="T14" fmla="*/ 63 w 169"/>
                <a:gd name="T15" fmla="*/ 48 h 182"/>
                <a:gd name="T16" fmla="*/ 59 w 169"/>
                <a:gd name="T17" fmla="*/ 51 h 182"/>
                <a:gd name="T18" fmla="*/ 51 w 169"/>
                <a:gd name="T19" fmla="*/ 55 h 182"/>
                <a:gd name="T20" fmla="*/ 15 w 169"/>
                <a:gd name="T21" fmla="*/ 5 h 182"/>
                <a:gd name="T22" fmla="*/ 9 w 169"/>
                <a:gd name="T23" fmla="*/ 0 h 182"/>
                <a:gd name="T24" fmla="*/ 5 w 169"/>
                <a:gd name="T25" fmla="*/ 5 h 182"/>
                <a:gd name="T26" fmla="*/ 2 w 169"/>
                <a:gd name="T27" fmla="*/ 19 h 182"/>
                <a:gd name="T28" fmla="*/ 0 w 169"/>
                <a:gd name="T29" fmla="*/ 30 h 182"/>
                <a:gd name="T30" fmla="*/ 0 w 169"/>
                <a:gd name="T31" fmla="*/ 44 h 182"/>
                <a:gd name="T32" fmla="*/ 4 w 169"/>
                <a:gd name="T33" fmla="*/ 57 h 182"/>
                <a:gd name="T34" fmla="*/ 5 w 169"/>
                <a:gd name="T35" fmla="*/ 63 h 182"/>
                <a:gd name="T36" fmla="*/ 7 w 169"/>
                <a:gd name="T37" fmla="*/ 69 h 182"/>
                <a:gd name="T38" fmla="*/ 9 w 169"/>
                <a:gd name="T39" fmla="*/ 74 h 182"/>
                <a:gd name="T40" fmla="*/ 11 w 169"/>
                <a:gd name="T41" fmla="*/ 80 h 182"/>
                <a:gd name="T42" fmla="*/ 13 w 169"/>
                <a:gd name="T43" fmla="*/ 86 h 182"/>
                <a:gd name="T44" fmla="*/ 17 w 169"/>
                <a:gd name="T45" fmla="*/ 90 h 182"/>
                <a:gd name="T46" fmla="*/ 21 w 169"/>
                <a:gd name="T47" fmla="*/ 94 h 182"/>
                <a:gd name="T48" fmla="*/ 23 w 169"/>
                <a:gd name="T49" fmla="*/ 99 h 182"/>
                <a:gd name="T50" fmla="*/ 94 w 169"/>
                <a:gd name="T51" fmla="*/ 182 h 182"/>
                <a:gd name="T52" fmla="*/ 98 w 169"/>
                <a:gd name="T53" fmla="*/ 167 h 182"/>
                <a:gd name="T54" fmla="*/ 103 w 169"/>
                <a:gd name="T55" fmla="*/ 155 h 182"/>
                <a:gd name="T56" fmla="*/ 111 w 169"/>
                <a:gd name="T57" fmla="*/ 146 h 182"/>
                <a:gd name="T58" fmla="*/ 123 w 169"/>
                <a:gd name="T59" fmla="*/ 136 h 182"/>
                <a:gd name="T60" fmla="*/ 134 w 169"/>
                <a:gd name="T61" fmla="*/ 126 h 182"/>
                <a:gd name="T62" fmla="*/ 146 w 169"/>
                <a:gd name="T63" fmla="*/ 121 h 182"/>
                <a:gd name="T64" fmla="*/ 157 w 169"/>
                <a:gd name="T65" fmla="*/ 113 h 182"/>
                <a:gd name="T66" fmla="*/ 169 w 169"/>
                <a:gd name="T67" fmla="*/ 105 h 182"/>
                <a:gd name="T68" fmla="*/ 151 w 169"/>
                <a:gd name="T69" fmla="*/ 88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9" h="182">
                  <a:moveTo>
                    <a:pt x="151" y="88"/>
                  </a:moveTo>
                  <a:lnTo>
                    <a:pt x="99" y="26"/>
                  </a:lnTo>
                  <a:lnTo>
                    <a:pt x="92" y="28"/>
                  </a:lnTo>
                  <a:lnTo>
                    <a:pt x="86" y="32"/>
                  </a:lnTo>
                  <a:lnTo>
                    <a:pt x="80" y="36"/>
                  </a:lnTo>
                  <a:lnTo>
                    <a:pt x="76" y="40"/>
                  </a:lnTo>
                  <a:lnTo>
                    <a:pt x="71" y="44"/>
                  </a:lnTo>
                  <a:lnTo>
                    <a:pt x="63" y="48"/>
                  </a:lnTo>
                  <a:lnTo>
                    <a:pt x="59" y="51"/>
                  </a:lnTo>
                  <a:lnTo>
                    <a:pt x="51" y="55"/>
                  </a:lnTo>
                  <a:lnTo>
                    <a:pt x="15" y="5"/>
                  </a:lnTo>
                  <a:lnTo>
                    <a:pt x="9" y="0"/>
                  </a:lnTo>
                  <a:lnTo>
                    <a:pt x="5" y="5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0" y="44"/>
                  </a:lnTo>
                  <a:lnTo>
                    <a:pt x="4" y="57"/>
                  </a:lnTo>
                  <a:lnTo>
                    <a:pt x="5" y="63"/>
                  </a:lnTo>
                  <a:lnTo>
                    <a:pt x="7" y="69"/>
                  </a:lnTo>
                  <a:lnTo>
                    <a:pt x="9" y="74"/>
                  </a:lnTo>
                  <a:lnTo>
                    <a:pt x="11" y="80"/>
                  </a:lnTo>
                  <a:lnTo>
                    <a:pt x="13" y="86"/>
                  </a:lnTo>
                  <a:lnTo>
                    <a:pt x="17" y="90"/>
                  </a:lnTo>
                  <a:lnTo>
                    <a:pt x="21" y="94"/>
                  </a:lnTo>
                  <a:lnTo>
                    <a:pt x="23" y="99"/>
                  </a:lnTo>
                  <a:lnTo>
                    <a:pt x="94" y="182"/>
                  </a:lnTo>
                  <a:lnTo>
                    <a:pt x="98" y="167"/>
                  </a:lnTo>
                  <a:lnTo>
                    <a:pt x="103" y="155"/>
                  </a:lnTo>
                  <a:lnTo>
                    <a:pt x="111" y="146"/>
                  </a:lnTo>
                  <a:lnTo>
                    <a:pt x="123" y="136"/>
                  </a:lnTo>
                  <a:lnTo>
                    <a:pt x="134" y="126"/>
                  </a:lnTo>
                  <a:lnTo>
                    <a:pt x="146" y="121"/>
                  </a:lnTo>
                  <a:lnTo>
                    <a:pt x="157" y="113"/>
                  </a:lnTo>
                  <a:lnTo>
                    <a:pt x="169" y="105"/>
                  </a:lnTo>
                  <a:lnTo>
                    <a:pt x="151" y="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 flipH="1">
              <a:off x="888" y="2977"/>
              <a:ext cx="33" cy="63"/>
            </a:xfrm>
            <a:custGeom>
              <a:avLst/>
              <a:gdLst>
                <a:gd name="T0" fmla="*/ 2 w 33"/>
                <a:gd name="T1" fmla="*/ 0 h 63"/>
                <a:gd name="T2" fmla="*/ 0 w 33"/>
                <a:gd name="T3" fmla="*/ 5 h 63"/>
                <a:gd name="T4" fmla="*/ 0 w 33"/>
                <a:gd name="T5" fmla="*/ 15 h 63"/>
                <a:gd name="T6" fmla="*/ 0 w 33"/>
                <a:gd name="T7" fmla="*/ 25 h 63"/>
                <a:gd name="T8" fmla="*/ 2 w 33"/>
                <a:gd name="T9" fmla="*/ 32 h 63"/>
                <a:gd name="T10" fmla="*/ 6 w 33"/>
                <a:gd name="T11" fmla="*/ 40 h 63"/>
                <a:gd name="T12" fmla="*/ 8 w 33"/>
                <a:gd name="T13" fmla="*/ 50 h 63"/>
                <a:gd name="T14" fmla="*/ 12 w 33"/>
                <a:gd name="T15" fmla="*/ 55 h 63"/>
                <a:gd name="T16" fmla="*/ 17 w 33"/>
                <a:gd name="T17" fmla="*/ 63 h 63"/>
                <a:gd name="T18" fmla="*/ 19 w 33"/>
                <a:gd name="T19" fmla="*/ 59 h 63"/>
                <a:gd name="T20" fmla="*/ 19 w 33"/>
                <a:gd name="T21" fmla="*/ 55 h 63"/>
                <a:gd name="T22" fmla="*/ 21 w 33"/>
                <a:gd name="T23" fmla="*/ 53 h 63"/>
                <a:gd name="T24" fmla="*/ 23 w 33"/>
                <a:gd name="T25" fmla="*/ 51 h 63"/>
                <a:gd name="T26" fmla="*/ 25 w 33"/>
                <a:gd name="T27" fmla="*/ 50 h 63"/>
                <a:gd name="T28" fmla="*/ 27 w 33"/>
                <a:gd name="T29" fmla="*/ 46 h 63"/>
                <a:gd name="T30" fmla="*/ 29 w 33"/>
                <a:gd name="T31" fmla="*/ 42 h 63"/>
                <a:gd name="T32" fmla="*/ 33 w 33"/>
                <a:gd name="T33" fmla="*/ 40 h 63"/>
                <a:gd name="T34" fmla="*/ 2 w 33"/>
                <a:gd name="T3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" h="63">
                  <a:moveTo>
                    <a:pt x="2" y="0"/>
                  </a:moveTo>
                  <a:lnTo>
                    <a:pt x="0" y="5"/>
                  </a:lnTo>
                  <a:lnTo>
                    <a:pt x="0" y="15"/>
                  </a:lnTo>
                  <a:lnTo>
                    <a:pt x="0" y="25"/>
                  </a:lnTo>
                  <a:lnTo>
                    <a:pt x="2" y="32"/>
                  </a:lnTo>
                  <a:lnTo>
                    <a:pt x="6" y="40"/>
                  </a:lnTo>
                  <a:lnTo>
                    <a:pt x="8" y="50"/>
                  </a:lnTo>
                  <a:lnTo>
                    <a:pt x="12" y="55"/>
                  </a:lnTo>
                  <a:lnTo>
                    <a:pt x="17" y="63"/>
                  </a:lnTo>
                  <a:lnTo>
                    <a:pt x="19" y="59"/>
                  </a:lnTo>
                  <a:lnTo>
                    <a:pt x="19" y="55"/>
                  </a:lnTo>
                  <a:lnTo>
                    <a:pt x="21" y="53"/>
                  </a:lnTo>
                  <a:lnTo>
                    <a:pt x="23" y="51"/>
                  </a:lnTo>
                  <a:lnTo>
                    <a:pt x="25" y="50"/>
                  </a:lnTo>
                  <a:lnTo>
                    <a:pt x="27" y="46"/>
                  </a:lnTo>
                  <a:lnTo>
                    <a:pt x="29" y="42"/>
                  </a:lnTo>
                  <a:lnTo>
                    <a:pt x="33" y="4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</p:grpSp>
      <p:sp>
        <p:nvSpPr>
          <p:cNvPr id="69" name="Freeform 68"/>
          <p:cNvSpPr>
            <a:spLocks/>
          </p:cNvSpPr>
          <p:nvPr/>
        </p:nvSpPr>
        <p:spPr bwMode="auto">
          <a:xfrm>
            <a:off x="3228975" y="4600906"/>
            <a:ext cx="268288" cy="288925"/>
          </a:xfrm>
          <a:custGeom>
            <a:avLst/>
            <a:gdLst>
              <a:gd name="T0" fmla="*/ 151 w 169"/>
              <a:gd name="T1" fmla="*/ 88 h 182"/>
              <a:gd name="T2" fmla="*/ 99 w 169"/>
              <a:gd name="T3" fmla="*/ 26 h 182"/>
              <a:gd name="T4" fmla="*/ 92 w 169"/>
              <a:gd name="T5" fmla="*/ 28 h 182"/>
              <a:gd name="T6" fmla="*/ 86 w 169"/>
              <a:gd name="T7" fmla="*/ 32 h 182"/>
              <a:gd name="T8" fmla="*/ 80 w 169"/>
              <a:gd name="T9" fmla="*/ 36 h 182"/>
              <a:gd name="T10" fmla="*/ 76 w 169"/>
              <a:gd name="T11" fmla="*/ 40 h 182"/>
              <a:gd name="T12" fmla="*/ 71 w 169"/>
              <a:gd name="T13" fmla="*/ 44 h 182"/>
              <a:gd name="T14" fmla="*/ 63 w 169"/>
              <a:gd name="T15" fmla="*/ 48 h 182"/>
              <a:gd name="T16" fmla="*/ 59 w 169"/>
              <a:gd name="T17" fmla="*/ 51 h 182"/>
              <a:gd name="T18" fmla="*/ 51 w 169"/>
              <a:gd name="T19" fmla="*/ 55 h 182"/>
              <a:gd name="T20" fmla="*/ 15 w 169"/>
              <a:gd name="T21" fmla="*/ 5 h 182"/>
              <a:gd name="T22" fmla="*/ 9 w 169"/>
              <a:gd name="T23" fmla="*/ 0 h 182"/>
              <a:gd name="T24" fmla="*/ 5 w 169"/>
              <a:gd name="T25" fmla="*/ 5 h 182"/>
              <a:gd name="T26" fmla="*/ 2 w 169"/>
              <a:gd name="T27" fmla="*/ 19 h 182"/>
              <a:gd name="T28" fmla="*/ 0 w 169"/>
              <a:gd name="T29" fmla="*/ 30 h 182"/>
              <a:gd name="T30" fmla="*/ 0 w 169"/>
              <a:gd name="T31" fmla="*/ 44 h 182"/>
              <a:gd name="T32" fmla="*/ 4 w 169"/>
              <a:gd name="T33" fmla="*/ 57 h 182"/>
              <a:gd name="T34" fmla="*/ 5 w 169"/>
              <a:gd name="T35" fmla="*/ 63 h 182"/>
              <a:gd name="T36" fmla="*/ 7 w 169"/>
              <a:gd name="T37" fmla="*/ 69 h 182"/>
              <a:gd name="T38" fmla="*/ 9 w 169"/>
              <a:gd name="T39" fmla="*/ 74 h 182"/>
              <a:gd name="T40" fmla="*/ 11 w 169"/>
              <a:gd name="T41" fmla="*/ 80 h 182"/>
              <a:gd name="T42" fmla="*/ 13 w 169"/>
              <a:gd name="T43" fmla="*/ 86 h 182"/>
              <a:gd name="T44" fmla="*/ 17 w 169"/>
              <a:gd name="T45" fmla="*/ 90 h 182"/>
              <a:gd name="T46" fmla="*/ 21 w 169"/>
              <a:gd name="T47" fmla="*/ 94 h 182"/>
              <a:gd name="T48" fmla="*/ 23 w 169"/>
              <a:gd name="T49" fmla="*/ 99 h 182"/>
              <a:gd name="T50" fmla="*/ 94 w 169"/>
              <a:gd name="T51" fmla="*/ 182 h 182"/>
              <a:gd name="T52" fmla="*/ 98 w 169"/>
              <a:gd name="T53" fmla="*/ 167 h 182"/>
              <a:gd name="T54" fmla="*/ 103 w 169"/>
              <a:gd name="T55" fmla="*/ 155 h 182"/>
              <a:gd name="T56" fmla="*/ 111 w 169"/>
              <a:gd name="T57" fmla="*/ 146 h 182"/>
              <a:gd name="T58" fmla="*/ 123 w 169"/>
              <a:gd name="T59" fmla="*/ 136 h 182"/>
              <a:gd name="T60" fmla="*/ 134 w 169"/>
              <a:gd name="T61" fmla="*/ 126 h 182"/>
              <a:gd name="T62" fmla="*/ 146 w 169"/>
              <a:gd name="T63" fmla="*/ 121 h 182"/>
              <a:gd name="T64" fmla="*/ 157 w 169"/>
              <a:gd name="T65" fmla="*/ 113 h 182"/>
              <a:gd name="T66" fmla="*/ 169 w 169"/>
              <a:gd name="T67" fmla="*/ 105 h 182"/>
              <a:gd name="T68" fmla="*/ 151 w 169"/>
              <a:gd name="T69" fmla="*/ 88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9" h="182">
                <a:moveTo>
                  <a:pt x="151" y="88"/>
                </a:moveTo>
                <a:lnTo>
                  <a:pt x="99" y="26"/>
                </a:lnTo>
                <a:lnTo>
                  <a:pt x="92" y="28"/>
                </a:lnTo>
                <a:lnTo>
                  <a:pt x="86" y="32"/>
                </a:lnTo>
                <a:lnTo>
                  <a:pt x="80" y="36"/>
                </a:lnTo>
                <a:lnTo>
                  <a:pt x="76" y="40"/>
                </a:lnTo>
                <a:lnTo>
                  <a:pt x="71" y="44"/>
                </a:lnTo>
                <a:lnTo>
                  <a:pt x="63" y="48"/>
                </a:lnTo>
                <a:lnTo>
                  <a:pt x="59" y="51"/>
                </a:lnTo>
                <a:lnTo>
                  <a:pt x="51" y="55"/>
                </a:lnTo>
                <a:lnTo>
                  <a:pt x="15" y="5"/>
                </a:lnTo>
                <a:lnTo>
                  <a:pt x="9" y="0"/>
                </a:lnTo>
                <a:lnTo>
                  <a:pt x="5" y="5"/>
                </a:lnTo>
                <a:lnTo>
                  <a:pt x="2" y="19"/>
                </a:lnTo>
                <a:lnTo>
                  <a:pt x="0" y="30"/>
                </a:lnTo>
                <a:lnTo>
                  <a:pt x="0" y="44"/>
                </a:lnTo>
                <a:lnTo>
                  <a:pt x="4" y="57"/>
                </a:lnTo>
                <a:lnTo>
                  <a:pt x="5" y="63"/>
                </a:lnTo>
                <a:lnTo>
                  <a:pt x="7" y="69"/>
                </a:lnTo>
                <a:lnTo>
                  <a:pt x="9" y="74"/>
                </a:lnTo>
                <a:lnTo>
                  <a:pt x="11" y="80"/>
                </a:lnTo>
                <a:lnTo>
                  <a:pt x="13" y="86"/>
                </a:lnTo>
                <a:lnTo>
                  <a:pt x="17" y="90"/>
                </a:lnTo>
                <a:lnTo>
                  <a:pt x="21" y="94"/>
                </a:lnTo>
                <a:lnTo>
                  <a:pt x="23" y="99"/>
                </a:lnTo>
                <a:lnTo>
                  <a:pt x="94" y="182"/>
                </a:lnTo>
                <a:lnTo>
                  <a:pt x="98" y="167"/>
                </a:lnTo>
                <a:lnTo>
                  <a:pt x="103" y="155"/>
                </a:lnTo>
                <a:lnTo>
                  <a:pt x="111" y="146"/>
                </a:lnTo>
                <a:lnTo>
                  <a:pt x="123" y="136"/>
                </a:lnTo>
                <a:lnTo>
                  <a:pt x="134" y="126"/>
                </a:lnTo>
                <a:lnTo>
                  <a:pt x="146" y="121"/>
                </a:lnTo>
                <a:lnTo>
                  <a:pt x="157" y="113"/>
                </a:lnTo>
                <a:lnTo>
                  <a:pt x="169" y="105"/>
                </a:lnTo>
                <a:lnTo>
                  <a:pt x="151" y="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70" name="Freeform 69"/>
          <p:cNvSpPr>
            <a:spLocks/>
          </p:cNvSpPr>
          <p:nvPr/>
        </p:nvSpPr>
        <p:spPr bwMode="auto">
          <a:xfrm>
            <a:off x="3248025" y="4637419"/>
            <a:ext cx="52388" cy="100012"/>
          </a:xfrm>
          <a:custGeom>
            <a:avLst/>
            <a:gdLst>
              <a:gd name="T0" fmla="*/ 2 w 33"/>
              <a:gd name="T1" fmla="*/ 0 h 63"/>
              <a:gd name="T2" fmla="*/ 0 w 33"/>
              <a:gd name="T3" fmla="*/ 5 h 63"/>
              <a:gd name="T4" fmla="*/ 0 w 33"/>
              <a:gd name="T5" fmla="*/ 15 h 63"/>
              <a:gd name="T6" fmla="*/ 0 w 33"/>
              <a:gd name="T7" fmla="*/ 25 h 63"/>
              <a:gd name="T8" fmla="*/ 2 w 33"/>
              <a:gd name="T9" fmla="*/ 32 h 63"/>
              <a:gd name="T10" fmla="*/ 6 w 33"/>
              <a:gd name="T11" fmla="*/ 40 h 63"/>
              <a:gd name="T12" fmla="*/ 8 w 33"/>
              <a:gd name="T13" fmla="*/ 50 h 63"/>
              <a:gd name="T14" fmla="*/ 12 w 33"/>
              <a:gd name="T15" fmla="*/ 55 h 63"/>
              <a:gd name="T16" fmla="*/ 17 w 33"/>
              <a:gd name="T17" fmla="*/ 63 h 63"/>
              <a:gd name="T18" fmla="*/ 19 w 33"/>
              <a:gd name="T19" fmla="*/ 59 h 63"/>
              <a:gd name="T20" fmla="*/ 19 w 33"/>
              <a:gd name="T21" fmla="*/ 55 h 63"/>
              <a:gd name="T22" fmla="*/ 21 w 33"/>
              <a:gd name="T23" fmla="*/ 53 h 63"/>
              <a:gd name="T24" fmla="*/ 23 w 33"/>
              <a:gd name="T25" fmla="*/ 51 h 63"/>
              <a:gd name="T26" fmla="*/ 25 w 33"/>
              <a:gd name="T27" fmla="*/ 50 h 63"/>
              <a:gd name="T28" fmla="*/ 27 w 33"/>
              <a:gd name="T29" fmla="*/ 46 h 63"/>
              <a:gd name="T30" fmla="*/ 29 w 33"/>
              <a:gd name="T31" fmla="*/ 42 h 63"/>
              <a:gd name="T32" fmla="*/ 33 w 33"/>
              <a:gd name="T33" fmla="*/ 40 h 63"/>
              <a:gd name="T34" fmla="*/ 2 w 33"/>
              <a:gd name="T35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3" h="63">
                <a:moveTo>
                  <a:pt x="2" y="0"/>
                </a:moveTo>
                <a:lnTo>
                  <a:pt x="0" y="5"/>
                </a:lnTo>
                <a:lnTo>
                  <a:pt x="0" y="15"/>
                </a:lnTo>
                <a:lnTo>
                  <a:pt x="0" y="25"/>
                </a:lnTo>
                <a:lnTo>
                  <a:pt x="2" y="32"/>
                </a:lnTo>
                <a:lnTo>
                  <a:pt x="6" y="40"/>
                </a:lnTo>
                <a:lnTo>
                  <a:pt x="8" y="50"/>
                </a:lnTo>
                <a:lnTo>
                  <a:pt x="12" y="55"/>
                </a:lnTo>
                <a:lnTo>
                  <a:pt x="17" y="63"/>
                </a:lnTo>
                <a:lnTo>
                  <a:pt x="19" y="59"/>
                </a:lnTo>
                <a:lnTo>
                  <a:pt x="19" y="55"/>
                </a:lnTo>
                <a:lnTo>
                  <a:pt x="21" y="53"/>
                </a:lnTo>
                <a:lnTo>
                  <a:pt x="23" y="51"/>
                </a:lnTo>
                <a:lnTo>
                  <a:pt x="25" y="50"/>
                </a:lnTo>
                <a:lnTo>
                  <a:pt x="27" y="46"/>
                </a:lnTo>
                <a:lnTo>
                  <a:pt x="29" y="42"/>
                </a:lnTo>
                <a:lnTo>
                  <a:pt x="33" y="40"/>
                </a:lnTo>
                <a:lnTo>
                  <a:pt x="2" y="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grpSp>
        <p:nvGrpSpPr>
          <p:cNvPr id="71" name="Group 70"/>
          <p:cNvGrpSpPr>
            <a:grpSpLocks/>
          </p:cNvGrpSpPr>
          <p:nvPr/>
        </p:nvGrpSpPr>
        <p:grpSpPr bwMode="auto">
          <a:xfrm>
            <a:off x="1868488" y="4580274"/>
            <a:ext cx="685800" cy="1036638"/>
            <a:chOff x="520" y="2817"/>
            <a:chExt cx="432" cy="653"/>
          </a:xfrm>
        </p:grpSpPr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568" y="2930"/>
              <a:ext cx="384" cy="538"/>
            </a:xfrm>
            <a:custGeom>
              <a:avLst/>
              <a:gdLst>
                <a:gd name="T0" fmla="*/ 97 w 384"/>
                <a:gd name="T1" fmla="*/ 357 h 538"/>
                <a:gd name="T2" fmla="*/ 141 w 384"/>
                <a:gd name="T3" fmla="*/ 360 h 538"/>
                <a:gd name="T4" fmla="*/ 216 w 384"/>
                <a:gd name="T5" fmla="*/ 357 h 538"/>
                <a:gd name="T6" fmla="*/ 263 w 384"/>
                <a:gd name="T7" fmla="*/ 354 h 538"/>
                <a:gd name="T8" fmla="*/ 274 w 384"/>
                <a:gd name="T9" fmla="*/ 357 h 538"/>
                <a:gd name="T10" fmla="*/ 286 w 384"/>
                <a:gd name="T11" fmla="*/ 412 h 538"/>
                <a:gd name="T12" fmla="*/ 300 w 384"/>
                <a:gd name="T13" fmla="*/ 456 h 538"/>
                <a:gd name="T14" fmla="*/ 328 w 384"/>
                <a:gd name="T15" fmla="*/ 538 h 538"/>
                <a:gd name="T16" fmla="*/ 384 w 384"/>
                <a:gd name="T17" fmla="*/ 538 h 538"/>
                <a:gd name="T18" fmla="*/ 343 w 384"/>
                <a:gd name="T19" fmla="*/ 388 h 538"/>
                <a:gd name="T20" fmla="*/ 316 w 384"/>
                <a:gd name="T21" fmla="*/ 286 h 538"/>
                <a:gd name="T22" fmla="*/ 306 w 384"/>
                <a:gd name="T23" fmla="*/ 279 h 538"/>
                <a:gd name="T24" fmla="*/ 292 w 384"/>
                <a:gd name="T25" fmla="*/ 270 h 538"/>
                <a:gd name="T26" fmla="*/ 186 w 384"/>
                <a:gd name="T27" fmla="*/ 269 h 538"/>
                <a:gd name="T28" fmla="*/ 175 w 384"/>
                <a:gd name="T29" fmla="*/ 267 h 538"/>
                <a:gd name="T30" fmla="*/ 167 w 384"/>
                <a:gd name="T31" fmla="*/ 267 h 538"/>
                <a:gd name="T32" fmla="*/ 161 w 384"/>
                <a:gd name="T33" fmla="*/ 267 h 538"/>
                <a:gd name="T34" fmla="*/ 155 w 384"/>
                <a:gd name="T35" fmla="*/ 265 h 538"/>
                <a:gd name="T36" fmla="*/ 146 w 384"/>
                <a:gd name="T37" fmla="*/ 258 h 538"/>
                <a:gd name="T38" fmla="*/ 140 w 384"/>
                <a:gd name="T39" fmla="*/ 244 h 538"/>
                <a:gd name="T40" fmla="*/ 134 w 384"/>
                <a:gd name="T41" fmla="*/ 231 h 538"/>
                <a:gd name="T42" fmla="*/ 130 w 384"/>
                <a:gd name="T43" fmla="*/ 213 h 538"/>
                <a:gd name="T44" fmla="*/ 127 w 384"/>
                <a:gd name="T45" fmla="*/ 198 h 538"/>
                <a:gd name="T46" fmla="*/ 143 w 384"/>
                <a:gd name="T47" fmla="*/ 231 h 538"/>
                <a:gd name="T48" fmla="*/ 274 w 384"/>
                <a:gd name="T49" fmla="*/ 229 h 538"/>
                <a:gd name="T50" fmla="*/ 269 w 384"/>
                <a:gd name="T51" fmla="*/ 198 h 538"/>
                <a:gd name="T52" fmla="*/ 175 w 384"/>
                <a:gd name="T53" fmla="*/ 192 h 538"/>
                <a:gd name="T54" fmla="*/ 133 w 384"/>
                <a:gd name="T55" fmla="*/ 75 h 538"/>
                <a:gd name="T56" fmla="*/ 117 w 384"/>
                <a:gd name="T57" fmla="*/ 57 h 538"/>
                <a:gd name="T58" fmla="*/ 97 w 384"/>
                <a:gd name="T59" fmla="*/ 46 h 538"/>
                <a:gd name="T60" fmla="*/ 73 w 384"/>
                <a:gd name="T61" fmla="*/ 37 h 538"/>
                <a:gd name="T62" fmla="*/ 84 w 384"/>
                <a:gd name="T63" fmla="*/ 0 h 538"/>
                <a:gd name="T64" fmla="*/ 60 w 384"/>
                <a:gd name="T65" fmla="*/ 15 h 538"/>
                <a:gd name="T66" fmla="*/ 25 w 384"/>
                <a:gd name="T67" fmla="*/ 1 h 538"/>
                <a:gd name="T68" fmla="*/ 24 w 384"/>
                <a:gd name="T69" fmla="*/ 27 h 538"/>
                <a:gd name="T70" fmla="*/ 21 w 384"/>
                <a:gd name="T71" fmla="*/ 42 h 538"/>
                <a:gd name="T72" fmla="*/ 17 w 384"/>
                <a:gd name="T73" fmla="*/ 52 h 538"/>
                <a:gd name="T74" fmla="*/ 13 w 384"/>
                <a:gd name="T75" fmla="*/ 54 h 538"/>
                <a:gd name="T76" fmla="*/ 11 w 384"/>
                <a:gd name="T77" fmla="*/ 56 h 538"/>
                <a:gd name="T78" fmla="*/ 10 w 384"/>
                <a:gd name="T79" fmla="*/ 60 h 538"/>
                <a:gd name="T80" fmla="*/ 6 w 384"/>
                <a:gd name="T81" fmla="*/ 64 h 538"/>
                <a:gd name="T82" fmla="*/ 6 w 384"/>
                <a:gd name="T83" fmla="*/ 67 h 538"/>
                <a:gd name="T84" fmla="*/ 0 w 384"/>
                <a:gd name="T85" fmla="*/ 79 h 538"/>
                <a:gd name="T86" fmla="*/ 4 w 384"/>
                <a:gd name="T87" fmla="*/ 132 h 538"/>
                <a:gd name="T88" fmla="*/ 7 w 384"/>
                <a:gd name="T89" fmla="*/ 163 h 538"/>
                <a:gd name="T90" fmla="*/ 9 w 384"/>
                <a:gd name="T91" fmla="*/ 193 h 538"/>
                <a:gd name="T92" fmla="*/ 12 w 384"/>
                <a:gd name="T93" fmla="*/ 234 h 538"/>
                <a:gd name="T94" fmla="*/ 19 w 384"/>
                <a:gd name="T95" fmla="*/ 277 h 538"/>
                <a:gd name="T96" fmla="*/ 31 w 384"/>
                <a:gd name="T97" fmla="*/ 315 h 538"/>
                <a:gd name="T98" fmla="*/ 43 w 384"/>
                <a:gd name="T99" fmla="*/ 331 h 538"/>
                <a:gd name="T100" fmla="*/ 51 w 384"/>
                <a:gd name="T101" fmla="*/ 339 h 538"/>
                <a:gd name="T102" fmla="*/ 57 w 384"/>
                <a:gd name="T103" fmla="*/ 345 h 538"/>
                <a:gd name="T104" fmla="*/ 75 w 384"/>
                <a:gd name="T105" fmla="*/ 354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4" h="538">
                  <a:moveTo>
                    <a:pt x="97" y="357"/>
                  </a:moveTo>
                  <a:lnTo>
                    <a:pt x="141" y="360"/>
                  </a:lnTo>
                  <a:lnTo>
                    <a:pt x="216" y="357"/>
                  </a:lnTo>
                  <a:lnTo>
                    <a:pt x="263" y="354"/>
                  </a:lnTo>
                  <a:lnTo>
                    <a:pt x="274" y="357"/>
                  </a:lnTo>
                  <a:lnTo>
                    <a:pt x="286" y="412"/>
                  </a:lnTo>
                  <a:lnTo>
                    <a:pt x="300" y="456"/>
                  </a:lnTo>
                  <a:lnTo>
                    <a:pt x="328" y="538"/>
                  </a:lnTo>
                  <a:lnTo>
                    <a:pt x="384" y="538"/>
                  </a:lnTo>
                  <a:lnTo>
                    <a:pt x="343" y="388"/>
                  </a:lnTo>
                  <a:lnTo>
                    <a:pt x="316" y="286"/>
                  </a:lnTo>
                  <a:lnTo>
                    <a:pt x="306" y="279"/>
                  </a:lnTo>
                  <a:lnTo>
                    <a:pt x="292" y="270"/>
                  </a:lnTo>
                  <a:lnTo>
                    <a:pt x="186" y="269"/>
                  </a:lnTo>
                  <a:lnTo>
                    <a:pt x="175" y="267"/>
                  </a:lnTo>
                  <a:lnTo>
                    <a:pt x="167" y="267"/>
                  </a:lnTo>
                  <a:lnTo>
                    <a:pt x="161" y="267"/>
                  </a:lnTo>
                  <a:lnTo>
                    <a:pt x="155" y="265"/>
                  </a:lnTo>
                  <a:lnTo>
                    <a:pt x="146" y="258"/>
                  </a:lnTo>
                  <a:lnTo>
                    <a:pt x="140" y="244"/>
                  </a:lnTo>
                  <a:lnTo>
                    <a:pt x="134" y="231"/>
                  </a:lnTo>
                  <a:lnTo>
                    <a:pt x="130" y="213"/>
                  </a:lnTo>
                  <a:lnTo>
                    <a:pt x="127" y="198"/>
                  </a:lnTo>
                  <a:lnTo>
                    <a:pt x="143" y="231"/>
                  </a:lnTo>
                  <a:lnTo>
                    <a:pt x="274" y="229"/>
                  </a:lnTo>
                  <a:lnTo>
                    <a:pt x="269" y="198"/>
                  </a:lnTo>
                  <a:lnTo>
                    <a:pt x="175" y="192"/>
                  </a:lnTo>
                  <a:lnTo>
                    <a:pt x="133" y="75"/>
                  </a:lnTo>
                  <a:lnTo>
                    <a:pt x="117" y="57"/>
                  </a:lnTo>
                  <a:lnTo>
                    <a:pt x="97" y="46"/>
                  </a:lnTo>
                  <a:lnTo>
                    <a:pt x="73" y="37"/>
                  </a:lnTo>
                  <a:lnTo>
                    <a:pt x="84" y="0"/>
                  </a:lnTo>
                  <a:lnTo>
                    <a:pt x="60" y="15"/>
                  </a:lnTo>
                  <a:lnTo>
                    <a:pt x="25" y="1"/>
                  </a:lnTo>
                  <a:lnTo>
                    <a:pt x="24" y="27"/>
                  </a:lnTo>
                  <a:lnTo>
                    <a:pt x="21" y="42"/>
                  </a:lnTo>
                  <a:lnTo>
                    <a:pt x="17" y="52"/>
                  </a:lnTo>
                  <a:lnTo>
                    <a:pt x="13" y="54"/>
                  </a:lnTo>
                  <a:lnTo>
                    <a:pt x="11" y="56"/>
                  </a:lnTo>
                  <a:lnTo>
                    <a:pt x="10" y="60"/>
                  </a:lnTo>
                  <a:lnTo>
                    <a:pt x="6" y="64"/>
                  </a:lnTo>
                  <a:lnTo>
                    <a:pt x="6" y="67"/>
                  </a:lnTo>
                  <a:lnTo>
                    <a:pt x="0" y="79"/>
                  </a:lnTo>
                  <a:lnTo>
                    <a:pt x="4" y="132"/>
                  </a:lnTo>
                  <a:lnTo>
                    <a:pt x="7" y="163"/>
                  </a:lnTo>
                  <a:lnTo>
                    <a:pt x="9" y="193"/>
                  </a:lnTo>
                  <a:lnTo>
                    <a:pt x="12" y="234"/>
                  </a:lnTo>
                  <a:lnTo>
                    <a:pt x="19" y="277"/>
                  </a:lnTo>
                  <a:lnTo>
                    <a:pt x="31" y="315"/>
                  </a:lnTo>
                  <a:lnTo>
                    <a:pt x="43" y="331"/>
                  </a:lnTo>
                  <a:lnTo>
                    <a:pt x="51" y="339"/>
                  </a:lnTo>
                  <a:lnTo>
                    <a:pt x="57" y="345"/>
                  </a:lnTo>
                  <a:lnTo>
                    <a:pt x="75" y="35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520" y="2817"/>
              <a:ext cx="188" cy="137"/>
            </a:xfrm>
            <a:custGeom>
              <a:avLst/>
              <a:gdLst>
                <a:gd name="T0" fmla="*/ 157 w 188"/>
                <a:gd name="T1" fmla="*/ 69 h 137"/>
                <a:gd name="T2" fmla="*/ 155 w 188"/>
                <a:gd name="T3" fmla="*/ 63 h 137"/>
                <a:gd name="T4" fmla="*/ 154 w 188"/>
                <a:gd name="T5" fmla="*/ 55 h 137"/>
                <a:gd name="T6" fmla="*/ 152 w 188"/>
                <a:gd name="T7" fmla="*/ 50 h 137"/>
                <a:gd name="T8" fmla="*/ 146 w 188"/>
                <a:gd name="T9" fmla="*/ 44 h 137"/>
                <a:gd name="T10" fmla="*/ 142 w 188"/>
                <a:gd name="T11" fmla="*/ 38 h 137"/>
                <a:gd name="T12" fmla="*/ 152 w 188"/>
                <a:gd name="T13" fmla="*/ 36 h 137"/>
                <a:gd name="T14" fmla="*/ 146 w 188"/>
                <a:gd name="T15" fmla="*/ 31 h 137"/>
                <a:gd name="T16" fmla="*/ 142 w 188"/>
                <a:gd name="T17" fmla="*/ 25 h 137"/>
                <a:gd name="T18" fmla="*/ 142 w 188"/>
                <a:gd name="T19" fmla="*/ 19 h 137"/>
                <a:gd name="T20" fmla="*/ 144 w 188"/>
                <a:gd name="T21" fmla="*/ 13 h 137"/>
                <a:gd name="T22" fmla="*/ 188 w 188"/>
                <a:gd name="T23" fmla="*/ 7 h 137"/>
                <a:gd name="T24" fmla="*/ 188 w 188"/>
                <a:gd name="T25" fmla="*/ 6 h 137"/>
                <a:gd name="T26" fmla="*/ 186 w 188"/>
                <a:gd name="T27" fmla="*/ 4 h 137"/>
                <a:gd name="T28" fmla="*/ 186 w 188"/>
                <a:gd name="T29" fmla="*/ 2 h 137"/>
                <a:gd name="T30" fmla="*/ 186 w 188"/>
                <a:gd name="T31" fmla="*/ 0 h 137"/>
                <a:gd name="T32" fmla="*/ 0 w 188"/>
                <a:gd name="T33" fmla="*/ 29 h 137"/>
                <a:gd name="T34" fmla="*/ 2 w 188"/>
                <a:gd name="T35" fmla="*/ 36 h 137"/>
                <a:gd name="T36" fmla="*/ 46 w 188"/>
                <a:gd name="T37" fmla="*/ 31 h 137"/>
                <a:gd name="T38" fmla="*/ 48 w 188"/>
                <a:gd name="T39" fmla="*/ 34 h 137"/>
                <a:gd name="T40" fmla="*/ 46 w 188"/>
                <a:gd name="T41" fmla="*/ 42 h 137"/>
                <a:gd name="T42" fmla="*/ 44 w 188"/>
                <a:gd name="T43" fmla="*/ 48 h 137"/>
                <a:gd name="T44" fmla="*/ 42 w 188"/>
                <a:gd name="T45" fmla="*/ 54 h 137"/>
                <a:gd name="T46" fmla="*/ 54 w 188"/>
                <a:gd name="T47" fmla="*/ 50 h 137"/>
                <a:gd name="T48" fmla="*/ 48 w 188"/>
                <a:gd name="T49" fmla="*/ 61 h 137"/>
                <a:gd name="T50" fmla="*/ 46 w 188"/>
                <a:gd name="T51" fmla="*/ 69 h 137"/>
                <a:gd name="T52" fmla="*/ 44 w 188"/>
                <a:gd name="T53" fmla="*/ 75 h 137"/>
                <a:gd name="T54" fmla="*/ 46 w 188"/>
                <a:gd name="T55" fmla="*/ 88 h 137"/>
                <a:gd name="T56" fmla="*/ 50 w 188"/>
                <a:gd name="T57" fmla="*/ 102 h 137"/>
                <a:gd name="T58" fmla="*/ 52 w 188"/>
                <a:gd name="T59" fmla="*/ 107 h 137"/>
                <a:gd name="T60" fmla="*/ 54 w 188"/>
                <a:gd name="T61" fmla="*/ 111 h 137"/>
                <a:gd name="T62" fmla="*/ 59 w 188"/>
                <a:gd name="T63" fmla="*/ 117 h 137"/>
                <a:gd name="T64" fmla="*/ 63 w 188"/>
                <a:gd name="T65" fmla="*/ 121 h 137"/>
                <a:gd name="T66" fmla="*/ 67 w 188"/>
                <a:gd name="T67" fmla="*/ 127 h 137"/>
                <a:gd name="T68" fmla="*/ 73 w 188"/>
                <a:gd name="T69" fmla="*/ 128 h 137"/>
                <a:gd name="T70" fmla="*/ 79 w 188"/>
                <a:gd name="T71" fmla="*/ 132 h 137"/>
                <a:gd name="T72" fmla="*/ 83 w 188"/>
                <a:gd name="T73" fmla="*/ 134 h 137"/>
                <a:gd name="T74" fmla="*/ 88 w 188"/>
                <a:gd name="T75" fmla="*/ 136 h 137"/>
                <a:gd name="T76" fmla="*/ 94 w 188"/>
                <a:gd name="T77" fmla="*/ 136 h 137"/>
                <a:gd name="T78" fmla="*/ 98 w 188"/>
                <a:gd name="T79" fmla="*/ 136 h 137"/>
                <a:gd name="T80" fmla="*/ 104 w 188"/>
                <a:gd name="T81" fmla="*/ 136 h 137"/>
                <a:gd name="T82" fmla="*/ 109 w 188"/>
                <a:gd name="T83" fmla="*/ 136 h 137"/>
                <a:gd name="T84" fmla="*/ 113 w 188"/>
                <a:gd name="T85" fmla="*/ 136 h 137"/>
                <a:gd name="T86" fmla="*/ 142 w 188"/>
                <a:gd name="T87" fmla="*/ 137 h 137"/>
                <a:gd name="T88" fmla="*/ 151 w 188"/>
                <a:gd name="T89" fmla="*/ 132 h 137"/>
                <a:gd name="T90" fmla="*/ 157 w 188"/>
                <a:gd name="T91" fmla="*/ 94 h 137"/>
                <a:gd name="T92" fmla="*/ 157 w 188"/>
                <a:gd name="T93" fmla="*/ 86 h 137"/>
                <a:gd name="T94" fmla="*/ 157 w 188"/>
                <a:gd name="T95" fmla="*/ 79 h 137"/>
                <a:gd name="T96" fmla="*/ 157 w 188"/>
                <a:gd name="T97" fmla="*/ 71 h 137"/>
                <a:gd name="T98" fmla="*/ 157 w 188"/>
                <a:gd name="T99" fmla="*/ 6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8" h="137">
                  <a:moveTo>
                    <a:pt x="157" y="69"/>
                  </a:moveTo>
                  <a:lnTo>
                    <a:pt x="155" y="63"/>
                  </a:lnTo>
                  <a:lnTo>
                    <a:pt x="154" y="55"/>
                  </a:lnTo>
                  <a:lnTo>
                    <a:pt x="152" y="50"/>
                  </a:lnTo>
                  <a:lnTo>
                    <a:pt x="146" y="44"/>
                  </a:lnTo>
                  <a:lnTo>
                    <a:pt x="142" y="38"/>
                  </a:lnTo>
                  <a:lnTo>
                    <a:pt x="152" y="36"/>
                  </a:lnTo>
                  <a:lnTo>
                    <a:pt x="146" y="31"/>
                  </a:lnTo>
                  <a:lnTo>
                    <a:pt x="142" y="25"/>
                  </a:lnTo>
                  <a:lnTo>
                    <a:pt x="142" y="19"/>
                  </a:lnTo>
                  <a:lnTo>
                    <a:pt x="144" y="13"/>
                  </a:lnTo>
                  <a:lnTo>
                    <a:pt x="188" y="7"/>
                  </a:lnTo>
                  <a:lnTo>
                    <a:pt x="188" y="6"/>
                  </a:lnTo>
                  <a:lnTo>
                    <a:pt x="186" y="4"/>
                  </a:lnTo>
                  <a:lnTo>
                    <a:pt x="186" y="2"/>
                  </a:lnTo>
                  <a:lnTo>
                    <a:pt x="186" y="0"/>
                  </a:lnTo>
                  <a:lnTo>
                    <a:pt x="0" y="29"/>
                  </a:lnTo>
                  <a:lnTo>
                    <a:pt x="2" y="36"/>
                  </a:lnTo>
                  <a:lnTo>
                    <a:pt x="46" y="31"/>
                  </a:lnTo>
                  <a:lnTo>
                    <a:pt x="48" y="34"/>
                  </a:lnTo>
                  <a:lnTo>
                    <a:pt x="46" y="42"/>
                  </a:lnTo>
                  <a:lnTo>
                    <a:pt x="44" y="48"/>
                  </a:lnTo>
                  <a:lnTo>
                    <a:pt x="42" y="54"/>
                  </a:lnTo>
                  <a:lnTo>
                    <a:pt x="54" y="50"/>
                  </a:lnTo>
                  <a:lnTo>
                    <a:pt x="48" y="61"/>
                  </a:lnTo>
                  <a:lnTo>
                    <a:pt x="46" y="69"/>
                  </a:lnTo>
                  <a:lnTo>
                    <a:pt x="44" y="75"/>
                  </a:lnTo>
                  <a:lnTo>
                    <a:pt x="46" y="88"/>
                  </a:lnTo>
                  <a:lnTo>
                    <a:pt x="50" y="102"/>
                  </a:lnTo>
                  <a:lnTo>
                    <a:pt x="52" y="107"/>
                  </a:lnTo>
                  <a:lnTo>
                    <a:pt x="54" y="111"/>
                  </a:lnTo>
                  <a:lnTo>
                    <a:pt x="59" y="117"/>
                  </a:lnTo>
                  <a:lnTo>
                    <a:pt x="63" y="121"/>
                  </a:lnTo>
                  <a:lnTo>
                    <a:pt x="67" y="127"/>
                  </a:lnTo>
                  <a:lnTo>
                    <a:pt x="73" y="128"/>
                  </a:lnTo>
                  <a:lnTo>
                    <a:pt x="79" y="132"/>
                  </a:lnTo>
                  <a:lnTo>
                    <a:pt x="83" y="134"/>
                  </a:lnTo>
                  <a:lnTo>
                    <a:pt x="88" y="136"/>
                  </a:lnTo>
                  <a:lnTo>
                    <a:pt x="94" y="136"/>
                  </a:lnTo>
                  <a:lnTo>
                    <a:pt x="98" y="136"/>
                  </a:lnTo>
                  <a:lnTo>
                    <a:pt x="104" y="136"/>
                  </a:lnTo>
                  <a:lnTo>
                    <a:pt x="109" y="136"/>
                  </a:lnTo>
                  <a:lnTo>
                    <a:pt x="113" y="136"/>
                  </a:lnTo>
                  <a:lnTo>
                    <a:pt x="142" y="137"/>
                  </a:lnTo>
                  <a:lnTo>
                    <a:pt x="151" y="132"/>
                  </a:lnTo>
                  <a:lnTo>
                    <a:pt x="157" y="94"/>
                  </a:lnTo>
                  <a:lnTo>
                    <a:pt x="157" y="86"/>
                  </a:lnTo>
                  <a:lnTo>
                    <a:pt x="157" y="79"/>
                  </a:lnTo>
                  <a:lnTo>
                    <a:pt x="157" y="71"/>
                  </a:lnTo>
                  <a:lnTo>
                    <a:pt x="157" y="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538" y="2997"/>
              <a:ext cx="263" cy="321"/>
            </a:xfrm>
            <a:custGeom>
              <a:avLst/>
              <a:gdLst>
                <a:gd name="T0" fmla="*/ 28 w 263"/>
                <a:gd name="T1" fmla="*/ 160 h 321"/>
                <a:gd name="T2" fmla="*/ 25 w 263"/>
                <a:gd name="T3" fmla="*/ 131 h 321"/>
                <a:gd name="T4" fmla="*/ 23 w 263"/>
                <a:gd name="T5" fmla="*/ 85 h 321"/>
                <a:gd name="T6" fmla="*/ 21 w 263"/>
                <a:gd name="T7" fmla="*/ 41 h 321"/>
                <a:gd name="T8" fmla="*/ 17 w 263"/>
                <a:gd name="T9" fmla="*/ 0 h 321"/>
                <a:gd name="T10" fmla="*/ 0 w 263"/>
                <a:gd name="T11" fmla="*/ 0 h 321"/>
                <a:gd name="T12" fmla="*/ 3 w 263"/>
                <a:gd name="T13" fmla="*/ 48 h 321"/>
                <a:gd name="T14" fmla="*/ 5 w 263"/>
                <a:gd name="T15" fmla="*/ 85 h 321"/>
                <a:gd name="T16" fmla="*/ 7 w 263"/>
                <a:gd name="T17" fmla="*/ 119 h 321"/>
                <a:gd name="T18" fmla="*/ 11 w 263"/>
                <a:gd name="T19" fmla="*/ 160 h 321"/>
                <a:gd name="T20" fmla="*/ 13 w 263"/>
                <a:gd name="T21" fmla="*/ 183 h 321"/>
                <a:gd name="T22" fmla="*/ 17 w 263"/>
                <a:gd name="T23" fmla="*/ 206 h 321"/>
                <a:gd name="T24" fmla="*/ 21 w 263"/>
                <a:gd name="T25" fmla="*/ 227 h 321"/>
                <a:gd name="T26" fmla="*/ 26 w 263"/>
                <a:gd name="T27" fmla="*/ 246 h 321"/>
                <a:gd name="T28" fmla="*/ 34 w 263"/>
                <a:gd name="T29" fmla="*/ 263 h 321"/>
                <a:gd name="T30" fmla="*/ 44 w 263"/>
                <a:gd name="T31" fmla="*/ 281 h 321"/>
                <a:gd name="T32" fmla="*/ 53 w 263"/>
                <a:gd name="T33" fmla="*/ 294 h 321"/>
                <a:gd name="T34" fmla="*/ 69 w 263"/>
                <a:gd name="T35" fmla="*/ 304 h 321"/>
                <a:gd name="T36" fmla="*/ 76 w 263"/>
                <a:gd name="T37" fmla="*/ 306 h 321"/>
                <a:gd name="T38" fmla="*/ 86 w 263"/>
                <a:gd name="T39" fmla="*/ 310 h 321"/>
                <a:gd name="T40" fmla="*/ 97 w 263"/>
                <a:gd name="T41" fmla="*/ 313 h 321"/>
                <a:gd name="T42" fmla="*/ 107 w 263"/>
                <a:gd name="T43" fmla="*/ 315 h 321"/>
                <a:gd name="T44" fmla="*/ 120 w 263"/>
                <a:gd name="T45" fmla="*/ 317 h 321"/>
                <a:gd name="T46" fmla="*/ 132 w 263"/>
                <a:gd name="T47" fmla="*/ 319 h 321"/>
                <a:gd name="T48" fmla="*/ 147 w 263"/>
                <a:gd name="T49" fmla="*/ 319 h 321"/>
                <a:gd name="T50" fmla="*/ 161 w 263"/>
                <a:gd name="T51" fmla="*/ 321 h 321"/>
                <a:gd name="T52" fmla="*/ 174 w 263"/>
                <a:gd name="T53" fmla="*/ 321 h 321"/>
                <a:gd name="T54" fmla="*/ 188 w 263"/>
                <a:gd name="T55" fmla="*/ 321 h 321"/>
                <a:gd name="T56" fmla="*/ 201 w 263"/>
                <a:gd name="T57" fmla="*/ 321 h 321"/>
                <a:gd name="T58" fmla="*/ 215 w 263"/>
                <a:gd name="T59" fmla="*/ 321 h 321"/>
                <a:gd name="T60" fmla="*/ 228 w 263"/>
                <a:gd name="T61" fmla="*/ 319 h 321"/>
                <a:gd name="T62" fmla="*/ 241 w 263"/>
                <a:gd name="T63" fmla="*/ 319 h 321"/>
                <a:gd name="T64" fmla="*/ 253 w 263"/>
                <a:gd name="T65" fmla="*/ 317 h 321"/>
                <a:gd name="T66" fmla="*/ 263 w 263"/>
                <a:gd name="T67" fmla="*/ 317 h 321"/>
                <a:gd name="T68" fmla="*/ 263 w 263"/>
                <a:gd name="T69" fmla="*/ 300 h 321"/>
                <a:gd name="T70" fmla="*/ 253 w 263"/>
                <a:gd name="T71" fmla="*/ 302 h 321"/>
                <a:gd name="T72" fmla="*/ 243 w 263"/>
                <a:gd name="T73" fmla="*/ 302 h 321"/>
                <a:gd name="T74" fmla="*/ 234 w 263"/>
                <a:gd name="T75" fmla="*/ 304 h 321"/>
                <a:gd name="T76" fmla="*/ 220 w 263"/>
                <a:gd name="T77" fmla="*/ 304 h 321"/>
                <a:gd name="T78" fmla="*/ 207 w 263"/>
                <a:gd name="T79" fmla="*/ 306 h 321"/>
                <a:gd name="T80" fmla="*/ 195 w 263"/>
                <a:gd name="T81" fmla="*/ 306 h 321"/>
                <a:gd name="T82" fmla="*/ 184 w 263"/>
                <a:gd name="T83" fmla="*/ 306 h 321"/>
                <a:gd name="T84" fmla="*/ 172 w 263"/>
                <a:gd name="T85" fmla="*/ 306 h 321"/>
                <a:gd name="T86" fmla="*/ 159 w 263"/>
                <a:gd name="T87" fmla="*/ 306 h 321"/>
                <a:gd name="T88" fmla="*/ 147 w 263"/>
                <a:gd name="T89" fmla="*/ 306 h 321"/>
                <a:gd name="T90" fmla="*/ 134 w 263"/>
                <a:gd name="T91" fmla="*/ 304 h 321"/>
                <a:gd name="T92" fmla="*/ 122 w 263"/>
                <a:gd name="T93" fmla="*/ 302 h 321"/>
                <a:gd name="T94" fmla="*/ 111 w 263"/>
                <a:gd name="T95" fmla="*/ 300 h 321"/>
                <a:gd name="T96" fmla="*/ 99 w 263"/>
                <a:gd name="T97" fmla="*/ 298 h 321"/>
                <a:gd name="T98" fmla="*/ 88 w 263"/>
                <a:gd name="T99" fmla="*/ 294 h 321"/>
                <a:gd name="T100" fmla="*/ 78 w 263"/>
                <a:gd name="T101" fmla="*/ 290 h 321"/>
                <a:gd name="T102" fmla="*/ 59 w 263"/>
                <a:gd name="T103" fmla="*/ 275 h 321"/>
                <a:gd name="T104" fmla="*/ 46 w 263"/>
                <a:gd name="T105" fmla="*/ 250 h 321"/>
                <a:gd name="T106" fmla="*/ 37 w 263"/>
                <a:gd name="T107" fmla="*/ 219 h 321"/>
                <a:gd name="T108" fmla="*/ 30 w 263"/>
                <a:gd name="T109" fmla="*/ 175 h 321"/>
                <a:gd name="T110" fmla="*/ 28 w 263"/>
                <a:gd name="T111" fmla="*/ 16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3" h="321">
                  <a:moveTo>
                    <a:pt x="28" y="160"/>
                  </a:moveTo>
                  <a:lnTo>
                    <a:pt x="25" y="131"/>
                  </a:lnTo>
                  <a:lnTo>
                    <a:pt x="23" y="85"/>
                  </a:lnTo>
                  <a:lnTo>
                    <a:pt x="21" y="41"/>
                  </a:lnTo>
                  <a:lnTo>
                    <a:pt x="17" y="0"/>
                  </a:lnTo>
                  <a:lnTo>
                    <a:pt x="0" y="0"/>
                  </a:lnTo>
                  <a:lnTo>
                    <a:pt x="3" y="48"/>
                  </a:lnTo>
                  <a:lnTo>
                    <a:pt x="5" y="85"/>
                  </a:lnTo>
                  <a:lnTo>
                    <a:pt x="7" y="119"/>
                  </a:lnTo>
                  <a:lnTo>
                    <a:pt x="11" y="160"/>
                  </a:lnTo>
                  <a:lnTo>
                    <a:pt x="13" y="183"/>
                  </a:lnTo>
                  <a:lnTo>
                    <a:pt x="17" y="206"/>
                  </a:lnTo>
                  <a:lnTo>
                    <a:pt x="21" y="227"/>
                  </a:lnTo>
                  <a:lnTo>
                    <a:pt x="26" y="246"/>
                  </a:lnTo>
                  <a:lnTo>
                    <a:pt x="34" y="263"/>
                  </a:lnTo>
                  <a:lnTo>
                    <a:pt x="44" y="281"/>
                  </a:lnTo>
                  <a:lnTo>
                    <a:pt x="53" y="294"/>
                  </a:lnTo>
                  <a:lnTo>
                    <a:pt x="69" y="304"/>
                  </a:lnTo>
                  <a:lnTo>
                    <a:pt x="76" y="306"/>
                  </a:lnTo>
                  <a:lnTo>
                    <a:pt x="86" y="310"/>
                  </a:lnTo>
                  <a:lnTo>
                    <a:pt x="97" y="313"/>
                  </a:lnTo>
                  <a:lnTo>
                    <a:pt x="107" y="315"/>
                  </a:lnTo>
                  <a:lnTo>
                    <a:pt x="120" y="317"/>
                  </a:lnTo>
                  <a:lnTo>
                    <a:pt x="132" y="319"/>
                  </a:lnTo>
                  <a:lnTo>
                    <a:pt x="147" y="319"/>
                  </a:lnTo>
                  <a:lnTo>
                    <a:pt x="161" y="321"/>
                  </a:lnTo>
                  <a:lnTo>
                    <a:pt x="174" y="321"/>
                  </a:lnTo>
                  <a:lnTo>
                    <a:pt x="188" y="321"/>
                  </a:lnTo>
                  <a:lnTo>
                    <a:pt x="201" y="321"/>
                  </a:lnTo>
                  <a:lnTo>
                    <a:pt x="215" y="321"/>
                  </a:lnTo>
                  <a:lnTo>
                    <a:pt x="228" y="319"/>
                  </a:lnTo>
                  <a:lnTo>
                    <a:pt x="241" y="319"/>
                  </a:lnTo>
                  <a:lnTo>
                    <a:pt x="253" y="317"/>
                  </a:lnTo>
                  <a:lnTo>
                    <a:pt x="263" y="317"/>
                  </a:lnTo>
                  <a:lnTo>
                    <a:pt x="263" y="300"/>
                  </a:lnTo>
                  <a:lnTo>
                    <a:pt x="253" y="302"/>
                  </a:lnTo>
                  <a:lnTo>
                    <a:pt x="243" y="302"/>
                  </a:lnTo>
                  <a:lnTo>
                    <a:pt x="234" y="304"/>
                  </a:lnTo>
                  <a:lnTo>
                    <a:pt x="220" y="304"/>
                  </a:lnTo>
                  <a:lnTo>
                    <a:pt x="207" y="306"/>
                  </a:lnTo>
                  <a:lnTo>
                    <a:pt x="195" y="306"/>
                  </a:lnTo>
                  <a:lnTo>
                    <a:pt x="184" y="306"/>
                  </a:lnTo>
                  <a:lnTo>
                    <a:pt x="172" y="306"/>
                  </a:lnTo>
                  <a:lnTo>
                    <a:pt x="159" y="306"/>
                  </a:lnTo>
                  <a:lnTo>
                    <a:pt x="147" y="306"/>
                  </a:lnTo>
                  <a:lnTo>
                    <a:pt x="134" y="304"/>
                  </a:lnTo>
                  <a:lnTo>
                    <a:pt x="122" y="302"/>
                  </a:lnTo>
                  <a:lnTo>
                    <a:pt x="111" y="300"/>
                  </a:lnTo>
                  <a:lnTo>
                    <a:pt x="99" y="298"/>
                  </a:lnTo>
                  <a:lnTo>
                    <a:pt x="88" y="294"/>
                  </a:lnTo>
                  <a:lnTo>
                    <a:pt x="78" y="290"/>
                  </a:lnTo>
                  <a:lnTo>
                    <a:pt x="59" y="275"/>
                  </a:lnTo>
                  <a:lnTo>
                    <a:pt x="46" y="250"/>
                  </a:lnTo>
                  <a:lnTo>
                    <a:pt x="37" y="219"/>
                  </a:lnTo>
                  <a:lnTo>
                    <a:pt x="30" y="175"/>
                  </a:lnTo>
                  <a:lnTo>
                    <a:pt x="28" y="160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538" y="3293"/>
              <a:ext cx="77" cy="177"/>
            </a:xfrm>
            <a:custGeom>
              <a:avLst/>
              <a:gdLst>
                <a:gd name="T0" fmla="*/ 77 w 77"/>
                <a:gd name="T1" fmla="*/ 3 h 177"/>
                <a:gd name="T2" fmla="*/ 17 w 77"/>
                <a:gd name="T3" fmla="*/ 177 h 177"/>
                <a:gd name="T4" fmla="*/ 0 w 77"/>
                <a:gd name="T5" fmla="*/ 177 h 177"/>
                <a:gd name="T6" fmla="*/ 62 w 77"/>
                <a:gd name="T7" fmla="*/ 0 h 177"/>
                <a:gd name="T8" fmla="*/ 77 w 77"/>
                <a:gd name="T9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77">
                  <a:moveTo>
                    <a:pt x="77" y="3"/>
                  </a:moveTo>
                  <a:lnTo>
                    <a:pt x="17" y="177"/>
                  </a:lnTo>
                  <a:lnTo>
                    <a:pt x="0" y="177"/>
                  </a:lnTo>
                  <a:lnTo>
                    <a:pt x="62" y="0"/>
                  </a:lnTo>
                  <a:lnTo>
                    <a:pt x="77" y="3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 flipH="1">
              <a:off x="784" y="3293"/>
              <a:ext cx="77" cy="177"/>
            </a:xfrm>
            <a:custGeom>
              <a:avLst/>
              <a:gdLst>
                <a:gd name="T0" fmla="*/ 77 w 77"/>
                <a:gd name="T1" fmla="*/ 3 h 177"/>
                <a:gd name="T2" fmla="*/ 17 w 77"/>
                <a:gd name="T3" fmla="*/ 177 h 177"/>
                <a:gd name="T4" fmla="*/ 0 w 77"/>
                <a:gd name="T5" fmla="*/ 177 h 177"/>
                <a:gd name="T6" fmla="*/ 62 w 77"/>
                <a:gd name="T7" fmla="*/ 0 h 177"/>
                <a:gd name="T8" fmla="*/ 77 w 77"/>
                <a:gd name="T9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77">
                  <a:moveTo>
                    <a:pt x="77" y="3"/>
                  </a:moveTo>
                  <a:lnTo>
                    <a:pt x="17" y="177"/>
                  </a:lnTo>
                  <a:lnTo>
                    <a:pt x="0" y="177"/>
                  </a:lnTo>
                  <a:lnTo>
                    <a:pt x="62" y="0"/>
                  </a:lnTo>
                  <a:lnTo>
                    <a:pt x="77" y="3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24" name="Line 114"/>
            <p:cNvSpPr>
              <a:spLocks noChangeShapeType="1"/>
            </p:cNvSpPr>
            <p:nvPr/>
          </p:nvSpPr>
          <p:spPr bwMode="auto">
            <a:xfrm>
              <a:off x="680" y="3164"/>
              <a:ext cx="232" cy="0"/>
            </a:xfrm>
            <a:prstGeom prst="line">
              <a:avLst/>
            </a:prstGeom>
            <a:noFill/>
            <a:ln w="28575">
              <a:solidFill>
                <a:srgbClr val="0066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779" y="3158"/>
              <a:ext cx="67" cy="147"/>
            </a:xfrm>
            <a:custGeom>
              <a:avLst/>
              <a:gdLst>
                <a:gd name="T0" fmla="*/ 67 w 67"/>
                <a:gd name="T1" fmla="*/ 0 h 147"/>
                <a:gd name="T2" fmla="*/ 17 w 67"/>
                <a:gd name="T3" fmla="*/ 147 h 147"/>
                <a:gd name="T4" fmla="*/ 0 w 67"/>
                <a:gd name="T5" fmla="*/ 147 h 147"/>
                <a:gd name="T6" fmla="*/ 51 w 67"/>
                <a:gd name="T7" fmla="*/ 1 h 147"/>
                <a:gd name="T8" fmla="*/ 67 w 67"/>
                <a:gd name="T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47">
                  <a:moveTo>
                    <a:pt x="67" y="0"/>
                  </a:moveTo>
                  <a:lnTo>
                    <a:pt x="17" y="147"/>
                  </a:lnTo>
                  <a:lnTo>
                    <a:pt x="0" y="147"/>
                  </a:lnTo>
                  <a:lnTo>
                    <a:pt x="51" y="1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 flipH="1">
              <a:off x="762" y="2956"/>
              <a:ext cx="169" cy="182"/>
            </a:xfrm>
            <a:custGeom>
              <a:avLst/>
              <a:gdLst>
                <a:gd name="T0" fmla="*/ 151 w 169"/>
                <a:gd name="T1" fmla="*/ 88 h 182"/>
                <a:gd name="T2" fmla="*/ 99 w 169"/>
                <a:gd name="T3" fmla="*/ 26 h 182"/>
                <a:gd name="T4" fmla="*/ 92 w 169"/>
                <a:gd name="T5" fmla="*/ 28 h 182"/>
                <a:gd name="T6" fmla="*/ 86 w 169"/>
                <a:gd name="T7" fmla="*/ 32 h 182"/>
                <a:gd name="T8" fmla="*/ 80 w 169"/>
                <a:gd name="T9" fmla="*/ 36 h 182"/>
                <a:gd name="T10" fmla="*/ 76 w 169"/>
                <a:gd name="T11" fmla="*/ 40 h 182"/>
                <a:gd name="T12" fmla="*/ 71 w 169"/>
                <a:gd name="T13" fmla="*/ 44 h 182"/>
                <a:gd name="T14" fmla="*/ 63 w 169"/>
                <a:gd name="T15" fmla="*/ 48 h 182"/>
                <a:gd name="T16" fmla="*/ 59 w 169"/>
                <a:gd name="T17" fmla="*/ 51 h 182"/>
                <a:gd name="T18" fmla="*/ 51 w 169"/>
                <a:gd name="T19" fmla="*/ 55 h 182"/>
                <a:gd name="T20" fmla="*/ 15 w 169"/>
                <a:gd name="T21" fmla="*/ 5 h 182"/>
                <a:gd name="T22" fmla="*/ 9 w 169"/>
                <a:gd name="T23" fmla="*/ 0 h 182"/>
                <a:gd name="T24" fmla="*/ 5 w 169"/>
                <a:gd name="T25" fmla="*/ 5 h 182"/>
                <a:gd name="T26" fmla="*/ 2 w 169"/>
                <a:gd name="T27" fmla="*/ 19 h 182"/>
                <a:gd name="T28" fmla="*/ 0 w 169"/>
                <a:gd name="T29" fmla="*/ 30 h 182"/>
                <a:gd name="T30" fmla="*/ 0 w 169"/>
                <a:gd name="T31" fmla="*/ 44 h 182"/>
                <a:gd name="T32" fmla="*/ 4 w 169"/>
                <a:gd name="T33" fmla="*/ 57 h 182"/>
                <a:gd name="T34" fmla="*/ 5 w 169"/>
                <a:gd name="T35" fmla="*/ 63 h 182"/>
                <a:gd name="T36" fmla="*/ 7 w 169"/>
                <a:gd name="T37" fmla="*/ 69 h 182"/>
                <a:gd name="T38" fmla="*/ 9 w 169"/>
                <a:gd name="T39" fmla="*/ 74 h 182"/>
                <a:gd name="T40" fmla="*/ 11 w 169"/>
                <a:gd name="T41" fmla="*/ 80 h 182"/>
                <a:gd name="T42" fmla="*/ 13 w 169"/>
                <a:gd name="T43" fmla="*/ 86 h 182"/>
                <a:gd name="T44" fmla="*/ 17 w 169"/>
                <a:gd name="T45" fmla="*/ 90 h 182"/>
                <a:gd name="T46" fmla="*/ 21 w 169"/>
                <a:gd name="T47" fmla="*/ 94 h 182"/>
                <a:gd name="T48" fmla="*/ 23 w 169"/>
                <a:gd name="T49" fmla="*/ 99 h 182"/>
                <a:gd name="T50" fmla="*/ 94 w 169"/>
                <a:gd name="T51" fmla="*/ 182 h 182"/>
                <a:gd name="T52" fmla="*/ 98 w 169"/>
                <a:gd name="T53" fmla="*/ 167 h 182"/>
                <a:gd name="T54" fmla="*/ 103 w 169"/>
                <a:gd name="T55" fmla="*/ 155 h 182"/>
                <a:gd name="T56" fmla="*/ 111 w 169"/>
                <a:gd name="T57" fmla="*/ 146 h 182"/>
                <a:gd name="T58" fmla="*/ 123 w 169"/>
                <a:gd name="T59" fmla="*/ 136 h 182"/>
                <a:gd name="T60" fmla="*/ 134 w 169"/>
                <a:gd name="T61" fmla="*/ 126 h 182"/>
                <a:gd name="T62" fmla="*/ 146 w 169"/>
                <a:gd name="T63" fmla="*/ 121 h 182"/>
                <a:gd name="T64" fmla="*/ 157 w 169"/>
                <a:gd name="T65" fmla="*/ 113 h 182"/>
                <a:gd name="T66" fmla="*/ 169 w 169"/>
                <a:gd name="T67" fmla="*/ 105 h 182"/>
                <a:gd name="T68" fmla="*/ 151 w 169"/>
                <a:gd name="T69" fmla="*/ 88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9" h="182">
                  <a:moveTo>
                    <a:pt x="151" y="88"/>
                  </a:moveTo>
                  <a:lnTo>
                    <a:pt x="99" y="26"/>
                  </a:lnTo>
                  <a:lnTo>
                    <a:pt x="92" y="28"/>
                  </a:lnTo>
                  <a:lnTo>
                    <a:pt x="86" y="32"/>
                  </a:lnTo>
                  <a:lnTo>
                    <a:pt x="80" y="36"/>
                  </a:lnTo>
                  <a:lnTo>
                    <a:pt x="76" y="40"/>
                  </a:lnTo>
                  <a:lnTo>
                    <a:pt x="71" y="44"/>
                  </a:lnTo>
                  <a:lnTo>
                    <a:pt x="63" y="48"/>
                  </a:lnTo>
                  <a:lnTo>
                    <a:pt x="59" y="51"/>
                  </a:lnTo>
                  <a:lnTo>
                    <a:pt x="51" y="55"/>
                  </a:lnTo>
                  <a:lnTo>
                    <a:pt x="15" y="5"/>
                  </a:lnTo>
                  <a:lnTo>
                    <a:pt x="9" y="0"/>
                  </a:lnTo>
                  <a:lnTo>
                    <a:pt x="5" y="5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0" y="44"/>
                  </a:lnTo>
                  <a:lnTo>
                    <a:pt x="4" y="57"/>
                  </a:lnTo>
                  <a:lnTo>
                    <a:pt x="5" y="63"/>
                  </a:lnTo>
                  <a:lnTo>
                    <a:pt x="7" y="69"/>
                  </a:lnTo>
                  <a:lnTo>
                    <a:pt x="9" y="74"/>
                  </a:lnTo>
                  <a:lnTo>
                    <a:pt x="11" y="80"/>
                  </a:lnTo>
                  <a:lnTo>
                    <a:pt x="13" y="86"/>
                  </a:lnTo>
                  <a:lnTo>
                    <a:pt x="17" y="90"/>
                  </a:lnTo>
                  <a:lnTo>
                    <a:pt x="21" y="94"/>
                  </a:lnTo>
                  <a:lnTo>
                    <a:pt x="23" y="99"/>
                  </a:lnTo>
                  <a:lnTo>
                    <a:pt x="94" y="182"/>
                  </a:lnTo>
                  <a:lnTo>
                    <a:pt x="98" y="167"/>
                  </a:lnTo>
                  <a:lnTo>
                    <a:pt x="103" y="155"/>
                  </a:lnTo>
                  <a:lnTo>
                    <a:pt x="111" y="146"/>
                  </a:lnTo>
                  <a:lnTo>
                    <a:pt x="123" y="136"/>
                  </a:lnTo>
                  <a:lnTo>
                    <a:pt x="134" y="126"/>
                  </a:lnTo>
                  <a:lnTo>
                    <a:pt x="146" y="121"/>
                  </a:lnTo>
                  <a:lnTo>
                    <a:pt x="157" y="113"/>
                  </a:lnTo>
                  <a:lnTo>
                    <a:pt x="169" y="105"/>
                  </a:lnTo>
                  <a:lnTo>
                    <a:pt x="151" y="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 flipH="1">
              <a:off x="888" y="2977"/>
              <a:ext cx="33" cy="63"/>
            </a:xfrm>
            <a:custGeom>
              <a:avLst/>
              <a:gdLst>
                <a:gd name="T0" fmla="*/ 2 w 33"/>
                <a:gd name="T1" fmla="*/ 0 h 63"/>
                <a:gd name="T2" fmla="*/ 0 w 33"/>
                <a:gd name="T3" fmla="*/ 5 h 63"/>
                <a:gd name="T4" fmla="*/ 0 w 33"/>
                <a:gd name="T5" fmla="*/ 15 h 63"/>
                <a:gd name="T6" fmla="*/ 0 w 33"/>
                <a:gd name="T7" fmla="*/ 25 h 63"/>
                <a:gd name="T8" fmla="*/ 2 w 33"/>
                <a:gd name="T9" fmla="*/ 32 h 63"/>
                <a:gd name="T10" fmla="*/ 6 w 33"/>
                <a:gd name="T11" fmla="*/ 40 h 63"/>
                <a:gd name="T12" fmla="*/ 8 w 33"/>
                <a:gd name="T13" fmla="*/ 50 h 63"/>
                <a:gd name="T14" fmla="*/ 12 w 33"/>
                <a:gd name="T15" fmla="*/ 55 h 63"/>
                <a:gd name="T16" fmla="*/ 17 w 33"/>
                <a:gd name="T17" fmla="*/ 63 h 63"/>
                <a:gd name="T18" fmla="*/ 19 w 33"/>
                <a:gd name="T19" fmla="*/ 59 h 63"/>
                <a:gd name="T20" fmla="*/ 19 w 33"/>
                <a:gd name="T21" fmla="*/ 55 h 63"/>
                <a:gd name="T22" fmla="*/ 21 w 33"/>
                <a:gd name="T23" fmla="*/ 53 h 63"/>
                <a:gd name="T24" fmla="*/ 23 w 33"/>
                <a:gd name="T25" fmla="*/ 51 h 63"/>
                <a:gd name="T26" fmla="*/ 25 w 33"/>
                <a:gd name="T27" fmla="*/ 50 h 63"/>
                <a:gd name="T28" fmla="*/ 27 w 33"/>
                <a:gd name="T29" fmla="*/ 46 h 63"/>
                <a:gd name="T30" fmla="*/ 29 w 33"/>
                <a:gd name="T31" fmla="*/ 42 h 63"/>
                <a:gd name="T32" fmla="*/ 33 w 33"/>
                <a:gd name="T33" fmla="*/ 40 h 63"/>
                <a:gd name="T34" fmla="*/ 2 w 33"/>
                <a:gd name="T3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" h="63">
                  <a:moveTo>
                    <a:pt x="2" y="0"/>
                  </a:moveTo>
                  <a:lnTo>
                    <a:pt x="0" y="5"/>
                  </a:lnTo>
                  <a:lnTo>
                    <a:pt x="0" y="15"/>
                  </a:lnTo>
                  <a:lnTo>
                    <a:pt x="0" y="25"/>
                  </a:lnTo>
                  <a:lnTo>
                    <a:pt x="2" y="32"/>
                  </a:lnTo>
                  <a:lnTo>
                    <a:pt x="6" y="40"/>
                  </a:lnTo>
                  <a:lnTo>
                    <a:pt x="8" y="50"/>
                  </a:lnTo>
                  <a:lnTo>
                    <a:pt x="12" y="55"/>
                  </a:lnTo>
                  <a:lnTo>
                    <a:pt x="17" y="63"/>
                  </a:lnTo>
                  <a:lnTo>
                    <a:pt x="19" y="59"/>
                  </a:lnTo>
                  <a:lnTo>
                    <a:pt x="19" y="55"/>
                  </a:lnTo>
                  <a:lnTo>
                    <a:pt x="21" y="53"/>
                  </a:lnTo>
                  <a:lnTo>
                    <a:pt x="23" y="51"/>
                  </a:lnTo>
                  <a:lnTo>
                    <a:pt x="25" y="50"/>
                  </a:lnTo>
                  <a:lnTo>
                    <a:pt x="27" y="46"/>
                  </a:lnTo>
                  <a:lnTo>
                    <a:pt x="29" y="42"/>
                  </a:lnTo>
                  <a:lnTo>
                    <a:pt x="33" y="4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</p:grp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2581275" y="4580274"/>
            <a:ext cx="685800" cy="1036638"/>
            <a:chOff x="520" y="2817"/>
            <a:chExt cx="432" cy="653"/>
          </a:xfrm>
        </p:grpSpPr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568" y="2930"/>
              <a:ext cx="384" cy="538"/>
            </a:xfrm>
            <a:custGeom>
              <a:avLst/>
              <a:gdLst>
                <a:gd name="T0" fmla="*/ 97 w 384"/>
                <a:gd name="T1" fmla="*/ 357 h 538"/>
                <a:gd name="T2" fmla="*/ 141 w 384"/>
                <a:gd name="T3" fmla="*/ 360 h 538"/>
                <a:gd name="T4" fmla="*/ 216 w 384"/>
                <a:gd name="T5" fmla="*/ 357 h 538"/>
                <a:gd name="T6" fmla="*/ 263 w 384"/>
                <a:gd name="T7" fmla="*/ 354 h 538"/>
                <a:gd name="T8" fmla="*/ 274 w 384"/>
                <a:gd name="T9" fmla="*/ 357 h 538"/>
                <a:gd name="T10" fmla="*/ 286 w 384"/>
                <a:gd name="T11" fmla="*/ 412 h 538"/>
                <a:gd name="T12" fmla="*/ 300 w 384"/>
                <a:gd name="T13" fmla="*/ 456 h 538"/>
                <a:gd name="T14" fmla="*/ 328 w 384"/>
                <a:gd name="T15" fmla="*/ 538 h 538"/>
                <a:gd name="T16" fmla="*/ 384 w 384"/>
                <a:gd name="T17" fmla="*/ 538 h 538"/>
                <a:gd name="T18" fmla="*/ 343 w 384"/>
                <a:gd name="T19" fmla="*/ 388 h 538"/>
                <a:gd name="T20" fmla="*/ 316 w 384"/>
                <a:gd name="T21" fmla="*/ 286 h 538"/>
                <a:gd name="T22" fmla="*/ 306 w 384"/>
                <a:gd name="T23" fmla="*/ 279 h 538"/>
                <a:gd name="T24" fmla="*/ 292 w 384"/>
                <a:gd name="T25" fmla="*/ 270 h 538"/>
                <a:gd name="T26" fmla="*/ 186 w 384"/>
                <a:gd name="T27" fmla="*/ 269 h 538"/>
                <a:gd name="T28" fmla="*/ 175 w 384"/>
                <a:gd name="T29" fmla="*/ 267 h 538"/>
                <a:gd name="T30" fmla="*/ 167 w 384"/>
                <a:gd name="T31" fmla="*/ 267 h 538"/>
                <a:gd name="T32" fmla="*/ 161 w 384"/>
                <a:gd name="T33" fmla="*/ 267 h 538"/>
                <a:gd name="T34" fmla="*/ 155 w 384"/>
                <a:gd name="T35" fmla="*/ 265 h 538"/>
                <a:gd name="T36" fmla="*/ 146 w 384"/>
                <a:gd name="T37" fmla="*/ 258 h 538"/>
                <a:gd name="T38" fmla="*/ 140 w 384"/>
                <a:gd name="T39" fmla="*/ 244 h 538"/>
                <a:gd name="T40" fmla="*/ 134 w 384"/>
                <a:gd name="T41" fmla="*/ 231 h 538"/>
                <a:gd name="T42" fmla="*/ 130 w 384"/>
                <a:gd name="T43" fmla="*/ 213 h 538"/>
                <a:gd name="T44" fmla="*/ 127 w 384"/>
                <a:gd name="T45" fmla="*/ 198 h 538"/>
                <a:gd name="T46" fmla="*/ 143 w 384"/>
                <a:gd name="T47" fmla="*/ 231 h 538"/>
                <a:gd name="T48" fmla="*/ 274 w 384"/>
                <a:gd name="T49" fmla="*/ 229 h 538"/>
                <a:gd name="T50" fmla="*/ 269 w 384"/>
                <a:gd name="T51" fmla="*/ 198 h 538"/>
                <a:gd name="T52" fmla="*/ 175 w 384"/>
                <a:gd name="T53" fmla="*/ 192 h 538"/>
                <a:gd name="T54" fmla="*/ 133 w 384"/>
                <a:gd name="T55" fmla="*/ 75 h 538"/>
                <a:gd name="T56" fmla="*/ 117 w 384"/>
                <a:gd name="T57" fmla="*/ 57 h 538"/>
                <a:gd name="T58" fmla="*/ 97 w 384"/>
                <a:gd name="T59" fmla="*/ 46 h 538"/>
                <a:gd name="T60" fmla="*/ 73 w 384"/>
                <a:gd name="T61" fmla="*/ 37 h 538"/>
                <a:gd name="T62" fmla="*/ 84 w 384"/>
                <a:gd name="T63" fmla="*/ 0 h 538"/>
                <a:gd name="T64" fmla="*/ 60 w 384"/>
                <a:gd name="T65" fmla="*/ 15 h 538"/>
                <a:gd name="T66" fmla="*/ 25 w 384"/>
                <a:gd name="T67" fmla="*/ 1 h 538"/>
                <a:gd name="T68" fmla="*/ 24 w 384"/>
                <a:gd name="T69" fmla="*/ 27 h 538"/>
                <a:gd name="T70" fmla="*/ 21 w 384"/>
                <a:gd name="T71" fmla="*/ 42 h 538"/>
                <a:gd name="T72" fmla="*/ 17 w 384"/>
                <a:gd name="T73" fmla="*/ 52 h 538"/>
                <a:gd name="T74" fmla="*/ 13 w 384"/>
                <a:gd name="T75" fmla="*/ 54 h 538"/>
                <a:gd name="T76" fmla="*/ 11 w 384"/>
                <a:gd name="T77" fmla="*/ 56 h 538"/>
                <a:gd name="T78" fmla="*/ 10 w 384"/>
                <a:gd name="T79" fmla="*/ 60 h 538"/>
                <a:gd name="T80" fmla="*/ 6 w 384"/>
                <a:gd name="T81" fmla="*/ 64 h 538"/>
                <a:gd name="T82" fmla="*/ 6 w 384"/>
                <a:gd name="T83" fmla="*/ 67 h 538"/>
                <a:gd name="T84" fmla="*/ 0 w 384"/>
                <a:gd name="T85" fmla="*/ 79 h 538"/>
                <a:gd name="T86" fmla="*/ 4 w 384"/>
                <a:gd name="T87" fmla="*/ 132 h 538"/>
                <a:gd name="T88" fmla="*/ 7 w 384"/>
                <a:gd name="T89" fmla="*/ 163 h 538"/>
                <a:gd name="T90" fmla="*/ 9 w 384"/>
                <a:gd name="T91" fmla="*/ 193 h 538"/>
                <a:gd name="T92" fmla="*/ 12 w 384"/>
                <a:gd name="T93" fmla="*/ 234 h 538"/>
                <a:gd name="T94" fmla="*/ 19 w 384"/>
                <a:gd name="T95" fmla="*/ 277 h 538"/>
                <a:gd name="T96" fmla="*/ 31 w 384"/>
                <a:gd name="T97" fmla="*/ 315 h 538"/>
                <a:gd name="T98" fmla="*/ 43 w 384"/>
                <a:gd name="T99" fmla="*/ 331 h 538"/>
                <a:gd name="T100" fmla="*/ 51 w 384"/>
                <a:gd name="T101" fmla="*/ 339 h 538"/>
                <a:gd name="T102" fmla="*/ 57 w 384"/>
                <a:gd name="T103" fmla="*/ 345 h 538"/>
                <a:gd name="T104" fmla="*/ 75 w 384"/>
                <a:gd name="T105" fmla="*/ 354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4" h="538">
                  <a:moveTo>
                    <a:pt x="97" y="357"/>
                  </a:moveTo>
                  <a:lnTo>
                    <a:pt x="141" y="360"/>
                  </a:lnTo>
                  <a:lnTo>
                    <a:pt x="216" y="357"/>
                  </a:lnTo>
                  <a:lnTo>
                    <a:pt x="263" y="354"/>
                  </a:lnTo>
                  <a:lnTo>
                    <a:pt x="274" y="357"/>
                  </a:lnTo>
                  <a:lnTo>
                    <a:pt x="286" y="412"/>
                  </a:lnTo>
                  <a:lnTo>
                    <a:pt x="300" y="456"/>
                  </a:lnTo>
                  <a:lnTo>
                    <a:pt x="328" y="538"/>
                  </a:lnTo>
                  <a:lnTo>
                    <a:pt x="384" y="538"/>
                  </a:lnTo>
                  <a:lnTo>
                    <a:pt x="343" y="388"/>
                  </a:lnTo>
                  <a:lnTo>
                    <a:pt x="316" y="286"/>
                  </a:lnTo>
                  <a:lnTo>
                    <a:pt x="306" y="279"/>
                  </a:lnTo>
                  <a:lnTo>
                    <a:pt x="292" y="270"/>
                  </a:lnTo>
                  <a:lnTo>
                    <a:pt x="186" y="269"/>
                  </a:lnTo>
                  <a:lnTo>
                    <a:pt x="175" y="267"/>
                  </a:lnTo>
                  <a:lnTo>
                    <a:pt x="167" y="267"/>
                  </a:lnTo>
                  <a:lnTo>
                    <a:pt x="161" y="267"/>
                  </a:lnTo>
                  <a:lnTo>
                    <a:pt x="155" y="265"/>
                  </a:lnTo>
                  <a:lnTo>
                    <a:pt x="146" y="258"/>
                  </a:lnTo>
                  <a:lnTo>
                    <a:pt x="140" y="244"/>
                  </a:lnTo>
                  <a:lnTo>
                    <a:pt x="134" y="231"/>
                  </a:lnTo>
                  <a:lnTo>
                    <a:pt x="130" y="213"/>
                  </a:lnTo>
                  <a:lnTo>
                    <a:pt x="127" y="198"/>
                  </a:lnTo>
                  <a:lnTo>
                    <a:pt x="143" y="231"/>
                  </a:lnTo>
                  <a:lnTo>
                    <a:pt x="274" y="229"/>
                  </a:lnTo>
                  <a:lnTo>
                    <a:pt x="269" y="198"/>
                  </a:lnTo>
                  <a:lnTo>
                    <a:pt x="175" y="192"/>
                  </a:lnTo>
                  <a:lnTo>
                    <a:pt x="133" y="75"/>
                  </a:lnTo>
                  <a:lnTo>
                    <a:pt x="117" y="57"/>
                  </a:lnTo>
                  <a:lnTo>
                    <a:pt x="97" y="46"/>
                  </a:lnTo>
                  <a:lnTo>
                    <a:pt x="73" y="37"/>
                  </a:lnTo>
                  <a:lnTo>
                    <a:pt x="84" y="0"/>
                  </a:lnTo>
                  <a:lnTo>
                    <a:pt x="60" y="15"/>
                  </a:lnTo>
                  <a:lnTo>
                    <a:pt x="25" y="1"/>
                  </a:lnTo>
                  <a:lnTo>
                    <a:pt x="24" y="27"/>
                  </a:lnTo>
                  <a:lnTo>
                    <a:pt x="21" y="42"/>
                  </a:lnTo>
                  <a:lnTo>
                    <a:pt x="17" y="52"/>
                  </a:lnTo>
                  <a:lnTo>
                    <a:pt x="13" y="54"/>
                  </a:lnTo>
                  <a:lnTo>
                    <a:pt x="11" y="56"/>
                  </a:lnTo>
                  <a:lnTo>
                    <a:pt x="10" y="60"/>
                  </a:lnTo>
                  <a:lnTo>
                    <a:pt x="6" y="64"/>
                  </a:lnTo>
                  <a:lnTo>
                    <a:pt x="6" y="67"/>
                  </a:lnTo>
                  <a:lnTo>
                    <a:pt x="0" y="79"/>
                  </a:lnTo>
                  <a:lnTo>
                    <a:pt x="4" y="132"/>
                  </a:lnTo>
                  <a:lnTo>
                    <a:pt x="7" y="163"/>
                  </a:lnTo>
                  <a:lnTo>
                    <a:pt x="9" y="193"/>
                  </a:lnTo>
                  <a:lnTo>
                    <a:pt x="12" y="234"/>
                  </a:lnTo>
                  <a:lnTo>
                    <a:pt x="19" y="277"/>
                  </a:lnTo>
                  <a:lnTo>
                    <a:pt x="31" y="315"/>
                  </a:lnTo>
                  <a:lnTo>
                    <a:pt x="43" y="331"/>
                  </a:lnTo>
                  <a:lnTo>
                    <a:pt x="51" y="339"/>
                  </a:lnTo>
                  <a:lnTo>
                    <a:pt x="57" y="345"/>
                  </a:lnTo>
                  <a:lnTo>
                    <a:pt x="75" y="35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520" y="2817"/>
              <a:ext cx="188" cy="137"/>
            </a:xfrm>
            <a:custGeom>
              <a:avLst/>
              <a:gdLst>
                <a:gd name="T0" fmla="*/ 157 w 188"/>
                <a:gd name="T1" fmla="*/ 69 h 137"/>
                <a:gd name="T2" fmla="*/ 155 w 188"/>
                <a:gd name="T3" fmla="*/ 63 h 137"/>
                <a:gd name="T4" fmla="*/ 154 w 188"/>
                <a:gd name="T5" fmla="*/ 55 h 137"/>
                <a:gd name="T6" fmla="*/ 152 w 188"/>
                <a:gd name="T7" fmla="*/ 50 h 137"/>
                <a:gd name="T8" fmla="*/ 146 w 188"/>
                <a:gd name="T9" fmla="*/ 44 h 137"/>
                <a:gd name="T10" fmla="*/ 142 w 188"/>
                <a:gd name="T11" fmla="*/ 38 h 137"/>
                <a:gd name="T12" fmla="*/ 152 w 188"/>
                <a:gd name="T13" fmla="*/ 36 h 137"/>
                <a:gd name="T14" fmla="*/ 146 w 188"/>
                <a:gd name="T15" fmla="*/ 31 h 137"/>
                <a:gd name="T16" fmla="*/ 142 w 188"/>
                <a:gd name="T17" fmla="*/ 25 h 137"/>
                <a:gd name="T18" fmla="*/ 142 w 188"/>
                <a:gd name="T19" fmla="*/ 19 h 137"/>
                <a:gd name="T20" fmla="*/ 144 w 188"/>
                <a:gd name="T21" fmla="*/ 13 h 137"/>
                <a:gd name="T22" fmla="*/ 188 w 188"/>
                <a:gd name="T23" fmla="*/ 7 h 137"/>
                <a:gd name="T24" fmla="*/ 188 w 188"/>
                <a:gd name="T25" fmla="*/ 6 h 137"/>
                <a:gd name="T26" fmla="*/ 186 w 188"/>
                <a:gd name="T27" fmla="*/ 4 h 137"/>
                <a:gd name="T28" fmla="*/ 186 w 188"/>
                <a:gd name="T29" fmla="*/ 2 h 137"/>
                <a:gd name="T30" fmla="*/ 186 w 188"/>
                <a:gd name="T31" fmla="*/ 0 h 137"/>
                <a:gd name="T32" fmla="*/ 0 w 188"/>
                <a:gd name="T33" fmla="*/ 29 h 137"/>
                <a:gd name="T34" fmla="*/ 2 w 188"/>
                <a:gd name="T35" fmla="*/ 36 h 137"/>
                <a:gd name="T36" fmla="*/ 46 w 188"/>
                <a:gd name="T37" fmla="*/ 31 h 137"/>
                <a:gd name="T38" fmla="*/ 48 w 188"/>
                <a:gd name="T39" fmla="*/ 34 h 137"/>
                <a:gd name="T40" fmla="*/ 46 w 188"/>
                <a:gd name="T41" fmla="*/ 42 h 137"/>
                <a:gd name="T42" fmla="*/ 44 w 188"/>
                <a:gd name="T43" fmla="*/ 48 h 137"/>
                <a:gd name="T44" fmla="*/ 42 w 188"/>
                <a:gd name="T45" fmla="*/ 54 h 137"/>
                <a:gd name="T46" fmla="*/ 54 w 188"/>
                <a:gd name="T47" fmla="*/ 50 h 137"/>
                <a:gd name="T48" fmla="*/ 48 w 188"/>
                <a:gd name="T49" fmla="*/ 61 h 137"/>
                <a:gd name="T50" fmla="*/ 46 w 188"/>
                <a:gd name="T51" fmla="*/ 69 h 137"/>
                <a:gd name="T52" fmla="*/ 44 w 188"/>
                <a:gd name="T53" fmla="*/ 75 h 137"/>
                <a:gd name="T54" fmla="*/ 46 w 188"/>
                <a:gd name="T55" fmla="*/ 88 h 137"/>
                <a:gd name="T56" fmla="*/ 50 w 188"/>
                <a:gd name="T57" fmla="*/ 102 h 137"/>
                <a:gd name="T58" fmla="*/ 52 w 188"/>
                <a:gd name="T59" fmla="*/ 107 h 137"/>
                <a:gd name="T60" fmla="*/ 54 w 188"/>
                <a:gd name="T61" fmla="*/ 111 h 137"/>
                <a:gd name="T62" fmla="*/ 59 w 188"/>
                <a:gd name="T63" fmla="*/ 117 h 137"/>
                <a:gd name="T64" fmla="*/ 63 w 188"/>
                <a:gd name="T65" fmla="*/ 121 h 137"/>
                <a:gd name="T66" fmla="*/ 67 w 188"/>
                <a:gd name="T67" fmla="*/ 127 h 137"/>
                <a:gd name="T68" fmla="*/ 73 w 188"/>
                <a:gd name="T69" fmla="*/ 128 h 137"/>
                <a:gd name="T70" fmla="*/ 79 w 188"/>
                <a:gd name="T71" fmla="*/ 132 h 137"/>
                <a:gd name="T72" fmla="*/ 83 w 188"/>
                <a:gd name="T73" fmla="*/ 134 h 137"/>
                <a:gd name="T74" fmla="*/ 88 w 188"/>
                <a:gd name="T75" fmla="*/ 136 h 137"/>
                <a:gd name="T76" fmla="*/ 94 w 188"/>
                <a:gd name="T77" fmla="*/ 136 h 137"/>
                <a:gd name="T78" fmla="*/ 98 w 188"/>
                <a:gd name="T79" fmla="*/ 136 h 137"/>
                <a:gd name="T80" fmla="*/ 104 w 188"/>
                <a:gd name="T81" fmla="*/ 136 h 137"/>
                <a:gd name="T82" fmla="*/ 109 w 188"/>
                <a:gd name="T83" fmla="*/ 136 h 137"/>
                <a:gd name="T84" fmla="*/ 113 w 188"/>
                <a:gd name="T85" fmla="*/ 136 h 137"/>
                <a:gd name="T86" fmla="*/ 142 w 188"/>
                <a:gd name="T87" fmla="*/ 137 h 137"/>
                <a:gd name="T88" fmla="*/ 151 w 188"/>
                <a:gd name="T89" fmla="*/ 132 h 137"/>
                <a:gd name="T90" fmla="*/ 157 w 188"/>
                <a:gd name="T91" fmla="*/ 94 h 137"/>
                <a:gd name="T92" fmla="*/ 157 w 188"/>
                <a:gd name="T93" fmla="*/ 86 h 137"/>
                <a:gd name="T94" fmla="*/ 157 w 188"/>
                <a:gd name="T95" fmla="*/ 79 h 137"/>
                <a:gd name="T96" fmla="*/ 157 w 188"/>
                <a:gd name="T97" fmla="*/ 71 h 137"/>
                <a:gd name="T98" fmla="*/ 157 w 188"/>
                <a:gd name="T99" fmla="*/ 6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8" h="137">
                  <a:moveTo>
                    <a:pt x="157" y="69"/>
                  </a:moveTo>
                  <a:lnTo>
                    <a:pt x="155" y="63"/>
                  </a:lnTo>
                  <a:lnTo>
                    <a:pt x="154" y="55"/>
                  </a:lnTo>
                  <a:lnTo>
                    <a:pt x="152" y="50"/>
                  </a:lnTo>
                  <a:lnTo>
                    <a:pt x="146" y="44"/>
                  </a:lnTo>
                  <a:lnTo>
                    <a:pt x="142" y="38"/>
                  </a:lnTo>
                  <a:lnTo>
                    <a:pt x="152" y="36"/>
                  </a:lnTo>
                  <a:lnTo>
                    <a:pt x="146" y="31"/>
                  </a:lnTo>
                  <a:lnTo>
                    <a:pt x="142" y="25"/>
                  </a:lnTo>
                  <a:lnTo>
                    <a:pt x="142" y="19"/>
                  </a:lnTo>
                  <a:lnTo>
                    <a:pt x="144" y="13"/>
                  </a:lnTo>
                  <a:lnTo>
                    <a:pt x="188" y="7"/>
                  </a:lnTo>
                  <a:lnTo>
                    <a:pt x="188" y="6"/>
                  </a:lnTo>
                  <a:lnTo>
                    <a:pt x="186" y="4"/>
                  </a:lnTo>
                  <a:lnTo>
                    <a:pt x="186" y="2"/>
                  </a:lnTo>
                  <a:lnTo>
                    <a:pt x="186" y="0"/>
                  </a:lnTo>
                  <a:lnTo>
                    <a:pt x="0" y="29"/>
                  </a:lnTo>
                  <a:lnTo>
                    <a:pt x="2" y="36"/>
                  </a:lnTo>
                  <a:lnTo>
                    <a:pt x="46" y="31"/>
                  </a:lnTo>
                  <a:lnTo>
                    <a:pt x="48" y="34"/>
                  </a:lnTo>
                  <a:lnTo>
                    <a:pt x="46" y="42"/>
                  </a:lnTo>
                  <a:lnTo>
                    <a:pt x="44" y="48"/>
                  </a:lnTo>
                  <a:lnTo>
                    <a:pt x="42" y="54"/>
                  </a:lnTo>
                  <a:lnTo>
                    <a:pt x="54" y="50"/>
                  </a:lnTo>
                  <a:lnTo>
                    <a:pt x="48" y="61"/>
                  </a:lnTo>
                  <a:lnTo>
                    <a:pt x="46" y="69"/>
                  </a:lnTo>
                  <a:lnTo>
                    <a:pt x="44" y="75"/>
                  </a:lnTo>
                  <a:lnTo>
                    <a:pt x="46" y="88"/>
                  </a:lnTo>
                  <a:lnTo>
                    <a:pt x="50" y="102"/>
                  </a:lnTo>
                  <a:lnTo>
                    <a:pt x="52" y="107"/>
                  </a:lnTo>
                  <a:lnTo>
                    <a:pt x="54" y="111"/>
                  </a:lnTo>
                  <a:lnTo>
                    <a:pt x="59" y="117"/>
                  </a:lnTo>
                  <a:lnTo>
                    <a:pt x="63" y="121"/>
                  </a:lnTo>
                  <a:lnTo>
                    <a:pt x="67" y="127"/>
                  </a:lnTo>
                  <a:lnTo>
                    <a:pt x="73" y="128"/>
                  </a:lnTo>
                  <a:lnTo>
                    <a:pt x="79" y="132"/>
                  </a:lnTo>
                  <a:lnTo>
                    <a:pt x="83" y="134"/>
                  </a:lnTo>
                  <a:lnTo>
                    <a:pt x="88" y="136"/>
                  </a:lnTo>
                  <a:lnTo>
                    <a:pt x="94" y="136"/>
                  </a:lnTo>
                  <a:lnTo>
                    <a:pt x="98" y="136"/>
                  </a:lnTo>
                  <a:lnTo>
                    <a:pt x="104" y="136"/>
                  </a:lnTo>
                  <a:lnTo>
                    <a:pt x="109" y="136"/>
                  </a:lnTo>
                  <a:lnTo>
                    <a:pt x="113" y="136"/>
                  </a:lnTo>
                  <a:lnTo>
                    <a:pt x="142" y="137"/>
                  </a:lnTo>
                  <a:lnTo>
                    <a:pt x="151" y="132"/>
                  </a:lnTo>
                  <a:lnTo>
                    <a:pt x="157" y="94"/>
                  </a:lnTo>
                  <a:lnTo>
                    <a:pt x="157" y="86"/>
                  </a:lnTo>
                  <a:lnTo>
                    <a:pt x="157" y="79"/>
                  </a:lnTo>
                  <a:lnTo>
                    <a:pt x="157" y="71"/>
                  </a:lnTo>
                  <a:lnTo>
                    <a:pt x="157" y="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538" y="2997"/>
              <a:ext cx="263" cy="321"/>
            </a:xfrm>
            <a:custGeom>
              <a:avLst/>
              <a:gdLst>
                <a:gd name="T0" fmla="*/ 28 w 263"/>
                <a:gd name="T1" fmla="*/ 160 h 321"/>
                <a:gd name="T2" fmla="*/ 25 w 263"/>
                <a:gd name="T3" fmla="*/ 131 h 321"/>
                <a:gd name="T4" fmla="*/ 23 w 263"/>
                <a:gd name="T5" fmla="*/ 85 h 321"/>
                <a:gd name="T6" fmla="*/ 21 w 263"/>
                <a:gd name="T7" fmla="*/ 41 h 321"/>
                <a:gd name="T8" fmla="*/ 17 w 263"/>
                <a:gd name="T9" fmla="*/ 0 h 321"/>
                <a:gd name="T10" fmla="*/ 0 w 263"/>
                <a:gd name="T11" fmla="*/ 0 h 321"/>
                <a:gd name="T12" fmla="*/ 3 w 263"/>
                <a:gd name="T13" fmla="*/ 48 h 321"/>
                <a:gd name="T14" fmla="*/ 5 w 263"/>
                <a:gd name="T15" fmla="*/ 85 h 321"/>
                <a:gd name="T16" fmla="*/ 7 w 263"/>
                <a:gd name="T17" fmla="*/ 119 h 321"/>
                <a:gd name="T18" fmla="*/ 11 w 263"/>
                <a:gd name="T19" fmla="*/ 160 h 321"/>
                <a:gd name="T20" fmla="*/ 13 w 263"/>
                <a:gd name="T21" fmla="*/ 183 h 321"/>
                <a:gd name="T22" fmla="*/ 17 w 263"/>
                <a:gd name="T23" fmla="*/ 206 h 321"/>
                <a:gd name="T24" fmla="*/ 21 w 263"/>
                <a:gd name="T25" fmla="*/ 227 h 321"/>
                <a:gd name="T26" fmla="*/ 26 w 263"/>
                <a:gd name="T27" fmla="*/ 246 h 321"/>
                <a:gd name="T28" fmla="*/ 34 w 263"/>
                <a:gd name="T29" fmla="*/ 263 h 321"/>
                <a:gd name="T30" fmla="*/ 44 w 263"/>
                <a:gd name="T31" fmla="*/ 281 h 321"/>
                <a:gd name="T32" fmla="*/ 53 w 263"/>
                <a:gd name="T33" fmla="*/ 294 h 321"/>
                <a:gd name="T34" fmla="*/ 69 w 263"/>
                <a:gd name="T35" fmla="*/ 304 h 321"/>
                <a:gd name="T36" fmla="*/ 76 w 263"/>
                <a:gd name="T37" fmla="*/ 306 h 321"/>
                <a:gd name="T38" fmla="*/ 86 w 263"/>
                <a:gd name="T39" fmla="*/ 310 h 321"/>
                <a:gd name="T40" fmla="*/ 97 w 263"/>
                <a:gd name="T41" fmla="*/ 313 h 321"/>
                <a:gd name="T42" fmla="*/ 107 w 263"/>
                <a:gd name="T43" fmla="*/ 315 h 321"/>
                <a:gd name="T44" fmla="*/ 120 w 263"/>
                <a:gd name="T45" fmla="*/ 317 h 321"/>
                <a:gd name="T46" fmla="*/ 132 w 263"/>
                <a:gd name="T47" fmla="*/ 319 h 321"/>
                <a:gd name="T48" fmla="*/ 147 w 263"/>
                <a:gd name="T49" fmla="*/ 319 h 321"/>
                <a:gd name="T50" fmla="*/ 161 w 263"/>
                <a:gd name="T51" fmla="*/ 321 h 321"/>
                <a:gd name="T52" fmla="*/ 174 w 263"/>
                <a:gd name="T53" fmla="*/ 321 h 321"/>
                <a:gd name="T54" fmla="*/ 188 w 263"/>
                <a:gd name="T55" fmla="*/ 321 h 321"/>
                <a:gd name="T56" fmla="*/ 201 w 263"/>
                <a:gd name="T57" fmla="*/ 321 h 321"/>
                <a:gd name="T58" fmla="*/ 215 w 263"/>
                <a:gd name="T59" fmla="*/ 321 h 321"/>
                <a:gd name="T60" fmla="*/ 228 w 263"/>
                <a:gd name="T61" fmla="*/ 319 h 321"/>
                <a:gd name="T62" fmla="*/ 241 w 263"/>
                <a:gd name="T63" fmla="*/ 319 h 321"/>
                <a:gd name="T64" fmla="*/ 253 w 263"/>
                <a:gd name="T65" fmla="*/ 317 h 321"/>
                <a:gd name="T66" fmla="*/ 263 w 263"/>
                <a:gd name="T67" fmla="*/ 317 h 321"/>
                <a:gd name="T68" fmla="*/ 263 w 263"/>
                <a:gd name="T69" fmla="*/ 300 h 321"/>
                <a:gd name="T70" fmla="*/ 253 w 263"/>
                <a:gd name="T71" fmla="*/ 302 h 321"/>
                <a:gd name="T72" fmla="*/ 243 w 263"/>
                <a:gd name="T73" fmla="*/ 302 h 321"/>
                <a:gd name="T74" fmla="*/ 234 w 263"/>
                <a:gd name="T75" fmla="*/ 304 h 321"/>
                <a:gd name="T76" fmla="*/ 220 w 263"/>
                <a:gd name="T77" fmla="*/ 304 h 321"/>
                <a:gd name="T78" fmla="*/ 207 w 263"/>
                <a:gd name="T79" fmla="*/ 306 h 321"/>
                <a:gd name="T80" fmla="*/ 195 w 263"/>
                <a:gd name="T81" fmla="*/ 306 h 321"/>
                <a:gd name="T82" fmla="*/ 184 w 263"/>
                <a:gd name="T83" fmla="*/ 306 h 321"/>
                <a:gd name="T84" fmla="*/ 172 w 263"/>
                <a:gd name="T85" fmla="*/ 306 h 321"/>
                <a:gd name="T86" fmla="*/ 159 w 263"/>
                <a:gd name="T87" fmla="*/ 306 h 321"/>
                <a:gd name="T88" fmla="*/ 147 w 263"/>
                <a:gd name="T89" fmla="*/ 306 h 321"/>
                <a:gd name="T90" fmla="*/ 134 w 263"/>
                <a:gd name="T91" fmla="*/ 304 h 321"/>
                <a:gd name="T92" fmla="*/ 122 w 263"/>
                <a:gd name="T93" fmla="*/ 302 h 321"/>
                <a:gd name="T94" fmla="*/ 111 w 263"/>
                <a:gd name="T95" fmla="*/ 300 h 321"/>
                <a:gd name="T96" fmla="*/ 99 w 263"/>
                <a:gd name="T97" fmla="*/ 298 h 321"/>
                <a:gd name="T98" fmla="*/ 88 w 263"/>
                <a:gd name="T99" fmla="*/ 294 h 321"/>
                <a:gd name="T100" fmla="*/ 78 w 263"/>
                <a:gd name="T101" fmla="*/ 290 h 321"/>
                <a:gd name="T102" fmla="*/ 59 w 263"/>
                <a:gd name="T103" fmla="*/ 275 h 321"/>
                <a:gd name="T104" fmla="*/ 46 w 263"/>
                <a:gd name="T105" fmla="*/ 250 h 321"/>
                <a:gd name="T106" fmla="*/ 37 w 263"/>
                <a:gd name="T107" fmla="*/ 219 h 321"/>
                <a:gd name="T108" fmla="*/ 30 w 263"/>
                <a:gd name="T109" fmla="*/ 175 h 321"/>
                <a:gd name="T110" fmla="*/ 28 w 263"/>
                <a:gd name="T111" fmla="*/ 16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3" h="321">
                  <a:moveTo>
                    <a:pt x="28" y="160"/>
                  </a:moveTo>
                  <a:lnTo>
                    <a:pt x="25" y="131"/>
                  </a:lnTo>
                  <a:lnTo>
                    <a:pt x="23" y="85"/>
                  </a:lnTo>
                  <a:lnTo>
                    <a:pt x="21" y="41"/>
                  </a:lnTo>
                  <a:lnTo>
                    <a:pt x="17" y="0"/>
                  </a:lnTo>
                  <a:lnTo>
                    <a:pt x="0" y="0"/>
                  </a:lnTo>
                  <a:lnTo>
                    <a:pt x="3" y="48"/>
                  </a:lnTo>
                  <a:lnTo>
                    <a:pt x="5" y="85"/>
                  </a:lnTo>
                  <a:lnTo>
                    <a:pt x="7" y="119"/>
                  </a:lnTo>
                  <a:lnTo>
                    <a:pt x="11" y="160"/>
                  </a:lnTo>
                  <a:lnTo>
                    <a:pt x="13" y="183"/>
                  </a:lnTo>
                  <a:lnTo>
                    <a:pt x="17" y="206"/>
                  </a:lnTo>
                  <a:lnTo>
                    <a:pt x="21" y="227"/>
                  </a:lnTo>
                  <a:lnTo>
                    <a:pt x="26" y="246"/>
                  </a:lnTo>
                  <a:lnTo>
                    <a:pt x="34" y="263"/>
                  </a:lnTo>
                  <a:lnTo>
                    <a:pt x="44" y="281"/>
                  </a:lnTo>
                  <a:lnTo>
                    <a:pt x="53" y="294"/>
                  </a:lnTo>
                  <a:lnTo>
                    <a:pt x="69" y="304"/>
                  </a:lnTo>
                  <a:lnTo>
                    <a:pt x="76" y="306"/>
                  </a:lnTo>
                  <a:lnTo>
                    <a:pt x="86" y="310"/>
                  </a:lnTo>
                  <a:lnTo>
                    <a:pt x="97" y="313"/>
                  </a:lnTo>
                  <a:lnTo>
                    <a:pt x="107" y="315"/>
                  </a:lnTo>
                  <a:lnTo>
                    <a:pt x="120" y="317"/>
                  </a:lnTo>
                  <a:lnTo>
                    <a:pt x="132" y="319"/>
                  </a:lnTo>
                  <a:lnTo>
                    <a:pt x="147" y="319"/>
                  </a:lnTo>
                  <a:lnTo>
                    <a:pt x="161" y="321"/>
                  </a:lnTo>
                  <a:lnTo>
                    <a:pt x="174" y="321"/>
                  </a:lnTo>
                  <a:lnTo>
                    <a:pt x="188" y="321"/>
                  </a:lnTo>
                  <a:lnTo>
                    <a:pt x="201" y="321"/>
                  </a:lnTo>
                  <a:lnTo>
                    <a:pt x="215" y="321"/>
                  </a:lnTo>
                  <a:lnTo>
                    <a:pt x="228" y="319"/>
                  </a:lnTo>
                  <a:lnTo>
                    <a:pt x="241" y="319"/>
                  </a:lnTo>
                  <a:lnTo>
                    <a:pt x="253" y="317"/>
                  </a:lnTo>
                  <a:lnTo>
                    <a:pt x="263" y="317"/>
                  </a:lnTo>
                  <a:lnTo>
                    <a:pt x="263" y="300"/>
                  </a:lnTo>
                  <a:lnTo>
                    <a:pt x="253" y="302"/>
                  </a:lnTo>
                  <a:lnTo>
                    <a:pt x="243" y="302"/>
                  </a:lnTo>
                  <a:lnTo>
                    <a:pt x="234" y="304"/>
                  </a:lnTo>
                  <a:lnTo>
                    <a:pt x="220" y="304"/>
                  </a:lnTo>
                  <a:lnTo>
                    <a:pt x="207" y="306"/>
                  </a:lnTo>
                  <a:lnTo>
                    <a:pt x="195" y="306"/>
                  </a:lnTo>
                  <a:lnTo>
                    <a:pt x="184" y="306"/>
                  </a:lnTo>
                  <a:lnTo>
                    <a:pt x="172" y="306"/>
                  </a:lnTo>
                  <a:lnTo>
                    <a:pt x="159" y="306"/>
                  </a:lnTo>
                  <a:lnTo>
                    <a:pt x="147" y="306"/>
                  </a:lnTo>
                  <a:lnTo>
                    <a:pt x="134" y="304"/>
                  </a:lnTo>
                  <a:lnTo>
                    <a:pt x="122" y="302"/>
                  </a:lnTo>
                  <a:lnTo>
                    <a:pt x="111" y="300"/>
                  </a:lnTo>
                  <a:lnTo>
                    <a:pt x="99" y="298"/>
                  </a:lnTo>
                  <a:lnTo>
                    <a:pt x="88" y="294"/>
                  </a:lnTo>
                  <a:lnTo>
                    <a:pt x="78" y="290"/>
                  </a:lnTo>
                  <a:lnTo>
                    <a:pt x="59" y="275"/>
                  </a:lnTo>
                  <a:lnTo>
                    <a:pt x="46" y="250"/>
                  </a:lnTo>
                  <a:lnTo>
                    <a:pt x="37" y="219"/>
                  </a:lnTo>
                  <a:lnTo>
                    <a:pt x="30" y="175"/>
                  </a:lnTo>
                  <a:lnTo>
                    <a:pt x="28" y="160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13" name="Freeform 112"/>
            <p:cNvSpPr>
              <a:spLocks/>
            </p:cNvSpPr>
            <p:nvPr/>
          </p:nvSpPr>
          <p:spPr bwMode="auto">
            <a:xfrm>
              <a:off x="538" y="3293"/>
              <a:ext cx="77" cy="177"/>
            </a:xfrm>
            <a:custGeom>
              <a:avLst/>
              <a:gdLst>
                <a:gd name="T0" fmla="*/ 77 w 77"/>
                <a:gd name="T1" fmla="*/ 3 h 177"/>
                <a:gd name="T2" fmla="*/ 17 w 77"/>
                <a:gd name="T3" fmla="*/ 177 h 177"/>
                <a:gd name="T4" fmla="*/ 0 w 77"/>
                <a:gd name="T5" fmla="*/ 177 h 177"/>
                <a:gd name="T6" fmla="*/ 62 w 77"/>
                <a:gd name="T7" fmla="*/ 0 h 177"/>
                <a:gd name="T8" fmla="*/ 77 w 77"/>
                <a:gd name="T9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77">
                  <a:moveTo>
                    <a:pt x="77" y="3"/>
                  </a:moveTo>
                  <a:lnTo>
                    <a:pt x="17" y="177"/>
                  </a:lnTo>
                  <a:lnTo>
                    <a:pt x="0" y="177"/>
                  </a:lnTo>
                  <a:lnTo>
                    <a:pt x="62" y="0"/>
                  </a:lnTo>
                  <a:lnTo>
                    <a:pt x="77" y="3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 flipH="1">
              <a:off x="784" y="3293"/>
              <a:ext cx="77" cy="177"/>
            </a:xfrm>
            <a:custGeom>
              <a:avLst/>
              <a:gdLst>
                <a:gd name="T0" fmla="*/ 77 w 77"/>
                <a:gd name="T1" fmla="*/ 3 h 177"/>
                <a:gd name="T2" fmla="*/ 17 w 77"/>
                <a:gd name="T3" fmla="*/ 177 h 177"/>
                <a:gd name="T4" fmla="*/ 0 w 77"/>
                <a:gd name="T5" fmla="*/ 177 h 177"/>
                <a:gd name="T6" fmla="*/ 62 w 77"/>
                <a:gd name="T7" fmla="*/ 0 h 177"/>
                <a:gd name="T8" fmla="*/ 77 w 77"/>
                <a:gd name="T9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77">
                  <a:moveTo>
                    <a:pt x="77" y="3"/>
                  </a:moveTo>
                  <a:lnTo>
                    <a:pt x="17" y="177"/>
                  </a:lnTo>
                  <a:lnTo>
                    <a:pt x="0" y="177"/>
                  </a:lnTo>
                  <a:lnTo>
                    <a:pt x="62" y="0"/>
                  </a:lnTo>
                  <a:lnTo>
                    <a:pt x="77" y="3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15" name="Line 124"/>
            <p:cNvSpPr>
              <a:spLocks noChangeShapeType="1"/>
            </p:cNvSpPr>
            <p:nvPr/>
          </p:nvSpPr>
          <p:spPr bwMode="auto">
            <a:xfrm>
              <a:off x="680" y="3164"/>
              <a:ext cx="232" cy="0"/>
            </a:xfrm>
            <a:prstGeom prst="line">
              <a:avLst/>
            </a:prstGeom>
            <a:noFill/>
            <a:ln w="28575">
              <a:solidFill>
                <a:srgbClr val="0066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779" y="3158"/>
              <a:ext cx="67" cy="147"/>
            </a:xfrm>
            <a:custGeom>
              <a:avLst/>
              <a:gdLst>
                <a:gd name="T0" fmla="*/ 67 w 67"/>
                <a:gd name="T1" fmla="*/ 0 h 147"/>
                <a:gd name="T2" fmla="*/ 17 w 67"/>
                <a:gd name="T3" fmla="*/ 147 h 147"/>
                <a:gd name="T4" fmla="*/ 0 w 67"/>
                <a:gd name="T5" fmla="*/ 147 h 147"/>
                <a:gd name="T6" fmla="*/ 51 w 67"/>
                <a:gd name="T7" fmla="*/ 1 h 147"/>
                <a:gd name="T8" fmla="*/ 67 w 67"/>
                <a:gd name="T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47">
                  <a:moveTo>
                    <a:pt x="67" y="0"/>
                  </a:moveTo>
                  <a:lnTo>
                    <a:pt x="17" y="147"/>
                  </a:lnTo>
                  <a:lnTo>
                    <a:pt x="0" y="147"/>
                  </a:lnTo>
                  <a:lnTo>
                    <a:pt x="51" y="1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 flipH="1">
              <a:off x="762" y="2956"/>
              <a:ext cx="169" cy="182"/>
            </a:xfrm>
            <a:custGeom>
              <a:avLst/>
              <a:gdLst>
                <a:gd name="T0" fmla="*/ 151 w 169"/>
                <a:gd name="T1" fmla="*/ 88 h 182"/>
                <a:gd name="T2" fmla="*/ 99 w 169"/>
                <a:gd name="T3" fmla="*/ 26 h 182"/>
                <a:gd name="T4" fmla="*/ 92 w 169"/>
                <a:gd name="T5" fmla="*/ 28 h 182"/>
                <a:gd name="T6" fmla="*/ 86 w 169"/>
                <a:gd name="T7" fmla="*/ 32 h 182"/>
                <a:gd name="T8" fmla="*/ 80 w 169"/>
                <a:gd name="T9" fmla="*/ 36 h 182"/>
                <a:gd name="T10" fmla="*/ 76 w 169"/>
                <a:gd name="T11" fmla="*/ 40 h 182"/>
                <a:gd name="T12" fmla="*/ 71 w 169"/>
                <a:gd name="T13" fmla="*/ 44 h 182"/>
                <a:gd name="T14" fmla="*/ 63 w 169"/>
                <a:gd name="T15" fmla="*/ 48 h 182"/>
                <a:gd name="T16" fmla="*/ 59 w 169"/>
                <a:gd name="T17" fmla="*/ 51 h 182"/>
                <a:gd name="T18" fmla="*/ 51 w 169"/>
                <a:gd name="T19" fmla="*/ 55 h 182"/>
                <a:gd name="T20" fmla="*/ 15 w 169"/>
                <a:gd name="T21" fmla="*/ 5 h 182"/>
                <a:gd name="T22" fmla="*/ 9 w 169"/>
                <a:gd name="T23" fmla="*/ 0 h 182"/>
                <a:gd name="T24" fmla="*/ 5 w 169"/>
                <a:gd name="T25" fmla="*/ 5 h 182"/>
                <a:gd name="T26" fmla="*/ 2 w 169"/>
                <a:gd name="T27" fmla="*/ 19 h 182"/>
                <a:gd name="T28" fmla="*/ 0 w 169"/>
                <a:gd name="T29" fmla="*/ 30 h 182"/>
                <a:gd name="T30" fmla="*/ 0 w 169"/>
                <a:gd name="T31" fmla="*/ 44 h 182"/>
                <a:gd name="T32" fmla="*/ 4 w 169"/>
                <a:gd name="T33" fmla="*/ 57 h 182"/>
                <a:gd name="T34" fmla="*/ 5 w 169"/>
                <a:gd name="T35" fmla="*/ 63 h 182"/>
                <a:gd name="T36" fmla="*/ 7 w 169"/>
                <a:gd name="T37" fmla="*/ 69 h 182"/>
                <a:gd name="T38" fmla="*/ 9 w 169"/>
                <a:gd name="T39" fmla="*/ 74 h 182"/>
                <a:gd name="T40" fmla="*/ 11 w 169"/>
                <a:gd name="T41" fmla="*/ 80 h 182"/>
                <a:gd name="T42" fmla="*/ 13 w 169"/>
                <a:gd name="T43" fmla="*/ 86 h 182"/>
                <a:gd name="T44" fmla="*/ 17 w 169"/>
                <a:gd name="T45" fmla="*/ 90 h 182"/>
                <a:gd name="T46" fmla="*/ 21 w 169"/>
                <a:gd name="T47" fmla="*/ 94 h 182"/>
                <a:gd name="T48" fmla="*/ 23 w 169"/>
                <a:gd name="T49" fmla="*/ 99 h 182"/>
                <a:gd name="T50" fmla="*/ 94 w 169"/>
                <a:gd name="T51" fmla="*/ 182 h 182"/>
                <a:gd name="T52" fmla="*/ 98 w 169"/>
                <a:gd name="T53" fmla="*/ 167 h 182"/>
                <a:gd name="T54" fmla="*/ 103 w 169"/>
                <a:gd name="T55" fmla="*/ 155 h 182"/>
                <a:gd name="T56" fmla="*/ 111 w 169"/>
                <a:gd name="T57" fmla="*/ 146 h 182"/>
                <a:gd name="T58" fmla="*/ 123 w 169"/>
                <a:gd name="T59" fmla="*/ 136 h 182"/>
                <a:gd name="T60" fmla="*/ 134 w 169"/>
                <a:gd name="T61" fmla="*/ 126 h 182"/>
                <a:gd name="T62" fmla="*/ 146 w 169"/>
                <a:gd name="T63" fmla="*/ 121 h 182"/>
                <a:gd name="T64" fmla="*/ 157 w 169"/>
                <a:gd name="T65" fmla="*/ 113 h 182"/>
                <a:gd name="T66" fmla="*/ 169 w 169"/>
                <a:gd name="T67" fmla="*/ 105 h 182"/>
                <a:gd name="T68" fmla="*/ 151 w 169"/>
                <a:gd name="T69" fmla="*/ 88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9" h="182">
                  <a:moveTo>
                    <a:pt x="151" y="88"/>
                  </a:moveTo>
                  <a:lnTo>
                    <a:pt x="99" y="26"/>
                  </a:lnTo>
                  <a:lnTo>
                    <a:pt x="92" y="28"/>
                  </a:lnTo>
                  <a:lnTo>
                    <a:pt x="86" y="32"/>
                  </a:lnTo>
                  <a:lnTo>
                    <a:pt x="80" y="36"/>
                  </a:lnTo>
                  <a:lnTo>
                    <a:pt x="76" y="40"/>
                  </a:lnTo>
                  <a:lnTo>
                    <a:pt x="71" y="44"/>
                  </a:lnTo>
                  <a:lnTo>
                    <a:pt x="63" y="48"/>
                  </a:lnTo>
                  <a:lnTo>
                    <a:pt x="59" y="51"/>
                  </a:lnTo>
                  <a:lnTo>
                    <a:pt x="51" y="55"/>
                  </a:lnTo>
                  <a:lnTo>
                    <a:pt x="15" y="5"/>
                  </a:lnTo>
                  <a:lnTo>
                    <a:pt x="9" y="0"/>
                  </a:lnTo>
                  <a:lnTo>
                    <a:pt x="5" y="5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0" y="44"/>
                  </a:lnTo>
                  <a:lnTo>
                    <a:pt x="4" y="57"/>
                  </a:lnTo>
                  <a:lnTo>
                    <a:pt x="5" y="63"/>
                  </a:lnTo>
                  <a:lnTo>
                    <a:pt x="7" y="69"/>
                  </a:lnTo>
                  <a:lnTo>
                    <a:pt x="9" y="74"/>
                  </a:lnTo>
                  <a:lnTo>
                    <a:pt x="11" y="80"/>
                  </a:lnTo>
                  <a:lnTo>
                    <a:pt x="13" y="86"/>
                  </a:lnTo>
                  <a:lnTo>
                    <a:pt x="17" y="90"/>
                  </a:lnTo>
                  <a:lnTo>
                    <a:pt x="21" y="94"/>
                  </a:lnTo>
                  <a:lnTo>
                    <a:pt x="23" y="99"/>
                  </a:lnTo>
                  <a:lnTo>
                    <a:pt x="94" y="182"/>
                  </a:lnTo>
                  <a:lnTo>
                    <a:pt x="98" y="167"/>
                  </a:lnTo>
                  <a:lnTo>
                    <a:pt x="103" y="155"/>
                  </a:lnTo>
                  <a:lnTo>
                    <a:pt x="111" y="146"/>
                  </a:lnTo>
                  <a:lnTo>
                    <a:pt x="123" y="136"/>
                  </a:lnTo>
                  <a:lnTo>
                    <a:pt x="134" y="126"/>
                  </a:lnTo>
                  <a:lnTo>
                    <a:pt x="146" y="121"/>
                  </a:lnTo>
                  <a:lnTo>
                    <a:pt x="157" y="113"/>
                  </a:lnTo>
                  <a:lnTo>
                    <a:pt x="169" y="105"/>
                  </a:lnTo>
                  <a:lnTo>
                    <a:pt x="151" y="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 flipH="1">
              <a:off x="888" y="2977"/>
              <a:ext cx="33" cy="63"/>
            </a:xfrm>
            <a:custGeom>
              <a:avLst/>
              <a:gdLst>
                <a:gd name="T0" fmla="*/ 2 w 33"/>
                <a:gd name="T1" fmla="*/ 0 h 63"/>
                <a:gd name="T2" fmla="*/ 0 w 33"/>
                <a:gd name="T3" fmla="*/ 5 h 63"/>
                <a:gd name="T4" fmla="*/ 0 w 33"/>
                <a:gd name="T5" fmla="*/ 15 h 63"/>
                <a:gd name="T6" fmla="*/ 0 w 33"/>
                <a:gd name="T7" fmla="*/ 25 h 63"/>
                <a:gd name="T8" fmla="*/ 2 w 33"/>
                <a:gd name="T9" fmla="*/ 32 h 63"/>
                <a:gd name="T10" fmla="*/ 6 w 33"/>
                <a:gd name="T11" fmla="*/ 40 h 63"/>
                <a:gd name="T12" fmla="*/ 8 w 33"/>
                <a:gd name="T13" fmla="*/ 50 h 63"/>
                <a:gd name="T14" fmla="*/ 12 w 33"/>
                <a:gd name="T15" fmla="*/ 55 h 63"/>
                <a:gd name="T16" fmla="*/ 17 w 33"/>
                <a:gd name="T17" fmla="*/ 63 h 63"/>
                <a:gd name="T18" fmla="*/ 19 w 33"/>
                <a:gd name="T19" fmla="*/ 59 h 63"/>
                <a:gd name="T20" fmla="*/ 19 w 33"/>
                <a:gd name="T21" fmla="*/ 55 h 63"/>
                <a:gd name="T22" fmla="*/ 21 w 33"/>
                <a:gd name="T23" fmla="*/ 53 h 63"/>
                <a:gd name="T24" fmla="*/ 23 w 33"/>
                <a:gd name="T25" fmla="*/ 51 h 63"/>
                <a:gd name="T26" fmla="*/ 25 w 33"/>
                <a:gd name="T27" fmla="*/ 50 h 63"/>
                <a:gd name="T28" fmla="*/ 27 w 33"/>
                <a:gd name="T29" fmla="*/ 46 h 63"/>
                <a:gd name="T30" fmla="*/ 29 w 33"/>
                <a:gd name="T31" fmla="*/ 42 h 63"/>
                <a:gd name="T32" fmla="*/ 33 w 33"/>
                <a:gd name="T33" fmla="*/ 40 h 63"/>
                <a:gd name="T34" fmla="*/ 2 w 33"/>
                <a:gd name="T3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" h="63">
                  <a:moveTo>
                    <a:pt x="2" y="0"/>
                  </a:moveTo>
                  <a:lnTo>
                    <a:pt x="0" y="5"/>
                  </a:lnTo>
                  <a:lnTo>
                    <a:pt x="0" y="15"/>
                  </a:lnTo>
                  <a:lnTo>
                    <a:pt x="0" y="25"/>
                  </a:lnTo>
                  <a:lnTo>
                    <a:pt x="2" y="32"/>
                  </a:lnTo>
                  <a:lnTo>
                    <a:pt x="6" y="40"/>
                  </a:lnTo>
                  <a:lnTo>
                    <a:pt x="8" y="50"/>
                  </a:lnTo>
                  <a:lnTo>
                    <a:pt x="12" y="55"/>
                  </a:lnTo>
                  <a:lnTo>
                    <a:pt x="17" y="63"/>
                  </a:lnTo>
                  <a:lnTo>
                    <a:pt x="19" y="59"/>
                  </a:lnTo>
                  <a:lnTo>
                    <a:pt x="19" y="55"/>
                  </a:lnTo>
                  <a:lnTo>
                    <a:pt x="21" y="53"/>
                  </a:lnTo>
                  <a:lnTo>
                    <a:pt x="23" y="51"/>
                  </a:lnTo>
                  <a:lnTo>
                    <a:pt x="25" y="50"/>
                  </a:lnTo>
                  <a:lnTo>
                    <a:pt x="27" y="46"/>
                  </a:lnTo>
                  <a:lnTo>
                    <a:pt x="29" y="42"/>
                  </a:lnTo>
                  <a:lnTo>
                    <a:pt x="33" y="4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</p:grpSp>
      <p:sp>
        <p:nvSpPr>
          <p:cNvPr id="73" name="Freeform 72"/>
          <p:cNvSpPr>
            <a:spLocks/>
          </p:cNvSpPr>
          <p:nvPr/>
        </p:nvSpPr>
        <p:spPr bwMode="auto">
          <a:xfrm>
            <a:off x="2520950" y="1448131"/>
            <a:ext cx="1028700" cy="665163"/>
          </a:xfrm>
          <a:custGeom>
            <a:avLst/>
            <a:gdLst>
              <a:gd name="T0" fmla="*/ 745 w 768"/>
              <a:gd name="T1" fmla="*/ 387 h 387"/>
              <a:gd name="T2" fmla="*/ 749 w 768"/>
              <a:gd name="T3" fmla="*/ 385 h 387"/>
              <a:gd name="T4" fmla="*/ 752 w 768"/>
              <a:gd name="T5" fmla="*/ 384 h 387"/>
              <a:gd name="T6" fmla="*/ 758 w 768"/>
              <a:gd name="T7" fmla="*/ 383 h 387"/>
              <a:gd name="T8" fmla="*/ 761 w 768"/>
              <a:gd name="T9" fmla="*/ 380 h 387"/>
              <a:gd name="T10" fmla="*/ 763 w 768"/>
              <a:gd name="T11" fmla="*/ 377 h 387"/>
              <a:gd name="T12" fmla="*/ 766 w 768"/>
              <a:gd name="T13" fmla="*/ 373 h 387"/>
              <a:gd name="T14" fmla="*/ 766 w 768"/>
              <a:gd name="T15" fmla="*/ 368 h 387"/>
              <a:gd name="T16" fmla="*/ 768 w 768"/>
              <a:gd name="T17" fmla="*/ 364 h 387"/>
              <a:gd name="T18" fmla="*/ 768 w 768"/>
              <a:gd name="T19" fmla="*/ 23 h 387"/>
              <a:gd name="T20" fmla="*/ 766 w 768"/>
              <a:gd name="T21" fmla="*/ 19 h 387"/>
              <a:gd name="T22" fmla="*/ 766 w 768"/>
              <a:gd name="T23" fmla="*/ 13 h 387"/>
              <a:gd name="T24" fmla="*/ 765 w 768"/>
              <a:gd name="T25" fmla="*/ 10 h 387"/>
              <a:gd name="T26" fmla="*/ 761 w 768"/>
              <a:gd name="T27" fmla="*/ 6 h 387"/>
              <a:gd name="T28" fmla="*/ 759 w 768"/>
              <a:gd name="T29" fmla="*/ 3 h 387"/>
              <a:gd name="T30" fmla="*/ 754 w 768"/>
              <a:gd name="T31" fmla="*/ 0 h 387"/>
              <a:gd name="T32" fmla="*/ 19 w 768"/>
              <a:gd name="T33" fmla="*/ 0 h 387"/>
              <a:gd name="T34" fmla="*/ 13 w 768"/>
              <a:gd name="T35" fmla="*/ 2 h 387"/>
              <a:gd name="T36" fmla="*/ 9 w 768"/>
              <a:gd name="T37" fmla="*/ 5 h 387"/>
              <a:gd name="T38" fmla="*/ 6 w 768"/>
              <a:gd name="T39" fmla="*/ 7 h 387"/>
              <a:gd name="T40" fmla="*/ 3 w 768"/>
              <a:gd name="T41" fmla="*/ 10 h 387"/>
              <a:gd name="T42" fmla="*/ 2 w 768"/>
              <a:gd name="T43" fmla="*/ 13 h 387"/>
              <a:gd name="T44" fmla="*/ 0 w 768"/>
              <a:gd name="T45" fmla="*/ 19 h 387"/>
              <a:gd name="T46" fmla="*/ 0 w 768"/>
              <a:gd name="T47" fmla="*/ 23 h 387"/>
              <a:gd name="T48" fmla="*/ 0 w 768"/>
              <a:gd name="T49" fmla="*/ 364 h 387"/>
              <a:gd name="T50" fmla="*/ 0 w 768"/>
              <a:gd name="T51" fmla="*/ 368 h 387"/>
              <a:gd name="T52" fmla="*/ 2 w 768"/>
              <a:gd name="T53" fmla="*/ 373 h 387"/>
              <a:gd name="T54" fmla="*/ 3 w 768"/>
              <a:gd name="T55" fmla="*/ 378 h 387"/>
              <a:gd name="T56" fmla="*/ 6 w 768"/>
              <a:gd name="T57" fmla="*/ 381 h 387"/>
              <a:gd name="T58" fmla="*/ 9 w 768"/>
              <a:gd name="T59" fmla="*/ 383 h 387"/>
              <a:gd name="T60" fmla="*/ 13 w 768"/>
              <a:gd name="T61" fmla="*/ 384 h 387"/>
              <a:gd name="T62" fmla="*/ 19 w 768"/>
              <a:gd name="T63" fmla="*/ 385 h 387"/>
              <a:gd name="T64" fmla="*/ 745 w 768"/>
              <a:gd name="T65" fmla="*/ 387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68" h="387">
                <a:moveTo>
                  <a:pt x="745" y="387"/>
                </a:moveTo>
                <a:lnTo>
                  <a:pt x="749" y="385"/>
                </a:lnTo>
                <a:lnTo>
                  <a:pt x="752" y="384"/>
                </a:lnTo>
                <a:lnTo>
                  <a:pt x="758" y="383"/>
                </a:lnTo>
                <a:lnTo>
                  <a:pt x="761" y="380"/>
                </a:lnTo>
                <a:lnTo>
                  <a:pt x="763" y="377"/>
                </a:lnTo>
                <a:lnTo>
                  <a:pt x="766" y="373"/>
                </a:lnTo>
                <a:lnTo>
                  <a:pt x="766" y="368"/>
                </a:lnTo>
                <a:lnTo>
                  <a:pt x="768" y="364"/>
                </a:lnTo>
                <a:lnTo>
                  <a:pt x="768" y="23"/>
                </a:lnTo>
                <a:lnTo>
                  <a:pt x="766" y="19"/>
                </a:lnTo>
                <a:lnTo>
                  <a:pt x="766" y="13"/>
                </a:lnTo>
                <a:lnTo>
                  <a:pt x="765" y="10"/>
                </a:lnTo>
                <a:lnTo>
                  <a:pt x="761" y="6"/>
                </a:lnTo>
                <a:lnTo>
                  <a:pt x="759" y="3"/>
                </a:lnTo>
                <a:lnTo>
                  <a:pt x="754" y="0"/>
                </a:lnTo>
                <a:lnTo>
                  <a:pt x="19" y="0"/>
                </a:lnTo>
                <a:lnTo>
                  <a:pt x="13" y="2"/>
                </a:lnTo>
                <a:lnTo>
                  <a:pt x="9" y="5"/>
                </a:lnTo>
                <a:lnTo>
                  <a:pt x="6" y="7"/>
                </a:lnTo>
                <a:lnTo>
                  <a:pt x="3" y="10"/>
                </a:lnTo>
                <a:lnTo>
                  <a:pt x="2" y="13"/>
                </a:lnTo>
                <a:lnTo>
                  <a:pt x="0" y="19"/>
                </a:lnTo>
                <a:lnTo>
                  <a:pt x="0" y="23"/>
                </a:lnTo>
                <a:lnTo>
                  <a:pt x="0" y="364"/>
                </a:lnTo>
                <a:lnTo>
                  <a:pt x="0" y="368"/>
                </a:lnTo>
                <a:lnTo>
                  <a:pt x="2" y="373"/>
                </a:lnTo>
                <a:lnTo>
                  <a:pt x="3" y="378"/>
                </a:lnTo>
                <a:lnTo>
                  <a:pt x="6" y="381"/>
                </a:lnTo>
                <a:lnTo>
                  <a:pt x="9" y="383"/>
                </a:lnTo>
                <a:lnTo>
                  <a:pt x="13" y="384"/>
                </a:lnTo>
                <a:lnTo>
                  <a:pt x="19" y="385"/>
                </a:lnTo>
                <a:lnTo>
                  <a:pt x="745" y="387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74" name="Freeform 73"/>
          <p:cNvSpPr>
            <a:spLocks/>
          </p:cNvSpPr>
          <p:nvPr/>
        </p:nvSpPr>
        <p:spPr bwMode="auto">
          <a:xfrm>
            <a:off x="3021013" y="1510044"/>
            <a:ext cx="422275" cy="690562"/>
          </a:xfrm>
          <a:custGeom>
            <a:avLst/>
            <a:gdLst>
              <a:gd name="T0" fmla="*/ 87 w 266"/>
              <a:gd name="T1" fmla="*/ 314 h 435"/>
              <a:gd name="T2" fmla="*/ 87 w 266"/>
              <a:gd name="T3" fmla="*/ 280 h 435"/>
              <a:gd name="T4" fmla="*/ 71 w 266"/>
              <a:gd name="T5" fmla="*/ 285 h 435"/>
              <a:gd name="T6" fmla="*/ 56 w 266"/>
              <a:gd name="T7" fmla="*/ 279 h 435"/>
              <a:gd name="T8" fmla="*/ 40 w 266"/>
              <a:gd name="T9" fmla="*/ 268 h 435"/>
              <a:gd name="T10" fmla="*/ 37 w 266"/>
              <a:gd name="T11" fmla="*/ 256 h 435"/>
              <a:gd name="T12" fmla="*/ 47 w 266"/>
              <a:gd name="T13" fmla="*/ 252 h 435"/>
              <a:gd name="T14" fmla="*/ 54 w 266"/>
              <a:gd name="T15" fmla="*/ 248 h 435"/>
              <a:gd name="T16" fmla="*/ 41 w 266"/>
              <a:gd name="T17" fmla="*/ 225 h 435"/>
              <a:gd name="T18" fmla="*/ 31 w 266"/>
              <a:gd name="T19" fmla="*/ 215 h 435"/>
              <a:gd name="T20" fmla="*/ 14 w 266"/>
              <a:gd name="T21" fmla="*/ 208 h 435"/>
              <a:gd name="T22" fmla="*/ 10 w 266"/>
              <a:gd name="T23" fmla="*/ 199 h 435"/>
              <a:gd name="T24" fmla="*/ 23 w 266"/>
              <a:gd name="T25" fmla="*/ 199 h 435"/>
              <a:gd name="T26" fmla="*/ 30 w 266"/>
              <a:gd name="T27" fmla="*/ 197 h 435"/>
              <a:gd name="T28" fmla="*/ 20 w 266"/>
              <a:gd name="T29" fmla="*/ 194 h 435"/>
              <a:gd name="T30" fmla="*/ 4 w 266"/>
              <a:gd name="T31" fmla="*/ 197 h 435"/>
              <a:gd name="T32" fmla="*/ 4 w 266"/>
              <a:gd name="T33" fmla="*/ 189 h 435"/>
              <a:gd name="T34" fmla="*/ 30 w 266"/>
              <a:gd name="T35" fmla="*/ 184 h 435"/>
              <a:gd name="T36" fmla="*/ 47 w 266"/>
              <a:gd name="T37" fmla="*/ 192 h 435"/>
              <a:gd name="T38" fmla="*/ 58 w 266"/>
              <a:gd name="T39" fmla="*/ 204 h 435"/>
              <a:gd name="T40" fmla="*/ 74 w 266"/>
              <a:gd name="T41" fmla="*/ 205 h 435"/>
              <a:gd name="T42" fmla="*/ 101 w 266"/>
              <a:gd name="T43" fmla="*/ 211 h 435"/>
              <a:gd name="T44" fmla="*/ 107 w 266"/>
              <a:gd name="T45" fmla="*/ 142 h 435"/>
              <a:gd name="T46" fmla="*/ 122 w 266"/>
              <a:gd name="T47" fmla="*/ 127 h 435"/>
              <a:gd name="T48" fmla="*/ 139 w 266"/>
              <a:gd name="T49" fmla="*/ 113 h 435"/>
              <a:gd name="T50" fmla="*/ 138 w 266"/>
              <a:gd name="T51" fmla="*/ 101 h 435"/>
              <a:gd name="T52" fmla="*/ 125 w 266"/>
              <a:gd name="T53" fmla="*/ 84 h 435"/>
              <a:gd name="T54" fmla="*/ 117 w 266"/>
              <a:gd name="T55" fmla="*/ 53 h 435"/>
              <a:gd name="T56" fmla="*/ 112 w 266"/>
              <a:gd name="T57" fmla="*/ 26 h 435"/>
              <a:gd name="T58" fmla="*/ 120 w 266"/>
              <a:gd name="T59" fmla="*/ 19 h 435"/>
              <a:gd name="T60" fmla="*/ 131 w 266"/>
              <a:gd name="T61" fmla="*/ 6 h 435"/>
              <a:gd name="T62" fmla="*/ 157 w 266"/>
              <a:gd name="T63" fmla="*/ 0 h 435"/>
              <a:gd name="T64" fmla="*/ 179 w 266"/>
              <a:gd name="T65" fmla="*/ 10 h 435"/>
              <a:gd name="T66" fmla="*/ 196 w 266"/>
              <a:gd name="T67" fmla="*/ 30 h 435"/>
              <a:gd name="T68" fmla="*/ 195 w 266"/>
              <a:gd name="T69" fmla="*/ 60 h 435"/>
              <a:gd name="T70" fmla="*/ 189 w 266"/>
              <a:gd name="T71" fmla="*/ 74 h 435"/>
              <a:gd name="T72" fmla="*/ 201 w 266"/>
              <a:gd name="T73" fmla="*/ 108 h 435"/>
              <a:gd name="T74" fmla="*/ 219 w 266"/>
              <a:gd name="T75" fmla="*/ 125 h 435"/>
              <a:gd name="T76" fmla="*/ 236 w 266"/>
              <a:gd name="T77" fmla="*/ 137 h 435"/>
              <a:gd name="T78" fmla="*/ 259 w 266"/>
              <a:gd name="T79" fmla="*/ 155 h 435"/>
              <a:gd name="T80" fmla="*/ 265 w 266"/>
              <a:gd name="T81" fmla="*/ 185 h 435"/>
              <a:gd name="T82" fmla="*/ 255 w 266"/>
              <a:gd name="T83" fmla="*/ 243 h 435"/>
              <a:gd name="T84" fmla="*/ 245 w 266"/>
              <a:gd name="T85" fmla="*/ 285 h 435"/>
              <a:gd name="T86" fmla="*/ 226 w 266"/>
              <a:gd name="T87" fmla="*/ 326 h 435"/>
              <a:gd name="T88" fmla="*/ 230 w 266"/>
              <a:gd name="T89" fmla="*/ 380 h 435"/>
              <a:gd name="T90" fmla="*/ 137 w 266"/>
              <a:gd name="T91" fmla="*/ 413 h 435"/>
              <a:gd name="T92" fmla="*/ 191 w 266"/>
              <a:gd name="T93" fmla="*/ 430 h 435"/>
              <a:gd name="T94" fmla="*/ 229 w 266"/>
              <a:gd name="T95" fmla="*/ 435 h 435"/>
              <a:gd name="T96" fmla="*/ 157 w 266"/>
              <a:gd name="T97" fmla="*/ 431 h 435"/>
              <a:gd name="T98" fmla="*/ 128 w 266"/>
              <a:gd name="T99" fmla="*/ 405 h 435"/>
              <a:gd name="T100" fmla="*/ 93 w 266"/>
              <a:gd name="T101" fmla="*/ 407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66" h="435">
                <a:moveTo>
                  <a:pt x="78" y="380"/>
                </a:moveTo>
                <a:lnTo>
                  <a:pt x="78" y="367"/>
                </a:lnTo>
                <a:lnTo>
                  <a:pt x="83" y="340"/>
                </a:lnTo>
                <a:lnTo>
                  <a:pt x="87" y="314"/>
                </a:lnTo>
                <a:lnTo>
                  <a:pt x="90" y="293"/>
                </a:lnTo>
                <a:lnTo>
                  <a:pt x="93" y="282"/>
                </a:lnTo>
                <a:lnTo>
                  <a:pt x="90" y="280"/>
                </a:lnTo>
                <a:lnTo>
                  <a:pt x="87" y="280"/>
                </a:lnTo>
                <a:lnTo>
                  <a:pt x="87" y="282"/>
                </a:lnTo>
                <a:lnTo>
                  <a:pt x="84" y="283"/>
                </a:lnTo>
                <a:lnTo>
                  <a:pt x="81" y="285"/>
                </a:lnTo>
                <a:lnTo>
                  <a:pt x="71" y="285"/>
                </a:lnTo>
                <a:lnTo>
                  <a:pt x="67" y="283"/>
                </a:lnTo>
                <a:lnTo>
                  <a:pt x="63" y="282"/>
                </a:lnTo>
                <a:lnTo>
                  <a:pt x="58" y="280"/>
                </a:lnTo>
                <a:lnTo>
                  <a:pt x="56" y="279"/>
                </a:lnTo>
                <a:lnTo>
                  <a:pt x="53" y="279"/>
                </a:lnTo>
                <a:lnTo>
                  <a:pt x="50" y="275"/>
                </a:lnTo>
                <a:lnTo>
                  <a:pt x="46" y="275"/>
                </a:lnTo>
                <a:lnTo>
                  <a:pt x="40" y="268"/>
                </a:lnTo>
                <a:lnTo>
                  <a:pt x="37" y="265"/>
                </a:lnTo>
                <a:lnTo>
                  <a:pt x="36" y="262"/>
                </a:lnTo>
                <a:lnTo>
                  <a:pt x="36" y="259"/>
                </a:lnTo>
                <a:lnTo>
                  <a:pt x="37" y="256"/>
                </a:lnTo>
                <a:lnTo>
                  <a:pt x="46" y="256"/>
                </a:lnTo>
                <a:lnTo>
                  <a:pt x="53" y="255"/>
                </a:lnTo>
                <a:lnTo>
                  <a:pt x="50" y="253"/>
                </a:lnTo>
                <a:lnTo>
                  <a:pt x="47" y="252"/>
                </a:lnTo>
                <a:lnTo>
                  <a:pt x="46" y="251"/>
                </a:lnTo>
                <a:lnTo>
                  <a:pt x="46" y="249"/>
                </a:lnTo>
                <a:lnTo>
                  <a:pt x="50" y="249"/>
                </a:lnTo>
                <a:lnTo>
                  <a:pt x="54" y="248"/>
                </a:lnTo>
                <a:lnTo>
                  <a:pt x="43" y="239"/>
                </a:lnTo>
                <a:lnTo>
                  <a:pt x="44" y="235"/>
                </a:lnTo>
                <a:lnTo>
                  <a:pt x="41" y="231"/>
                </a:lnTo>
                <a:lnTo>
                  <a:pt x="41" y="225"/>
                </a:lnTo>
                <a:lnTo>
                  <a:pt x="41" y="222"/>
                </a:lnTo>
                <a:lnTo>
                  <a:pt x="40" y="219"/>
                </a:lnTo>
                <a:lnTo>
                  <a:pt x="36" y="218"/>
                </a:lnTo>
                <a:lnTo>
                  <a:pt x="31" y="215"/>
                </a:lnTo>
                <a:lnTo>
                  <a:pt x="27" y="214"/>
                </a:lnTo>
                <a:lnTo>
                  <a:pt x="24" y="212"/>
                </a:lnTo>
                <a:lnTo>
                  <a:pt x="20" y="211"/>
                </a:lnTo>
                <a:lnTo>
                  <a:pt x="14" y="208"/>
                </a:lnTo>
                <a:lnTo>
                  <a:pt x="9" y="208"/>
                </a:lnTo>
                <a:lnTo>
                  <a:pt x="6" y="204"/>
                </a:lnTo>
                <a:lnTo>
                  <a:pt x="6" y="201"/>
                </a:lnTo>
                <a:lnTo>
                  <a:pt x="10" y="199"/>
                </a:lnTo>
                <a:lnTo>
                  <a:pt x="14" y="199"/>
                </a:lnTo>
                <a:lnTo>
                  <a:pt x="17" y="199"/>
                </a:lnTo>
                <a:lnTo>
                  <a:pt x="22" y="199"/>
                </a:lnTo>
                <a:lnTo>
                  <a:pt x="23" y="199"/>
                </a:lnTo>
                <a:lnTo>
                  <a:pt x="27" y="201"/>
                </a:lnTo>
                <a:lnTo>
                  <a:pt x="29" y="201"/>
                </a:lnTo>
                <a:lnTo>
                  <a:pt x="30" y="199"/>
                </a:lnTo>
                <a:lnTo>
                  <a:pt x="30" y="197"/>
                </a:lnTo>
                <a:lnTo>
                  <a:pt x="30" y="195"/>
                </a:lnTo>
                <a:lnTo>
                  <a:pt x="27" y="192"/>
                </a:lnTo>
                <a:lnTo>
                  <a:pt x="24" y="192"/>
                </a:lnTo>
                <a:lnTo>
                  <a:pt x="20" y="194"/>
                </a:lnTo>
                <a:lnTo>
                  <a:pt x="14" y="195"/>
                </a:lnTo>
                <a:lnTo>
                  <a:pt x="10" y="197"/>
                </a:lnTo>
                <a:lnTo>
                  <a:pt x="9" y="197"/>
                </a:lnTo>
                <a:lnTo>
                  <a:pt x="4" y="197"/>
                </a:lnTo>
                <a:lnTo>
                  <a:pt x="3" y="195"/>
                </a:lnTo>
                <a:lnTo>
                  <a:pt x="2" y="195"/>
                </a:lnTo>
                <a:lnTo>
                  <a:pt x="0" y="194"/>
                </a:lnTo>
                <a:lnTo>
                  <a:pt x="4" y="189"/>
                </a:lnTo>
                <a:lnTo>
                  <a:pt x="10" y="185"/>
                </a:lnTo>
                <a:lnTo>
                  <a:pt x="19" y="184"/>
                </a:lnTo>
                <a:lnTo>
                  <a:pt x="24" y="184"/>
                </a:lnTo>
                <a:lnTo>
                  <a:pt x="30" y="184"/>
                </a:lnTo>
                <a:lnTo>
                  <a:pt x="36" y="184"/>
                </a:lnTo>
                <a:lnTo>
                  <a:pt x="40" y="185"/>
                </a:lnTo>
                <a:lnTo>
                  <a:pt x="43" y="188"/>
                </a:lnTo>
                <a:lnTo>
                  <a:pt x="47" y="192"/>
                </a:lnTo>
                <a:lnTo>
                  <a:pt x="50" y="195"/>
                </a:lnTo>
                <a:lnTo>
                  <a:pt x="50" y="198"/>
                </a:lnTo>
                <a:lnTo>
                  <a:pt x="54" y="202"/>
                </a:lnTo>
                <a:lnTo>
                  <a:pt x="58" y="204"/>
                </a:lnTo>
                <a:lnTo>
                  <a:pt x="61" y="202"/>
                </a:lnTo>
                <a:lnTo>
                  <a:pt x="66" y="202"/>
                </a:lnTo>
                <a:lnTo>
                  <a:pt x="70" y="204"/>
                </a:lnTo>
                <a:lnTo>
                  <a:pt x="74" y="205"/>
                </a:lnTo>
                <a:lnTo>
                  <a:pt x="78" y="208"/>
                </a:lnTo>
                <a:lnTo>
                  <a:pt x="87" y="211"/>
                </a:lnTo>
                <a:lnTo>
                  <a:pt x="94" y="212"/>
                </a:lnTo>
                <a:lnTo>
                  <a:pt x="101" y="211"/>
                </a:lnTo>
                <a:lnTo>
                  <a:pt x="103" y="211"/>
                </a:lnTo>
                <a:lnTo>
                  <a:pt x="103" y="192"/>
                </a:lnTo>
                <a:lnTo>
                  <a:pt x="105" y="165"/>
                </a:lnTo>
                <a:lnTo>
                  <a:pt x="107" y="142"/>
                </a:lnTo>
                <a:lnTo>
                  <a:pt x="112" y="134"/>
                </a:lnTo>
                <a:lnTo>
                  <a:pt x="115" y="131"/>
                </a:lnTo>
                <a:lnTo>
                  <a:pt x="118" y="130"/>
                </a:lnTo>
                <a:lnTo>
                  <a:pt x="122" y="127"/>
                </a:lnTo>
                <a:lnTo>
                  <a:pt x="128" y="124"/>
                </a:lnTo>
                <a:lnTo>
                  <a:pt x="132" y="120"/>
                </a:lnTo>
                <a:lnTo>
                  <a:pt x="137" y="115"/>
                </a:lnTo>
                <a:lnTo>
                  <a:pt x="139" y="113"/>
                </a:lnTo>
                <a:lnTo>
                  <a:pt x="139" y="107"/>
                </a:lnTo>
                <a:lnTo>
                  <a:pt x="139" y="106"/>
                </a:lnTo>
                <a:lnTo>
                  <a:pt x="139" y="103"/>
                </a:lnTo>
                <a:lnTo>
                  <a:pt x="138" y="101"/>
                </a:lnTo>
                <a:lnTo>
                  <a:pt x="137" y="98"/>
                </a:lnTo>
                <a:lnTo>
                  <a:pt x="134" y="97"/>
                </a:lnTo>
                <a:lnTo>
                  <a:pt x="130" y="90"/>
                </a:lnTo>
                <a:lnTo>
                  <a:pt x="125" y="84"/>
                </a:lnTo>
                <a:lnTo>
                  <a:pt x="120" y="67"/>
                </a:lnTo>
                <a:lnTo>
                  <a:pt x="118" y="61"/>
                </a:lnTo>
                <a:lnTo>
                  <a:pt x="117" y="56"/>
                </a:lnTo>
                <a:lnTo>
                  <a:pt x="117" y="53"/>
                </a:lnTo>
                <a:lnTo>
                  <a:pt x="112" y="44"/>
                </a:lnTo>
                <a:lnTo>
                  <a:pt x="112" y="36"/>
                </a:lnTo>
                <a:lnTo>
                  <a:pt x="112" y="30"/>
                </a:lnTo>
                <a:lnTo>
                  <a:pt x="112" y="26"/>
                </a:lnTo>
                <a:lnTo>
                  <a:pt x="114" y="23"/>
                </a:lnTo>
                <a:lnTo>
                  <a:pt x="117" y="20"/>
                </a:lnTo>
                <a:lnTo>
                  <a:pt x="121" y="22"/>
                </a:lnTo>
                <a:lnTo>
                  <a:pt x="120" y="19"/>
                </a:lnTo>
                <a:lnTo>
                  <a:pt x="121" y="15"/>
                </a:lnTo>
                <a:lnTo>
                  <a:pt x="122" y="12"/>
                </a:lnTo>
                <a:lnTo>
                  <a:pt x="127" y="7"/>
                </a:lnTo>
                <a:lnTo>
                  <a:pt x="131" y="6"/>
                </a:lnTo>
                <a:lnTo>
                  <a:pt x="137" y="2"/>
                </a:lnTo>
                <a:lnTo>
                  <a:pt x="144" y="0"/>
                </a:lnTo>
                <a:lnTo>
                  <a:pt x="149" y="0"/>
                </a:lnTo>
                <a:lnTo>
                  <a:pt x="157" y="0"/>
                </a:lnTo>
                <a:lnTo>
                  <a:pt x="164" y="2"/>
                </a:lnTo>
                <a:lnTo>
                  <a:pt x="169" y="3"/>
                </a:lnTo>
                <a:lnTo>
                  <a:pt x="174" y="6"/>
                </a:lnTo>
                <a:lnTo>
                  <a:pt x="179" y="10"/>
                </a:lnTo>
                <a:lnTo>
                  <a:pt x="185" y="15"/>
                </a:lnTo>
                <a:lnTo>
                  <a:pt x="189" y="19"/>
                </a:lnTo>
                <a:lnTo>
                  <a:pt x="192" y="23"/>
                </a:lnTo>
                <a:lnTo>
                  <a:pt x="196" y="30"/>
                </a:lnTo>
                <a:lnTo>
                  <a:pt x="198" y="43"/>
                </a:lnTo>
                <a:lnTo>
                  <a:pt x="196" y="52"/>
                </a:lnTo>
                <a:lnTo>
                  <a:pt x="196" y="56"/>
                </a:lnTo>
                <a:lnTo>
                  <a:pt x="195" y="60"/>
                </a:lnTo>
                <a:lnTo>
                  <a:pt x="195" y="64"/>
                </a:lnTo>
                <a:lnTo>
                  <a:pt x="192" y="67"/>
                </a:lnTo>
                <a:lnTo>
                  <a:pt x="191" y="71"/>
                </a:lnTo>
                <a:lnTo>
                  <a:pt x="189" y="74"/>
                </a:lnTo>
                <a:lnTo>
                  <a:pt x="189" y="81"/>
                </a:lnTo>
                <a:lnTo>
                  <a:pt x="188" y="88"/>
                </a:lnTo>
                <a:lnTo>
                  <a:pt x="196" y="106"/>
                </a:lnTo>
                <a:lnTo>
                  <a:pt x="201" y="108"/>
                </a:lnTo>
                <a:lnTo>
                  <a:pt x="206" y="114"/>
                </a:lnTo>
                <a:lnTo>
                  <a:pt x="213" y="120"/>
                </a:lnTo>
                <a:lnTo>
                  <a:pt x="216" y="121"/>
                </a:lnTo>
                <a:lnTo>
                  <a:pt x="219" y="125"/>
                </a:lnTo>
                <a:lnTo>
                  <a:pt x="223" y="127"/>
                </a:lnTo>
                <a:lnTo>
                  <a:pt x="226" y="130"/>
                </a:lnTo>
                <a:lnTo>
                  <a:pt x="230" y="134"/>
                </a:lnTo>
                <a:lnTo>
                  <a:pt x="236" y="137"/>
                </a:lnTo>
                <a:lnTo>
                  <a:pt x="239" y="140"/>
                </a:lnTo>
                <a:lnTo>
                  <a:pt x="243" y="142"/>
                </a:lnTo>
                <a:lnTo>
                  <a:pt x="250" y="148"/>
                </a:lnTo>
                <a:lnTo>
                  <a:pt x="259" y="155"/>
                </a:lnTo>
                <a:lnTo>
                  <a:pt x="263" y="161"/>
                </a:lnTo>
                <a:lnTo>
                  <a:pt x="265" y="168"/>
                </a:lnTo>
                <a:lnTo>
                  <a:pt x="266" y="175"/>
                </a:lnTo>
                <a:lnTo>
                  <a:pt x="265" y="185"/>
                </a:lnTo>
                <a:lnTo>
                  <a:pt x="263" y="199"/>
                </a:lnTo>
                <a:lnTo>
                  <a:pt x="259" y="215"/>
                </a:lnTo>
                <a:lnTo>
                  <a:pt x="256" y="231"/>
                </a:lnTo>
                <a:lnTo>
                  <a:pt x="255" y="243"/>
                </a:lnTo>
                <a:lnTo>
                  <a:pt x="253" y="256"/>
                </a:lnTo>
                <a:lnTo>
                  <a:pt x="252" y="266"/>
                </a:lnTo>
                <a:lnTo>
                  <a:pt x="249" y="276"/>
                </a:lnTo>
                <a:lnTo>
                  <a:pt x="245" y="285"/>
                </a:lnTo>
                <a:lnTo>
                  <a:pt x="238" y="293"/>
                </a:lnTo>
                <a:lnTo>
                  <a:pt x="228" y="302"/>
                </a:lnTo>
                <a:lnTo>
                  <a:pt x="226" y="303"/>
                </a:lnTo>
                <a:lnTo>
                  <a:pt x="226" y="326"/>
                </a:lnTo>
                <a:lnTo>
                  <a:pt x="226" y="349"/>
                </a:lnTo>
                <a:lnTo>
                  <a:pt x="230" y="370"/>
                </a:lnTo>
                <a:lnTo>
                  <a:pt x="230" y="376"/>
                </a:lnTo>
                <a:lnTo>
                  <a:pt x="230" y="380"/>
                </a:lnTo>
                <a:lnTo>
                  <a:pt x="121" y="380"/>
                </a:lnTo>
                <a:lnTo>
                  <a:pt x="124" y="393"/>
                </a:lnTo>
                <a:lnTo>
                  <a:pt x="130" y="403"/>
                </a:lnTo>
                <a:lnTo>
                  <a:pt x="137" y="413"/>
                </a:lnTo>
                <a:lnTo>
                  <a:pt x="144" y="421"/>
                </a:lnTo>
                <a:lnTo>
                  <a:pt x="152" y="425"/>
                </a:lnTo>
                <a:lnTo>
                  <a:pt x="158" y="430"/>
                </a:lnTo>
                <a:lnTo>
                  <a:pt x="191" y="430"/>
                </a:lnTo>
                <a:lnTo>
                  <a:pt x="203" y="431"/>
                </a:lnTo>
                <a:lnTo>
                  <a:pt x="218" y="432"/>
                </a:lnTo>
                <a:lnTo>
                  <a:pt x="230" y="432"/>
                </a:lnTo>
                <a:lnTo>
                  <a:pt x="229" y="435"/>
                </a:lnTo>
                <a:lnTo>
                  <a:pt x="218" y="435"/>
                </a:lnTo>
                <a:lnTo>
                  <a:pt x="208" y="434"/>
                </a:lnTo>
                <a:lnTo>
                  <a:pt x="191" y="431"/>
                </a:lnTo>
                <a:lnTo>
                  <a:pt x="157" y="431"/>
                </a:lnTo>
                <a:lnTo>
                  <a:pt x="149" y="427"/>
                </a:lnTo>
                <a:lnTo>
                  <a:pt x="141" y="422"/>
                </a:lnTo>
                <a:lnTo>
                  <a:pt x="134" y="415"/>
                </a:lnTo>
                <a:lnTo>
                  <a:pt x="128" y="405"/>
                </a:lnTo>
                <a:lnTo>
                  <a:pt x="122" y="394"/>
                </a:lnTo>
                <a:lnTo>
                  <a:pt x="115" y="380"/>
                </a:lnTo>
                <a:lnTo>
                  <a:pt x="93" y="380"/>
                </a:lnTo>
                <a:lnTo>
                  <a:pt x="93" y="407"/>
                </a:lnTo>
                <a:lnTo>
                  <a:pt x="93" y="407"/>
                </a:lnTo>
                <a:lnTo>
                  <a:pt x="91" y="380"/>
                </a:lnTo>
                <a:lnTo>
                  <a:pt x="78" y="3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75" name="Freeform 74"/>
          <p:cNvSpPr>
            <a:spLocks/>
          </p:cNvSpPr>
          <p:nvPr/>
        </p:nvSpPr>
        <p:spPr bwMode="auto">
          <a:xfrm>
            <a:off x="3138488" y="1954544"/>
            <a:ext cx="41275" cy="223837"/>
          </a:xfrm>
          <a:custGeom>
            <a:avLst/>
            <a:gdLst>
              <a:gd name="T0" fmla="*/ 23 w 26"/>
              <a:gd name="T1" fmla="*/ 5 h 141"/>
              <a:gd name="T2" fmla="*/ 23 w 26"/>
              <a:gd name="T3" fmla="*/ 0 h 141"/>
              <a:gd name="T4" fmla="*/ 19 w 26"/>
              <a:gd name="T5" fmla="*/ 2 h 141"/>
              <a:gd name="T6" fmla="*/ 16 w 26"/>
              <a:gd name="T7" fmla="*/ 13 h 141"/>
              <a:gd name="T8" fmla="*/ 13 w 26"/>
              <a:gd name="T9" fmla="*/ 34 h 141"/>
              <a:gd name="T10" fmla="*/ 9 w 26"/>
              <a:gd name="T11" fmla="*/ 60 h 141"/>
              <a:gd name="T12" fmla="*/ 4 w 26"/>
              <a:gd name="T13" fmla="*/ 87 h 141"/>
              <a:gd name="T14" fmla="*/ 4 w 26"/>
              <a:gd name="T15" fmla="*/ 100 h 141"/>
              <a:gd name="T16" fmla="*/ 3 w 26"/>
              <a:gd name="T17" fmla="*/ 103 h 141"/>
              <a:gd name="T18" fmla="*/ 2 w 26"/>
              <a:gd name="T19" fmla="*/ 111 h 141"/>
              <a:gd name="T20" fmla="*/ 0 w 26"/>
              <a:gd name="T21" fmla="*/ 131 h 141"/>
              <a:gd name="T22" fmla="*/ 3 w 26"/>
              <a:gd name="T23" fmla="*/ 141 h 141"/>
              <a:gd name="T24" fmla="*/ 10 w 26"/>
              <a:gd name="T25" fmla="*/ 137 h 141"/>
              <a:gd name="T26" fmla="*/ 19 w 26"/>
              <a:gd name="T27" fmla="*/ 127 h 141"/>
              <a:gd name="T28" fmla="*/ 19 w 26"/>
              <a:gd name="T29" fmla="*/ 94 h 141"/>
              <a:gd name="T30" fmla="*/ 20 w 26"/>
              <a:gd name="T31" fmla="*/ 63 h 141"/>
              <a:gd name="T32" fmla="*/ 21 w 26"/>
              <a:gd name="T33" fmla="*/ 39 h 141"/>
              <a:gd name="T34" fmla="*/ 24 w 26"/>
              <a:gd name="T35" fmla="*/ 23 h 141"/>
              <a:gd name="T36" fmla="*/ 26 w 26"/>
              <a:gd name="T37" fmla="*/ 12 h 141"/>
              <a:gd name="T38" fmla="*/ 26 w 26"/>
              <a:gd name="T39" fmla="*/ 7 h 141"/>
              <a:gd name="T40" fmla="*/ 23 w 26"/>
              <a:gd name="T41" fmla="*/ 5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6" h="141">
                <a:moveTo>
                  <a:pt x="23" y="5"/>
                </a:moveTo>
                <a:lnTo>
                  <a:pt x="23" y="0"/>
                </a:lnTo>
                <a:lnTo>
                  <a:pt x="19" y="2"/>
                </a:lnTo>
                <a:lnTo>
                  <a:pt x="16" y="13"/>
                </a:lnTo>
                <a:lnTo>
                  <a:pt x="13" y="34"/>
                </a:lnTo>
                <a:lnTo>
                  <a:pt x="9" y="60"/>
                </a:lnTo>
                <a:lnTo>
                  <a:pt x="4" y="87"/>
                </a:lnTo>
                <a:lnTo>
                  <a:pt x="4" y="100"/>
                </a:lnTo>
                <a:lnTo>
                  <a:pt x="3" y="103"/>
                </a:lnTo>
                <a:lnTo>
                  <a:pt x="2" y="111"/>
                </a:lnTo>
                <a:lnTo>
                  <a:pt x="0" y="131"/>
                </a:lnTo>
                <a:lnTo>
                  <a:pt x="3" y="141"/>
                </a:lnTo>
                <a:lnTo>
                  <a:pt x="10" y="137"/>
                </a:lnTo>
                <a:lnTo>
                  <a:pt x="19" y="127"/>
                </a:lnTo>
                <a:lnTo>
                  <a:pt x="19" y="94"/>
                </a:lnTo>
                <a:lnTo>
                  <a:pt x="20" y="63"/>
                </a:lnTo>
                <a:lnTo>
                  <a:pt x="21" y="39"/>
                </a:lnTo>
                <a:lnTo>
                  <a:pt x="24" y="23"/>
                </a:lnTo>
                <a:lnTo>
                  <a:pt x="26" y="12"/>
                </a:lnTo>
                <a:lnTo>
                  <a:pt x="26" y="7"/>
                </a:lnTo>
                <a:lnTo>
                  <a:pt x="23" y="5"/>
                </a:lnTo>
                <a:close/>
              </a:path>
            </a:pathLst>
          </a:custGeom>
          <a:solidFill>
            <a:srgbClr val="77777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76" name="Freeform 75"/>
          <p:cNvSpPr>
            <a:spLocks/>
          </p:cNvSpPr>
          <p:nvPr/>
        </p:nvSpPr>
        <p:spPr bwMode="auto">
          <a:xfrm>
            <a:off x="3192463" y="1744994"/>
            <a:ext cx="250825" cy="246062"/>
          </a:xfrm>
          <a:custGeom>
            <a:avLst/>
            <a:gdLst>
              <a:gd name="T0" fmla="*/ 137 w 158"/>
              <a:gd name="T1" fmla="*/ 0 h 155"/>
              <a:gd name="T2" fmla="*/ 130 w 158"/>
              <a:gd name="T3" fmla="*/ 2 h 155"/>
              <a:gd name="T4" fmla="*/ 121 w 158"/>
              <a:gd name="T5" fmla="*/ 10 h 155"/>
              <a:gd name="T6" fmla="*/ 118 w 158"/>
              <a:gd name="T7" fmla="*/ 14 h 155"/>
              <a:gd name="T8" fmla="*/ 107 w 158"/>
              <a:gd name="T9" fmla="*/ 30 h 155"/>
              <a:gd name="T10" fmla="*/ 95 w 158"/>
              <a:gd name="T11" fmla="*/ 51 h 155"/>
              <a:gd name="T12" fmla="*/ 87 w 158"/>
              <a:gd name="T13" fmla="*/ 71 h 155"/>
              <a:gd name="T14" fmla="*/ 84 w 158"/>
              <a:gd name="T15" fmla="*/ 87 h 155"/>
              <a:gd name="T16" fmla="*/ 83 w 158"/>
              <a:gd name="T17" fmla="*/ 101 h 155"/>
              <a:gd name="T18" fmla="*/ 71 w 158"/>
              <a:gd name="T19" fmla="*/ 107 h 155"/>
              <a:gd name="T20" fmla="*/ 66 w 158"/>
              <a:gd name="T21" fmla="*/ 108 h 155"/>
              <a:gd name="T22" fmla="*/ 51 w 158"/>
              <a:gd name="T23" fmla="*/ 108 h 155"/>
              <a:gd name="T24" fmla="*/ 41 w 158"/>
              <a:gd name="T25" fmla="*/ 110 h 155"/>
              <a:gd name="T26" fmla="*/ 2 w 158"/>
              <a:gd name="T27" fmla="*/ 112 h 155"/>
              <a:gd name="T28" fmla="*/ 0 w 158"/>
              <a:gd name="T29" fmla="*/ 134 h 155"/>
              <a:gd name="T30" fmla="*/ 2 w 158"/>
              <a:gd name="T31" fmla="*/ 145 h 155"/>
              <a:gd name="T32" fmla="*/ 9 w 158"/>
              <a:gd name="T33" fmla="*/ 147 h 155"/>
              <a:gd name="T34" fmla="*/ 17 w 158"/>
              <a:gd name="T35" fmla="*/ 148 h 155"/>
              <a:gd name="T36" fmla="*/ 40 w 158"/>
              <a:gd name="T37" fmla="*/ 148 h 155"/>
              <a:gd name="T38" fmla="*/ 49 w 158"/>
              <a:gd name="T39" fmla="*/ 149 h 155"/>
              <a:gd name="T40" fmla="*/ 57 w 158"/>
              <a:gd name="T41" fmla="*/ 152 h 155"/>
              <a:gd name="T42" fmla="*/ 63 w 158"/>
              <a:gd name="T43" fmla="*/ 154 h 155"/>
              <a:gd name="T44" fmla="*/ 73 w 158"/>
              <a:gd name="T45" fmla="*/ 154 h 155"/>
              <a:gd name="T46" fmla="*/ 87 w 158"/>
              <a:gd name="T47" fmla="*/ 155 h 155"/>
              <a:gd name="T48" fmla="*/ 105 w 158"/>
              <a:gd name="T49" fmla="*/ 155 h 155"/>
              <a:gd name="T50" fmla="*/ 115 w 158"/>
              <a:gd name="T51" fmla="*/ 152 h 155"/>
              <a:gd name="T52" fmla="*/ 120 w 158"/>
              <a:gd name="T53" fmla="*/ 154 h 155"/>
              <a:gd name="T54" fmla="*/ 137 w 158"/>
              <a:gd name="T55" fmla="*/ 137 h 155"/>
              <a:gd name="T56" fmla="*/ 144 w 158"/>
              <a:gd name="T57" fmla="*/ 118 h 155"/>
              <a:gd name="T58" fmla="*/ 147 w 158"/>
              <a:gd name="T59" fmla="*/ 95 h 155"/>
              <a:gd name="T60" fmla="*/ 151 w 158"/>
              <a:gd name="T61" fmla="*/ 67 h 155"/>
              <a:gd name="T62" fmla="*/ 157 w 158"/>
              <a:gd name="T63" fmla="*/ 37 h 155"/>
              <a:gd name="T64" fmla="*/ 157 w 158"/>
              <a:gd name="T65" fmla="*/ 20 h 155"/>
              <a:gd name="T66" fmla="*/ 151 w 158"/>
              <a:gd name="T67" fmla="*/ 7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8" h="155">
                <a:moveTo>
                  <a:pt x="142" y="0"/>
                </a:moveTo>
                <a:lnTo>
                  <a:pt x="137" y="0"/>
                </a:lnTo>
                <a:lnTo>
                  <a:pt x="132" y="0"/>
                </a:lnTo>
                <a:lnTo>
                  <a:pt x="130" y="2"/>
                </a:lnTo>
                <a:lnTo>
                  <a:pt x="125" y="4"/>
                </a:lnTo>
                <a:lnTo>
                  <a:pt x="121" y="10"/>
                </a:lnTo>
                <a:lnTo>
                  <a:pt x="118" y="13"/>
                </a:lnTo>
                <a:lnTo>
                  <a:pt x="118" y="14"/>
                </a:lnTo>
                <a:lnTo>
                  <a:pt x="114" y="23"/>
                </a:lnTo>
                <a:lnTo>
                  <a:pt x="107" y="30"/>
                </a:lnTo>
                <a:lnTo>
                  <a:pt x="101" y="41"/>
                </a:lnTo>
                <a:lnTo>
                  <a:pt x="95" y="51"/>
                </a:lnTo>
                <a:lnTo>
                  <a:pt x="93" y="63"/>
                </a:lnTo>
                <a:lnTo>
                  <a:pt x="87" y="71"/>
                </a:lnTo>
                <a:lnTo>
                  <a:pt x="85" y="78"/>
                </a:lnTo>
                <a:lnTo>
                  <a:pt x="84" y="87"/>
                </a:lnTo>
                <a:lnTo>
                  <a:pt x="84" y="95"/>
                </a:lnTo>
                <a:lnTo>
                  <a:pt x="83" y="101"/>
                </a:lnTo>
                <a:lnTo>
                  <a:pt x="80" y="105"/>
                </a:lnTo>
                <a:lnTo>
                  <a:pt x="71" y="107"/>
                </a:lnTo>
                <a:lnTo>
                  <a:pt x="68" y="107"/>
                </a:lnTo>
                <a:lnTo>
                  <a:pt x="66" y="108"/>
                </a:lnTo>
                <a:lnTo>
                  <a:pt x="56" y="108"/>
                </a:lnTo>
                <a:lnTo>
                  <a:pt x="51" y="108"/>
                </a:lnTo>
                <a:lnTo>
                  <a:pt x="46" y="108"/>
                </a:lnTo>
                <a:lnTo>
                  <a:pt x="41" y="110"/>
                </a:lnTo>
                <a:lnTo>
                  <a:pt x="2" y="110"/>
                </a:lnTo>
                <a:lnTo>
                  <a:pt x="2" y="112"/>
                </a:lnTo>
                <a:lnTo>
                  <a:pt x="2" y="122"/>
                </a:lnTo>
                <a:lnTo>
                  <a:pt x="0" y="134"/>
                </a:lnTo>
                <a:lnTo>
                  <a:pt x="2" y="142"/>
                </a:lnTo>
                <a:lnTo>
                  <a:pt x="2" y="145"/>
                </a:lnTo>
                <a:lnTo>
                  <a:pt x="6" y="145"/>
                </a:lnTo>
                <a:lnTo>
                  <a:pt x="9" y="147"/>
                </a:lnTo>
                <a:lnTo>
                  <a:pt x="13" y="147"/>
                </a:lnTo>
                <a:lnTo>
                  <a:pt x="17" y="148"/>
                </a:lnTo>
                <a:lnTo>
                  <a:pt x="37" y="148"/>
                </a:lnTo>
                <a:lnTo>
                  <a:pt x="40" y="148"/>
                </a:lnTo>
                <a:lnTo>
                  <a:pt x="44" y="149"/>
                </a:lnTo>
                <a:lnTo>
                  <a:pt x="49" y="149"/>
                </a:lnTo>
                <a:lnTo>
                  <a:pt x="53" y="151"/>
                </a:lnTo>
                <a:lnTo>
                  <a:pt x="57" y="152"/>
                </a:lnTo>
                <a:lnTo>
                  <a:pt x="58" y="152"/>
                </a:lnTo>
                <a:lnTo>
                  <a:pt x="63" y="154"/>
                </a:lnTo>
                <a:lnTo>
                  <a:pt x="67" y="154"/>
                </a:lnTo>
                <a:lnTo>
                  <a:pt x="73" y="154"/>
                </a:lnTo>
                <a:lnTo>
                  <a:pt x="80" y="155"/>
                </a:lnTo>
                <a:lnTo>
                  <a:pt x="87" y="155"/>
                </a:lnTo>
                <a:lnTo>
                  <a:pt x="104" y="155"/>
                </a:lnTo>
                <a:lnTo>
                  <a:pt x="105" y="155"/>
                </a:lnTo>
                <a:lnTo>
                  <a:pt x="112" y="154"/>
                </a:lnTo>
                <a:lnTo>
                  <a:pt x="115" y="152"/>
                </a:lnTo>
                <a:lnTo>
                  <a:pt x="118" y="154"/>
                </a:lnTo>
                <a:lnTo>
                  <a:pt x="120" y="154"/>
                </a:lnTo>
                <a:lnTo>
                  <a:pt x="130" y="145"/>
                </a:lnTo>
                <a:lnTo>
                  <a:pt x="137" y="137"/>
                </a:lnTo>
                <a:lnTo>
                  <a:pt x="141" y="128"/>
                </a:lnTo>
                <a:lnTo>
                  <a:pt x="144" y="118"/>
                </a:lnTo>
                <a:lnTo>
                  <a:pt x="145" y="108"/>
                </a:lnTo>
                <a:lnTo>
                  <a:pt x="147" y="95"/>
                </a:lnTo>
                <a:lnTo>
                  <a:pt x="148" y="83"/>
                </a:lnTo>
                <a:lnTo>
                  <a:pt x="151" y="67"/>
                </a:lnTo>
                <a:lnTo>
                  <a:pt x="155" y="51"/>
                </a:lnTo>
                <a:lnTo>
                  <a:pt x="157" y="37"/>
                </a:lnTo>
                <a:lnTo>
                  <a:pt x="158" y="27"/>
                </a:lnTo>
                <a:lnTo>
                  <a:pt x="157" y="20"/>
                </a:lnTo>
                <a:lnTo>
                  <a:pt x="155" y="13"/>
                </a:lnTo>
                <a:lnTo>
                  <a:pt x="151" y="7"/>
                </a:lnTo>
                <a:lnTo>
                  <a:pt x="142" y="0"/>
                </a:lnTo>
                <a:close/>
              </a:path>
            </a:pathLst>
          </a:custGeom>
          <a:solidFill>
            <a:srgbClr val="77777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77" name="Freeform 76"/>
          <p:cNvSpPr>
            <a:spLocks/>
          </p:cNvSpPr>
          <p:nvPr/>
        </p:nvSpPr>
        <p:spPr bwMode="auto">
          <a:xfrm>
            <a:off x="3192463" y="1678319"/>
            <a:ext cx="166687" cy="238125"/>
          </a:xfrm>
          <a:custGeom>
            <a:avLst/>
            <a:gdLst>
              <a:gd name="T0" fmla="*/ 105 w 105"/>
              <a:gd name="T1" fmla="*/ 14 h 150"/>
              <a:gd name="T2" fmla="*/ 98 w 105"/>
              <a:gd name="T3" fmla="*/ 8 h 150"/>
              <a:gd name="T4" fmla="*/ 93 w 105"/>
              <a:gd name="T5" fmla="*/ 2 h 150"/>
              <a:gd name="T6" fmla="*/ 90 w 105"/>
              <a:gd name="T7" fmla="*/ 1 h 150"/>
              <a:gd name="T8" fmla="*/ 88 w 105"/>
              <a:gd name="T9" fmla="*/ 0 h 150"/>
              <a:gd name="T10" fmla="*/ 88 w 105"/>
              <a:gd name="T11" fmla="*/ 1 h 150"/>
              <a:gd name="T12" fmla="*/ 84 w 105"/>
              <a:gd name="T13" fmla="*/ 5 h 150"/>
              <a:gd name="T14" fmla="*/ 78 w 105"/>
              <a:gd name="T15" fmla="*/ 11 h 150"/>
              <a:gd name="T16" fmla="*/ 71 w 105"/>
              <a:gd name="T17" fmla="*/ 19 h 150"/>
              <a:gd name="T18" fmla="*/ 63 w 105"/>
              <a:gd name="T19" fmla="*/ 31 h 150"/>
              <a:gd name="T20" fmla="*/ 54 w 105"/>
              <a:gd name="T21" fmla="*/ 42 h 150"/>
              <a:gd name="T22" fmla="*/ 46 w 105"/>
              <a:gd name="T23" fmla="*/ 55 h 150"/>
              <a:gd name="T24" fmla="*/ 39 w 105"/>
              <a:gd name="T25" fmla="*/ 68 h 150"/>
              <a:gd name="T26" fmla="*/ 34 w 105"/>
              <a:gd name="T27" fmla="*/ 75 h 150"/>
              <a:gd name="T28" fmla="*/ 26 w 105"/>
              <a:gd name="T29" fmla="*/ 93 h 150"/>
              <a:gd name="T30" fmla="*/ 20 w 105"/>
              <a:gd name="T31" fmla="*/ 110 h 150"/>
              <a:gd name="T32" fmla="*/ 17 w 105"/>
              <a:gd name="T33" fmla="*/ 118 h 150"/>
              <a:gd name="T34" fmla="*/ 14 w 105"/>
              <a:gd name="T35" fmla="*/ 125 h 150"/>
              <a:gd name="T36" fmla="*/ 13 w 105"/>
              <a:gd name="T37" fmla="*/ 130 h 150"/>
              <a:gd name="T38" fmla="*/ 10 w 105"/>
              <a:gd name="T39" fmla="*/ 136 h 150"/>
              <a:gd name="T40" fmla="*/ 7 w 105"/>
              <a:gd name="T41" fmla="*/ 142 h 150"/>
              <a:gd name="T42" fmla="*/ 6 w 105"/>
              <a:gd name="T43" fmla="*/ 143 h 150"/>
              <a:gd name="T44" fmla="*/ 3 w 105"/>
              <a:gd name="T45" fmla="*/ 147 h 150"/>
              <a:gd name="T46" fmla="*/ 0 w 105"/>
              <a:gd name="T47" fmla="*/ 149 h 150"/>
              <a:gd name="T48" fmla="*/ 13 w 105"/>
              <a:gd name="T49" fmla="*/ 150 h 150"/>
              <a:gd name="T50" fmla="*/ 17 w 105"/>
              <a:gd name="T51" fmla="*/ 150 h 150"/>
              <a:gd name="T52" fmla="*/ 23 w 105"/>
              <a:gd name="T53" fmla="*/ 143 h 150"/>
              <a:gd name="T54" fmla="*/ 29 w 105"/>
              <a:gd name="T55" fmla="*/ 135 h 150"/>
              <a:gd name="T56" fmla="*/ 31 w 105"/>
              <a:gd name="T57" fmla="*/ 129 h 150"/>
              <a:gd name="T58" fmla="*/ 33 w 105"/>
              <a:gd name="T59" fmla="*/ 122 h 150"/>
              <a:gd name="T60" fmla="*/ 37 w 105"/>
              <a:gd name="T61" fmla="*/ 116 h 150"/>
              <a:gd name="T62" fmla="*/ 41 w 105"/>
              <a:gd name="T63" fmla="*/ 109 h 150"/>
              <a:gd name="T64" fmla="*/ 46 w 105"/>
              <a:gd name="T65" fmla="*/ 100 h 150"/>
              <a:gd name="T66" fmla="*/ 51 w 105"/>
              <a:gd name="T67" fmla="*/ 95 h 150"/>
              <a:gd name="T68" fmla="*/ 57 w 105"/>
              <a:gd name="T69" fmla="*/ 89 h 150"/>
              <a:gd name="T70" fmla="*/ 66 w 105"/>
              <a:gd name="T71" fmla="*/ 83 h 150"/>
              <a:gd name="T72" fmla="*/ 57 w 105"/>
              <a:gd name="T73" fmla="*/ 83 h 150"/>
              <a:gd name="T74" fmla="*/ 66 w 105"/>
              <a:gd name="T75" fmla="*/ 75 h 150"/>
              <a:gd name="T76" fmla="*/ 73 w 105"/>
              <a:gd name="T77" fmla="*/ 65 h 150"/>
              <a:gd name="T78" fmla="*/ 81 w 105"/>
              <a:gd name="T79" fmla="*/ 54 h 150"/>
              <a:gd name="T80" fmla="*/ 88 w 105"/>
              <a:gd name="T81" fmla="*/ 41 h 150"/>
              <a:gd name="T82" fmla="*/ 95 w 105"/>
              <a:gd name="T83" fmla="*/ 29 h 150"/>
              <a:gd name="T84" fmla="*/ 101 w 105"/>
              <a:gd name="T85" fmla="*/ 21 h 150"/>
              <a:gd name="T86" fmla="*/ 105 w 105"/>
              <a:gd name="T87" fmla="*/ 14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05" h="150">
                <a:moveTo>
                  <a:pt x="105" y="14"/>
                </a:moveTo>
                <a:lnTo>
                  <a:pt x="98" y="8"/>
                </a:lnTo>
                <a:lnTo>
                  <a:pt x="93" y="2"/>
                </a:lnTo>
                <a:lnTo>
                  <a:pt x="90" y="1"/>
                </a:lnTo>
                <a:lnTo>
                  <a:pt x="88" y="0"/>
                </a:lnTo>
                <a:lnTo>
                  <a:pt x="88" y="1"/>
                </a:lnTo>
                <a:lnTo>
                  <a:pt x="84" y="5"/>
                </a:lnTo>
                <a:lnTo>
                  <a:pt x="78" y="11"/>
                </a:lnTo>
                <a:lnTo>
                  <a:pt x="71" y="19"/>
                </a:lnTo>
                <a:lnTo>
                  <a:pt x="63" y="31"/>
                </a:lnTo>
                <a:lnTo>
                  <a:pt x="54" y="42"/>
                </a:lnTo>
                <a:lnTo>
                  <a:pt x="46" y="55"/>
                </a:lnTo>
                <a:lnTo>
                  <a:pt x="39" y="68"/>
                </a:lnTo>
                <a:lnTo>
                  <a:pt x="34" y="75"/>
                </a:lnTo>
                <a:lnTo>
                  <a:pt x="26" y="93"/>
                </a:lnTo>
                <a:lnTo>
                  <a:pt x="20" y="110"/>
                </a:lnTo>
                <a:lnTo>
                  <a:pt x="17" y="118"/>
                </a:lnTo>
                <a:lnTo>
                  <a:pt x="14" y="125"/>
                </a:lnTo>
                <a:lnTo>
                  <a:pt x="13" y="130"/>
                </a:lnTo>
                <a:lnTo>
                  <a:pt x="10" y="136"/>
                </a:lnTo>
                <a:lnTo>
                  <a:pt x="7" y="142"/>
                </a:lnTo>
                <a:lnTo>
                  <a:pt x="6" y="143"/>
                </a:lnTo>
                <a:lnTo>
                  <a:pt x="3" y="147"/>
                </a:lnTo>
                <a:lnTo>
                  <a:pt x="0" y="149"/>
                </a:lnTo>
                <a:lnTo>
                  <a:pt x="13" y="150"/>
                </a:lnTo>
                <a:lnTo>
                  <a:pt x="17" y="150"/>
                </a:lnTo>
                <a:lnTo>
                  <a:pt x="23" y="143"/>
                </a:lnTo>
                <a:lnTo>
                  <a:pt x="29" y="135"/>
                </a:lnTo>
                <a:lnTo>
                  <a:pt x="31" y="129"/>
                </a:lnTo>
                <a:lnTo>
                  <a:pt x="33" y="122"/>
                </a:lnTo>
                <a:lnTo>
                  <a:pt x="37" y="116"/>
                </a:lnTo>
                <a:lnTo>
                  <a:pt x="41" y="109"/>
                </a:lnTo>
                <a:lnTo>
                  <a:pt x="46" y="100"/>
                </a:lnTo>
                <a:lnTo>
                  <a:pt x="51" y="95"/>
                </a:lnTo>
                <a:lnTo>
                  <a:pt x="57" y="89"/>
                </a:lnTo>
                <a:lnTo>
                  <a:pt x="66" y="83"/>
                </a:lnTo>
                <a:lnTo>
                  <a:pt x="57" y="83"/>
                </a:lnTo>
                <a:lnTo>
                  <a:pt x="66" y="75"/>
                </a:lnTo>
                <a:lnTo>
                  <a:pt x="73" y="65"/>
                </a:lnTo>
                <a:lnTo>
                  <a:pt x="81" y="54"/>
                </a:lnTo>
                <a:lnTo>
                  <a:pt x="88" y="41"/>
                </a:lnTo>
                <a:lnTo>
                  <a:pt x="95" y="29"/>
                </a:lnTo>
                <a:lnTo>
                  <a:pt x="101" y="21"/>
                </a:lnTo>
                <a:lnTo>
                  <a:pt x="105" y="14"/>
                </a:lnTo>
                <a:close/>
              </a:path>
            </a:pathLst>
          </a:custGeom>
          <a:solidFill>
            <a:srgbClr val="77777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78" name="Freeform 77"/>
          <p:cNvSpPr>
            <a:spLocks/>
          </p:cNvSpPr>
          <p:nvPr/>
        </p:nvSpPr>
        <p:spPr bwMode="auto">
          <a:xfrm>
            <a:off x="3170238" y="1686256"/>
            <a:ext cx="71437" cy="225425"/>
          </a:xfrm>
          <a:custGeom>
            <a:avLst/>
            <a:gdLst>
              <a:gd name="T0" fmla="*/ 45 w 45"/>
              <a:gd name="T1" fmla="*/ 0 h 142"/>
              <a:gd name="T2" fmla="*/ 43 w 45"/>
              <a:gd name="T3" fmla="*/ 4 h 142"/>
              <a:gd name="T4" fmla="*/ 38 w 45"/>
              <a:gd name="T5" fmla="*/ 9 h 142"/>
              <a:gd name="T6" fmla="*/ 34 w 45"/>
              <a:gd name="T7" fmla="*/ 13 h 142"/>
              <a:gd name="T8" fmla="*/ 28 w 45"/>
              <a:gd name="T9" fmla="*/ 16 h 142"/>
              <a:gd name="T10" fmla="*/ 24 w 45"/>
              <a:gd name="T11" fmla="*/ 19 h 142"/>
              <a:gd name="T12" fmla="*/ 21 w 45"/>
              <a:gd name="T13" fmla="*/ 20 h 142"/>
              <a:gd name="T14" fmla="*/ 18 w 45"/>
              <a:gd name="T15" fmla="*/ 23 h 142"/>
              <a:gd name="T16" fmla="*/ 18 w 45"/>
              <a:gd name="T17" fmla="*/ 23 h 142"/>
              <a:gd name="T18" fmla="*/ 13 w 45"/>
              <a:gd name="T19" fmla="*/ 31 h 142"/>
              <a:gd name="T20" fmla="*/ 11 w 45"/>
              <a:gd name="T21" fmla="*/ 54 h 142"/>
              <a:gd name="T22" fmla="*/ 9 w 45"/>
              <a:gd name="T23" fmla="*/ 81 h 142"/>
              <a:gd name="T24" fmla="*/ 9 w 45"/>
              <a:gd name="T25" fmla="*/ 100 h 142"/>
              <a:gd name="T26" fmla="*/ 0 w 45"/>
              <a:gd name="T27" fmla="*/ 138 h 142"/>
              <a:gd name="T28" fmla="*/ 6 w 45"/>
              <a:gd name="T29" fmla="*/ 142 h 142"/>
              <a:gd name="T30" fmla="*/ 13 w 45"/>
              <a:gd name="T31" fmla="*/ 132 h 142"/>
              <a:gd name="T32" fmla="*/ 17 w 45"/>
              <a:gd name="T33" fmla="*/ 117 h 142"/>
              <a:gd name="T34" fmla="*/ 20 w 45"/>
              <a:gd name="T35" fmla="*/ 100 h 142"/>
              <a:gd name="T36" fmla="*/ 23 w 45"/>
              <a:gd name="T37" fmla="*/ 78 h 142"/>
              <a:gd name="T38" fmla="*/ 24 w 45"/>
              <a:gd name="T39" fmla="*/ 67 h 142"/>
              <a:gd name="T40" fmla="*/ 28 w 45"/>
              <a:gd name="T41" fmla="*/ 57 h 142"/>
              <a:gd name="T42" fmla="*/ 30 w 45"/>
              <a:gd name="T43" fmla="*/ 46 h 142"/>
              <a:gd name="T44" fmla="*/ 33 w 45"/>
              <a:gd name="T45" fmla="*/ 36 h 142"/>
              <a:gd name="T46" fmla="*/ 36 w 45"/>
              <a:gd name="T47" fmla="*/ 26 h 142"/>
              <a:gd name="T48" fmla="*/ 40 w 45"/>
              <a:gd name="T49" fmla="*/ 16 h 142"/>
              <a:gd name="T50" fmla="*/ 43 w 45"/>
              <a:gd name="T51" fmla="*/ 9 h 142"/>
              <a:gd name="T52" fmla="*/ 45 w 45"/>
              <a:gd name="T53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5" h="142">
                <a:moveTo>
                  <a:pt x="45" y="0"/>
                </a:moveTo>
                <a:lnTo>
                  <a:pt x="43" y="4"/>
                </a:lnTo>
                <a:lnTo>
                  <a:pt x="38" y="9"/>
                </a:lnTo>
                <a:lnTo>
                  <a:pt x="34" y="13"/>
                </a:lnTo>
                <a:lnTo>
                  <a:pt x="28" y="16"/>
                </a:lnTo>
                <a:lnTo>
                  <a:pt x="24" y="19"/>
                </a:lnTo>
                <a:lnTo>
                  <a:pt x="21" y="20"/>
                </a:lnTo>
                <a:lnTo>
                  <a:pt x="18" y="23"/>
                </a:lnTo>
                <a:lnTo>
                  <a:pt x="18" y="23"/>
                </a:lnTo>
                <a:lnTo>
                  <a:pt x="13" y="31"/>
                </a:lnTo>
                <a:lnTo>
                  <a:pt x="11" y="54"/>
                </a:lnTo>
                <a:lnTo>
                  <a:pt x="9" y="81"/>
                </a:lnTo>
                <a:lnTo>
                  <a:pt x="9" y="100"/>
                </a:lnTo>
                <a:lnTo>
                  <a:pt x="0" y="138"/>
                </a:lnTo>
                <a:lnTo>
                  <a:pt x="6" y="142"/>
                </a:lnTo>
                <a:lnTo>
                  <a:pt x="13" y="132"/>
                </a:lnTo>
                <a:lnTo>
                  <a:pt x="17" y="117"/>
                </a:lnTo>
                <a:lnTo>
                  <a:pt x="20" y="100"/>
                </a:lnTo>
                <a:lnTo>
                  <a:pt x="23" y="78"/>
                </a:lnTo>
                <a:lnTo>
                  <a:pt x="24" y="67"/>
                </a:lnTo>
                <a:lnTo>
                  <a:pt x="28" y="57"/>
                </a:lnTo>
                <a:lnTo>
                  <a:pt x="30" y="46"/>
                </a:lnTo>
                <a:lnTo>
                  <a:pt x="33" y="36"/>
                </a:lnTo>
                <a:lnTo>
                  <a:pt x="36" y="26"/>
                </a:lnTo>
                <a:lnTo>
                  <a:pt x="40" y="16"/>
                </a:lnTo>
                <a:lnTo>
                  <a:pt x="43" y="9"/>
                </a:lnTo>
                <a:lnTo>
                  <a:pt x="45" y="0"/>
                </a:lnTo>
                <a:close/>
              </a:path>
            </a:pathLst>
          </a:custGeom>
          <a:solidFill>
            <a:srgbClr val="77777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79" name="Freeform 78"/>
          <p:cNvSpPr>
            <a:spLocks/>
          </p:cNvSpPr>
          <p:nvPr/>
        </p:nvSpPr>
        <p:spPr bwMode="auto">
          <a:xfrm>
            <a:off x="3203575" y="1981531"/>
            <a:ext cx="192088" cy="214313"/>
          </a:xfrm>
          <a:custGeom>
            <a:avLst/>
            <a:gdLst>
              <a:gd name="T0" fmla="*/ 115 w 121"/>
              <a:gd name="T1" fmla="*/ 79 h 135"/>
              <a:gd name="T2" fmla="*/ 115 w 121"/>
              <a:gd name="T3" fmla="*/ 73 h 135"/>
              <a:gd name="T4" fmla="*/ 111 w 121"/>
              <a:gd name="T5" fmla="*/ 52 h 135"/>
              <a:gd name="T6" fmla="*/ 111 w 121"/>
              <a:gd name="T7" fmla="*/ 29 h 135"/>
              <a:gd name="T8" fmla="*/ 111 w 121"/>
              <a:gd name="T9" fmla="*/ 6 h 135"/>
              <a:gd name="T10" fmla="*/ 105 w 121"/>
              <a:gd name="T11" fmla="*/ 6 h 135"/>
              <a:gd name="T12" fmla="*/ 101 w 121"/>
              <a:gd name="T13" fmla="*/ 8 h 135"/>
              <a:gd name="T14" fmla="*/ 97 w 121"/>
              <a:gd name="T15" fmla="*/ 9 h 135"/>
              <a:gd name="T16" fmla="*/ 80 w 121"/>
              <a:gd name="T17" fmla="*/ 9 h 135"/>
              <a:gd name="T18" fmla="*/ 73 w 121"/>
              <a:gd name="T19" fmla="*/ 8 h 135"/>
              <a:gd name="T20" fmla="*/ 60 w 121"/>
              <a:gd name="T21" fmla="*/ 8 h 135"/>
              <a:gd name="T22" fmla="*/ 56 w 121"/>
              <a:gd name="T23" fmla="*/ 6 h 135"/>
              <a:gd name="T24" fmla="*/ 51 w 121"/>
              <a:gd name="T25" fmla="*/ 6 h 135"/>
              <a:gd name="T26" fmla="*/ 50 w 121"/>
              <a:gd name="T27" fmla="*/ 5 h 135"/>
              <a:gd name="T28" fmla="*/ 44 w 121"/>
              <a:gd name="T29" fmla="*/ 5 h 135"/>
              <a:gd name="T30" fmla="*/ 42 w 121"/>
              <a:gd name="T31" fmla="*/ 3 h 135"/>
              <a:gd name="T32" fmla="*/ 37 w 121"/>
              <a:gd name="T33" fmla="*/ 3 h 135"/>
              <a:gd name="T34" fmla="*/ 33 w 121"/>
              <a:gd name="T35" fmla="*/ 2 h 135"/>
              <a:gd name="T36" fmla="*/ 22 w 121"/>
              <a:gd name="T37" fmla="*/ 2 h 135"/>
              <a:gd name="T38" fmla="*/ 16 w 121"/>
              <a:gd name="T39" fmla="*/ 2 h 135"/>
              <a:gd name="T40" fmla="*/ 10 w 121"/>
              <a:gd name="T41" fmla="*/ 0 h 135"/>
              <a:gd name="T42" fmla="*/ 6 w 121"/>
              <a:gd name="T43" fmla="*/ 0 h 135"/>
              <a:gd name="T44" fmla="*/ 0 w 121"/>
              <a:gd name="T45" fmla="*/ 0 h 135"/>
              <a:gd name="T46" fmla="*/ 0 w 121"/>
              <a:gd name="T47" fmla="*/ 19 h 135"/>
              <a:gd name="T48" fmla="*/ 2 w 121"/>
              <a:gd name="T49" fmla="*/ 42 h 135"/>
              <a:gd name="T50" fmla="*/ 3 w 121"/>
              <a:gd name="T51" fmla="*/ 69 h 135"/>
              <a:gd name="T52" fmla="*/ 6 w 121"/>
              <a:gd name="T53" fmla="*/ 83 h 135"/>
              <a:gd name="T54" fmla="*/ 9 w 121"/>
              <a:gd name="T55" fmla="*/ 96 h 135"/>
              <a:gd name="T56" fmla="*/ 15 w 121"/>
              <a:gd name="T57" fmla="*/ 106 h 135"/>
              <a:gd name="T58" fmla="*/ 22 w 121"/>
              <a:gd name="T59" fmla="*/ 116 h 135"/>
              <a:gd name="T60" fmla="*/ 29 w 121"/>
              <a:gd name="T61" fmla="*/ 124 h 135"/>
              <a:gd name="T62" fmla="*/ 37 w 121"/>
              <a:gd name="T63" fmla="*/ 128 h 135"/>
              <a:gd name="T64" fmla="*/ 43 w 121"/>
              <a:gd name="T65" fmla="*/ 133 h 135"/>
              <a:gd name="T66" fmla="*/ 76 w 121"/>
              <a:gd name="T67" fmla="*/ 133 h 135"/>
              <a:gd name="T68" fmla="*/ 88 w 121"/>
              <a:gd name="T69" fmla="*/ 134 h 135"/>
              <a:gd name="T70" fmla="*/ 103 w 121"/>
              <a:gd name="T71" fmla="*/ 135 h 135"/>
              <a:gd name="T72" fmla="*/ 115 w 121"/>
              <a:gd name="T73" fmla="*/ 135 h 135"/>
              <a:gd name="T74" fmla="*/ 120 w 121"/>
              <a:gd name="T75" fmla="*/ 130 h 135"/>
              <a:gd name="T76" fmla="*/ 121 w 121"/>
              <a:gd name="T77" fmla="*/ 120 h 135"/>
              <a:gd name="T78" fmla="*/ 121 w 121"/>
              <a:gd name="T79" fmla="*/ 106 h 135"/>
              <a:gd name="T80" fmla="*/ 118 w 121"/>
              <a:gd name="T81" fmla="*/ 91 h 135"/>
              <a:gd name="T82" fmla="*/ 118 w 121"/>
              <a:gd name="T83" fmla="*/ 87 h 135"/>
              <a:gd name="T84" fmla="*/ 115 w 121"/>
              <a:gd name="T85" fmla="*/ 83 h 135"/>
              <a:gd name="T86" fmla="*/ 115 w 121"/>
              <a:gd name="T87" fmla="*/ 79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1" h="135">
                <a:moveTo>
                  <a:pt x="115" y="79"/>
                </a:moveTo>
                <a:lnTo>
                  <a:pt x="115" y="73"/>
                </a:lnTo>
                <a:lnTo>
                  <a:pt x="111" y="52"/>
                </a:lnTo>
                <a:lnTo>
                  <a:pt x="111" y="29"/>
                </a:lnTo>
                <a:lnTo>
                  <a:pt x="111" y="6"/>
                </a:lnTo>
                <a:lnTo>
                  <a:pt x="105" y="6"/>
                </a:lnTo>
                <a:lnTo>
                  <a:pt x="101" y="8"/>
                </a:lnTo>
                <a:lnTo>
                  <a:pt x="97" y="9"/>
                </a:lnTo>
                <a:lnTo>
                  <a:pt x="80" y="9"/>
                </a:lnTo>
                <a:lnTo>
                  <a:pt x="73" y="8"/>
                </a:lnTo>
                <a:lnTo>
                  <a:pt x="60" y="8"/>
                </a:lnTo>
                <a:lnTo>
                  <a:pt x="56" y="6"/>
                </a:lnTo>
                <a:lnTo>
                  <a:pt x="51" y="6"/>
                </a:lnTo>
                <a:lnTo>
                  <a:pt x="50" y="5"/>
                </a:lnTo>
                <a:lnTo>
                  <a:pt x="44" y="5"/>
                </a:lnTo>
                <a:lnTo>
                  <a:pt x="42" y="3"/>
                </a:lnTo>
                <a:lnTo>
                  <a:pt x="37" y="3"/>
                </a:lnTo>
                <a:lnTo>
                  <a:pt x="33" y="2"/>
                </a:lnTo>
                <a:lnTo>
                  <a:pt x="22" y="2"/>
                </a:lnTo>
                <a:lnTo>
                  <a:pt x="16" y="2"/>
                </a:lnTo>
                <a:lnTo>
                  <a:pt x="10" y="0"/>
                </a:lnTo>
                <a:lnTo>
                  <a:pt x="6" y="0"/>
                </a:lnTo>
                <a:lnTo>
                  <a:pt x="0" y="0"/>
                </a:lnTo>
                <a:lnTo>
                  <a:pt x="0" y="19"/>
                </a:lnTo>
                <a:lnTo>
                  <a:pt x="2" y="42"/>
                </a:lnTo>
                <a:lnTo>
                  <a:pt x="3" y="69"/>
                </a:lnTo>
                <a:lnTo>
                  <a:pt x="6" y="83"/>
                </a:lnTo>
                <a:lnTo>
                  <a:pt x="9" y="96"/>
                </a:lnTo>
                <a:lnTo>
                  <a:pt x="15" y="106"/>
                </a:lnTo>
                <a:lnTo>
                  <a:pt x="22" y="116"/>
                </a:lnTo>
                <a:lnTo>
                  <a:pt x="29" y="124"/>
                </a:lnTo>
                <a:lnTo>
                  <a:pt x="37" y="128"/>
                </a:lnTo>
                <a:lnTo>
                  <a:pt x="43" y="133"/>
                </a:lnTo>
                <a:lnTo>
                  <a:pt x="76" y="133"/>
                </a:lnTo>
                <a:lnTo>
                  <a:pt x="88" y="134"/>
                </a:lnTo>
                <a:lnTo>
                  <a:pt x="103" y="135"/>
                </a:lnTo>
                <a:lnTo>
                  <a:pt x="115" y="135"/>
                </a:lnTo>
                <a:lnTo>
                  <a:pt x="120" y="130"/>
                </a:lnTo>
                <a:lnTo>
                  <a:pt x="121" y="120"/>
                </a:lnTo>
                <a:lnTo>
                  <a:pt x="121" y="106"/>
                </a:lnTo>
                <a:lnTo>
                  <a:pt x="118" y="91"/>
                </a:lnTo>
                <a:lnTo>
                  <a:pt x="118" y="87"/>
                </a:lnTo>
                <a:lnTo>
                  <a:pt x="115" y="83"/>
                </a:lnTo>
                <a:lnTo>
                  <a:pt x="115" y="79"/>
                </a:lnTo>
                <a:close/>
              </a:path>
            </a:pathLst>
          </a:custGeom>
          <a:solidFill>
            <a:srgbClr val="77777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80" name="Freeform 79"/>
          <p:cNvSpPr>
            <a:spLocks/>
          </p:cNvSpPr>
          <p:nvPr/>
        </p:nvSpPr>
        <p:spPr bwMode="auto">
          <a:xfrm>
            <a:off x="3227388" y="1702131"/>
            <a:ext cx="190500" cy="214313"/>
          </a:xfrm>
          <a:custGeom>
            <a:avLst/>
            <a:gdLst>
              <a:gd name="T0" fmla="*/ 86 w 120"/>
              <a:gd name="T1" fmla="*/ 0 h 135"/>
              <a:gd name="T2" fmla="*/ 81 w 120"/>
              <a:gd name="T3" fmla="*/ 7 h 135"/>
              <a:gd name="T4" fmla="*/ 75 w 120"/>
              <a:gd name="T5" fmla="*/ 16 h 135"/>
              <a:gd name="T6" fmla="*/ 71 w 120"/>
              <a:gd name="T7" fmla="*/ 27 h 135"/>
              <a:gd name="T8" fmla="*/ 62 w 120"/>
              <a:gd name="T9" fmla="*/ 39 h 135"/>
              <a:gd name="T10" fmla="*/ 55 w 120"/>
              <a:gd name="T11" fmla="*/ 49 h 135"/>
              <a:gd name="T12" fmla="*/ 46 w 120"/>
              <a:gd name="T13" fmla="*/ 58 h 135"/>
              <a:gd name="T14" fmla="*/ 39 w 120"/>
              <a:gd name="T15" fmla="*/ 67 h 135"/>
              <a:gd name="T16" fmla="*/ 51 w 120"/>
              <a:gd name="T17" fmla="*/ 67 h 135"/>
              <a:gd name="T18" fmla="*/ 44 w 120"/>
              <a:gd name="T19" fmla="*/ 71 h 135"/>
              <a:gd name="T20" fmla="*/ 36 w 120"/>
              <a:gd name="T21" fmla="*/ 76 h 135"/>
              <a:gd name="T22" fmla="*/ 31 w 120"/>
              <a:gd name="T23" fmla="*/ 81 h 135"/>
              <a:gd name="T24" fmla="*/ 24 w 120"/>
              <a:gd name="T25" fmla="*/ 91 h 135"/>
              <a:gd name="T26" fmla="*/ 18 w 120"/>
              <a:gd name="T27" fmla="*/ 98 h 135"/>
              <a:gd name="T28" fmla="*/ 17 w 120"/>
              <a:gd name="T29" fmla="*/ 104 h 135"/>
              <a:gd name="T30" fmla="*/ 14 w 120"/>
              <a:gd name="T31" fmla="*/ 108 h 135"/>
              <a:gd name="T32" fmla="*/ 11 w 120"/>
              <a:gd name="T33" fmla="*/ 114 h 135"/>
              <a:gd name="T34" fmla="*/ 8 w 120"/>
              <a:gd name="T35" fmla="*/ 121 h 135"/>
              <a:gd name="T36" fmla="*/ 4 w 120"/>
              <a:gd name="T37" fmla="*/ 128 h 135"/>
              <a:gd name="T38" fmla="*/ 0 w 120"/>
              <a:gd name="T39" fmla="*/ 134 h 135"/>
              <a:gd name="T40" fmla="*/ 4 w 120"/>
              <a:gd name="T41" fmla="*/ 135 h 135"/>
              <a:gd name="T42" fmla="*/ 9 w 120"/>
              <a:gd name="T43" fmla="*/ 134 h 135"/>
              <a:gd name="T44" fmla="*/ 14 w 120"/>
              <a:gd name="T45" fmla="*/ 134 h 135"/>
              <a:gd name="T46" fmla="*/ 24 w 120"/>
              <a:gd name="T47" fmla="*/ 134 h 135"/>
              <a:gd name="T48" fmla="*/ 28 w 120"/>
              <a:gd name="T49" fmla="*/ 132 h 135"/>
              <a:gd name="T50" fmla="*/ 34 w 120"/>
              <a:gd name="T51" fmla="*/ 132 h 135"/>
              <a:gd name="T52" fmla="*/ 44 w 120"/>
              <a:gd name="T53" fmla="*/ 132 h 135"/>
              <a:gd name="T54" fmla="*/ 46 w 120"/>
              <a:gd name="T55" fmla="*/ 131 h 135"/>
              <a:gd name="T56" fmla="*/ 49 w 120"/>
              <a:gd name="T57" fmla="*/ 131 h 135"/>
              <a:gd name="T58" fmla="*/ 56 w 120"/>
              <a:gd name="T59" fmla="*/ 130 h 135"/>
              <a:gd name="T60" fmla="*/ 58 w 120"/>
              <a:gd name="T61" fmla="*/ 128 h 135"/>
              <a:gd name="T62" fmla="*/ 59 w 120"/>
              <a:gd name="T63" fmla="*/ 122 h 135"/>
              <a:gd name="T64" fmla="*/ 59 w 120"/>
              <a:gd name="T65" fmla="*/ 114 h 135"/>
              <a:gd name="T66" fmla="*/ 59 w 120"/>
              <a:gd name="T67" fmla="*/ 105 h 135"/>
              <a:gd name="T68" fmla="*/ 63 w 120"/>
              <a:gd name="T69" fmla="*/ 98 h 135"/>
              <a:gd name="T70" fmla="*/ 66 w 120"/>
              <a:gd name="T71" fmla="*/ 87 h 135"/>
              <a:gd name="T72" fmla="*/ 72 w 120"/>
              <a:gd name="T73" fmla="*/ 77 h 135"/>
              <a:gd name="T74" fmla="*/ 78 w 120"/>
              <a:gd name="T75" fmla="*/ 67 h 135"/>
              <a:gd name="T76" fmla="*/ 83 w 120"/>
              <a:gd name="T77" fmla="*/ 57 h 135"/>
              <a:gd name="T78" fmla="*/ 88 w 120"/>
              <a:gd name="T79" fmla="*/ 47 h 135"/>
              <a:gd name="T80" fmla="*/ 93 w 120"/>
              <a:gd name="T81" fmla="*/ 40 h 135"/>
              <a:gd name="T82" fmla="*/ 95 w 120"/>
              <a:gd name="T83" fmla="*/ 39 h 135"/>
              <a:gd name="T84" fmla="*/ 96 w 120"/>
              <a:gd name="T85" fmla="*/ 34 h 135"/>
              <a:gd name="T86" fmla="*/ 99 w 120"/>
              <a:gd name="T87" fmla="*/ 31 h 135"/>
              <a:gd name="T88" fmla="*/ 103 w 120"/>
              <a:gd name="T89" fmla="*/ 29 h 135"/>
              <a:gd name="T90" fmla="*/ 106 w 120"/>
              <a:gd name="T91" fmla="*/ 27 h 135"/>
              <a:gd name="T92" fmla="*/ 115 w 120"/>
              <a:gd name="T93" fmla="*/ 26 h 135"/>
              <a:gd name="T94" fmla="*/ 120 w 120"/>
              <a:gd name="T95" fmla="*/ 27 h 135"/>
              <a:gd name="T96" fmla="*/ 113 w 120"/>
              <a:gd name="T97" fmla="*/ 21 h 135"/>
              <a:gd name="T98" fmla="*/ 109 w 120"/>
              <a:gd name="T99" fmla="*/ 19 h 135"/>
              <a:gd name="T100" fmla="*/ 106 w 120"/>
              <a:gd name="T101" fmla="*/ 16 h 135"/>
              <a:gd name="T102" fmla="*/ 100 w 120"/>
              <a:gd name="T103" fmla="*/ 13 h 135"/>
              <a:gd name="T104" fmla="*/ 96 w 120"/>
              <a:gd name="T105" fmla="*/ 9 h 135"/>
              <a:gd name="T106" fmla="*/ 93 w 120"/>
              <a:gd name="T107" fmla="*/ 6 h 135"/>
              <a:gd name="T108" fmla="*/ 89 w 120"/>
              <a:gd name="T109" fmla="*/ 4 h 135"/>
              <a:gd name="T110" fmla="*/ 86 w 120"/>
              <a:gd name="T111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20" h="135">
                <a:moveTo>
                  <a:pt x="86" y="0"/>
                </a:moveTo>
                <a:lnTo>
                  <a:pt x="81" y="7"/>
                </a:lnTo>
                <a:lnTo>
                  <a:pt x="75" y="16"/>
                </a:lnTo>
                <a:lnTo>
                  <a:pt x="71" y="27"/>
                </a:lnTo>
                <a:lnTo>
                  <a:pt x="62" y="39"/>
                </a:lnTo>
                <a:lnTo>
                  <a:pt x="55" y="49"/>
                </a:lnTo>
                <a:lnTo>
                  <a:pt x="46" y="58"/>
                </a:lnTo>
                <a:lnTo>
                  <a:pt x="39" y="67"/>
                </a:lnTo>
                <a:lnTo>
                  <a:pt x="51" y="67"/>
                </a:lnTo>
                <a:lnTo>
                  <a:pt x="44" y="71"/>
                </a:lnTo>
                <a:lnTo>
                  <a:pt x="36" y="76"/>
                </a:lnTo>
                <a:lnTo>
                  <a:pt x="31" y="81"/>
                </a:lnTo>
                <a:lnTo>
                  <a:pt x="24" y="91"/>
                </a:lnTo>
                <a:lnTo>
                  <a:pt x="18" y="98"/>
                </a:lnTo>
                <a:lnTo>
                  <a:pt x="17" y="104"/>
                </a:lnTo>
                <a:lnTo>
                  <a:pt x="14" y="108"/>
                </a:lnTo>
                <a:lnTo>
                  <a:pt x="11" y="114"/>
                </a:lnTo>
                <a:lnTo>
                  <a:pt x="8" y="121"/>
                </a:lnTo>
                <a:lnTo>
                  <a:pt x="4" y="128"/>
                </a:lnTo>
                <a:lnTo>
                  <a:pt x="0" y="134"/>
                </a:lnTo>
                <a:lnTo>
                  <a:pt x="4" y="135"/>
                </a:lnTo>
                <a:lnTo>
                  <a:pt x="9" y="134"/>
                </a:lnTo>
                <a:lnTo>
                  <a:pt x="14" y="134"/>
                </a:lnTo>
                <a:lnTo>
                  <a:pt x="24" y="134"/>
                </a:lnTo>
                <a:lnTo>
                  <a:pt x="28" y="132"/>
                </a:lnTo>
                <a:lnTo>
                  <a:pt x="34" y="132"/>
                </a:lnTo>
                <a:lnTo>
                  <a:pt x="44" y="132"/>
                </a:lnTo>
                <a:lnTo>
                  <a:pt x="46" y="131"/>
                </a:lnTo>
                <a:lnTo>
                  <a:pt x="49" y="131"/>
                </a:lnTo>
                <a:lnTo>
                  <a:pt x="56" y="130"/>
                </a:lnTo>
                <a:lnTo>
                  <a:pt x="58" y="128"/>
                </a:lnTo>
                <a:lnTo>
                  <a:pt x="59" y="122"/>
                </a:lnTo>
                <a:lnTo>
                  <a:pt x="59" y="114"/>
                </a:lnTo>
                <a:lnTo>
                  <a:pt x="59" y="105"/>
                </a:lnTo>
                <a:lnTo>
                  <a:pt x="63" y="98"/>
                </a:lnTo>
                <a:lnTo>
                  <a:pt x="66" y="87"/>
                </a:lnTo>
                <a:lnTo>
                  <a:pt x="72" y="77"/>
                </a:lnTo>
                <a:lnTo>
                  <a:pt x="78" y="67"/>
                </a:lnTo>
                <a:lnTo>
                  <a:pt x="83" y="57"/>
                </a:lnTo>
                <a:lnTo>
                  <a:pt x="88" y="47"/>
                </a:lnTo>
                <a:lnTo>
                  <a:pt x="93" y="40"/>
                </a:lnTo>
                <a:lnTo>
                  <a:pt x="95" y="39"/>
                </a:lnTo>
                <a:lnTo>
                  <a:pt x="96" y="34"/>
                </a:lnTo>
                <a:lnTo>
                  <a:pt x="99" y="31"/>
                </a:lnTo>
                <a:lnTo>
                  <a:pt x="103" y="29"/>
                </a:lnTo>
                <a:lnTo>
                  <a:pt x="106" y="27"/>
                </a:lnTo>
                <a:lnTo>
                  <a:pt x="115" y="26"/>
                </a:lnTo>
                <a:lnTo>
                  <a:pt x="120" y="27"/>
                </a:lnTo>
                <a:lnTo>
                  <a:pt x="113" y="21"/>
                </a:lnTo>
                <a:lnTo>
                  <a:pt x="109" y="19"/>
                </a:lnTo>
                <a:lnTo>
                  <a:pt x="106" y="16"/>
                </a:lnTo>
                <a:lnTo>
                  <a:pt x="100" y="13"/>
                </a:lnTo>
                <a:lnTo>
                  <a:pt x="96" y="9"/>
                </a:lnTo>
                <a:lnTo>
                  <a:pt x="93" y="6"/>
                </a:lnTo>
                <a:lnTo>
                  <a:pt x="89" y="4"/>
                </a:lnTo>
                <a:lnTo>
                  <a:pt x="86" y="0"/>
                </a:lnTo>
                <a:close/>
              </a:path>
            </a:pathLst>
          </a:custGeom>
          <a:solidFill>
            <a:srgbClr val="77777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81" name="Freeform 80"/>
          <p:cNvSpPr>
            <a:spLocks/>
          </p:cNvSpPr>
          <p:nvPr/>
        </p:nvSpPr>
        <p:spPr bwMode="auto">
          <a:xfrm>
            <a:off x="3208338" y="1691019"/>
            <a:ext cx="58737" cy="203200"/>
          </a:xfrm>
          <a:custGeom>
            <a:avLst/>
            <a:gdLst>
              <a:gd name="T0" fmla="*/ 24 w 37"/>
              <a:gd name="T1" fmla="*/ 67 h 128"/>
              <a:gd name="T2" fmla="*/ 29 w 37"/>
              <a:gd name="T3" fmla="*/ 57 h 128"/>
              <a:gd name="T4" fmla="*/ 29 w 37"/>
              <a:gd name="T5" fmla="*/ 46 h 128"/>
              <a:gd name="T6" fmla="*/ 30 w 37"/>
              <a:gd name="T7" fmla="*/ 37 h 128"/>
              <a:gd name="T8" fmla="*/ 29 w 37"/>
              <a:gd name="T9" fmla="*/ 31 h 128"/>
              <a:gd name="T10" fmla="*/ 29 w 37"/>
              <a:gd name="T11" fmla="*/ 24 h 128"/>
              <a:gd name="T12" fmla="*/ 31 w 37"/>
              <a:gd name="T13" fmla="*/ 21 h 128"/>
              <a:gd name="T14" fmla="*/ 34 w 37"/>
              <a:gd name="T15" fmla="*/ 20 h 128"/>
              <a:gd name="T16" fmla="*/ 37 w 37"/>
              <a:gd name="T17" fmla="*/ 14 h 128"/>
              <a:gd name="T18" fmla="*/ 37 w 37"/>
              <a:gd name="T19" fmla="*/ 10 h 128"/>
              <a:gd name="T20" fmla="*/ 34 w 37"/>
              <a:gd name="T21" fmla="*/ 6 h 128"/>
              <a:gd name="T22" fmla="*/ 31 w 37"/>
              <a:gd name="T23" fmla="*/ 1 h 128"/>
              <a:gd name="T24" fmla="*/ 29 w 37"/>
              <a:gd name="T25" fmla="*/ 0 h 128"/>
              <a:gd name="T26" fmla="*/ 27 w 37"/>
              <a:gd name="T27" fmla="*/ 0 h 128"/>
              <a:gd name="T28" fmla="*/ 24 w 37"/>
              <a:gd name="T29" fmla="*/ 1 h 128"/>
              <a:gd name="T30" fmla="*/ 23 w 37"/>
              <a:gd name="T31" fmla="*/ 4 h 128"/>
              <a:gd name="T32" fmla="*/ 23 w 37"/>
              <a:gd name="T33" fmla="*/ 11 h 128"/>
              <a:gd name="T34" fmla="*/ 23 w 37"/>
              <a:gd name="T35" fmla="*/ 16 h 128"/>
              <a:gd name="T36" fmla="*/ 24 w 37"/>
              <a:gd name="T37" fmla="*/ 21 h 128"/>
              <a:gd name="T38" fmla="*/ 23 w 37"/>
              <a:gd name="T39" fmla="*/ 27 h 128"/>
              <a:gd name="T40" fmla="*/ 19 w 37"/>
              <a:gd name="T41" fmla="*/ 34 h 128"/>
              <a:gd name="T42" fmla="*/ 14 w 37"/>
              <a:gd name="T43" fmla="*/ 47 h 128"/>
              <a:gd name="T44" fmla="*/ 12 w 37"/>
              <a:gd name="T45" fmla="*/ 58 h 128"/>
              <a:gd name="T46" fmla="*/ 7 w 37"/>
              <a:gd name="T47" fmla="*/ 70 h 128"/>
              <a:gd name="T48" fmla="*/ 4 w 37"/>
              <a:gd name="T49" fmla="*/ 83 h 128"/>
              <a:gd name="T50" fmla="*/ 3 w 37"/>
              <a:gd name="T51" fmla="*/ 98 h 128"/>
              <a:gd name="T52" fmla="*/ 0 w 37"/>
              <a:gd name="T53" fmla="*/ 112 h 128"/>
              <a:gd name="T54" fmla="*/ 0 w 37"/>
              <a:gd name="T55" fmla="*/ 128 h 128"/>
              <a:gd name="T56" fmla="*/ 3 w 37"/>
              <a:gd name="T57" fmla="*/ 122 h 128"/>
              <a:gd name="T58" fmla="*/ 4 w 37"/>
              <a:gd name="T59" fmla="*/ 117 h 128"/>
              <a:gd name="T60" fmla="*/ 7 w 37"/>
              <a:gd name="T61" fmla="*/ 110 h 128"/>
              <a:gd name="T62" fmla="*/ 10 w 37"/>
              <a:gd name="T63" fmla="*/ 102 h 128"/>
              <a:gd name="T64" fmla="*/ 16 w 37"/>
              <a:gd name="T65" fmla="*/ 85 h 128"/>
              <a:gd name="T66" fmla="*/ 24 w 37"/>
              <a:gd name="T67" fmla="*/ 6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7" h="128">
                <a:moveTo>
                  <a:pt x="24" y="67"/>
                </a:moveTo>
                <a:lnTo>
                  <a:pt x="29" y="57"/>
                </a:lnTo>
                <a:lnTo>
                  <a:pt x="29" y="46"/>
                </a:lnTo>
                <a:lnTo>
                  <a:pt x="30" y="37"/>
                </a:lnTo>
                <a:lnTo>
                  <a:pt x="29" y="31"/>
                </a:lnTo>
                <a:lnTo>
                  <a:pt x="29" y="24"/>
                </a:lnTo>
                <a:lnTo>
                  <a:pt x="31" y="21"/>
                </a:lnTo>
                <a:lnTo>
                  <a:pt x="34" y="20"/>
                </a:lnTo>
                <a:lnTo>
                  <a:pt x="37" y="14"/>
                </a:lnTo>
                <a:lnTo>
                  <a:pt x="37" y="10"/>
                </a:lnTo>
                <a:lnTo>
                  <a:pt x="34" y="6"/>
                </a:lnTo>
                <a:lnTo>
                  <a:pt x="31" y="1"/>
                </a:lnTo>
                <a:lnTo>
                  <a:pt x="29" y="0"/>
                </a:lnTo>
                <a:lnTo>
                  <a:pt x="27" y="0"/>
                </a:lnTo>
                <a:lnTo>
                  <a:pt x="24" y="1"/>
                </a:lnTo>
                <a:lnTo>
                  <a:pt x="23" y="4"/>
                </a:lnTo>
                <a:lnTo>
                  <a:pt x="23" y="11"/>
                </a:lnTo>
                <a:lnTo>
                  <a:pt x="23" y="16"/>
                </a:lnTo>
                <a:lnTo>
                  <a:pt x="24" y="21"/>
                </a:lnTo>
                <a:lnTo>
                  <a:pt x="23" y="27"/>
                </a:lnTo>
                <a:lnTo>
                  <a:pt x="19" y="34"/>
                </a:lnTo>
                <a:lnTo>
                  <a:pt x="14" y="47"/>
                </a:lnTo>
                <a:lnTo>
                  <a:pt x="12" y="58"/>
                </a:lnTo>
                <a:lnTo>
                  <a:pt x="7" y="70"/>
                </a:lnTo>
                <a:lnTo>
                  <a:pt x="4" y="83"/>
                </a:lnTo>
                <a:lnTo>
                  <a:pt x="3" y="98"/>
                </a:lnTo>
                <a:lnTo>
                  <a:pt x="0" y="112"/>
                </a:lnTo>
                <a:lnTo>
                  <a:pt x="0" y="128"/>
                </a:lnTo>
                <a:lnTo>
                  <a:pt x="3" y="122"/>
                </a:lnTo>
                <a:lnTo>
                  <a:pt x="4" y="117"/>
                </a:lnTo>
                <a:lnTo>
                  <a:pt x="7" y="110"/>
                </a:lnTo>
                <a:lnTo>
                  <a:pt x="10" y="102"/>
                </a:lnTo>
                <a:lnTo>
                  <a:pt x="16" y="85"/>
                </a:lnTo>
                <a:lnTo>
                  <a:pt x="24" y="67"/>
                </a:lnTo>
                <a:close/>
              </a:path>
            </a:pathLst>
          </a:custGeom>
          <a:solidFill>
            <a:srgbClr val="77777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82" name="Freeform 81"/>
          <p:cNvSpPr>
            <a:spLocks/>
          </p:cNvSpPr>
          <p:nvPr/>
        </p:nvSpPr>
        <p:spPr bwMode="auto">
          <a:xfrm>
            <a:off x="3125788" y="2633994"/>
            <a:ext cx="168275" cy="47625"/>
          </a:xfrm>
          <a:custGeom>
            <a:avLst/>
            <a:gdLst>
              <a:gd name="T0" fmla="*/ 35 w 106"/>
              <a:gd name="T1" fmla="*/ 4 h 30"/>
              <a:gd name="T2" fmla="*/ 34 w 106"/>
              <a:gd name="T3" fmla="*/ 6 h 30"/>
              <a:gd name="T4" fmla="*/ 31 w 106"/>
              <a:gd name="T5" fmla="*/ 6 h 30"/>
              <a:gd name="T6" fmla="*/ 28 w 106"/>
              <a:gd name="T7" fmla="*/ 6 h 30"/>
              <a:gd name="T8" fmla="*/ 24 w 106"/>
              <a:gd name="T9" fmla="*/ 7 h 30"/>
              <a:gd name="T10" fmla="*/ 18 w 106"/>
              <a:gd name="T11" fmla="*/ 9 h 30"/>
              <a:gd name="T12" fmla="*/ 15 w 106"/>
              <a:gd name="T13" fmla="*/ 9 h 30"/>
              <a:gd name="T14" fmla="*/ 10 w 106"/>
              <a:gd name="T15" fmla="*/ 10 h 30"/>
              <a:gd name="T16" fmla="*/ 2 w 106"/>
              <a:gd name="T17" fmla="*/ 13 h 30"/>
              <a:gd name="T18" fmla="*/ 0 w 106"/>
              <a:gd name="T19" fmla="*/ 17 h 30"/>
              <a:gd name="T20" fmla="*/ 0 w 106"/>
              <a:gd name="T21" fmla="*/ 23 h 30"/>
              <a:gd name="T22" fmla="*/ 4 w 106"/>
              <a:gd name="T23" fmla="*/ 26 h 30"/>
              <a:gd name="T24" fmla="*/ 8 w 106"/>
              <a:gd name="T25" fmla="*/ 27 h 30"/>
              <a:gd name="T26" fmla="*/ 17 w 106"/>
              <a:gd name="T27" fmla="*/ 29 h 30"/>
              <a:gd name="T28" fmla="*/ 27 w 106"/>
              <a:gd name="T29" fmla="*/ 29 h 30"/>
              <a:gd name="T30" fmla="*/ 37 w 106"/>
              <a:gd name="T31" fmla="*/ 30 h 30"/>
              <a:gd name="T32" fmla="*/ 56 w 106"/>
              <a:gd name="T33" fmla="*/ 30 h 30"/>
              <a:gd name="T34" fmla="*/ 65 w 106"/>
              <a:gd name="T35" fmla="*/ 29 h 30"/>
              <a:gd name="T36" fmla="*/ 71 w 106"/>
              <a:gd name="T37" fmla="*/ 27 h 30"/>
              <a:gd name="T38" fmla="*/ 75 w 106"/>
              <a:gd name="T39" fmla="*/ 27 h 30"/>
              <a:gd name="T40" fmla="*/ 81 w 106"/>
              <a:gd name="T41" fmla="*/ 26 h 30"/>
              <a:gd name="T42" fmla="*/ 86 w 106"/>
              <a:gd name="T43" fmla="*/ 26 h 30"/>
              <a:gd name="T44" fmla="*/ 92 w 106"/>
              <a:gd name="T45" fmla="*/ 26 h 30"/>
              <a:gd name="T46" fmla="*/ 98 w 106"/>
              <a:gd name="T47" fmla="*/ 24 h 30"/>
              <a:gd name="T48" fmla="*/ 103 w 106"/>
              <a:gd name="T49" fmla="*/ 24 h 30"/>
              <a:gd name="T50" fmla="*/ 105 w 106"/>
              <a:gd name="T51" fmla="*/ 23 h 30"/>
              <a:gd name="T52" fmla="*/ 106 w 106"/>
              <a:gd name="T53" fmla="*/ 17 h 30"/>
              <a:gd name="T54" fmla="*/ 106 w 106"/>
              <a:gd name="T55" fmla="*/ 9 h 30"/>
              <a:gd name="T56" fmla="*/ 105 w 106"/>
              <a:gd name="T57" fmla="*/ 3 h 30"/>
              <a:gd name="T58" fmla="*/ 100 w 106"/>
              <a:gd name="T59" fmla="*/ 0 h 30"/>
              <a:gd name="T60" fmla="*/ 93 w 106"/>
              <a:gd name="T61" fmla="*/ 0 h 30"/>
              <a:gd name="T62" fmla="*/ 86 w 106"/>
              <a:gd name="T63" fmla="*/ 3 h 30"/>
              <a:gd name="T64" fmla="*/ 76 w 106"/>
              <a:gd name="T65" fmla="*/ 4 h 30"/>
              <a:gd name="T66" fmla="*/ 68 w 106"/>
              <a:gd name="T67" fmla="*/ 4 h 30"/>
              <a:gd name="T68" fmla="*/ 58 w 106"/>
              <a:gd name="T69" fmla="*/ 6 h 30"/>
              <a:gd name="T70" fmla="*/ 42 w 106"/>
              <a:gd name="T71" fmla="*/ 6 h 30"/>
              <a:gd name="T72" fmla="*/ 35 w 106"/>
              <a:gd name="T73" fmla="*/ 4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6" h="30">
                <a:moveTo>
                  <a:pt x="35" y="4"/>
                </a:moveTo>
                <a:lnTo>
                  <a:pt x="34" y="6"/>
                </a:lnTo>
                <a:lnTo>
                  <a:pt x="31" y="6"/>
                </a:lnTo>
                <a:lnTo>
                  <a:pt x="28" y="6"/>
                </a:lnTo>
                <a:lnTo>
                  <a:pt x="24" y="7"/>
                </a:lnTo>
                <a:lnTo>
                  <a:pt x="18" y="9"/>
                </a:lnTo>
                <a:lnTo>
                  <a:pt x="15" y="9"/>
                </a:lnTo>
                <a:lnTo>
                  <a:pt x="10" y="10"/>
                </a:lnTo>
                <a:lnTo>
                  <a:pt x="2" y="13"/>
                </a:lnTo>
                <a:lnTo>
                  <a:pt x="0" y="17"/>
                </a:lnTo>
                <a:lnTo>
                  <a:pt x="0" y="23"/>
                </a:lnTo>
                <a:lnTo>
                  <a:pt x="4" y="26"/>
                </a:lnTo>
                <a:lnTo>
                  <a:pt x="8" y="27"/>
                </a:lnTo>
                <a:lnTo>
                  <a:pt x="17" y="29"/>
                </a:lnTo>
                <a:lnTo>
                  <a:pt x="27" y="29"/>
                </a:lnTo>
                <a:lnTo>
                  <a:pt x="37" y="30"/>
                </a:lnTo>
                <a:lnTo>
                  <a:pt x="56" y="30"/>
                </a:lnTo>
                <a:lnTo>
                  <a:pt x="65" y="29"/>
                </a:lnTo>
                <a:lnTo>
                  <a:pt x="71" y="27"/>
                </a:lnTo>
                <a:lnTo>
                  <a:pt x="75" y="27"/>
                </a:lnTo>
                <a:lnTo>
                  <a:pt x="81" y="26"/>
                </a:lnTo>
                <a:lnTo>
                  <a:pt x="86" y="26"/>
                </a:lnTo>
                <a:lnTo>
                  <a:pt x="92" y="26"/>
                </a:lnTo>
                <a:lnTo>
                  <a:pt x="98" y="24"/>
                </a:lnTo>
                <a:lnTo>
                  <a:pt x="103" y="24"/>
                </a:lnTo>
                <a:lnTo>
                  <a:pt x="105" y="23"/>
                </a:lnTo>
                <a:lnTo>
                  <a:pt x="106" y="17"/>
                </a:lnTo>
                <a:lnTo>
                  <a:pt x="106" y="9"/>
                </a:lnTo>
                <a:lnTo>
                  <a:pt x="105" y="3"/>
                </a:lnTo>
                <a:lnTo>
                  <a:pt x="100" y="0"/>
                </a:lnTo>
                <a:lnTo>
                  <a:pt x="93" y="0"/>
                </a:lnTo>
                <a:lnTo>
                  <a:pt x="86" y="3"/>
                </a:lnTo>
                <a:lnTo>
                  <a:pt x="76" y="4"/>
                </a:lnTo>
                <a:lnTo>
                  <a:pt x="68" y="4"/>
                </a:lnTo>
                <a:lnTo>
                  <a:pt x="58" y="6"/>
                </a:lnTo>
                <a:lnTo>
                  <a:pt x="42" y="6"/>
                </a:lnTo>
                <a:lnTo>
                  <a:pt x="35" y="4"/>
                </a:lnTo>
                <a:close/>
              </a:path>
            </a:pathLst>
          </a:custGeom>
          <a:solidFill>
            <a:srgbClr val="77777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83" name="Freeform 82"/>
          <p:cNvSpPr>
            <a:spLocks/>
          </p:cNvSpPr>
          <p:nvPr/>
        </p:nvSpPr>
        <p:spPr bwMode="auto">
          <a:xfrm>
            <a:off x="3198813" y="1510044"/>
            <a:ext cx="136525" cy="85725"/>
          </a:xfrm>
          <a:custGeom>
            <a:avLst/>
            <a:gdLst>
              <a:gd name="T0" fmla="*/ 84 w 86"/>
              <a:gd name="T1" fmla="*/ 54 h 54"/>
              <a:gd name="T2" fmla="*/ 84 w 86"/>
              <a:gd name="T3" fmla="*/ 52 h 54"/>
              <a:gd name="T4" fmla="*/ 86 w 86"/>
              <a:gd name="T5" fmla="*/ 43 h 54"/>
              <a:gd name="T6" fmla="*/ 84 w 86"/>
              <a:gd name="T7" fmla="*/ 30 h 54"/>
              <a:gd name="T8" fmla="*/ 80 w 86"/>
              <a:gd name="T9" fmla="*/ 23 h 54"/>
              <a:gd name="T10" fmla="*/ 77 w 86"/>
              <a:gd name="T11" fmla="*/ 19 h 54"/>
              <a:gd name="T12" fmla="*/ 73 w 86"/>
              <a:gd name="T13" fmla="*/ 15 h 54"/>
              <a:gd name="T14" fmla="*/ 67 w 86"/>
              <a:gd name="T15" fmla="*/ 10 h 54"/>
              <a:gd name="T16" fmla="*/ 62 w 86"/>
              <a:gd name="T17" fmla="*/ 6 h 54"/>
              <a:gd name="T18" fmla="*/ 57 w 86"/>
              <a:gd name="T19" fmla="*/ 3 h 54"/>
              <a:gd name="T20" fmla="*/ 52 w 86"/>
              <a:gd name="T21" fmla="*/ 2 h 54"/>
              <a:gd name="T22" fmla="*/ 45 w 86"/>
              <a:gd name="T23" fmla="*/ 0 h 54"/>
              <a:gd name="T24" fmla="*/ 37 w 86"/>
              <a:gd name="T25" fmla="*/ 0 h 54"/>
              <a:gd name="T26" fmla="*/ 32 w 86"/>
              <a:gd name="T27" fmla="*/ 0 h 54"/>
              <a:gd name="T28" fmla="*/ 25 w 86"/>
              <a:gd name="T29" fmla="*/ 2 h 54"/>
              <a:gd name="T30" fmla="*/ 19 w 86"/>
              <a:gd name="T31" fmla="*/ 6 h 54"/>
              <a:gd name="T32" fmla="*/ 15 w 86"/>
              <a:gd name="T33" fmla="*/ 7 h 54"/>
              <a:gd name="T34" fmla="*/ 10 w 86"/>
              <a:gd name="T35" fmla="*/ 12 h 54"/>
              <a:gd name="T36" fmla="*/ 9 w 86"/>
              <a:gd name="T37" fmla="*/ 15 h 54"/>
              <a:gd name="T38" fmla="*/ 8 w 86"/>
              <a:gd name="T39" fmla="*/ 19 h 54"/>
              <a:gd name="T40" fmla="*/ 9 w 86"/>
              <a:gd name="T41" fmla="*/ 22 h 54"/>
              <a:gd name="T42" fmla="*/ 5 w 86"/>
              <a:gd name="T43" fmla="*/ 20 h 54"/>
              <a:gd name="T44" fmla="*/ 2 w 86"/>
              <a:gd name="T45" fmla="*/ 23 h 54"/>
              <a:gd name="T46" fmla="*/ 0 w 86"/>
              <a:gd name="T47" fmla="*/ 27 h 54"/>
              <a:gd name="T48" fmla="*/ 0 w 86"/>
              <a:gd name="T49" fmla="*/ 30 h 54"/>
              <a:gd name="T50" fmla="*/ 0 w 86"/>
              <a:gd name="T51" fmla="*/ 36 h 54"/>
              <a:gd name="T52" fmla="*/ 0 w 86"/>
              <a:gd name="T53" fmla="*/ 44 h 54"/>
              <a:gd name="T54" fmla="*/ 5 w 86"/>
              <a:gd name="T55" fmla="*/ 53 h 54"/>
              <a:gd name="T56" fmla="*/ 5 w 86"/>
              <a:gd name="T57" fmla="*/ 49 h 54"/>
              <a:gd name="T58" fmla="*/ 6 w 86"/>
              <a:gd name="T59" fmla="*/ 47 h 54"/>
              <a:gd name="T60" fmla="*/ 8 w 86"/>
              <a:gd name="T61" fmla="*/ 49 h 54"/>
              <a:gd name="T62" fmla="*/ 10 w 86"/>
              <a:gd name="T63" fmla="*/ 47 h 54"/>
              <a:gd name="T64" fmla="*/ 12 w 86"/>
              <a:gd name="T65" fmla="*/ 42 h 54"/>
              <a:gd name="T66" fmla="*/ 15 w 86"/>
              <a:gd name="T67" fmla="*/ 36 h 54"/>
              <a:gd name="T68" fmla="*/ 15 w 86"/>
              <a:gd name="T69" fmla="*/ 26 h 54"/>
              <a:gd name="T70" fmla="*/ 23 w 86"/>
              <a:gd name="T71" fmla="*/ 26 h 54"/>
              <a:gd name="T72" fmla="*/ 27 w 86"/>
              <a:gd name="T73" fmla="*/ 25 h 54"/>
              <a:gd name="T74" fmla="*/ 33 w 86"/>
              <a:gd name="T75" fmla="*/ 22 h 54"/>
              <a:gd name="T76" fmla="*/ 37 w 86"/>
              <a:gd name="T77" fmla="*/ 22 h 54"/>
              <a:gd name="T78" fmla="*/ 43 w 86"/>
              <a:gd name="T79" fmla="*/ 20 h 54"/>
              <a:gd name="T80" fmla="*/ 53 w 86"/>
              <a:gd name="T81" fmla="*/ 20 h 54"/>
              <a:gd name="T82" fmla="*/ 57 w 86"/>
              <a:gd name="T83" fmla="*/ 23 h 54"/>
              <a:gd name="T84" fmla="*/ 60 w 86"/>
              <a:gd name="T85" fmla="*/ 25 h 54"/>
              <a:gd name="T86" fmla="*/ 64 w 86"/>
              <a:gd name="T87" fmla="*/ 27 h 54"/>
              <a:gd name="T88" fmla="*/ 67 w 86"/>
              <a:gd name="T89" fmla="*/ 32 h 54"/>
              <a:gd name="T90" fmla="*/ 69 w 86"/>
              <a:gd name="T91" fmla="*/ 36 h 54"/>
              <a:gd name="T92" fmla="*/ 72 w 86"/>
              <a:gd name="T93" fmla="*/ 40 h 54"/>
              <a:gd name="T94" fmla="*/ 73 w 86"/>
              <a:gd name="T95" fmla="*/ 46 h 54"/>
              <a:gd name="T96" fmla="*/ 73 w 86"/>
              <a:gd name="T97" fmla="*/ 52 h 54"/>
              <a:gd name="T98" fmla="*/ 74 w 86"/>
              <a:gd name="T99" fmla="*/ 52 h 54"/>
              <a:gd name="T100" fmla="*/ 74 w 86"/>
              <a:gd name="T101" fmla="*/ 47 h 54"/>
              <a:gd name="T102" fmla="*/ 76 w 86"/>
              <a:gd name="T103" fmla="*/ 46 h 54"/>
              <a:gd name="T104" fmla="*/ 79 w 86"/>
              <a:gd name="T105" fmla="*/ 44 h 54"/>
              <a:gd name="T106" fmla="*/ 83 w 86"/>
              <a:gd name="T107" fmla="*/ 47 h 54"/>
              <a:gd name="T108" fmla="*/ 84 w 86"/>
              <a:gd name="T109" fmla="*/ 49 h 54"/>
              <a:gd name="T110" fmla="*/ 84 w 86"/>
              <a:gd name="T111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6" h="54">
                <a:moveTo>
                  <a:pt x="84" y="54"/>
                </a:moveTo>
                <a:lnTo>
                  <a:pt x="84" y="52"/>
                </a:lnTo>
                <a:lnTo>
                  <a:pt x="86" y="43"/>
                </a:lnTo>
                <a:lnTo>
                  <a:pt x="84" y="30"/>
                </a:lnTo>
                <a:lnTo>
                  <a:pt x="80" y="23"/>
                </a:lnTo>
                <a:lnTo>
                  <a:pt x="77" y="19"/>
                </a:lnTo>
                <a:lnTo>
                  <a:pt x="73" y="15"/>
                </a:lnTo>
                <a:lnTo>
                  <a:pt x="67" y="10"/>
                </a:lnTo>
                <a:lnTo>
                  <a:pt x="62" y="6"/>
                </a:lnTo>
                <a:lnTo>
                  <a:pt x="57" y="3"/>
                </a:lnTo>
                <a:lnTo>
                  <a:pt x="52" y="2"/>
                </a:lnTo>
                <a:lnTo>
                  <a:pt x="45" y="0"/>
                </a:lnTo>
                <a:lnTo>
                  <a:pt x="37" y="0"/>
                </a:lnTo>
                <a:lnTo>
                  <a:pt x="32" y="0"/>
                </a:lnTo>
                <a:lnTo>
                  <a:pt x="25" y="2"/>
                </a:lnTo>
                <a:lnTo>
                  <a:pt x="19" y="6"/>
                </a:lnTo>
                <a:lnTo>
                  <a:pt x="15" y="7"/>
                </a:lnTo>
                <a:lnTo>
                  <a:pt x="10" y="12"/>
                </a:lnTo>
                <a:lnTo>
                  <a:pt x="9" y="15"/>
                </a:lnTo>
                <a:lnTo>
                  <a:pt x="8" y="19"/>
                </a:lnTo>
                <a:lnTo>
                  <a:pt x="9" y="22"/>
                </a:lnTo>
                <a:lnTo>
                  <a:pt x="5" y="20"/>
                </a:lnTo>
                <a:lnTo>
                  <a:pt x="2" y="23"/>
                </a:lnTo>
                <a:lnTo>
                  <a:pt x="0" y="27"/>
                </a:lnTo>
                <a:lnTo>
                  <a:pt x="0" y="30"/>
                </a:lnTo>
                <a:lnTo>
                  <a:pt x="0" y="36"/>
                </a:lnTo>
                <a:lnTo>
                  <a:pt x="0" y="44"/>
                </a:lnTo>
                <a:lnTo>
                  <a:pt x="5" y="53"/>
                </a:lnTo>
                <a:lnTo>
                  <a:pt x="5" y="49"/>
                </a:lnTo>
                <a:lnTo>
                  <a:pt x="6" y="47"/>
                </a:lnTo>
                <a:lnTo>
                  <a:pt x="8" y="49"/>
                </a:lnTo>
                <a:lnTo>
                  <a:pt x="10" y="47"/>
                </a:lnTo>
                <a:lnTo>
                  <a:pt x="12" y="42"/>
                </a:lnTo>
                <a:lnTo>
                  <a:pt x="15" y="36"/>
                </a:lnTo>
                <a:lnTo>
                  <a:pt x="15" y="26"/>
                </a:lnTo>
                <a:lnTo>
                  <a:pt x="23" y="26"/>
                </a:lnTo>
                <a:lnTo>
                  <a:pt x="27" y="25"/>
                </a:lnTo>
                <a:lnTo>
                  <a:pt x="33" y="22"/>
                </a:lnTo>
                <a:lnTo>
                  <a:pt x="37" y="22"/>
                </a:lnTo>
                <a:lnTo>
                  <a:pt x="43" y="20"/>
                </a:lnTo>
                <a:lnTo>
                  <a:pt x="53" y="20"/>
                </a:lnTo>
                <a:lnTo>
                  <a:pt x="57" y="23"/>
                </a:lnTo>
                <a:lnTo>
                  <a:pt x="60" y="25"/>
                </a:lnTo>
                <a:lnTo>
                  <a:pt x="64" y="27"/>
                </a:lnTo>
                <a:lnTo>
                  <a:pt x="67" y="32"/>
                </a:lnTo>
                <a:lnTo>
                  <a:pt x="69" y="36"/>
                </a:lnTo>
                <a:lnTo>
                  <a:pt x="72" y="40"/>
                </a:lnTo>
                <a:lnTo>
                  <a:pt x="73" y="46"/>
                </a:lnTo>
                <a:lnTo>
                  <a:pt x="73" y="52"/>
                </a:lnTo>
                <a:lnTo>
                  <a:pt x="74" y="52"/>
                </a:lnTo>
                <a:lnTo>
                  <a:pt x="74" y="47"/>
                </a:lnTo>
                <a:lnTo>
                  <a:pt x="76" y="46"/>
                </a:lnTo>
                <a:lnTo>
                  <a:pt x="79" y="44"/>
                </a:lnTo>
                <a:lnTo>
                  <a:pt x="83" y="47"/>
                </a:lnTo>
                <a:lnTo>
                  <a:pt x="84" y="49"/>
                </a:lnTo>
                <a:lnTo>
                  <a:pt x="84" y="54"/>
                </a:lnTo>
                <a:close/>
              </a:path>
            </a:pathLst>
          </a:custGeom>
          <a:solidFill>
            <a:srgbClr val="77777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84" name="Freeform 83"/>
          <p:cNvSpPr>
            <a:spLocks/>
          </p:cNvSpPr>
          <p:nvPr/>
        </p:nvSpPr>
        <p:spPr bwMode="auto">
          <a:xfrm>
            <a:off x="3273425" y="2659394"/>
            <a:ext cx="131763" cy="82550"/>
          </a:xfrm>
          <a:custGeom>
            <a:avLst/>
            <a:gdLst>
              <a:gd name="T0" fmla="*/ 20 w 83"/>
              <a:gd name="T1" fmla="*/ 18 h 52"/>
              <a:gd name="T2" fmla="*/ 15 w 83"/>
              <a:gd name="T3" fmla="*/ 25 h 52"/>
              <a:gd name="T4" fmla="*/ 12 w 83"/>
              <a:gd name="T5" fmla="*/ 28 h 52"/>
              <a:gd name="T6" fmla="*/ 7 w 83"/>
              <a:gd name="T7" fmla="*/ 31 h 52"/>
              <a:gd name="T8" fmla="*/ 6 w 83"/>
              <a:gd name="T9" fmla="*/ 32 h 52"/>
              <a:gd name="T10" fmla="*/ 3 w 83"/>
              <a:gd name="T11" fmla="*/ 35 h 52"/>
              <a:gd name="T12" fmla="*/ 2 w 83"/>
              <a:gd name="T13" fmla="*/ 37 h 52"/>
              <a:gd name="T14" fmla="*/ 0 w 83"/>
              <a:gd name="T15" fmla="*/ 38 h 52"/>
              <a:gd name="T16" fmla="*/ 0 w 83"/>
              <a:gd name="T17" fmla="*/ 42 h 52"/>
              <a:gd name="T18" fmla="*/ 2 w 83"/>
              <a:gd name="T19" fmla="*/ 45 h 52"/>
              <a:gd name="T20" fmla="*/ 5 w 83"/>
              <a:gd name="T21" fmla="*/ 48 h 52"/>
              <a:gd name="T22" fmla="*/ 7 w 83"/>
              <a:gd name="T23" fmla="*/ 51 h 52"/>
              <a:gd name="T24" fmla="*/ 13 w 83"/>
              <a:gd name="T25" fmla="*/ 51 h 52"/>
              <a:gd name="T26" fmla="*/ 22 w 83"/>
              <a:gd name="T27" fmla="*/ 52 h 52"/>
              <a:gd name="T28" fmla="*/ 30 w 83"/>
              <a:gd name="T29" fmla="*/ 51 h 52"/>
              <a:gd name="T30" fmla="*/ 39 w 83"/>
              <a:gd name="T31" fmla="*/ 50 h 52"/>
              <a:gd name="T32" fmla="*/ 47 w 83"/>
              <a:gd name="T33" fmla="*/ 45 h 52"/>
              <a:gd name="T34" fmla="*/ 54 w 83"/>
              <a:gd name="T35" fmla="*/ 42 h 52"/>
              <a:gd name="T36" fmla="*/ 63 w 83"/>
              <a:gd name="T37" fmla="*/ 38 h 52"/>
              <a:gd name="T38" fmla="*/ 70 w 83"/>
              <a:gd name="T39" fmla="*/ 34 h 52"/>
              <a:gd name="T40" fmla="*/ 74 w 83"/>
              <a:gd name="T41" fmla="*/ 31 h 52"/>
              <a:gd name="T42" fmla="*/ 77 w 83"/>
              <a:gd name="T43" fmla="*/ 28 h 52"/>
              <a:gd name="T44" fmla="*/ 80 w 83"/>
              <a:gd name="T45" fmla="*/ 23 h 52"/>
              <a:gd name="T46" fmla="*/ 83 w 83"/>
              <a:gd name="T47" fmla="*/ 15 h 52"/>
              <a:gd name="T48" fmla="*/ 81 w 83"/>
              <a:gd name="T49" fmla="*/ 7 h 52"/>
              <a:gd name="T50" fmla="*/ 77 w 83"/>
              <a:gd name="T51" fmla="*/ 0 h 52"/>
              <a:gd name="T52" fmla="*/ 77 w 83"/>
              <a:gd name="T53" fmla="*/ 1 h 52"/>
              <a:gd name="T54" fmla="*/ 74 w 83"/>
              <a:gd name="T55" fmla="*/ 4 h 52"/>
              <a:gd name="T56" fmla="*/ 71 w 83"/>
              <a:gd name="T57" fmla="*/ 7 h 52"/>
              <a:gd name="T58" fmla="*/ 66 w 83"/>
              <a:gd name="T59" fmla="*/ 10 h 52"/>
              <a:gd name="T60" fmla="*/ 59 w 83"/>
              <a:gd name="T61" fmla="*/ 14 h 52"/>
              <a:gd name="T62" fmla="*/ 49 w 83"/>
              <a:gd name="T63" fmla="*/ 17 h 52"/>
              <a:gd name="T64" fmla="*/ 36 w 83"/>
              <a:gd name="T65" fmla="*/ 18 h 52"/>
              <a:gd name="T66" fmla="*/ 20 w 83"/>
              <a:gd name="T67" fmla="*/ 18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3" h="52">
                <a:moveTo>
                  <a:pt x="20" y="18"/>
                </a:moveTo>
                <a:lnTo>
                  <a:pt x="15" y="25"/>
                </a:lnTo>
                <a:lnTo>
                  <a:pt x="12" y="28"/>
                </a:lnTo>
                <a:lnTo>
                  <a:pt x="7" y="31"/>
                </a:lnTo>
                <a:lnTo>
                  <a:pt x="6" y="32"/>
                </a:lnTo>
                <a:lnTo>
                  <a:pt x="3" y="35"/>
                </a:lnTo>
                <a:lnTo>
                  <a:pt x="2" y="37"/>
                </a:lnTo>
                <a:lnTo>
                  <a:pt x="0" y="38"/>
                </a:lnTo>
                <a:lnTo>
                  <a:pt x="0" y="42"/>
                </a:lnTo>
                <a:lnTo>
                  <a:pt x="2" y="45"/>
                </a:lnTo>
                <a:lnTo>
                  <a:pt x="5" y="48"/>
                </a:lnTo>
                <a:lnTo>
                  <a:pt x="7" y="51"/>
                </a:lnTo>
                <a:lnTo>
                  <a:pt x="13" y="51"/>
                </a:lnTo>
                <a:lnTo>
                  <a:pt x="22" y="52"/>
                </a:lnTo>
                <a:lnTo>
                  <a:pt x="30" y="51"/>
                </a:lnTo>
                <a:lnTo>
                  <a:pt x="39" y="50"/>
                </a:lnTo>
                <a:lnTo>
                  <a:pt x="47" y="45"/>
                </a:lnTo>
                <a:lnTo>
                  <a:pt x="54" y="42"/>
                </a:lnTo>
                <a:lnTo>
                  <a:pt x="63" y="38"/>
                </a:lnTo>
                <a:lnTo>
                  <a:pt x="70" y="34"/>
                </a:lnTo>
                <a:lnTo>
                  <a:pt x="74" y="31"/>
                </a:lnTo>
                <a:lnTo>
                  <a:pt x="77" y="28"/>
                </a:lnTo>
                <a:lnTo>
                  <a:pt x="80" y="23"/>
                </a:lnTo>
                <a:lnTo>
                  <a:pt x="83" y="15"/>
                </a:lnTo>
                <a:lnTo>
                  <a:pt x="81" y="7"/>
                </a:lnTo>
                <a:lnTo>
                  <a:pt x="77" y="0"/>
                </a:lnTo>
                <a:lnTo>
                  <a:pt x="77" y="1"/>
                </a:lnTo>
                <a:lnTo>
                  <a:pt x="74" y="4"/>
                </a:lnTo>
                <a:lnTo>
                  <a:pt x="71" y="7"/>
                </a:lnTo>
                <a:lnTo>
                  <a:pt x="66" y="10"/>
                </a:lnTo>
                <a:lnTo>
                  <a:pt x="59" y="14"/>
                </a:lnTo>
                <a:lnTo>
                  <a:pt x="49" y="17"/>
                </a:lnTo>
                <a:lnTo>
                  <a:pt x="36" y="18"/>
                </a:lnTo>
                <a:lnTo>
                  <a:pt x="20" y="18"/>
                </a:lnTo>
                <a:close/>
              </a:path>
            </a:pathLst>
          </a:custGeom>
          <a:solidFill>
            <a:srgbClr val="77777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85" name="Freeform 84"/>
          <p:cNvSpPr>
            <a:spLocks/>
          </p:cNvSpPr>
          <p:nvPr/>
        </p:nvSpPr>
        <p:spPr bwMode="auto">
          <a:xfrm>
            <a:off x="3206750" y="1541794"/>
            <a:ext cx="125413" cy="128587"/>
          </a:xfrm>
          <a:custGeom>
            <a:avLst/>
            <a:gdLst>
              <a:gd name="T0" fmla="*/ 79 w 79"/>
              <a:gd name="T1" fmla="*/ 34 h 81"/>
              <a:gd name="T2" fmla="*/ 79 w 79"/>
              <a:gd name="T3" fmla="*/ 29 h 81"/>
              <a:gd name="T4" fmla="*/ 78 w 79"/>
              <a:gd name="T5" fmla="*/ 27 h 81"/>
              <a:gd name="T6" fmla="*/ 74 w 79"/>
              <a:gd name="T7" fmla="*/ 24 h 81"/>
              <a:gd name="T8" fmla="*/ 71 w 79"/>
              <a:gd name="T9" fmla="*/ 26 h 81"/>
              <a:gd name="T10" fmla="*/ 69 w 79"/>
              <a:gd name="T11" fmla="*/ 27 h 81"/>
              <a:gd name="T12" fmla="*/ 69 w 79"/>
              <a:gd name="T13" fmla="*/ 32 h 81"/>
              <a:gd name="T14" fmla="*/ 68 w 79"/>
              <a:gd name="T15" fmla="*/ 32 h 81"/>
              <a:gd name="T16" fmla="*/ 68 w 79"/>
              <a:gd name="T17" fmla="*/ 26 h 81"/>
              <a:gd name="T18" fmla="*/ 67 w 79"/>
              <a:gd name="T19" fmla="*/ 20 h 81"/>
              <a:gd name="T20" fmla="*/ 64 w 79"/>
              <a:gd name="T21" fmla="*/ 16 h 81"/>
              <a:gd name="T22" fmla="*/ 62 w 79"/>
              <a:gd name="T23" fmla="*/ 12 h 81"/>
              <a:gd name="T24" fmla="*/ 59 w 79"/>
              <a:gd name="T25" fmla="*/ 7 h 81"/>
              <a:gd name="T26" fmla="*/ 55 w 79"/>
              <a:gd name="T27" fmla="*/ 5 h 81"/>
              <a:gd name="T28" fmla="*/ 52 w 79"/>
              <a:gd name="T29" fmla="*/ 2 h 81"/>
              <a:gd name="T30" fmla="*/ 48 w 79"/>
              <a:gd name="T31" fmla="*/ 0 h 81"/>
              <a:gd name="T32" fmla="*/ 38 w 79"/>
              <a:gd name="T33" fmla="*/ 0 h 81"/>
              <a:gd name="T34" fmla="*/ 32 w 79"/>
              <a:gd name="T35" fmla="*/ 2 h 81"/>
              <a:gd name="T36" fmla="*/ 28 w 79"/>
              <a:gd name="T37" fmla="*/ 2 h 81"/>
              <a:gd name="T38" fmla="*/ 22 w 79"/>
              <a:gd name="T39" fmla="*/ 5 h 81"/>
              <a:gd name="T40" fmla="*/ 17 w 79"/>
              <a:gd name="T41" fmla="*/ 6 h 81"/>
              <a:gd name="T42" fmla="*/ 10 w 79"/>
              <a:gd name="T43" fmla="*/ 6 h 81"/>
              <a:gd name="T44" fmla="*/ 10 w 79"/>
              <a:gd name="T45" fmla="*/ 16 h 81"/>
              <a:gd name="T46" fmla="*/ 7 w 79"/>
              <a:gd name="T47" fmla="*/ 22 h 81"/>
              <a:gd name="T48" fmla="*/ 5 w 79"/>
              <a:gd name="T49" fmla="*/ 27 h 81"/>
              <a:gd name="T50" fmla="*/ 3 w 79"/>
              <a:gd name="T51" fmla="*/ 29 h 81"/>
              <a:gd name="T52" fmla="*/ 1 w 79"/>
              <a:gd name="T53" fmla="*/ 27 h 81"/>
              <a:gd name="T54" fmla="*/ 0 w 79"/>
              <a:gd name="T55" fmla="*/ 29 h 81"/>
              <a:gd name="T56" fmla="*/ 0 w 79"/>
              <a:gd name="T57" fmla="*/ 34 h 81"/>
              <a:gd name="T58" fmla="*/ 1 w 79"/>
              <a:gd name="T59" fmla="*/ 40 h 81"/>
              <a:gd name="T60" fmla="*/ 4 w 79"/>
              <a:gd name="T61" fmla="*/ 46 h 81"/>
              <a:gd name="T62" fmla="*/ 5 w 79"/>
              <a:gd name="T63" fmla="*/ 53 h 81"/>
              <a:gd name="T64" fmla="*/ 8 w 79"/>
              <a:gd name="T65" fmla="*/ 59 h 81"/>
              <a:gd name="T66" fmla="*/ 11 w 79"/>
              <a:gd name="T67" fmla="*/ 64 h 81"/>
              <a:gd name="T68" fmla="*/ 13 w 79"/>
              <a:gd name="T69" fmla="*/ 66 h 81"/>
              <a:gd name="T70" fmla="*/ 14 w 79"/>
              <a:gd name="T71" fmla="*/ 70 h 81"/>
              <a:gd name="T72" fmla="*/ 17 w 79"/>
              <a:gd name="T73" fmla="*/ 73 h 81"/>
              <a:gd name="T74" fmla="*/ 20 w 79"/>
              <a:gd name="T75" fmla="*/ 76 h 81"/>
              <a:gd name="T76" fmla="*/ 22 w 79"/>
              <a:gd name="T77" fmla="*/ 78 h 81"/>
              <a:gd name="T78" fmla="*/ 27 w 79"/>
              <a:gd name="T79" fmla="*/ 80 h 81"/>
              <a:gd name="T80" fmla="*/ 31 w 79"/>
              <a:gd name="T81" fmla="*/ 81 h 81"/>
              <a:gd name="T82" fmla="*/ 40 w 79"/>
              <a:gd name="T83" fmla="*/ 81 h 81"/>
              <a:gd name="T84" fmla="*/ 44 w 79"/>
              <a:gd name="T85" fmla="*/ 80 h 81"/>
              <a:gd name="T86" fmla="*/ 48 w 79"/>
              <a:gd name="T87" fmla="*/ 78 h 81"/>
              <a:gd name="T88" fmla="*/ 54 w 79"/>
              <a:gd name="T89" fmla="*/ 71 h 81"/>
              <a:gd name="T90" fmla="*/ 57 w 79"/>
              <a:gd name="T91" fmla="*/ 68 h 81"/>
              <a:gd name="T92" fmla="*/ 58 w 79"/>
              <a:gd name="T93" fmla="*/ 66 h 81"/>
              <a:gd name="T94" fmla="*/ 61 w 79"/>
              <a:gd name="T95" fmla="*/ 61 h 81"/>
              <a:gd name="T96" fmla="*/ 61 w 79"/>
              <a:gd name="T97" fmla="*/ 64 h 81"/>
              <a:gd name="T98" fmla="*/ 61 w 79"/>
              <a:gd name="T99" fmla="*/ 68 h 81"/>
              <a:gd name="T100" fmla="*/ 61 w 79"/>
              <a:gd name="T101" fmla="*/ 73 h 81"/>
              <a:gd name="T102" fmla="*/ 58 w 79"/>
              <a:gd name="T103" fmla="*/ 77 h 81"/>
              <a:gd name="T104" fmla="*/ 71 w 79"/>
              <a:gd name="T105" fmla="*/ 68 h 81"/>
              <a:gd name="T106" fmla="*/ 71 w 79"/>
              <a:gd name="T107" fmla="*/ 57 h 81"/>
              <a:gd name="T108" fmla="*/ 68 w 79"/>
              <a:gd name="T109" fmla="*/ 50 h 81"/>
              <a:gd name="T110" fmla="*/ 68 w 79"/>
              <a:gd name="T111" fmla="*/ 44 h 81"/>
              <a:gd name="T112" fmla="*/ 69 w 79"/>
              <a:gd name="T113" fmla="*/ 44 h 81"/>
              <a:gd name="T114" fmla="*/ 69 w 79"/>
              <a:gd name="T115" fmla="*/ 46 h 81"/>
              <a:gd name="T116" fmla="*/ 71 w 79"/>
              <a:gd name="T117" fmla="*/ 47 h 81"/>
              <a:gd name="T118" fmla="*/ 72 w 79"/>
              <a:gd name="T119" fmla="*/ 47 h 81"/>
              <a:gd name="T120" fmla="*/ 76 w 79"/>
              <a:gd name="T121" fmla="*/ 43 h 81"/>
              <a:gd name="T122" fmla="*/ 78 w 79"/>
              <a:gd name="T123" fmla="*/ 39 h 81"/>
              <a:gd name="T124" fmla="*/ 79 w 79"/>
              <a:gd name="T125" fmla="*/ 34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9" h="81">
                <a:moveTo>
                  <a:pt x="79" y="34"/>
                </a:moveTo>
                <a:lnTo>
                  <a:pt x="79" y="29"/>
                </a:lnTo>
                <a:lnTo>
                  <a:pt x="78" y="27"/>
                </a:lnTo>
                <a:lnTo>
                  <a:pt x="74" y="24"/>
                </a:lnTo>
                <a:lnTo>
                  <a:pt x="71" y="26"/>
                </a:lnTo>
                <a:lnTo>
                  <a:pt x="69" y="27"/>
                </a:lnTo>
                <a:lnTo>
                  <a:pt x="69" y="32"/>
                </a:lnTo>
                <a:lnTo>
                  <a:pt x="68" y="32"/>
                </a:lnTo>
                <a:lnTo>
                  <a:pt x="68" y="26"/>
                </a:lnTo>
                <a:lnTo>
                  <a:pt x="67" y="20"/>
                </a:lnTo>
                <a:lnTo>
                  <a:pt x="64" y="16"/>
                </a:lnTo>
                <a:lnTo>
                  <a:pt x="62" y="12"/>
                </a:lnTo>
                <a:lnTo>
                  <a:pt x="59" y="7"/>
                </a:lnTo>
                <a:lnTo>
                  <a:pt x="55" y="5"/>
                </a:lnTo>
                <a:lnTo>
                  <a:pt x="52" y="2"/>
                </a:lnTo>
                <a:lnTo>
                  <a:pt x="48" y="0"/>
                </a:lnTo>
                <a:lnTo>
                  <a:pt x="38" y="0"/>
                </a:lnTo>
                <a:lnTo>
                  <a:pt x="32" y="2"/>
                </a:lnTo>
                <a:lnTo>
                  <a:pt x="28" y="2"/>
                </a:lnTo>
                <a:lnTo>
                  <a:pt x="22" y="5"/>
                </a:lnTo>
                <a:lnTo>
                  <a:pt x="17" y="6"/>
                </a:lnTo>
                <a:lnTo>
                  <a:pt x="10" y="6"/>
                </a:lnTo>
                <a:lnTo>
                  <a:pt x="10" y="16"/>
                </a:lnTo>
                <a:lnTo>
                  <a:pt x="7" y="22"/>
                </a:lnTo>
                <a:lnTo>
                  <a:pt x="5" y="27"/>
                </a:lnTo>
                <a:lnTo>
                  <a:pt x="3" y="29"/>
                </a:lnTo>
                <a:lnTo>
                  <a:pt x="1" y="27"/>
                </a:lnTo>
                <a:lnTo>
                  <a:pt x="0" y="29"/>
                </a:lnTo>
                <a:lnTo>
                  <a:pt x="0" y="34"/>
                </a:lnTo>
                <a:lnTo>
                  <a:pt x="1" y="40"/>
                </a:lnTo>
                <a:lnTo>
                  <a:pt x="4" y="46"/>
                </a:lnTo>
                <a:lnTo>
                  <a:pt x="5" y="53"/>
                </a:lnTo>
                <a:lnTo>
                  <a:pt x="8" y="59"/>
                </a:lnTo>
                <a:lnTo>
                  <a:pt x="11" y="64"/>
                </a:lnTo>
                <a:lnTo>
                  <a:pt x="13" y="66"/>
                </a:lnTo>
                <a:lnTo>
                  <a:pt x="14" y="70"/>
                </a:lnTo>
                <a:lnTo>
                  <a:pt x="17" y="73"/>
                </a:lnTo>
                <a:lnTo>
                  <a:pt x="20" y="76"/>
                </a:lnTo>
                <a:lnTo>
                  <a:pt x="22" y="78"/>
                </a:lnTo>
                <a:lnTo>
                  <a:pt x="27" y="80"/>
                </a:lnTo>
                <a:lnTo>
                  <a:pt x="31" y="81"/>
                </a:lnTo>
                <a:lnTo>
                  <a:pt x="40" y="81"/>
                </a:lnTo>
                <a:lnTo>
                  <a:pt x="44" y="80"/>
                </a:lnTo>
                <a:lnTo>
                  <a:pt x="48" y="78"/>
                </a:lnTo>
                <a:lnTo>
                  <a:pt x="54" y="71"/>
                </a:lnTo>
                <a:lnTo>
                  <a:pt x="57" y="68"/>
                </a:lnTo>
                <a:lnTo>
                  <a:pt x="58" y="66"/>
                </a:lnTo>
                <a:lnTo>
                  <a:pt x="61" y="61"/>
                </a:lnTo>
                <a:lnTo>
                  <a:pt x="61" y="64"/>
                </a:lnTo>
                <a:lnTo>
                  <a:pt x="61" y="68"/>
                </a:lnTo>
                <a:lnTo>
                  <a:pt x="61" y="73"/>
                </a:lnTo>
                <a:lnTo>
                  <a:pt x="58" y="77"/>
                </a:lnTo>
                <a:lnTo>
                  <a:pt x="71" y="68"/>
                </a:lnTo>
                <a:lnTo>
                  <a:pt x="71" y="57"/>
                </a:lnTo>
                <a:lnTo>
                  <a:pt x="68" y="50"/>
                </a:lnTo>
                <a:lnTo>
                  <a:pt x="68" y="44"/>
                </a:lnTo>
                <a:lnTo>
                  <a:pt x="69" y="44"/>
                </a:lnTo>
                <a:lnTo>
                  <a:pt x="69" y="46"/>
                </a:lnTo>
                <a:lnTo>
                  <a:pt x="71" y="47"/>
                </a:lnTo>
                <a:lnTo>
                  <a:pt x="72" y="47"/>
                </a:lnTo>
                <a:lnTo>
                  <a:pt x="76" y="43"/>
                </a:lnTo>
                <a:lnTo>
                  <a:pt x="78" y="39"/>
                </a:lnTo>
                <a:lnTo>
                  <a:pt x="79" y="34"/>
                </a:lnTo>
                <a:close/>
              </a:path>
            </a:pathLst>
          </a:custGeom>
          <a:solidFill>
            <a:srgbClr val="77777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86" name="Freeform 85"/>
          <p:cNvSpPr>
            <a:spLocks/>
          </p:cNvSpPr>
          <p:nvPr/>
        </p:nvSpPr>
        <p:spPr bwMode="auto">
          <a:xfrm>
            <a:off x="3206750" y="1594181"/>
            <a:ext cx="96838" cy="95250"/>
          </a:xfrm>
          <a:custGeom>
            <a:avLst/>
            <a:gdLst>
              <a:gd name="T0" fmla="*/ 0 w 61"/>
              <a:gd name="T1" fmla="*/ 0 h 60"/>
              <a:gd name="T2" fmla="*/ 0 w 61"/>
              <a:gd name="T3" fmla="*/ 3 h 60"/>
              <a:gd name="T4" fmla="*/ 1 w 61"/>
              <a:gd name="T5" fmla="*/ 8 h 60"/>
              <a:gd name="T6" fmla="*/ 3 w 61"/>
              <a:gd name="T7" fmla="*/ 14 h 60"/>
              <a:gd name="T8" fmla="*/ 8 w 61"/>
              <a:gd name="T9" fmla="*/ 31 h 60"/>
              <a:gd name="T10" fmla="*/ 13 w 61"/>
              <a:gd name="T11" fmla="*/ 37 h 60"/>
              <a:gd name="T12" fmla="*/ 17 w 61"/>
              <a:gd name="T13" fmla="*/ 43 h 60"/>
              <a:gd name="T14" fmla="*/ 21 w 61"/>
              <a:gd name="T15" fmla="*/ 48 h 60"/>
              <a:gd name="T16" fmla="*/ 22 w 61"/>
              <a:gd name="T17" fmla="*/ 50 h 60"/>
              <a:gd name="T18" fmla="*/ 22 w 61"/>
              <a:gd name="T19" fmla="*/ 51 h 60"/>
              <a:gd name="T20" fmla="*/ 22 w 61"/>
              <a:gd name="T21" fmla="*/ 54 h 60"/>
              <a:gd name="T22" fmla="*/ 22 w 61"/>
              <a:gd name="T23" fmla="*/ 58 h 60"/>
              <a:gd name="T24" fmla="*/ 22 w 61"/>
              <a:gd name="T25" fmla="*/ 58 h 60"/>
              <a:gd name="T26" fmla="*/ 25 w 61"/>
              <a:gd name="T27" fmla="*/ 58 h 60"/>
              <a:gd name="T28" fmla="*/ 28 w 61"/>
              <a:gd name="T29" fmla="*/ 58 h 60"/>
              <a:gd name="T30" fmla="*/ 32 w 61"/>
              <a:gd name="T31" fmla="*/ 60 h 60"/>
              <a:gd name="T32" fmla="*/ 35 w 61"/>
              <a:gd name="T33" fmla="*/ 58 h 60"/>
              <a:gd name="T34" fmla="*/ 38 w 61"/>
              <a:gd name="T35" fmla="*/ 55 h 60"/>
              <a:gd name="T36" fmla="*/ 41 w 61"/>
              <a:gd name="T37" fmla="*/ 54 h 60"/>
              <a:gd name="T38" fmla="*/ 45 w 61"/>
              <a:gd name="T39" fmla="*/ 53 h 60"/>
              <a:gd name="T40" fmla="*/ 48 w 61"/>
              <a:gd name="T41" fmla="*/ 50 h 60"/>
              <a:gd name="T42" fmla="*/ 52 w 61"/>
              <a:gd name="T43" fmla="*/ 48 h 60"/>
              <a:gd name="T44" fmla="*/ 58 w 61"/>
              <a:gd name="T45" fmla="*/ 44 h 60"/>
              <a:gd name="T46" fmla="*/ 61 w 61"/>
              <a:gd name="T47" fmla="*/ 40 h 60"/>
              <a:gd name="T48" fmla="*/ 61 w 61"/>
              <a:gd name="T49" fmla="*/ 35 h 60"/>
              <a:gd name="T50" fmla="*/ 61 w 61"/>
              <a:gd name="T51" fmla="*/ 31 h 60"/>
              <a:gd name="T52" fmla="*/ 61 w 61"/>
              <a:gd name="T53" fmla="*/ 28 h 60"/>
              <a:gd name="T54" fmla="*/ 58 w 61"/>
              <a:gd name="T55" fmla="*/ 33 h 60"/>
              <a:gd name="T56" fmla="*/ 57 w 61"/>
              <a:gd name="T57" fmla="*/ 35 h 60"/>
              <a:gd name="T58" fmla="*/ 54 w 61"/>
              <a:gd name="T59" fmla="*/ 38 h 60"/>
              <a:gd name="T60" fmla="*/ 48 w 61"/>
              <a:gd name="T61" fmla="*/ 45 h 60"/>
              <a:gd name="T62" fmla="*/ 44 w 61"/>
              <a:gd name="T63" fmla="*/ 47 h 60"/>
              <a:gd name="T64" fmla="*/ 40 w 61"/>
              <a:gd name="T65" fmla="*/ 48 h 60"/>
              <a:gd name="T66" fmla="*/ 31 w 61"/>
              <a:gd name="T67" fmla="*/ 48 h 60"/>
              <a:gd name="T68" fmla="*/ 27 w 61"/>
              <a:gd name="T69" fmla="*/ 47 h 60"/>
              <a:gd name="T70" fmla="*/ 22 w 61"/>
              <a:gd name="T71" fmla="*/ 45 h 60"/>
              <a:gd name="T72" fmla="*/ 20 w 61"/>
              <a:gd name="T73" fmla="*/ 43 h 60"/>
              <a:gd name="T74" fmla="*/ 17 w 61"/>
              <a:gd name="T75" fmla="*/ 40 h 60"/>
              <a:gd name="T76" fmla="*/ 14 w 61"/>
              <a:gd name="T77" fmla="*/ 37 h 60"/>
              <a:gd name="T78" fmla="*/ 13 w 61"/>
              <a:gd name="T79" fmla="*/ 33 h 60"/>
              <a:gd name="T80" fmla="*/ 11 w 61"/>
              <a:gd name="T81" fmla="*/ 31 h 60"/>
              <a:gd name="T82" fmla="*/ 8 w 61"/>
              <a:gd name="T83" fmla="*/ 26 h 60"/>
              <a:gd name="T84" fmla="*/ 5 w 61"/>
              <a:gd name="T85" fmla="*/ 20 h 60"/>
              <a:gd name="T86" fmla="*/ 4 w 61"/>
              <a:gd name="T87" fmla="*/ 13 h 60"/>
              <a:gd name="T88" fmla="*/ 1 w 61"/>
              <a:gd name="T89" fmla="*/ 7 h 60"/>
              <a:gd name="T90" fmla="*/ 0 w 61"/>
              <a:gd name="T91" fmla="*/ 1 h 60"/>
              <a:gd name="T92" fmla="*/ 0 w 61"/>
              <a:gd name="T93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1" h="60">
                <a:moveTo>
                  <a:pt x="0" y="0"/>
                </a:moveTo>
                <a:lnTo>
                  <a:pt x="0" y="3"/>
                </a:lnTo>
                <a:lnTo>
                  <a:pt x="1" y="8"/>
                </a:lnTo>
                <a:lnTo>
                  <a:pt x="3" y="14"/>
                </a:lnTo>
                <a:lnTo>
                  <a:pt x="8" y="31"/>
                </a:lnTo>
                <a:lnTo>
                  <a:pt x="13" y="37"/>
                </a:lnTo>
                <a:lnTo>
                  <a:pt x="17" y="43"/>
                </a:lnTo>
                <a:lnTo>
                  <a:pt x="21" y="48"/>
                </a:lnTo>
                <a:lnTo>
                  <a:pt x="22" y="50"/>
                </a:lnTo>
                <a:lnTo>
                  <a:pt x="22" y="51"/>
                </a:lnTo>
                <a:lnTo>
                  <a:pt x="22" y="54"/>
                </a:lnTo>
                <a:lnTo>
                  <a:pt x="22" y="58"/>
                </a:lnTo>
                <a:lnTo>
                  <a:pt x="22" y="58"/>
                </a:lnTo>
                <a:lnTo>
                  <a:pt x="25" y="58"/>
                </a:lnTo>
                <a:lnTo>
                  <a:pt x="28" y="58"/>
                </a:lnTo>
                <a:lnTo>
                  <a:pt x="32" y="60"/>
                </a:lnTo>
                <a:lnTo>
                  <a:pt x="35" y="58"/>
                </a:lnTo>
                <a:lnTo>
                  <a:pt x="38" y="55"/>
                </a:lnTo>
                <a:lnTo>
                  <a:pt x="41" y="54"/>
                </a:lnTo>
                <a:lnTo>
                  <a:pt x="45" y="53"/>
                </a:lnTo>
                <a:lnTo>
                  <a:pt x="48" y="50"/>
                </a:lnTo>
                <a:lnTo>
                  <a:pt x="52" y="48"/>
                </a:lnTo>
                <a:lnTo>
                  <a:pt x="58" y="44"/>
                </a:lnTo>
                <a:lnTo>
                  <a:pt x="61" y="40"/>
                </a:lnTo>
                <a:lnTo>
                  <a:pt x="61" y="35"/>
                </a:lnTo>
                <a:lnTo>
                  <a:pt x="61" y="31"/>
                </a:lnTo>
                <a:lnTo>
                  <a:pt x="61" y="28"/>
                </a:lnTo>
                <a:lnTo>
                  <a:pt x="58" y="33"/>
                </a:lnTo>
                <a:lnTo>
                  <a:pt x="57" y="35"/>
                </a:lnTo>
                <a:lnTo>
                  <a:pt x="54" y="38"/>
                </a:lnTo>
                <a:lnTo>
                  <a:pt x="48" y="45"/>
                </a:lnTo>
                <a:lnTo>
                  <a:pt x="44" y="47"/>
                </a:lnTo>
                <a:lnTo>
                  <a:pt x="40" y="48"/>
                </a:lnTo>
                <a:lnTo>
                  <a:pt x="31" y="48"/>
                </a:lnTo>
                <a:lnTo>
                  <a:pt x="27" y="47"/>
                </a:lnTo>
                <a:lnTo>
                  <a:pt x="22" y="45"/>
                </a:lnTo>
                <a:lnTo>
                  <a:pt x="20" y="43"/>
                </a:lnTo>
                <a:lnTo>
                  <a:pt x="17" y="40"/>
                </a:lnTo>
                <a:lnTo>
                  <a:pt x="14" y="37"/>
                </a:lnTo>
                <a:lnTo>
                  <a:pt x="13" y="33"/>
                </a:lnTo>
                <a:lnTo>
                  <a:pt x="11" y="31"/>
                </a:lnTo>
                <a:lnTo>
                  <a:pt x="8" y="26"/>
                </a:lnTo>
                <a:lnTo>
                  <a:pt x="5" y="20"/>
                </a:lnTo>
                <a:lnTo>
                  <a:pt x="4" y="13"/>
                </a:lnTo>
                <a:lnTo>
                  <a:pt x="1" y="7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77777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87" name="Freeform 86"/>
          <p:cNvSpPr>
            <a:spLocks/>
          </p:cNvSpPr>
          <p:nvPr/>
        </p:nvSpPr>
        <p:spPr bwMode="auto">
          <a:xfrm>
            <a:off x="3089275" y="1830719"/>
            <a:ext cx="92075" cy="77787"/>
          </a:xfrm>
          <a:custGeom>
            <a:avLst/>
            <a:gdLst>
              <a:gd name="T0" fmla="*/ 50 w 58"/>
              <a:gd name="T1" fmla="*/ 47 h 49"/>
              <a:gd name="T2" fmla="*/ 58 w 58"/>
              <a:gd name="T3" fmla="*/ 9 h 49"/>
              <a:gd name="T4" fmla="*/ 51 w 58"/>
              <a:gd name="T5" fmla="*/ 10 h 49"/>
              <a:gd name="T6" fmla="*/ 44 w 58"/>
              <a:gd name="T7" fmla="*/ 9 h 49"/>
              <a:gd name="T8" fmla="*/ 35 w 58"/>
              <a:gd name="T9" fmla="*/ 6 h 49"/>
              <a:gd name="T10" fmla="*/ 31 w 58"/>
              <a:gd name="T11" fmla="*/ 3 h 49"/>
              <a:gd name="T12" fmla="*/ 27 w 58"/>
              <a:gd name="T13" fmla="*/ 2 h 49"/>
              <a:gd name="T14" fmla="*/ 23 w 58"/>
              <a:gd name="T15" fmla="*/ 0 h 49"/>
              <a:gd name="T16" fmla="*/ 18 w 58"/>
              <a:gd name="T17" fmla="*/ 0 h 49"/>
              <a:gd name="T18" fmla="*/ 15 w 58"/>
              <a:gd name="T19" fmla="*/ 2 h 49"/>
              <a:gd name="T20" fmla="*/ 14 w 58"/>
              <a:gd name="T21" fmla="*/ 9 h 49"/>
              <a:gd name="T22" fmla="*/ 11 w 58"/>
              <a:gd name="T23" fmla="*/ 16 h 49"/>
              <a:gd name="T24" fmla="*/ 10 w 58"/>
              <a:gd name="T25" fmla="*/ 22 h 49"/>
              <a:gd name="T26" fmla="*/ 4 w 58"/>
              <a:gd name="T27" fmla="*/ 29 h 49"/>
              <a:gd name="T28" fmla="*/ 1 w 58"/>
              <a:gd name="T29" fmla="*/ 33 h 49"/>
              <a:gd name="T30" fmla="*/ 0 w 58"/>
              <a:gd name="T31" fmla="*/ 37 h 49"/>
              <a:gd name="T32" fmla="*/ 11 w 58"/>
              <a:gd name="T33" fmla="*/ 46 h 49"/>
              <a:gd name="T34" fmla="*/ 14 w 58"/>
              <a:gd name="T35" fmla="*/ 46 h 49"/>
              <a:gd name="T36" fmla="*/ 15 w 58"/>
              <a:gd name="T37" fmla="*/ 47 h 49"/>
              <a:gd name="T38" fmla="*/ 17 w 58"/>
              <a:gd name="T39" fmla="*/ 47 h 49"/>
              <a:gd name="T40" fmla="*/ 20 w 58"/>
              <a:gd name="T41" fmla="*/ 47 h 49"/>
              <a:gd name="T42" fmla="*/ 21 w 58"/>
              <a:gd name="T43" fmla="*/ 47 h 49"/>
              <a:gd name="T44" fmla="*/ 24 w 58"/>
              <a:gd name="T45" fmla="*/ 49 h 49"/>
              <a:gd name="T46" fmla="*/ 28 w 58"/>
              <a:gd name="T47" fmla="*/ 49 h 49"/>
              <a:gd name="T48" fmla="*/ 33 w 58"/>
              <a:gd name="T49" fmla="*/ 47 h 49"/>
              <a:gd name="T50" fmla="*/ 35 w 58"/>
              <a:gd name="T51" fmla="*/ 47 h 49"/>
              <a:gd name="T52" fmla="*/ 40 w 58"/>
              <a:gd name="T53" fmla="*/ 46 h 49"/>
              <a:gd name="T54" fmla="*/ 42 w 58"/>
              <a:gd name="T55" fmla="*/ 44 h 49"/>
              <a:gd name="T56" fmla="*/ 45 w 58"/>
              <a:gd name="T57" fmla="*/ 44 h 49"/>
              <a:gd name="T58" fmla="*/ 50 w 58"/>
              <a:gd name="T59" fmla="*/ 47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8" h="49">
                <a:moveTo>
                  <a:pt x="50" y="47"/>
                </a:moveTo>
                <a:lnTo>
                  <a:pt x="58" y="9"/>
                </a:lnTo>
                <a:lnTo>
                  <a:pt x="51" y="10"/>
                </a:lnTo>
                <a:lnTo>
                  <a:pt x="44" y="9"/>
                </a:lnTo>
                <a:lnTo>
                  <a:pt x="35" y="6"/>
                </a:lnTo>
                <a:lnTo>
                  <a:pt x="31" y="3"/>
                </a:lnTo>
                <a:lnTo>
                  <a:pt x="27" y="2"/>
                </a:lnTo>
                <a:lnTo>
                  <a:pt x="23" y="0"/>
                </a:lnTo>
                <a:lnTo>
                  <a:pt x="18" y="0"/>
                </a:lnTo>
                <a:lnTo>
                  <a:pt x="15" y="2"/>
                </a:lnTo>
                <a:lnTo>
                  <a:pt x="14" y="9"/>
                </a:lnTo>
                <a:lnTo>
                  <a:pt x="11" y="16"/>
                </a:lnTo>
                <a:lnTo>
                  <a:pt x="10" y="22"/>
                </a:lnTo>
                <a:lnTo>
                  <a:pt x="4" y="29"/>
                </a:lnTo>
                <a:lnTo>
                  <a:pt x="1" y="33"/>
                </a:lnTo>
                <a:lnTo>
                  <a:pt x="0" y="37"/>
                </a:lnTo>
                <a:lnTo>
                  <a:pt x="11" y="46"/>
                </a:lnTo>
                <a:lnTo>
                  <a:pt x="14" y="46"/>
                </a:lnTo>
                <a:lnTo>
                  <a:pt x="15" y="47"/>
                </a:lnTo>
                <a:lnTo>
                  <a:pt x="17" y="47"/>
                </a:lnTo>
                <a:lnTo>
                  <a:pt x="20" y="47"/>
                </a:lnTo>
                <a:lnTo>
                  <a:pt x="21" y="47"/>
                </a:lnTo>
                <a:lnTo>
                  <a:pt x="24" y="49"/>
                </a:lnTo>
                <a:lnTo>
                  <a:pt x="28" y="49"/>
                </a:lnTo>
                <a:lnTo>
                  <a:pt x="33" y="47"/>
                </a:lnTo>
                <a:lnTo>
                  <a:pt x="35" y="47"/>
                </a:lnTo>
                <a:lnTo>
                  <a:pt x="40" y="46"/>
                </a:lnTo>
                <a:lnTo>
                  <a:pt x="42" y="44"/>
                </a:lnTo>
                <a:lnTo>
                  <a:pt x="45" y="44"/>
                </a:lnTo>
                <a:lnTo>
                  <a:pt x="50" y="47"/>
                </a:lnTo>
                <a:close/>
              </a:path>
            </a:pathLst>
          </a:custGeom>
          <a:solidFill>
            <a:srgbClr val="77777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88" name="Freeform 87"/>
          <p:cNvSpPr>
            <a:spLocks/>
          </p:cNvSpPr>
          <p:nvPr/>
        </p:nvSpPr>
        <p:spPr bwMode="auto">
          <a:xfrm>
            <a:off x="3021013" y="1802144"/>
            <a:ext cx="85725" cy="74612"/>
          </a:xfrm>
          <a:custGeom>
            <a:avLst/>
            <a:gdLst>
              <a:gd name="T0" fmla="*/ 54 w 54"/>
              <a:gd name="T1" fmla="*/ 18 h 47"/>
              <a:gd name="T2" fmla="*/ 50 w 54"/>
              <a:gd name="T3" fmla="*/ 14 h 47"/>
              <a:gd name="T4" fmla="*/ 50 w 54"/>
              <a:gd name="T5" fmla="*/ 11 h 47"/>
              <a:gd name="T6" fmla="*/ 47 w 54"/>
              <a:gd name="T7" fmla="*/ 8 h 47"/>
              <a:gd name="T8" fmla="*/ 43 w 54"/>
              <a:gd name="T9" fmla="*/ 4 h 47"/>
              <a:gd name="T10" fmla="*/ 40 w 54"/>
              <a:gd name="T11" fmla="*/ 1 h 47"/>
              <a:gd name="T12" fmla="*/ 36 w 54"/>
              <a:gd name="T13" fmla="*/ 0 h 47"/>
              <a:gd name="T14" fmla="*/ 30 w 54"/>
              <a:gd name="T15" fmla="*/ 0 h 47"/>
              <a:gd name="T16" fmla="*/ 24 w 54"/>
              <a:gd name="T17" fmla="*/ 0 h 47"/>
              <a:gd name="T18" fmla="*/ 19 w 54"/>
              <a:gd name="T19" fmla="*/ 0 h 47"/>
              <a:gd name="T20" fmla="*/ 10 w 54"/>
              <a:gd name="T21" fmla="*/ 1 h 47"/>
              <a:gd name="T22" fmla="*/ 4 w 54"/>
              <a:gd name="T23" fmla="*/ 5 h 47"/>
              <a:gd name="T24" fmla="*/ 0 w 54"/>
              <a:gd name="T25" fmla="*/ 10 h 47"/>
              <a:gd name="T26" fmla="*/ 2 w 54"/>
              <a:gd name="T27" fmla="*/ 11 h 47"/>
              <a:gd name="T28" fmla="*/ 3 w 54"/>
              <a:gd name="T29" fmla="*/ 11 h 47"/>
              <a:gd name="T30" fmla="*/ 4 w 54"/>
              <a:gd name="T31" fmla="*/ 13 h 47"/>
              <a:gd name="T32" fmla="*/ 9 w 54"/>
              <a:gd name="T33" fmla="*/ 13 h 47"/>
              <a:gd name="T34" fmla="*/ 10 w 54"/>
              <a:gd name="T35" fmla="*/ 13 h 47"/>
              <a:gd name="T36" fmla="*/ 14 w 54"/>
              <a:gd name="T37" fmla="*/ 11 h 47"/>
              <a:gd name="T38" fmla="*/ 20 w 54"/>
              <a:gd name="T39" fmla="*/ 10 h 47"/>
              <a:gd name="T40" fmla="*/ 22 w 54"/>
              <a:gd name="T41" fmla="*/ 10 h 47"/>
              <a:gd name="T42" fmla="*/ 24 w 54"/>
              <a:gd name="T43" fmla="*/ 8 h 47"/>
              <a:gd name="T44" fmla="*/ 27 w 54"/>
              <a:gd name="T45" fmla="*/ 8 h 47"/>
              <a:gd name="T46" fmla="*/ 30 w 54"/>
              <a:gd name="T47" fmla="*/ 11 h 47"/>
              <a:gd name="T48" fmla="*/ 30 w 54"/>
              <a:gd name="T49" fmla="*/ 13 h 47"/>
              <a:gd name="T50" fmla="*/ 30 w 54"/>
              <a:gd name="T51" fmla="*/ 15 h 47"/>
              <a:gd name="T52" fmla="*/ 29 w 54"/>
              <a:gd name="T53" fmla="*/ 17 h 47"/>
              <a:gd name="T54" fmla="*/ 27 w 54"/>
              <a:gd name="T55" fmla="*/ 17 h 47"/>
              <a:gd name="T56" fmla="*/ 23 w 54"/>
              <a:gd name="T57" fmla="*/ 15 h 47"/>
              <a:gd name="T58" fmla="*/ 22 w 54"/>
              <a:gd name="T59" fmla="*/ 15 h 47"/>
              <a:gd name="T60" fmla="*/ 17 w 54"/>
              <a:gd name="T61" fmla="*/ 15 h 47"/>
              <a:gd name="T62" fmla="*/ 14 w 54"/>
              <a:gd name="T63" fmla="*/ 15 h 47"/>
              <a:gd name="T64" fmla="*/ 10 w 54"/>
              <a:gd name="T65" fmla="*/ 15 h 47"/>
              <a:gd name="T66" fmla="*/ 6 w 54"/>
              <a:gd name="T67" fmla="*/ 17 h 47"/>
              <a:gd name="T68" fmla="*/ 6 w 54"/>
              <a:gd name="T69" fmla="*/ 20 h 47"/>
              <a:gd name="T70" fmla="*/ 9 w 54"/>
              <a:gd name="T71" fmla="*/ 24 h 47"/>
              <a:gd name="T72" fmla="*/ 14 w 54"/>
              <a:gd name="T73" fmla="*/ 24 h 47"/>
              <a:gd name="T74" fmla="*/ 20 w 54"/>
              <a:gd name="T75" fmla="*/ 27 h 47"/>
              <a:gd name="T76" fmla="*/ 24 w 54"/>
              <a:gd name="T77" fmla="*/ 28 h 47"/>
              <a:gd name="T78" fmla="*/ 27 w 54"/>
              <a:gd name="T79" fmla="*/ 30 h 47"/>
              <a:gd name="T80" fmla="*/ 31 w 54"/>
              <a:gd name="T81" fmla="*/ 31 h 47"/>
              <a:gd name="T82" fmla="*/ 36 w 54"/>
              <a:gd name="T83" fmla="*/ 34 h 47"/>
              <a:gd name="T84" fmla="*/ 40 w 54"/>
              <a:gd name="T85" fmla="*/ 35 h 47"/>
              <a:gd name="T86" fmla="*/ 41 w 54"/>
              <a:gd name="T87" fmla="*/ 38 h 47"/>
              <a:gd name="T88" fmla="*/ 41 w 54"/>
              <a:gd name="T89" fmla="*/ 41 h 47"/>
              <a:gd name="T90" fmla="*/ 41 w 54"/>
              <a:gd name="T91" fmla="*/ 47 h 47"/>
              <a:gd name="T92" fmla="*/ 46 w 54"/>
              <a:gd name="T93" fmla="*/ 41 h 47"/>
              <a:gd name="T94" fmla="*/ 50 w 54"/>
              <a:gd name="T95" fmla="*/ 32 h 47"/>
              <a:gd name="T96" fmla="*/ 53 w 54"/>
              <a:gd name="T97" fmla="*/ 27 h 47"/>
              <a:gd name="T98" fmla="*/ 54 w 54"/>
              <a:gd name="T99" fmla="*/ 18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4" h="47">
                <a:moveTo>
                  <a:pt x="54" y="18"/>
                </a:moveTo>
                <a:lnTo>
                  <a:pt x="50" y="14"/>
                </a:lnTo>
                <a:lnTo>
                  <a:pt x="50" y="11"/>
                </a:lnTo>
                <a:lnTo>
                  <a:pt x="47" y="8"/>
                </a:lnTo>
                <a:lnTo>
                  <a:pt x="43" y="4"/>
                </a:lnTo>
                <a:lnTo>
                  <a:pt x="40" y="1"/>
                </a:lnTo>
                <a:lnTo>
                  <a:pt x="36" y="0"/>
                </a:lnTo>
                <a:lnTo>
                  <a:pt x="30" y="0"/>
                </a:lnTo>
                <a:lnTo>
                  <a:pt x="24" y="0"/>
                </a:lnTo>
                <a:lnTo>
                  <a:pt x="19" y="0"/>
                </a:lnTo>
                <a:lnTo>
                  <a:pt x="10" y="1"/>
                </a:lnTo>
                <a:lnTo>
                  <a:pt x="4" y="5"/>
                </a:lnTo>
                <a:lnTo>
                  <a:pt x="0" y="10"/>
                </a:lnTo>
                <a:lnTo>
                  <a:pt x="2" y="11"/>
                </a:lnTo>
                <a:lnTo>
                  <a:pt x="3" y="11"/>
                </a:lnTo>
                <a:lnTo>
                  <a:pt x="4" y="13"/>
                </a:lnTo>
                <a:lnTo>
                  <a:pt x="9" y="13"/>
                </a:lnTo>
                <a:lnTo>
                  <a:pt x="10" y="13"/>
                </a:lnTo>
                <a:lnTo>
                  <a:pt x="14" y="11"/>
                </a:lnTo>
                <a:lnTo>
                  <a:pt x="20" y="10"/>
                </a:lnTo>
                <a:lnTo>
                  <a:pt x="22" y="10"/>
                </a:lnTo>
                <a:lnTo>
                  <a:pt x="24" y="8"/>
                </a:lnTo>
                <a:lnTo>
                  <a:pt x="27" y="8"/>
                </a:lnTo>
                <a:lnTo>
                  <a:pt x="30" y="11"/>
                </a:lnTo>
                <a:lnTo>
                  <a:pt x="30" y="13"/>
                </a:lnTo>
                <a:lnTo>
                  <a:pt x="30" y="15"/>
                </a:lnTo>
                <a:lnTo>
                  <a:pt x="29" y="17"/>
                </a:lnTo>
                <a:lnTo>
                  <a:pt x="27" y="17"/>
                </a:lnTo>
                <a:lnTo>
                  <a:pt x="23" y="15"/>
                </a:lnTo>
                <a:lnTo>
                  <a:pt x="22" y="15"/>
                </a:lnTo>
                <a:lnTo>
                  <a:pt x="17" y="15"/>
                </a:lnTo>
                <a:lnTo>
                  <a:pt x="14" y="15"/>
                </a:lnTo>
                <a:lnTo>
                  <a:pt x="10" y="15"/>
                </a:lnTo>
                <a:lnTo>
                  <a:pt x="6" y="17"/>
                </a:lnTo>
                <a:lnTo>
                  <a:pt x="6" y="20"/>
                </a:lnTo>
                <a:lnTo>
                  <a:pt x="9" y="24"/>
                </a:lnTo>
                <a:lnTo>
                  <a:pt x="14" y="24"/>
                </a:lnTo>
                <a:lnTo>
                  <a:pt x="20" y="27"/>
                </a:lnTo>
                <a:lnTo>
                  <a:pt x="24" y="28"/>
                </a:lnTo>
                <a:lnTo>
                  <a:pt x="27" y="30"/>
                </a:lnTo>
                <a:lnTo>
                  <a:pt x="31" y="31"/>
                </a:lnTo>
                <a:lnTo>
                  <a:pt x="36" y="34"/>
                </a:lnTo>
                <a:lnTo>
                  <a:pt x="40" y="35"/>
                </a:lnTo>
                <a:lnTo>
                  <a:pt x="41" y="38"/>
                </a:lnTo>
                <a:lnTo>
                  <a:pt x="41" y="41"/>
                </a:lnTo>
                <a:lnTo>
                  <a:pt x="41" y="47"/>
                </a:lnTo>
                <a:lnTo>
                  <a:pt x="46" y="41"/>
                </a:lnTo>
                <a:lnTo>
                  <a:pt x="50" y="32"/>
                </a:lnTo>
                <a:lnTo>
                  <a:pt x="53" y="27"/>
                </a:lnTo>
                <a:lnTo>
                  <a:pt x="54" y="18"/>
                </a:lnTo>
                <a:close/>
              </a:path>
            </a:pathLst>
          </a:custGeom>
          <a:solidFill>
            <a:srgbClr val="77777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89" name="Freeform 88"/>
          <p:cNvSpPr>
            <a:spLocks/>
          </p:cNvSpPr>
          <p:nvPr/>
        </p:nvSpPr>
        <p:spPr bwMode="auto">
          <a:xfrm>
            <a:off x="3314700" y="1595769"/>
            <a:ext cx="17463" cy="53975"/>
          </a:xfrm>
          <a:custGeom>
            <a:avLst/>
            <a:gdLst>
              <a:gd name="T0" fmla="*/ 11 w 11"/>
              <a:gd name="T1" fmla="*/ 0 h 34"/>
              <a:gd name="T2" fmla="*/ 10 w 11"/>
              <a:gd name="T3" fmla="*/ 5 h 34"/>
              <a:gd name="T4" fmla="*/ 8 w 11"/>
              <a:gd name="T5" fmla="*/ 9 h 34"/>
              <a:gd name="T6" fmla="*/ 4 w 11"/>
              <a:gd name="T7" fmla="*/ 13 h 34"/>
              <a:gd name="T8" fmla="*/ 3 w 11"/>
              <a:gd name="T9" fmla="*/ 13 h 34"/>
              <a:gd name="T10" fmla="*/ 1 w 11"/>
              <a:gd name="T11" fmla="*/ 12 h 34"/>
              <a:gd name="T12" fmla="*/ 1 w 11"/>
              <a:gd name="T13" fmla="*/ 10 h 34"/>
              <a:gd name="T14" fmla="*/ 0 w 11"/>
              <a:gd name="T15" fmla="*/ 10 h 34"/>
              <a:gd name="T16" fmla="*/ 0 w 11"/>
              <a:gd name="T17" fmla="*/ 16 h 34"/>
              <a:gd name="T18" fmla="*/ 3 w 11"/>
              <a:gd name="T19" fmla="*/ 23 h 34"/>
              <a:gd name="T20" fmla="*/ 3 w 11"/>
              <a:gd name="T21" fmla="*/ 34 h 34"/>
              <a:gd name="T22" fmla="*/ 4 w 11"/>
              <a:gd name="T23" fmla="*/ 27 h 34"/>
              <a:gd name="T24" fmla="*/ 4 w 11"/>
              <a:gd name="T25" fmla="*/ 20 h 34"/>
              <a:gd name="T26" fmla="*/ 6 w 11"/>
              <a:gd name="T27" fmla="*/ 17 h 34"/>
              <a:gd name="T28" fmla="*/ 7 w 11"/>
              <a:gd name="T29" fmla="*/ 13 h 34"/>
              <a:gd name="T30" fmla="*/ 10 w 11"/>
              <a:gd name="T31" fmla="*/ 10 h 34"/>
              <a:gd name="T32" fmla="*/ 11 w 11"/>
              <a:gd name="T33" fmla="*/ 6 h 34"/>
              <a:gd name="T34" fmla="*/ 11 w 11"/>
              <a:gd name="T3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" h="34">
                <a:moveTo>
                  <a:pt x="11" y="0"/>
                </a:moveTo>
                <a:lnTo>
                  <a:pt x="10" y="5"/>
                </a:lnTo>
                <a:lnTo>
                  <a:pt x="8" y="9"/>
                </a:lnTo>
                <a:lnTo>
                  <a:pt x="4" y="13"/>
                </a:lnTo>
                <a:lnTo>
                  <a:pt x="3" y="13"/>
                </a:lnTo>
                <a:lnTo>
                  <a:pt x="1" y="12"/>
                </a:lnTo>
                <a:lnTo>
                  <a:pt x="1" y="10"/>
                </a:lnTo>
                <a:lnTo>
                  <a:pt x="0" y="10"/>
                </a:lnTo>
                <a:lnTo>
                  <a:pt x="0" y="16"/>
                </a:lnTo>
                <a:lnTo>
                  <a:pt x="3" y="23"/>
                </a:lnTo>
                <a:lnTo>
                  <a:pt x="3" y="34"/>
                </a:lnTo>
                <a:lnTo>
                  <a:pt x="4" y="27"/>
                </a:lnTo>
                <a:lnTo>
                  <a:pt x="4" y="20"/>
                </a:lnTo>
                <a:lnTo>
                  <a:pt x="6" y="17"/>
                </a:lnTo>
                <a:lnTo>
                  <a:pt x="7" y="13"/>
                </a:lnTo>
                <a:lnTo>
                  <a:pt x="10" y="10"/>
                </a:lnTo>
                <a:lnTo>
                  <a:pt x="11" y="6"/>
                </a:lnTo>
                <a:lnTo>
                  <a:pt x="11" y="0"/>
                </a:lnTo>
                <a:close/>
              </a:path>
            </a:pathLst>
          </a:custGeom>
          <a:solidFill>
            <a:srgbClr val="77777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90" name="Freeform 89"/>
          <p:cNvSpPr>
            <a:spLocks/>
          </p:cNvSpPr>
          <p:nvPr/>
        </p:nvSpPr>
        <p:spPr bwMode="auto">
          <a:xfrm>
            <a:off x="3079750" y="1916444"/>
            <a:ext cx="65088" cy="22225"/>
          </a:xfrm>
          <a:custGeom>
            <a:avLst/>
            <a:gdLst>
              <a:gd name="T0" fmla="*/ 9 w 41"/>
              <a:gd name="T1" fmla="*/ 0 h 14"/>
              <a:gd name="T2" fmla="*/ 0 w 41"/>
              <a:gd name="T3" fmla="*/ 0 h 14"/>
              <a:gd name="T4" fmla="*/ 0 w 41"/>
              <a:gd name="T5" fmla="*/ 2 h 14"/>
              <a:gd name="T6" fmla="*/ 4 w 41"/>
              <a:gd name="T7" fmla="*/ 2 h 14"/>
              <a:gd name="T8" fmla="*/ 7 w 41"/>
              <a:gd name="T9" fmla="*/ 4 h 14"/>
              <a:gd name="T10" fmla="*/ 10 w 41"/>
              <a:gd name="T11" fmla="*/ 6 h 14"/>
              <a:gd name="T12" fmla="*/ 14 w 41"/>
              <a:gd name="T13" fmla="*/ 9 h 14"/>
              <a:gd name="T14" fmla="*/ 17 w 41"/>
              <a:gd name="T15" fmla="*/ 10 h 14"/>
              <a:gd name="T16" fmla="*/ 19 w 41"/>
              <a:gd name="T17" fmla="*/ 12 h 14"/>
              <a:gd name="T18" fmla="*/ 21 w 41"/>
              <a:gd name="T19" fmla="*/ 14 h 14"/>
              <a:gd name="T20" fmla="*/ 26 w 41"/>
              <a:gd name="T21" fmla="*/ 14 h 14"/>
              <a:gd name="T22" fmla="*/ 29 w 41"/>
              <a:gd name="T23" fmla="*/ 14 h 14"/>
              <a:gd name="T24" fmla="*/ 33 w 41"/>
              <a:gd name="T25" fmla="*/ 14 h 14"/>
              <a:gd name="T26" fmla="*/ 34 w 41"/>
              <a:gd name="T27" fmla="*/ 14 h 14"/>
              <a:gd name="T28" fmla="*/ 39 w 41"/>
              <a:gd name="T29" fmla="*/ 12 h 14"/>
              <a:gd name="T30" fmla="*/ 40 w 41"/>
              <a:gd name="T31" fmla="*/ 12 h 14"/>
              <a:gd name="T32" fmla="*/ 40 w 41"/>
              <a:gd name="T33" fmla="*/ 10 h 14"/>
              <a:gd name="T34" fmla="*/ 41 w 41"/>
              <a:gd name="T35" fmla="*/ 10 h 14"/>
              <a:gd name="T36" fmla="*/ 40 w 41"/>
              <a:gd name="T37" fmla="*/ 9 h 14"/>
              <a:gd name="T38" fmla="*/ 37 w 41"/>
              <a:gd name="T39" fmla="*/ 10 h 14"/>
              <a:gd name="T40" fmla="*/ 36 w 41"/>
              <a:gd name="T41" fmla="*/ 10 h 14"/>
              <a:gd name="T42" fmla="*/ 33 w 41"/>
              <a:gd name="T43" fmla="*/ 10 h 14"/>
              <a:gd name="T44" fmla="*/ 29 w 41"/>
              <a:gd name="T45" fmla="*/ 10 h 14"/>
              <a:gd name="T46" fmla="*/ 24 w 41"/>
              <a:gd name="T47" fmla="*/ 9 h 14"/>
              <a:gd name="T48" fmla="*/ 20 w 41"/>
              <a:gd name="T49" fmla="*/ 9 h 14"/>
              <a:gd name="T50" fmla="*/ 17 w 41"/>
              <a:gd name="T51" fmla="*/ 6 h 14"/>
              <a:gd name="T52" fmla="*/ 16 w 41"/>
              <a:gd name="T53" fmla="*/ 4 h 14"/>
              <a:gd name="T54" fmla="*/ 13 w 41"/>
              <a:gd name="T55" fmla="*/ 2 h 14"/>
              <a:gd name="T56" fmla="*/ 9 w 41"/>
              <a:gd name="T5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1" h="14">
                <a:moveTo>
                  <a:pt x="9" y="0"/>
                </a:moveTo>
                <a:lnTo>
                  <a:pt x="0" y="0"/>
                </a:lnTo>
                <a:lnTo>
                  <a:pt x="0" y="2"/>
                </a:lnTo>
                <a:lnTo>
                  <a:pt x="4" y="2"/>
                </a:lnTo>
                <a:lnTo>
                  <a:pt x="7" y="4"/>
                </a:lnTo>
                <a:lnTo>
                  <a:pt x="10" y="6"/>
                </a:lnTo>
                <a:lnTo>
                  <a:pt x="14" y="9"/>
                </a:lnTo>
                <a:lnTo>
                  <a:pt x="17" y="10"/>
                </a:lnTo>
                <a:lnTo>
                  <a:pt x="19" y="12"/>
                </a:lnTo>
                <a:lnTo>
                  <a:pt x="21" y="14"/>
                </a:lnTo>
                <a:lnTo>
                  <a:pt x="26" y="14"/>
                </a:lnTo>
                <a:lnTo>
                  <a:pt x="29" y="14"/>
                </a:lnTo>
                <a:lnTo>
                  <a:pt x="33" y="14"/>
                </a:lnTo>
                <a:lnTo>
                  <a:pt x="34" y="14"/>
                </a:lnTo>
                <a:lnTo>
                  <a:pt x="39" y="12"/>
                </a:lnTo>
                <a:lnTo>
                  <a:pt x="40" y="12"/>
                </a:lnTo>
                <a:lnTo>
                  <a:pt x="40" y="10"/>
                </a:lnTo>
                <a:lnTo>
                  <a:pt x="41" y="10"/>
                </a:lnTo>
                <a:lnTo>
                  <a:pt x="40" y="9"/>
                </a:lnTo>
                <a:lnTo>
                  <a:pt x="37" y="10"/>
                </a:lnTo>
                <a:lnTo>
                  <a:pt x="36" y="10"/>
                </a:lnTo>
                <a:lnTo>
                  <a:pt x="33" y="10"/>
                </a:lnTo>
                <a:lnTo>
                  <a:pt x="29" y="10"/>
                </a:lnTo>
                <a:lnTo>
                  <a:pt x="24" y="9"/>
                </a:lnTo>
                <a:lnTo>
                  <a:pt x="20" y="9"/>
                </a:lnTo>
                <a:lnTo>
                  <a:pt x="17" y="6"/>
                </a:lnTo>
                <a:lnTo>
                  <a:pt x="16" y="4"/>
                </a:lnTo>
                <a:lnTo>
                  <a:pt x="13" y="2"/>
                </a:lnTo>
                <a:lnTo>
                  <a:pt x="9" y="0"/>
                </a:lnTo>
                <a:close/>
              </a:path>
            </a:pathLst>
          </a:custGeom>
          <a:solidFill>
            <a:srgbClr val="77777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91" name="Freeform 90"/>
          <p:cNvSpPr>
            <a:spLocks/>
          </p:cNvSpPr>
          <p:nvPr/>
        </p:nvSpPr>
        <p:spPr bwMode="auto">
          <a:xfrm>
            <a:off x="3257550" y="1689431"/>
            <a:ext cx="61913" cy="33338"/>
          </a:xfrm>
          <a:custGeom>
            <a:avLst/>
            <a:gdLst>
              <a:gd name="T0" fmla="*/ 0 w 39"/>
              <a:gd name="T1" fmla="*/ 0 h 21"/>
              <a:gd name="T2" fmla="*/ 8 w 39"/>
              <a:gd name="T3" fmla="*/ 7 h 21"/>
              <a:gd name="T4" fmla="*/ 9 w 39"/>
              <a:gd name="T5" fmla="*/ 12 h 21"/>
              <a:gd name="T6" fmla="*/ 10 w 39"/>
              <a:gd name="T7" fmla="*/ 21 h 21"/>
              <a:gd name="T8" fmla="*/ 37 w 39"/>
              <a:gd name="T9" fmla="*/ 4 h 21"/>
              <a:gd name="T10" fmla="*/ 39 w 39"/>
              <a:gd name="T11" fmla="*/ 1 h 21"/>
              <a:gd name="T12" fmla="*/ 10 w 39"/>
              <a:gd name="T13" fmla="*/ 18 h 21"/>
              <a:gd name="T14" fmla="*/ 10 w 39"/>
              <a:gd name="T15" fmla="*/ 12 h 21"/>
              <a:gd name="T16" fmla="*/ 8 w 39"/>
              <a:gd name="T17" fmla="*/ 5 h 21"/>
              <a:gd name="T18" fmla="*/ 0 w 39"/>
              <a:gd name="T1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" h="21">
                <a:moveTo>
                  <a:pt x="0" y="0"/>
                </a:moveTo>
                <a:lnTo>
                  <a:pt x="8" y="7"/>
                </a:lnTo>
                <a:lnTo>
                  <a:pt x="9" y="12"/>
                </a:lnTo>
                <a:lnTo>
                  <a:pt x="10" y="21"/>
                </a:lnTo>
                <a:lnTo>
                  <a:pt x="37" y="4"/>
                </a:lnTo>
                <a:lnTo>
                  <a:pt x="39" y="1"/>
                </a:lnTo>
                <a:lnTo>
                  <a:pt x="10" y="18"/>
                </a:lnTo>
                <a:lnTo>
                  <a:pt x="10" y="12"/>
                </a:lnTo>
                <a:lnTo>
                  <a:pt x="8" y="5"/>
                </a:lnTo>
                <a:lnTo>
                  <a:pt x="0" y="0"/>
                </a:lnTo>
                <a:close/>
              </a:path>
            </a:pathLst>
          </a:custGeom>
          <a:solidFill>
            <a:srgbClr val="77777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92" name="Freeform 91"/>
          <p:cNvSpPr>
            <a:spLocks/>
          </p:cNvSpPr>
          <p:nvPr/>
        </p:nvSpPr>
        <p:spPr bwMode="auto">
          <a:xfrm>
            <a:off x="3319463" y="1649744"/>
            <a:ext cx="12700" cy="42862"/>
          </a:xfrm>
          <a:custGeom>
            <a:avLst/>
            <a:gdLst>
              <a:gd name="T0" fmla="*/ 1 w 8"/>
              <a:gd name="T1" fmla="*/ 5 h 27"/>
              <a:gd name="T2" fmla="*/ 0 w 8"/>
              <a:gd name="T3" fmla="*/ 0 h 27"/>
              <a:gd name="T4" fmla="*/ 8 w 8"/>
              <a:gd name="T5" fmla="*/ 18 h 27"/>
              <a:gd name="T6" fmla="*/ 0 w 8"/>
              <a:gd name="T7" fmla="*/ 27 h 27"/>
              <a:gd name="T8" fmla="*/ 5 w 8"/>
              <a:gd name="T9" fmla="*/ 16 h 27"/>
              <a:gd name="T10" fmla="*/ 1 w 8"/>
              <a:gd name="T11" fmla="*/ 5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27">
                <a:moveTo>
                  <a:pt x="1" y="5"/>
                </a:moveTo>
                <a:lnTo>
                  <a:pt x="0" y="0"/>
                </a:lnTo>
                <a:lnTo>
                  <a:pt x="8" y="18"/>
                </a:lnTo>
                <a:lnTo>
                  <a:pt x="0" y="27"/>
                </a:lnTo>
                <a:lnTo>
                  <a:pt x="5" y="16"/>
                </a:lnTo>
                <a:lnTo>
                  <a:pt x="1" y="5"/>
                </a:lnTo>
                <a:close/>
              </a:path>
            </a:pathLst>
          </a:custGeom>
          <a:solidFill>
            <a:srgbClr val="77777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93" name="Freeform 92"/>
          <p:cNvSpPr>
            <a:spLocks/>
          </p:cNvSpPr>
          <p:nvPr/>
        </p:nvSpPr>
        <p:spPr bwMode="auto">
          <a:xfrm>
            <a:off x="3168650" y="1965656"/>
            <a:ext cx="242888" cy="722313"/>
          </a:xfrm>
          <a:custGeom>
            <a:avLst/>
            <a:gdLst>
              <a:gd name="T0" fmla="*/ 146 w 153"/>
              <a:gd name="T1" fmla="*/ 434 h 455"/>
              <a:gd name="T2" fmla="*/ 153 w 153"/>
              <a:gd name="T3" fmla="*/ 404 h 455"/>
              <a:gd name="T4" fmla="*/ 150 w 153"/>
              <a:gd name="T5" fmla="*/ 350 h 455"/>
              <a:gd name="T6" fmla="*/ 143 w 153"/>
              <a:gd name="T7" fmla="*/ 293 h 455"/>
              <a:gd name="T8" fmla="*/ 137 w 153"/>
              <a:gd name="T9" fmla="*/ 255 h 455"/>
              <a:gd name="T10" fmla="*/ 136 w 153"/>
              <a:gd name="T11" fmla="*/ 148 h 455"/>
              <a:gd name="T12" fmla="*/ 115 w 153"/>
              <a:gd name="T13" fmla="*/ 147 h 455"/>
              <a:gd name="T14" fmla="*/ 64 w 153"/>
              <a:gd name="T15" fmla="*/ 144 h 455"/>
              <a:gd name="T16" fmla="*/ 48 w 153"/>
              <a:gd name="T17" fmla="*/ 135 h 455"/>
              <a:gd name="T18" fmla="*/ 35 w 153"/>
              <a:gd name="T19" fmla="*/ 118 h 455"/>
              <a:gd name="T20" fmla="*/ 22 w 153"/>
              <a:gd name="T21" fmla="*/ 93 h 455"/>
              <a:gd name="T22" fmla="*/ 21 w 153"/>
              <a:gd name="T23" fmla="*/ 53 h 455"/>
              <a:gd name="T24" fmla="*/ 19 w 153"/>
              <a:gd name="T25" fmla="*/ 9 h 455"/>
              <a:gd name="T26" fmla="*/ 10 w 153"/>
              <a:gd name="T27" fmla="*/ 0 h 455"/>
              <a:gd name="T28" fmla="*/ 8 w 153"/>
              <a:gd name="T29" fmla="*/ 16 h 455"/>
              <a:gd name="T30" fmla="*/ 2 w 153"/>
              <a:gd name="T31" fmla="*/ 56 h 455"/>
              <a:gd name="T32" fmla="*/ 0 w 153"/>
              <a:gd name="T33" fmla="*/ 120 h 455"/>
              <a:gd name="T34" fmla="*/ 1 w 153"/>
              <a:gd name="T35" fmla="*/ 168 h 455"/>
              <a:gd name="T36" fmla="*/ 10 w 153"/>
              <a:gd name="T37" fmla="*/ 222 h 455"/>
              <a:gd name="T38" fmla="*/ 10 w 153"/>
              <a:gd name="T39" fmla="*/ 280 h 455"/>
              <a:gd name="T40" fmla="*/ 8 w 153"/>
              <a:gd name="T41" fmla="*/ 425 h 455"/>
              <a:gd name="T42" fmla="*/ 29 w 153"/>
              <a:gd name="T43" fmla="*/ 427 h 455"/>
              <a:gd name="T44" fmla="*/ 45 w 153"/>
              <a:gd name="T45" fmla="*/ 427 h 455"/>
              <a:gd name="T46" fmla="*/ 61 w 153"/>
              <a:gd name="T47" fmla="*/ 424 h 455"/>
              <a:gd name="T48" fmla="*/ 69 w 153"/>
              <a:gd name="T49" fmla="*/ 424 h 455"/>
              <a:gd name="T50" fmla="*/ 73 w 153"/>
              <a:gd name="T51" fmla="*/ 421 h 455"/>
              <a:gd name="T52" fmla="*/ 72 w 153"/>
              <a:gd name="T53" fmla="*/ 343 h 455"/>
              <a:gd name="T54" fmla="*/ 69 w 153"/>
              <a:gd name="T55" fmla="*/ 242 h 455"/>
              <a:gd name="T56" fmla="*/ 72 w 153"/>
              <a:gd name="T57" fmla="*/ 228 h 455"/>
              <a:gd name="T58" fmla="*/ 73 w 153"/>
              <a:gd name="T59" fmla="*/ 279 h 455"/>
              <a:gd name="T60" fmla="*/ 76 w 153"/>
              <a:gd name="T61" fmla="*/ 323 h 455"/>
              <a:gd name="T62" fmla="*/ 86 w 153"/>
              <a:gd name="T63" fmla="*/ 455 h 455"/>
              <a:gd name="T64" fmla="*/ 115 w 153"/>
              <a:gd name="T65" fmla="*/ 454 h 455"/>
              <a:gd name="T66" fmla="*/ 132 w 153"/>
              <a:gd name="T67" fmla="*/ 447 h 455"/>
              <a:gd name="T68" fmla="*/ 140 w 153"/>
              <a:gd name="T69" fmla="*/ 441 h 455"/>
              <a:gd name="T70" fmla="*/ 143 w 153"/>
              <a:gd name="T71" fmla="*/ 437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3" h="455">
                <a:moveTo>
                  <a:pt x="143" y="437"/>
                </a:moveTo>
                <a:lnTo>
                  <a:pt x="146" y="434"/>
                </a:lnTo>
                <a:lnTo>
                  <a:pt x="152" y="424"/>
                </a:lnTo>
                <a:lnTo>
                  <a:pt x="153" y="404"/>
                </a:lnTo>
                <a:lnTo>
                  <a:pt x="152" y="379"/>
                </a:lnTo>
                <a:lnTo>
                  <a:pt x="150" y="350"/>
                </a:lnTo>
                <a:lnTo>
                  <a:pt x="146" y="320"/>
                </a:lnTo>
                <a:lnTo>
                  <a:pt x="143" y="293"/>
                </a:lnTo>
                <a:lnTo>
                  <a:pt x="140" y="271"/>
                </a:lnTo>
                <a:lnTo>
                  <a:pt x="137" y="255"/>
                </a:lnTo>
                <a:lnTo>
                  <a:pt x="136" y="226"/>
                </a:lnTo>
                <a:lnTo>
                  <a:pt x="136" y="148"/>
                </a:lnTo>
                <a:lnTo>
                  <a:pt x="125" y="148"/>
                </a:lnTo>
                <a:lnTo>
                  <a:pt x="115" y="147"/>
                </a:lnTo>
                <a:lnTo>
                  <a:pt x="98" y="144"/>
                </a:lnTo>
                <a:lnTo>
                  <a:pt x="64" y="144"/>
                </a:lnTo>
                <a:lnTo>
                  <a:pt x="56" y="140"/>
                </a:lnTo>
                <a:lnTo>
                  <a:pt x="48" y="135"/>
                </a:lnTo>
                <a:lnTo>
                  <a:pt x="41" y="128"/>
                </a:lnTo>
                <a:lnTo>
                  <a:pt x="35" y="118"/>
                </a:lnTo>
                <a:lnTo>
                  <a:pt x="29" y="107"/>
                </a:lnTo>
                <a:lnTo>
                  <a:pt x="22" y="93"/>
                </a:lnTo>
                <a:lnTo>
                  <a:pt x="22" y="80"/>
                </a:lnTo>
                <a:lnTo>
                  <a:pt x="21" y="53"/>
                </a:lnTo>
                <a:lnTo>
                  <a:pt x="21" y="30"/>
                </a:lnTo>
                <a:lnTo>
                  <a:pt x="19" y="9"/>
                </a:lnTo>
                <a:lnTo>
                  <a:pt x="17" y="8"/>
                </a:lnTo>
                <a:lnTo>
                  <a:pt x="10" y="0"/>
                </a:lnTo>
                <a:lnTo>
                  <a:pt x="10" y="6"/>
                </a:lnTo>
                <a:lnTo>
                  <a:pt x="8" y="16"/>
                </a:lnTo>
                <a:lnTo>
                  <a:pt x="5" y="32"/>
                </a:lnTo>
                <a:lnTo>
                  <a:pt x="2" y="56"/>
                </a:lnTo>
                <a:lnTo>
                  <a:pt x="1" y="87"/>
                </a:lnTo>
                <a:lnTo>
                  <a:pt x="0" y="120"/>
                </a:lnTo>
                <a:lnTo>
                  <a:pt x="0" y="143"/>
                </a:lnTo>
                <a:lnTo>
                  <a:pt x="1" y="168"/>
                </a:lnTo>
                <a:lnTo>
                  <a:pt x="8" y="194"/>
                </a:lnTo>
                <a:lnTo>
                  <a:pt x="10" y="222"/>
                </a:lnTo>
                <a:lnTo>
                  <a:pt x="10" y="251"/>
                </a:lnTo>
                <a:lnTo>
                  <a:pt x="10" y="280"/>
                </a:lnTo>
                <a:lnTo>
                  <a:pt x="8" y="367"/>
                </a:lnTo>
                <a:lnTo>
                  <a:pt x="8" y="425"/>
                </a:lnTo>
                <a:lnTo>
                  <a:pt x="15" y="427"/>
                </a:lnTo>
                <a:lnTo>
                  <a:pt x="29" y="427"/>
                </a:lnTo>
                <a:lnTo>
                  <a:pt x="38" y="425"/>
                </a:lnTo>
                <a:lnTo>
                  <a:pt x="45" y="427"/>
                </a:lnTo>
                <a:lnTo>
                  <a:pt x="54" y="424"/>
                </a:lnTo>
                <a:lnTo>
                  <a:pt x="61" y="424"/>
                </a:lnTo>
                <a:lnTo>
                  <a:pt x="68" y="424"/>
                </a:lnTo>
                <a:lnTo>
                  <a:pt x="69" y="424"/>
                </a:lnTo>
                <a:lnTo>
                  <a:pt x="72" y="421"/>
                </a:lnTo>
                <a:lnTo>
                  <a:pt x="73" y="421"/>
                </a:lnTo>
                <a:lnTo>
                  <a:pt x="73" y="384"/>
                </a:lnTo>
                <a:lnTo>
                  <a:pt x="72" y="343"/>
                </a:lnTo>
                <a:lnTo>
                  <a:pt x="69" y="310"/>
                </a:lnTo>
                <a:lnTo>
                  <a:pt x="69" y="242"/>
                </a:lnTo>
                <a:lnTo>
                  <a:pt x="66" y="177"/>
                </a:lnTo>
                <a:lnTo>
                  <a:pt x="72" y="228"/>
                </a:lnTo>
                <a:lnTo>
                  <a:pt x="73" y="253"/>
                </a:lnTo>
                <a:lnTo>
                  <a:pt x="73" y="279"/>
                </a:lnTo>
                <a:lnTo>
                  <a:pt x="73" y="303"/>
                </a:lnTo>
                <a:lnTo>
                  <a:pt x="76" y="323"/>
                </a:lnTo>
                <a:lnTo>
                  <a:pt x="83" y="342"/>
                </a:lnTo>
                <a:lnTo>
                  <a:pt x="86" y="455"/>
                </a:lnTo>
                <a:lnTo>
                  <a:pt x="102" y="455"/>
                </a:lnTo>
                <a:lnTo>
                  <a:pt x="115" y="454"/>
                </a:lnTo>
                <a:lnTo>
                  <a:pt x="125" y="451"/>
                </a:lnTo>
                <a:lnTo>
                  <a:pt x="132" y="447"/>
                </a:lnTo>
                <a:lnTo>
                  <a:pt x="137" y="444"/>
                </a:lnTo>
                <a:lnTo>
                  <a:pt x="140" y="441"/>
                </a:lnTo>
                <a:lnTo>
                  <a:pt x="143" y="438"/>
                </a:lnTo>
                <a:lnTo>
                  <a:pt x="143" y="437"/>
                </a:lnTo>
                <a:close/>
              </a:path>
            </a:pathLst>
          </a:custGeom>
          <a:solidFill>
            <a:srgbClr val="77777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94" name="Freeform 93"/>
          <p:cNvSpPr>
            <a:spLocks/>
          </p:cNvSpPr>
          <p:nvPr/>
        </p:nvSpPr>
        <p:spPr bwMode="auto">
          <a:xfrm>
            <a:off x="3078163" y="1900569"/>
            <a:ext cx="107950" cy="61912"/>
          </a:xfrm>
          <a:custGeom>
            <a:avLst/>
            <a:gdLst>
              <a:gd name="T0" fmla="*/ 64 w 68"/>
              <a:gd name="T1" fmla="*/ 7 h 39"/>
              <a:gd name="T2" fmla="*/ 57 w 68"/>
              <a:gd name="T3" fmla="*/ 3 h 39"/>
              <a:gd name="T4" fmla="*/ 49 w 68"/>
              <a:gd name="T5" fmla="*/ 0 h 39"/>
              <a:gd name="T6" fmla="*/ 42 w 68"/>
              <a:gd name="T7" fmla="*/ 3 h 39"/>
              <a:gd name="T8" fmla="*/ 35 w 68"/>
              <a:gd name="T9" fmla="*/ 5 h 39"/>
              <a:gd name="T10" fmla="*/ 28 w 68"/>
              <a:gd name="T11" fmla="*/ 3 h 39"/>
              <a:gd name="T12" fmla="*/ 24 w 68"/>
              <a:gd name="T13" fmla="*/ 3 h 39"/>
              <a:gd name="T14" fmla="*/ 21 w 68"/>
              <a:gd name="T15" fmla="*/ 2 h 39"/>
              <a:gd name="T16" fmla="*/ 14 w 68"/>
              <a:gd name="T17" fmla="*/ 3 h 39"/>
              <a:gd name="T18" fmla="*/ 10 w 68"/>
              <a:gd name="T19" fmla="*/ 5 h 39"/>
              <a:gd name="T20" fmla="*/ 14 w 68"/>
              <a:gd name="T21" fmla="*/ 7 h 39"/>
              <a:gd name="T22" fmla="*/ 18 w 68"/>
              <a:gd name="T23" fmla="*/ 10 h 39"/>
              <a:gd name="T24" fmla="*/ 27 w 68"/>
              <a:gd name="T25" fmla="*/ 12 h 39"/>
              <a:gd name="T26" fmla="*/ 31 w 68"/>
              <a:gd name="T27" fmla="*/ 16 h 39"/>
              <a:gd name="T28" fmla="*/ 34 w 68"/>
              <a:gd name="T29" fmla="*/ 16 h 39"/>
              <a:gd name="T30" fmla="*/ 42 w 68"/>
              <a:gd name="T31" fmla="*/ 16 h 39"/>
              <a:gd name="T32" fmla="*/ 45 w 68"/>
              <a:gd name="T33" fmla="*/ 17 h 39"/>
              <a:gd name="T34" fmla="*/ 42 w 68"/>
              <a:gd name="T35" fmla="*/ 19 h 39"/>
              <a:gd name="T36" fmla="*/ 41 w 68"/>
              <a:gd name="T37" fmla="*/ 22 h 39"/>
              <a:gd name="T38" fmla="*/ 35 w 68"/>
              <a:gd name="T39" fmla="*/ 24 h 39"/>
              <a:gd name="T40" fmla="*/ 31 w 68"/>
              <a:gd name="T41" fmla="*/ 24 h 39"/>
              <a:gd name="T42" fmla="*/ 22 w 68"/>
              <a:gd name="T43" fmla="*/ 24 h 39"/>
              <a:gd name="T44" fmla="*/ 18 w 68"/>
              <a:gd name="T45" fmla="*/ 20 h 39"/>
              <a:gd name="T46" fmla="*/ 11 w 68"/>
              <a:gd name="T47" fmla="*/ 16 h 39"/>
              <a:gd name="T48" fmla="*/ 5 w 68"/>
              <a:gd name="T49" fmla="*/ 12 h 39"/>
              <a:gd name="T50" fmla="*/ 0 w 68"/>
              <a:gd name="T51" fmla="*/ 13 h 39"/>
              <a:gd name="T52" fmla="*/ 1 w 68"/>
              <a:gd name="T53" fmla="*/ 19 h 39"/>
              <a:gd name="T54" fmla="*/ 8 w 68"/>
              <a:gd name="T55" fmla="*/ 26 h 39"/>
              <a:gd name="T56" fmla="*/ 14 w 68"/>
              <a:gd name="T57" fmla="*/ 29 h 39"/>
              <a:gd name="T58" fmla="*/ 20 w 68"/>
              <a:gd name="T59" fmla="*/ 33 h 39"/>
              <a:gd name="T60" fmla="*/ 27 w 68"/>
              <a:gd name="T61" fmla="*/ 36 h 39"/>
              <a:gd name="T62" fmla="*/ 35 w 68"/>
              <a:gd name="T63" fmla="*/ 39 h 39"/>
              <a:gd name="T64" fmla="*/ 48 w 68"/>
              <a:gd name="T65" fmla="*/ 37 h 39"/>
              <a:gd name="T66" fmla="*/ 51 w 68"/>
              <a:gd name="T67" fmla="*/ 36 h 39"/>
              <a:gd name="T68" fmla="*/ 54 w 68"/>
              <a:gd name="T69" fmla="*/ 34 h 39"/>
              <a:gd name="T70" fmla="*/ 61 w 68"/>
              <a:gd name="T71" fmla="*/ 34 h 39"/>
              <a:gd name="T72" fmla="*/ 68 w 68"/>
              <a:gd name="T73" fmla="*/ 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8" h="39">
                <a:moveTo>
                  <a:pt x="68" y="9"/>
                </a:moveTo>
                <a:lnTo>
                  <a:pt x="64" y="7"/>
                </a:lnTo>
                <a:lnTo>
                  <a:pt x="58" y="3"/>
                </a:lnTo>
                <a:lnTo>
                  <a:pt x="57" y="3"/>
                </a:lnTo>
                <a:lnTo>
                  <a:pt x="52" y="0"/>
                </a:lnTo>
                <a:lnTo>
                  <a:pt x="49" y="0"/>
                </a:lnTo>
                <a:lnTo>
                  <a:pt x="47" y="2"/>
                </a:lnTo>
                <a:lnTo>
                  <a:pt x="42" y="3"/>
                </a:lnTo>
                <a:lnTo>
                  <a:pt x="40" y="3"/>
                </a:lnTo>
                <a:lnTo>
                  <a:pt x="35" y="5"/>
                </a:lnTo>
                <a:lnTo>
                  <a:pt x="31" y="5"/>
                </a:lnTo>
                <a:lnTo>
                  <a:pt x="28" y="3"/>
                </a:lnTo>
                <a:lnTo>
                  <a:pt x="27" y="3"/>
                </a:lnTo>
                <a:lnTo>
                  <a:pt x="24" y="3"/>
                </a:lnTo>
                <a:lnTo>
                  <a:pt x="22" y="3"/>
                </a:lnTo>
                <a:lnTo>
                  <a:pt x="21" y="2"/>
                </a:lnTo>
                <a:lnTo>
                  <a:pt x="20" y="2"/>
                </a:lnTo>
                <a:lnTo>
                  <a:pt x="14" y="3"/>
                </a:lnTo>
                <a:lnTo>
                  <a:pt x="10" y="3"/>
                </a:lnTo>
                <a:lnTo>
                  <a:pt x="10" y="5"/>
                </a:lnTo>
                <a:lnTo>
                  <a:pt x="11" y="6"/>
                </a:lnTo>
                <a:lnTo>
                  <a:pt x="14" y="7"/>
                </a:lnTo>
                <a:lnTo>
                  <a:pt x="17" y="9"/>
                </a:lnTo>
                <a:lnTo>
                  <a:pt x="18" y="10"/>
                </a:lnTo>
                <a:lnTo>
                  <a:pt x="22" y="10"/>
                </a:lnTo>
                <a:lnTo>
                  <a:pt x="27" y="12"/>
                </a:lnTo>
                <a:lnTo>
                  <a:pt x="28" y="13"/>
                </a:lnTo>
                <a:lnTo>
                  <a:pt x="31" y="16"/>
                </a:lnTo>
                <a:lnTo>
                  <a:pt x="32" y="16"/>
                </a:lnTo>
                <a:lnTo>
                  <a:pt x="34" y="16"/>
                </a:lnTo>
                <a:lnTo>
                  <a:pt x="40" y="16"/>
                </a:lnTo>
                <a:lnTo>
                  <a:pt x="42" y="16"/>
                </a:lnTo>
                <a:lnTo>
                  <a:pt x="45" y="16"/>
                </a:lnTo>
                <a:lnTo>
                  <a:pt x="45" y="17"/>
                </a:lnTo>
                <a:lnTo>
                  <a:pt x="42" y="19"/>
                </a:lnTo>
                <a:lnTo>
                  <a:pt x="42" y="19"/>
                </a:lnTo>
                <a:lnTo>
                  <a:pt x="41" y="19"/>
                </a:lnTo>
                <a:lnTo>
                  <a:pt x="41" y="22"/>
                </a:lnTo>
                <a:lnTo>
                  <a:pt x="40" y="22"/>
                </a:lnTo>
                <a:lnTo>
                  <a:pt x="35" y="24"/>
                </a:lnTo>
                <a:lnTo>
                  <a:pt x="34" y="24"/>
                </a:lnTo>
                <a:lnTo>
                  <a:pt x="31" y="24"/>
                </a:lnTo>
                <a:lnTo>
                  <a:pt x="27" y="24"/>
                </a:lnTo>
                <a:lnTo>
                  <a:pt x="22" y="24"/>
                </a:lnTo>
                <a:lnTo>
                  <a:pt x="21" y="22"/>
                </a:lnTo>
                <a:lnTo>
                  <a:pt x="18" y="20"/>
                </a:lnTo>
                <a:lnTo>
                  <a:pt x="15" y="19"/>
                </a:lnTo>
                <a:lnTo>
                  <a:pt x="11" y="16"/>
                </a:lnTo>
                <a:lnTo>
                  <a:pt x="8" y="14"/>
                </a:lnTo>
                <a:lnTo>
                  <a:pt x="5" y="12"/>
                </a:lnTo>
                <a:lnTo>
                  <a:pt x="1" y="12"/>
                </a:lnTo>
                <a:lnTo>
                  <a:pt x="0" y="13"/>
                </a:lnTo>
                <a:lnTo>
                  <a:pt x="0" y="16"/>
                </a:lnTo>
                <a:lnTo>
                  <a:pt x="1" y="19"/>
                </a:lnTo>
                <a:lnTo>
                  <a:pt x="4" y="22"/>
                </a:lnTo>
                <a:lnTo>
                  <a:pt x="8" y="26"/>
                </a:lnTo>
                <a:lnTo>
                  <a:pt x="10" y="27"/>
                </a:lnTo>
                <a:lnTo>
                  <a:pt x="14" y="29"/>
                </a:lnTo>
                <a:lnTo>
                  <a:pt x="17" y="33"/>
                </a:lnTo>
                <a:lnTo>
                  <a:pt x="20" y="33"/>
                </a:lnTo>
                <a:lnTo>
                  <a:pt x="22" y="34"/>
                </a:lnTo>
                <a:lnTo>
                  <a:pt x="27" y="36"/>
                </a:lnTo>
                <a:lnTo>
                  <a:pt x="31" y="37"/>
                </a:lnTo>
                <a:lnTo>
                  <a:pt x="35" y="39"/>
                </a:lnTo>
                <a:lnTo>
                  <a:pt x="45" y="39"/>
                </a:lnTo>
                <a:lnTo>
                  <a:pt x="48" y="37"/>
                </a:lnTo>
                <a:lnTo>
                  <a:pt x="49" y="36"/>
                </a:lnTo>
                <a:lnTo>
                  <a:pt x="51" y="36"/>
                </a:lnTo>
                <a:lnTo>
                  <a:pt x="51" y="34"/>
                </a:lnTo>
                <a:lnTo>
                  <a:pt x="54" y="34"/>
                </a:lnTo>
                <a:lnTo>
                  <a:pt x="57" y="36"/>
                </a:lnTo>
                <a:lnTo>
                  <a:pt x="61" y="34"/>
                </a:lnTo>
                <a:lnTo>
                  <a:pt x="65" y="36"/>
                </a:lnTo>
                <a:lnTo>
                  <a:pt x="68" y="9"/>
                </a:lnTo>
                <a:close/>
              </a:path>
            </a:pathLst>
          </a:custGeom>
          <a:solidFill>
            <a:srgbClr val="77777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95" name="Freeform 94"/>
          <p:cNvSpPr>
            <a:spLocks/>
          </p:cNvSpPr>
          <p:nvPr/>
        </p:nvSpPr>
        <p:spPr bwMode="auto">
          <a:xfrm>
            <a:off x="1482725" y="2276806"/>
            <a:ext cx="171450" cy="882650"/>
          </a:xfrm>
          <a:custGeom>
            <a:avLst/>
            <a:gdLst>
              <a:gd name="T0" fmla="*/ 51 w 92"/>
              <a:gd name="T1" fmla="*/ 0 h 473"/>
              <a:gd name="T2" fmla="*/ 78 w 92"/>
              <a:gd name="T3" fmla="*/ 234 h 473"/>
              <a:gd name="T4" fmla="*/ 82 w 92"/>
              <a:gd name="T5" fmla="*/ 234 h 473"/>
              <a:gd name="T6" fmla="*/ 92 w 92"/>
              <a:gd name="T7" fmla="*/ 265 h 473"/>
              <a:gd name="T8" fmla="*/ 20 w 92"/>
              <a:gd name="T9" fmla="*/ 473 h 473"/>
              <a:gd name="T10" fmla="*/ 0 w 92"/>
              <a:gd name="T11" fmla="*/ 473 h 473"/>
              <a:gd name="T12" fmla="*/ 74 w 92"/>
              <a:gd name="T13" fmla="*/ 261 h 473"/>
              <a:gd name="T14" fmla="*/ 70 w 92"/>
              <a:gd name="T15" fmla="*/ 257 h 473"/>
              <a:gd name="T16" fmla="*/ 64 w 92"/>
              <a:gd name="T17" fmla="*/ 253 h 473"/>
              <a:gd name="T18" fmla="*/ 63 w 92"/>
              <a:gd name="T19" fmla="*/ 247 h 473"/>
              <a:gd name="T20" fmla="*/ 61 w 92"/>
              <a:gd name="T21" fmla="*/ 240 h 473"/>
              <a:gd name="T22" fmla="*/ 61 w 92"/>
              <a:gd name="T23" fmla="*/ 238 h 473"/>
              <a:gd name="T24" fmla="*/ 31 w 92"/>
              <a:gd name="T25" fmla="*/ 0 h 473"/>
              <a:gd name="T26" fmla="*/ 51 w 92"/>
              <a:gd name="T27" fmla="*/ 0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2" h="473">
                <a:moveTo>
                  <a:pt x="51" y="0"/>
                </a:moveTo>
                <a:lnTo>
                  <a:pt x="78" y="234"/>
                </a:lnTo>
                <a:lnTo>
                  <a:pt x="82" y="234"/>
                </a:lnTo>
                <a:lnTo>
                  <a:pt x="92" y="265"/>
                </a:lnTo>
                <a:lnTo>
                  <a:pt x="20" y="473"/>
                </a:lnTo>
                <a:lnTo>
                  <a:pt x="0" y="473"/>
                </a:lnTo>
                <a:lnTo>
                  <a:pt x="74" y="261"/>
                </a:lnTo>
                <a:lnTo>
                  <a:pt x="70" y="257"/>
                </a:lnTo>
                <a:lnTo>
                  <a:pt x="64" y="253"/>
                </a:lnTo>
                <a:lnTo>
                  <a:pt x="63" y="247"/>
                </a:lnTo>
                <a:lnTo>
                  <a:pt x="61" y="240"/>
                </a:lnTo>
                <a:lnTo>
                  <a:pt x="61" y="238"/>
                </a:lnTo>
                <a:lnTo>
                  <a:pt x="31" y="0"/>
                </a:lnTo>
                <a:lnTo>
                  <a:pt x="51" y="0"/>
                </a:lnTo>
                <a:close/>
              </a:path>
            </a:pathLst>
          </a:custGeom>
          <a:solidFill>
            <a:srgbClr val="77777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96" name="Freeform 95"/>
          <p:cNvSpPr>
            <a:spLocks/>
          </p:cNvSpPr>
          <p:nvPr/>
        </p:nvSpPr>
        <p:spPr bwMode="auto">
          <a:xfrm>
            <a:off x="2012950" y="2945144"/>
            <a:ext cx="55563" cy="214312"/>
          </a:xfrm>
          <a:custGeom>
            <a:avLst/>
            <a:gdLst>
              <a:gd name="T0" fmla="*/ 30 w 30"/>
              <a:gd name="T1" fmla="*/ 115 h 115"/>
              <a:gd name="T2" fmla="*/ 27 w 30"/>
              <a:gd name="T3" fmla="*/ 85 h 115"/>
              <a:gd name="T4" fmla="*/ 17 w 30"/>
              <a:gd name="T5" fmla="*/ 0 h 115"/>
              <a:gd name="T6" fmla="*/ 10 w 30"/>
              <a:gd name="T7" fmla="*/ 4 h 115"/>
              <a:gd name="T8" fmla="*/ 7 w 30"/>
              <a:gd name="T9" fmla="*/ 6 h 115"/>
              <a:gd name="T10" fmla="*/ 3 w 30"/>
              <a:gd name="T11" fmla="*/ 10 h 115"/>
              <a:gd name="T12" fmla="*/ 0 w 30"/>
              <a:gd name="T13" fmla="*/ 13 h 115"/>
              <a:gd name="T14" fmla="*/ 9 w 30"/>
              <a:gd name="T15" fmla="*/ 98 h 115"/>
              <a:gd name="T16" fmla="*/ 12 w 30"/>
              <a:gd name="T17" fmla="*/ 115 h 115"/>
              <a:gd name="T18" fmla="*/ 30 w 30"/>
              <a:gd name="T19" fmla="*/ 11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" h="115">
                <a:moveTo>
                  <a:pt x="30" y="115"/>
                </a:moveTo>
                <a:lnTo>
                  <a:pt x="27" y="85"/>
                </a:lnTo>
                <a:lnTo>
                  <a:pt x="17" y="0"/>
                </a:lnTo>
                <a:lnTo>
                  <a:pt x="10" y="4"/>
                </a:lnTo>
                <a:lnTo>
                  <a:pt x="7" y="6"/>
                </a:lnTo>
                <a:lnTo>
                  <a:pt x="3" y="10"/>
                </a:lnTo>
                <a:lnTo>
                  <a:pt x="0" y="13"/>
                </a:lnTo>
                <a:lnTo>
                  <a:pt x="9" y="98"/>
                </a:lnTo>
                <a:lnTo>
                  <a:pt x="12" y="115"/>
                </a:lnTo>
                <a:lnTo>
                  <a:pt x="30" y="115"/>
                </a:lnTo>
                <a:close/>
              </a:path>
            </a:pathLst>
          </a:custGeom>
          <a:solidFill>
            <a:srgbClr val="77777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97" name="Freeform 96"/>
          <p:cNvSpPr>
            <a:spLocks/>
          </p:cNvSpPr>
          <p:nvPr/>
        </p:nvSpPr>
        <p:spPr bwMode="auto">
          <a:xfrm>
            <a:off x="1635125" y="2045031"/>
            <a:ext cx="747713" cy="1114425"/>
          </a:xfrm>
          <a:custGeom>
            <a:avLst/>
            <a:gdLst>
              <a:gd name="T0" fmla="*/ 204 w 401"/>
              <a:gd name="T1" fmla="*/ 266 h 597"/>
              <a:gd name="T2" fmla="*/ 330 w 401"/>
              <a:gd name="T3" fmla="*/ 166 h 597"/>
              <a:gd name="T4" fmla="*/ 363 w 401"/>
              <a:gd name="T5" fmla="*/ 128 h 597"/>
              <a:gd name="T6" fmla="*/ 366 w 401"/>
              <a:gd name="T7" fmla="*/ 98 h 597"/>
              <a:gd name="T8" fmla="*/ 344 w 401"/>
              <a:gd name="T9" fmla="*/ 0 h 597"/>
              <a:gd name="T10" fmla="*/ 242 w 401"/>
              <a:gd name="T11" fmla="*/ 129 h 597"/>
              <a:gd name="T12" fmla="*/ 229 w 401"/>
              <a:gd name="T13" fmla="*/ 125 h 597"/>
              <a:gd name="T14" fmla="*/ 219 w 401"/>
              <a:gd name="T15" fmla="*/ 122 h 597"/>
              <a:gd name="T16" fmla="*/ 212 w 401"/>
              <a:gd name="T17" fmla="*/ 104 h 597"/>
              <a:gd name="T18" fmla="*/ 199 w 401"/>
              <a:gd name="T19" fmla="*/ 90 h 597"/>
              <a:gd name="T20" fmla="*/ 188 w 401"/>
              <a:gd name="T21" fmla="*/ 75 h 597"/>
              <a:gd name="T22" fmla="*/ 184 w 401"/>
              <a:gd name="T23" fmla="*/ 51 h 597"/>
              <a:gd name="T24" fmla="*/ 177 w 401"/>
              <a:gd name="T25" fmla="*/ 30 h 597"/>
              <a:gd name="T26" fmla="*/ 161 w 401"/>
              <a:gd name="T27" fmla="*/ 11 h 597"/>
              <a:gd name="T28" fmla="*/ 57 w 401"/>
              <a:gd name="T29" fmla="*/ 48 h 597"/>
              <a:gd name="T30" fmla="*/ 40 w 401"/>
              <a:gd name="T31" fmla="*/ 117 h 597"/>
              <a:gd name="T32" fmla="*/ 36 w 401"/>
              <a:gd name="T33" fmla="*/ 254 h 597"/>
              <a:gd name="T34" fmla="*/ 76 w 401"/>
              <a:gd name="T35" fmla="*/ 389 h 597"/>
              <a:gd name="T36" fmla="*/ 114 w 401"/>
              <a:gd name="T37" fmla="*/ 409 h 597"/>
              <a:gd name="T38" fmla="*/ 174 w 401"/>
              <a:gd name="T39" fmla="*/ 435 h 597"/>
              <a:gd name="T40" fmla="*/ 182 w 401"/>
              <a:gd name="T41" fmla="*/ 455 h 597"/>
              <a:gd name="T42" fmla="*/ 155 w 401"/>
              <a:gd name="T43" fmla="*/ 480 h 597"/>
              <a:gd name="T44" fmla="*/ 125 w 401"/>
              <a:gd name="T45" fmla="*/ 500 h 597"/>
              <a:gd name="T46" fmla="*/ 111 w 401"/>
              <a:gd name="T47" fmla="*/ 516 h 597"/>
              <a:gd name="T48" fmla="*/ 131 w 401"/>
              <a:gd name="T49" fmla="*/ 557 h 597"/>
              <a:gd name="T50" fmla="*/ 150 w 401"/>
              <a:gd name="T51" fmla="*/ 563 h 597"/>
              <a:gd name="T52" fmla="*/ 177 w 401"/>
              <a:gd name="T53" fmla="*/ 593 h 597"/>
              <a:gd name="T54" fmla="*/ 214 w 401"/>
              <a:gd name="T55" fmla="*/ 597 h 597"/>
              <a:gd name="T56" fmla="*/ 197 w 401"/>
              <a:gd name="T57" fmla="*/ 569 h 597"/>
              <a:gd name="T58" fmla="*/ 187 w 401"/>
              <a:gd name="T59" fmla="*/ 553 h 597"/>
              <a:gd name="T60" fmla="*/ 187 w 401"/>
              <a:gd name="T61" fmla="*/ 519 h 597"/>
              <a:gd name="T62" fmla="*/ 198 w 401"/>
              <a:gd name="T63" fmla="*/ 500 h 597"/>
              <a:gd name="T64" fmla="*/ 219 w 401"/>
              <a:gd name="T65" fmla="*/ 482 h 597"/>
              <a:gd name="T66" fmla="*/ 258 w 401"/>
              <a:gd name="T67" fmla="*/ 472 h 597"/>
              <a:gd name="T68" fmla="*/ 239 w 401"/>
              <a:gd name="T69" fmla="*/ 536 h 597"/>
              <a:gd name="T70" fmla="*/ 229 w 401"/>
              <a:gd name="T71" fmla="*/ 566 h 597"/>
              <a:gd name="T72" fmla="*/ 273 w 401"/>
              <a:gd name="T73" fmla="*/ 590 h 597"/>
              <a:gd name="T74" fmla="*/ 295 w 401"/>
              <a:gd name="T75" fmla="*/ 594 h 597"/>
              <a:gd name="T76" fmla="*/ 367 w 401"/>
              <a:gd name="T77" fmla="*/ 596 h 597"/>
              <a:gd name="T78" fmla="*/ 373 w 401"/>
              <a:gd name="T79" fmla="*/ 588 h 597"/>
              <a:gd name="T80" fmla="*/ 371 w 401"/>
              <a:gd name="T81" fmla="*/ 581 h 597"/>
              <a:gd name="T82" fmla="*/ 340 w 401"/>
              <a:gd name="T83" fmla="*/ 571 h 597"/>
              <a:gd name="T84" fmla="*/ 299 w 401"/>
              <a:gd name="T85" fmla="*/ 553 h 597"/>
              <a:gd name="T86" fmla="*/ 292 w 401"/>
              <a:gd name="T87" fmla="*/ 522 h 597"/>
              <a:gd name="T88" fmla="*/ 302 w 401"/>
              <a:gd name="T89" fmla="*/ 486 h 597"/>
              <a:gd name="T90" fmla="*/ 344 w 401"/>
              <a:gd name="T91" fmla="*/ 365 h 597"/>
              <a:gd name="T92" fmla="*/ 349 w 401"/>
              <a:gd name="T93" fmla="*/ 307 h 597"/>
              <a:gd name="T94" fmla="*/ 330 w 401"/>
              <a:gd name="T95" fmla="*/ 290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01" h="597">
                <a:moveTo>
                  <a:pt x="302" y="284"/>
                </a:moveTo>
                <a:lnTo>
                  <a:pt x="282" y="281"/>
                </a:lnTo>
                <a:lnTo>
                  <a:pt x="204" y="266"/>
                </a:lnTo>
                <a:lnTo>
                  <a:pt x="192" y="200"/>
                </a:lnTo>
                <a:lnTo>
                  <a:pt x="229" y="166"/>
                </a:lnTo>
                <a:lnTo>
                  <a:pt x="330" y="166"/>
                </a:lnTo>
                <a:lnTo>
                  <a:pt x="360" y="137"/>
                </a:lnTo>
                <a:lnTo>
                  <a:pt x="360" y="134"/>
                </a:lnTo>
                <a:lnTo>
                  <a:pt x="363" y="128"/>
                </a:lnTo>
                <a:lnTo>
                  <a:pt x="364" y="122"/>
                </a:lnTo>
                <a:lnTo>
                  <a:pt x="366" y="114"/>
                </a:lnTo>
                <a:lnTo>
                  <a:pt x="366" y="98"/>
                </a:lnTo>
                <a:lnTo>
                  <a:pt x="364" y="91"/>
                </a:lnTo>
                <a:lnTo>
                  <a:pt x="401" y="41"/>
                </a:lnTo>
                <a:lnTo>
                  <a:pt x="344" y="0"/>
                </a:lnTo>
                <a:lnTo>
                  <a:pt x="248" y="134"/>
                </a:lnTo>
                <a:lnTo>
                  <a:pt x="245" y="132"/>
                </a:lnTo>
                <a:lnTo>
                  <a:pt x="242" y="129"/>
                </a:lnTo>
                <a:lnTo>
                  <a:pt x="238" y="128"/>
                </a:lnTo>
                <a:lnTo>
                  <a:pt x="233" y="127"/>
                </a:lnTo>
                <a:lnTo>
                  <a:pt x="229" y="125"/>
                </a:lnTo>
                <a:lnTo>
                  <a:pt x="225" y="125"/>
                </a:lnTo>
                <a:lnTo>
                  <a:pt x="219" y="127"/>
                </a:lnTo>
                <a:lnTo>
                  <a:pt x="219" y="122"/>
                </a:lnTo>
                <a:lnTo>
                  <a:pt x="218" y="115"/>
                </a:lnTo>
                <a:lnTo>
                  <a:pt x="215" y="109"/>
                </a:lnTo>
                <a:lnTo>
                  <a:pt x="212" y="104"/>
                </a:lnTo>
                <a:lnTo>
                  <a:pt x="208" y="98"/>
                </a:lnTo>
                <a:lnTo>
                  <a:pt x="204" y="92"/>
                </a:lnTo>
                <a:lnTo>
                  <a:pt x="199" y="90"/>
                </a:lnTo>
                <a:lnTo>
                  <a:pt x="195" y="87"/>
                </a:lnTo>
                <a:lnTo>
                  <a:pt x="188" y="82"/>
                </a:lnTo>
                <a:lnTo>
                  <a:pt x="188" y="75"/>
                </a:lnTo>
                <a:lnTo>
                  <a:pt x="188" y="67"/>
                </a:lnTo>
                <a:lnTo>
                  <a:pt x="187" y="60"/>
                </a:lnTo>
                <a:lnTo>
                  <a:pt x="184" y="51"/>
                </a:lnTo>
                <a:lnTo>
                  <a:pt x="182" y="44"/>
                </a:lnTo>
                <a:lnTo>
                  <a:pt x="178" y="37"/>
                </a:lnTo>
                <a:lnTo>
                  <a:pt x="177" y="30"/>
                </a:lnTo>
                <a:lnTo>
                  <a:pt x="172" y="23"/>
                </a:lnTo>
                <a:lnTo>
                  <a:pt x="165" y="16"/>
                </a:lnTo>
                <a:lnTo>
                  <a:pt x="161" y="11"/>
                </a:lnTo>
                <a:lnTo>
                  <a:pt x="113" y="4"/>
                </a:lnTo>
                <a:lnTo>
                  <a:pt x="69" y="17"/>
                </a:lnTo>
                <a:lnTo>
                  <a:pt x="57" y="48"/>
                </a:lnTo>
                <a:lnTo>
                  <a:pt x="52" y="73"/>
                </a:lnTo>
                <a:lnTo>
                  <a:pt x="46" y="92"/>
                </a:lnTo>
                <a:lnTo>
                  <a:pt x="40" y="117"/>
                </a:lnTo>
                <a:lnTo>
                  <a:pt x="37" y="138"/>
                </a:lnTo>
                <a:lnTo>
                  <a:pt x="36" y="161"/>
                </a:lnTo>
                <a:lnTo>
                  <a:pt x="36" y="254"/>
                </a:lnTo>
                <a:lnTo>
                  <a:pt x="0" y="358"/>
                </a:lnTo>
                <a:lnTo>
                  <a:pt x="10" y="389"/>
                </a:lnTo>
                <a:lnTo>
                  <a:pt x="76" y="389"/>
                </a:lnTo>
                <a:lnTo>
                  <a:pt x="86" y="389"/>
                </a:lnTo>
                <a:lnTo>
                  <a:pt x="97" y="398"/>
                </a:lnTo>
                <a:lnTo>
                  <a:pt x="114" y="409"/>
                </a:lnTo>
                <a:lnTo>
                  <a:pt x="133" y="422"/>
                </a:lnTo>
                <a:lnTo>
                  <a:pt x="154" y="431"/>
                </a:lnTo>
                <a:lnTo>
                  <a:pt x="174" y="435"/>
                </a:lnTo>
                <a:lnTo>
                  <a:pt x="197" y="438"/>
                </a:lnTo>
                <a:lnTo>
                  <a:pt x="191" y="446"/>
                </a:lnTo>
                <a:lnTo>
                  <a:pt x="182" y="455"/>
                </a:lnTo>
                <a:lnTo>
                  <a:pt x="174" y="463"/>
                </a:lnTo>
                <a:lnTo>
                  <a:pt x="164" y="475"/>
                </a:lnTo>
                <a:lnTo>
                  <a:pt x="155" y="480"/>
                </a:lnTo>
                <a:lnTo>
                  <a:pt x="147" y="486"/>
                </a:lnTo>
                <a:lnTo>
                  <a:pt x="133" y="495"/>
                </a:lnTo>
                <a:lnTo>
                  <a:pt x="125" y="500"/>
                </a:lnTo>
                <a:lnTo>
                  <a:pt x="118" y="505"/>
                </a:lnTo>
                <a:lnTo>
                  <a:pt x="116" y="510"/>
                </a:lnTo>
                <a:lnTo>
                  <a:pt x="111" y="516"/>
                </a:lnTo>
                <a:lnTo>
                  <a:pt x="110" y="522"/>
                </a:lnTo>
                <a:lnTo>
                  <a:pt x="108" y="526"/>
                </a:lnTo>
                <a:lnTo>
                  <a:pt x="131" y="557"/>
                </a:lnTo>
                <a:lnTo>
                  <a:pt x="138" y="552"/>
                </a:lnTo>
                <a:lnTo>
                  <a:pt x="145" y="557"/>
                </a:lnTo>
                <a:lnTo>
                  <a:pt x="150" y="563"/>
                </a:lnTo>
                <a:lnTo>
                  <a:pt x="157" y="573"/>
                </a:lnTo>
                <a:lnTo>
                  <a:pt x="170" y="588"/>
                </a:lnTo>
                <a:lnTo>
                  <a:pt x="177" y="593"/>
                </a:lnTo>
                <a:lnTo>
                  <a:pt x="182" y="596"/>
                </a:lnTo>
                <a:lnTo>
                  <a:pt x="191" y="597"/>
                </a:lnTo>
                <a:lnTo>
                  <a:pt x="214" y="597"/>
                </a:lnTo>
                <a:lnTo>
                  <a:pt x="212" y="581"/>
                </a:lnTo>
                <a:lnTo>
                  <a:pt x="205" y="574"/>
                </a:lnTo>
                <a:lnTo>
                  <a:pt x="197" y="569"/>
                </a:lnTo>
                <a:lnTo>
                  <a:pt x="192" y="566"/>
                </a:lnTo>
                <a:lnTo>
                  <a:pt x="189" y="560"/>
                </a:lnTo>
                <a:lnTo>
                  <a:pt x="187" y="553"/>
                </a:lnTo>
                <a:lnTo>
                  <a:pt x="185" y="539"/>
                </a:lnTo>
                <a:lnTo>
                  <a:pt x="185" y="530"/>
                </a:lnTo>
                <a:lnTo>
                  <a:pt x="187" y="519"/>
                </a:lnTo>
                <a:lnTo>
                  <a:pt x="191" y="512"/>
                </a:lnTo>
                <a:lnTo>
                  <a:pt x="194" y="505"/>
                </a:lnTo>
                <a:lnTo>
                  <a:pt x="198" y="500"/>
                </a:lnTo>
                <a:lnTo>
                  <a:pt x="202" y="495"/>
                </a:lnTo>
                <a:lnTo>
                  <a:pt x="209" y="489"/>
                </a:lnTo>
                <a:lnTo>
                  <a:pt x="219" y="482"/>
                </a:lnTo>
                <a:lnTo>
                  <a:pt x="238" y="466"/>
                </a:lnTo>
                <a:lnTo>
                  <a:pt x="259" y="451"/>
                </a:lnTo>
                <a:lnTo>
                  <a:pt x="258" y="472"/>
                </a:lnTo>
                <a:lnTo>
                  <a:pt x="255" y="492"/>
                </a:lnTo>
                <a:lnTo>
                  <a:pt x="245" y="523"/>
                </a:lnTo>
                <a:lnTo>
                  <a:pt x="239" y="536"/>
                </a:lnTo>
                <a:lnTo>
                  <a:pt x="235" y="544"/>
                </a:lnTo>
                <a:lnTo>
                  <a:pt x="231" y="554"/>
                </a:lnTo>
                <a:lnTo>
                  <a:pt x="229" y="566"/>
                </a:lnTo>
                <a:lnTo>
                  <a:pt x="232" y="597"/>
                </a:lnTo>
                <a:lnTo>
                  <a:pt x="270" y="597"/>
                </a:lnTo>
                <a:lnTo>
                  <a:pt x="273" y="590"/>
                </a:lnTo>
                <a:lnTo>
                  <a:pt x="282" y="590"/>
                </a:lnTo>
                <a:lnTo>
                  <a:pt x="286" y="591"/>
                </a:lnTo>
                <a:lnTo>
                  <a:pt x="295" y="594"/>
                </a:lnTo>
                <a:lnTo>
                  <a:pt x="303" y="597"/>
                </a:lnTo>
                <a:lnTo>
                  <a:pt x="364" y="597"/>
                </a:lnTo>
                <a:lnTo>
                  <a:pt x="367" y="596"/>
                </a:lnTo>
                <a:lnTo>
                  <a:pt x="370" y="594"/>
                </a:lnTo>
                <a:lnTo>
                  <a:pt x="371" y="591"/>
                </a:lnTo>
                <a:lnTo>
                  <a:pt x="373" y="588"/>
                </a:lnTo>
                <a:lnTo>
                  <a:pt x="373" y="586"/>
                </a:lnTo>
                <a:lnTo>
                  <a:pt x="373" y="583"/>
                </a:lnTo>
                <a:lnTo>
                  <a:pt x="371" y="581"/>
                </a:lnTo>
                <a:lnTo>
                  <a:pt x="370" y="580"/>
                </a:lnTo>
                <a:lnTo>
                  <a:pt x="367" y="580"/>
                </a:lnTo>
                <a:lnTo>
                  <a:pt x="340" y="571"/>
                </a:lnTo>
                <a:lnTo>
                  <a:pt x="313" y="563"/>
                </a:lnTo>
                <a:lnTo>
                  <a:pt x="307" y="559"/>
                </a:lnTo>
                <a:lnTo>
                  <a:pt x="299" y="553"/>
                </a:lnTo>
                <a:lnTo>
                  <a:pt x="293" y="544"/>
                </a:lnTo>
                <a:lnTo>
                  <a:pt x="290" y="533"/>
                </a:lnTo>
                <a:lnTo>
                  <a:pt x="292" y="522"/>
                </a:lnTo>
                <a:lnTo>
                  <a:pt x="295" y="509"/>
                </a:lnTo>
                <a:lnTo>
                  <a:pt x="297" y="498"/>
                </a:lnTo>
                <a:lnTo>
                  <a:pt x="302" y="486"/>
                </a:lnTo>
                <a:lnTo>
                  <a:pt x="307" y="471"/>
                </a:lnTo>
                <a:lnTo>
                  <a:pt x="340" y="381"/>
                </a:lnTo>
                <a:lnTo>
                  <a:pt x="344" y="365"/>
                </a:lnTo>
                <a:lnTo>
                  <a:pt x="349" y="341"/>
                </a:lnTo>
                <a:lnTo>
                  <a:pt x="353" y="314"/>
                </a:lnTo>
                <a:lnTo>
                  <a:pt x="349" y="307"/>
                </a:lnTo>
                <a:lnTo>
                  <a:pt x="344" y="297"/>
                </a:lnTo>
                <a:lnTo>
                  <a:pt x="337" y="293"/>
                </a:lnTo>
                <a:lnTo>
                  <a:pt x="330" y="290"/>
                </a:lnTo>
                <a:lnTo>
                  <a:pt x="302" y="284"/>
                </a:lnTo>
                <a:close/>
              </a:path>
            </a:pathLst>
          </a:cu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98" name="Freeform 97"/>
          <p:cNvSpPr>
            <a:spLocks/>
          </p:cNvSpPr>
          <p:nvPr/>
        </p:nvSpPr>
        <p:spPr bwMode="auto">
          <a:xfrm>
            <a:off x="2062163" y="2356181"/>
            <a:ext cx="692150" cy="803275"/>
          </a:xfrm>
          <a:custGeom>
            <a:avLst/>
            <a:gdLst>
              <a:gd name="T0" fmla="*/ 293 w 371"/>
              <a:gd name="T1" fmla="*/ 100 h 431"/>
              <a:gd name="T2" fmla="*/ 73 w 371"/>
              <a:gd name="T3" fmla="*/ 100 h 431"/>
              <a:gd name="T4" fmla="*/ 73 w 371"/>
              <a:gd name="T5" fmla="*/ 118 h 431"/>
              <a:gd name="T6" fmla="*/ 53 w 371"/>
              <a:gd name="T7" fmla="*/ 115 h 431"/>
              <a:gd name="T8" fmla="*/ 53 w 371"/>
              <a:gd name="T9" fmla="*/ 100 h 431"/>
              <a:gd name="T10" fmla="*/ 46 w 371"/>
              <a:gd name="T11" fmla="*/ 100 h 431"/>
              <a:gd name="T12" fmla="*/ 39 w 371"/>
              <a:gd name="T13" fmla="*/ 98 h 431"/>
              <a:gd name="T14" fmla="*/ 31 w 371"/>
              <a:gd name="T15" fmla="*/ 94 h 431"/>
              <a:gd name="T16" fmla="*/ 29 w 371"/>
              <a:gd name="T17" fmla="*/ 88 h 431"/>
              <a:gd name="T18" fmla="*/ 27 w 371"/>
              <a:gd name="T19" fmla="*/ 84 h 431"/>
              <a:gd name="T20" fmla="*/ 27 w 371"/>
              <a:gd name="T21" fmla="*/ 19 h 431"/>
              <a:gd name="T22" fmla="*/ 0 w 371"/>
              <a:gd name="T23" fmla="*/ 19 h 431"/>
              <a:gd name="T24" fmla="*/ 0 w 371"/>
              <a:gd name="T25" fmla="*/ 0 h 431"/>
              <a:gd name="T26" fmla="*/ 370 w 371"/>
              <a:gd name="T27" fmla="*/ 0 h 431"/>
              <a:gd name="T28" fmla="*/ 371 w 371"/>
              <a:gd name="T29" fmla="*/ 19 h 431"/>
              <a:gd name="T30" fmla="*/ 341 w 371"/>
              <a:gd name="T31" fmla="*/ 19 h 431"/>
              <a:gd name="T32" fmla="*/ 341 w 371"/>
              <a:gd name="T33" fmla="*/ 86 h 431"/>
              <a:gd name="T34" fmla="*/ 338 w 371"/>
              <a:gd name="T35" fmla="*/ 91 h 431"/>
              <a:gd name="T36" fmla="*/ 331 w 371"/>
              <a:gd name="T37" fmla="*/ 97 h 431"/>
              <a:gd name="T38" fmla="*/ 327 w 371"/>
              <a:gd name="T39" fmla="*/ 100 h 431"/>
              <a:gd name="T40" fmla="*/ 314 w 371"/>
              <a:gd name="T41" fmla="*/ 100 h 431"/>
              <a:gd name="T42" fmla="*/ 336 w 371"/>
              <a:gd name="T43" fmla="*/ 431 h 431"/>
              <a:gd name="T44" fmla="*/ 314 w 371"/>
              <a:gd name="T45" fmla="*/ 431 h 431"/>
              <a:gd name="T46" fmla="*/ 293 w 371"/>
              <a:gd name="T47" fmla="*/ 10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71" h="431">
                <a:moveTo>
                  <a:pt x="293" y="100"/>
                </a:moveTo>
                <a:lnTo>
                  <a:pt x="73" y="100"/>
                </a:lnTo>
                <a:lnTo>
                  <a:pt x="73" y="118"/>
                </a:lnTo>
                <a:lnTo>
                  <a:pt x="53" y="115"/>
                </a:lnTo>
                <a:lnTo>
                  <a:pt x="53" y="100"/>
                </a:lnTo>
                <a:lnTo>
                  <a:pt x="46" y="100"/>
                </a:lnTo>
                <a:lnTo>
                  <a:pt x="39" y="98"/>
                </a:lnTo>
                <a:lnTo>
                  <a:pt x="31" y="94"/>
                </a:lnTo>
                <a:lnTo>
                  <a:pt x="29" y="88"/>
                </a:lnTo>
                <a:lnTo>
                  <a:pt x="27" y="84"/>
                </a:lnTo>
                <a:lnTo>
                  <a:pt x="27" y="19"/>
                </a:lnTo>
                <a:lnTo>
                  <a:pt x="0" y="19"/>
                </a:lnTo>
                <a:lnTo>
                  <a:pt x="0" y="0"/>
                </a:lnTo>
                <a:lnTo>
                  <a:pt x="370" y="0"/>
                </a:lnTo>
                <a:lnTo>
                  <a:pt x="371" y="19"/>
                </a:lnTo>
                <a:lnTo>
                  <a:pt x="341" y="19"/>
                </a:lnTo>
                <a:lnTo>
                  <a:pt x="341" y="86"/>
                </a:lnTo>
                <a:lnTo>
                  <a:pt x="338" y="91"/>
                </a:lnTo>
                <a:lnTo>
                  <a:pt x="331" y="97"/>
                </a:lnTo>
                <a:lnTo>
                  <a:pt x="327" y="100"/>
                </a:lnTo>
                <a:lnTo>
                  <a:pt x="314" y="100"/>
                </a:lnTo>
                <a:lnTo>
                  <a:pt x="336" y="431"/>
                </a:lnTo>
                <a:lnTo>
                  <a:pt x="314" y="431"/>
                </a:lnTo>
                <a:lnTo>
                  <a:pt x="293" y="100"/>
                </a:lnTo>
                <a:close/>
              </a:path>
            </a:pathLst>
          </a:custGeom>
          <a:solidFill>
            <a:srgbClr val="77777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99" name="Freeform 98"/>
          <p:cNvSpPr>
            <a:spLocks/>
          </p:cNvSpPr>
          <p:nvPr/>
        </p:nvSpPr>
        <p:spPr bwMode="auto">
          <a:xfrm>
            <a:off x="1714500" y="1433844"/>
            <a:ext cx="390525" cy="647700"/>
          </a:xfrm>
          <a:custGeom>
            <a:avLst/>
            <a:gdLst>
              <a:gd name="T0" fmla="*/ 122 w 210"/>
              <a:gd name="T1" fmla="*/ 331 h 347"/>
              <a:gd name="T2" fmla="*/ 128 w 210"/>
              <a:gd name="T3" fmla="*/ 322 h 347"/>
              <a:gd name="T4" fmla="*/ 139 w 210"/>
              <a:gd name="T5" fmla="*/ 320 h 347"/>
              <a:gd name="T6" fmla="*/ 150 w 210"/>
              <a:gd name="T7" fmla="*/ 318 h 347"/>
              <a:gd name="T8" fmla="*/ 155 w 210"/>
              <a:gd name="T9" fmla="*/ 310 h 347"/>
              <a:gd name="T10" fmla="*/ 155 w 210"/>
              <a:gd name="T11" fmla="*/ 302 h 347"/>
              <a:gd name="T12" fmla="*/ 159 w 210"/>
              <a:gd name="T13" fmla="*/ 297 h 347"/>
              <a:gd name="T14" fmla="*/ 157 w 210"/>
              <a:gd name="T15" fmla="*/ 291 h 347"/>
              <a:gd name="T16" fmla="*/ 159 w 210"/>
              <a:gd name="T17" fmla="*/ 290 h 347"/>
              <a:gd name="T18" fmla="*/ 164 w 210"/>
              <a:gd name="T19" fmla="*/ 287 h 347"/>
              <a:gd name="T20" fmla="*/ 163 w 210"/>
              <a:gd name="T21" fmla="*/ 278 h 347"/>
              <a:gd name="T22" fmla="*/ 173 w 210"/>
              <a:gd name="T23" fmla="*/ 277 h 347"/>
              <a:gd name="T24" fmla="*/ 172 w 210"/>
              <a:gd name="T25" fmla="*/ 268 h 347"/>
              <a:gd name="T26" fmla="*/ 166 w 210"/>
              <a:gd name="T27" fmla="*/ 258 h 347"/>
              <a:gd name="T28" fmla="*/ 169 w 210"/>
              <a:gd name="T29" fmla="*/ 237 h 347"/>
              <a:gd name="T30" fmla="*/ 173 w 210"/>
              <a:gd name="T31" fmla="*/ 227 h 347"/>
              <a:gd name="T32" fmla="*/ 174 w 210"/>
              <a:gd name="T33" fmla="*/ 213 h 347"/>
              <a:gd name="T34" fmla="*/ 172 w 210"/>
              <a:gd name="T35" fmla="*/ 203 h 347"/>
              <a:gd name="T36" fmla="*/ 177 w 210"/>
              <a:gd name="T37" fmla="*/ 187 h 347"/>
              <a:gd name="T38" fmla="*/ 184 w 210"/>
              <a:gd name="T39" fmla="*/ 172 h 347"/>
              <a:gd name="T40" fmla="*/ 187 w 210"/>
              <a:gd name="T41" fmla="*/ 158 h 347"/>
              <a:gd name="T42" fmla="*/ 193 w 210"/>
              <a:gd name="T43" fmla="*/ 130 h 347"/>
              <a:gd name="T44" fmla="*/ 200 w 210"/>
              <a:gd name="T45" fmla="*/ 111 h 347"/>
              <a:gd name="T46" fmla="*/ 207 w 210"/>
              <a:gd name="T47" fmla="*/ 101 h 347"/>
              <a:gd name="T48" fmla="*/ 210 w 210"/>
              <a:gd name="T49" fmla="*/ 88 h 347"/>
              <a:gd name="T50" fmla="*/ 207 w 210"/>
              <a:gd name="T51" fmla="*/ 68 h 347"/>
              <a:gd name="T52" fmla="*/ 199 w 210"/>
              <a:gd name="T53" fmla="*/ 35 h 347"/>
              <a:gd name="T54" fmla="*/ 193 w 210"/>
              <a:gd name="T55" fmla="*/ 34 h 347"/>
              <a:gd name="T56" fmla="*/ 184 w 210"/>
              <a:gd name="T57" fmla="*/ 10 h 347"/>
              <a:gd name="T58" fmla="*/ 180 w 210"/>
              <a:gd name="T59" fmla="*/ 4 h 347"/>
              <a:gd name="T60" fmla="*/ 177 w 210"/>
              <a:gd name="T61" fmla="*/ 1 h 347"/>
              <a:gd name="T62" fmla="*/ 172 w 210"/>
              <a:gd name="T63" fmla="*/ 1 h 347"/>
              <a:gd name="T64" fmla="*/ 169 w 210"/>
              <a:gd name="T65" fmla="*/ 24 h 347"/>
              <a:gd name="T66" fmla="*/ 166 w 210"/>
              <a:gd name="T67" fmla="*/ 25 h 347"/>
              <a:gd name="T68" fmla="*/ 167 w 210"/>
              <a:gd name="T69" fmla="*/ 44 h 347"/>
              <a:gd name="T70" fmla="*/ 172 w 210"/>
              <a:gd name="T71" fmla="*/ 64 h 347"/>
              <a:gd name="T72" fmla="*/ 180 w 210"/>
              <a:gd name="T73" fmla="*/ 89 h 347"/>
              <a:gd name="T74" fmla="*/ 177 w 210"/>
              <a:gd name="T75" fmla="*/ 112 h 347"/>
              <a:gd name="T76" fmla="*/ 173 w 210"/>
              <a:gd name="T77" fmla="*/ 122 h 347"/>
              <a:gd name="T78" fmla="*/ 157 w 210"/>
              <a:gd name="T79" fmla="*/ 145 h 347"/>
              <a:gd name="T80" fmla="*/ 139 w 210"/>
              <a:gd name="T81" fmla="*/ 167 h 347"/>
              <a:gd name="T82" fmla="*/ 115 w 210"/>
              <a:gd name="T83" fmla="*/ 179 h 347"/>
              <a:gd name="T84" fmla="*/ 89 w 210"/>
              <a:gd name="T85" fmla="*/ 177 h 347"/>
              <a:gd name="T86" fmla="*/ 71 w 210"/>
              <a:gd name="T87" fmla="*/ 186 h 347"/>
              <a:gd name="T88" fmla="*/ 52 w 210"/>
              <a:gd name="T89" fmla="*/ 203 h 347"/>
              <a:gd name="T90" fmla="*/ 41 w 210"/>
              <a:gd name="T91" fmla="*/ 219 h 347"/>
              <a:gd name="T92" fmla="*/ 31 w 210"/>
              <a:gd name="T93" fmla="*/ 236 h 347"/>
              <a:gd name="T94" fmla="*/ 22 w 210"/>
              <a:gd name="T95" fmla="*/ 253 h 347"/>
              <a:gd name="T96" fmla="*/ 15 w 210"/>
              <a:gd name="T97" fmla="*/ 285 h 347"/>
              <a:gd name="T98" fmla="*/ 5 w 210"/>
              <a:gd name="T99" fmla="*/ 295 h 347"/>
              <a:gd name="T100" fmla="*/ 0 w 210"/>
              <a:gd name="T101" fmla="*/ 308 h 347"/>
              <a:gd name="T102" fmla="*/ 5 w 210"/>
              <a:gd name="T103" fmla="*/ 321 h 347"/>
              <a:gd name="T104" fmla="*/ 12 w 210"/>
              <a:gd name="T105" fmla="*/ 334 h 347"/>
              <a:gd name="T106" fmla="*/ 27 w 210"/>
              <a:gd name="T107" fmla="*/ 34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0" h="347">
                <a:moveTo>
                  <a:pt x="119" y="341"/>
                </a:moveTo>
                <a:lnTo>
                  <a:pt x="122" y="331"/>
                </a:lnTo>
                <a:lnTo>
                  <a:pt x="123" y="327"/>
                </a:lnTo>
                <a:lnTo>
                  <a:pt x="128" y="322"/>
                </a:lnTo>
                <a:lnTo>
                  <a:pt x="132" y="321"/>
                </a:lnTo>
                <a:lnTo>
                  <a:pt x="139" y="320"/>
                </a:lnTo>
                <a:lnTo>
                  <a:pt x="149" y="320"/>
                </a:lnTo>
                <a:lnTo>
                  <a:pt x="150" y="318"/>
                </a:lnTo>
                <a:lnTo>
                  <a:pt x="153" y="314"/>
                </a:lnTo>
                <a:lnTo>
                  <a:pt x="155" y="310"/>
                </a:lnTo>
                <a:lnTo>
                  <a:pt x="155" y="305"/>
                </a:lnTo>
                <a:lnTo>
                  <a:pt x="155" y="302"/>
                </a:lnTo>
                <a:lnTo>
                  <a:pt x="157" y="300"/>
                </a:lnTo>
                <a:lnTo>
                  <a:pt x="159" y="297"/>
                </a:lnTo>
                <a:lnTo>
                  <a:pt x="159" y="295"/>
                </a:lnTo>
                <a:lnTo>
                  <a:pt x="157" y="291"/>
                </a:lnTo>
                <a:lnTo>
                  <a:pt x="155" y="290"/>
                </a:lnTo>
                <a:lnTo>
                  <a:pt x="159" y="290"/>
                </a:lnTo>
                <a:lnTo>
                  <a:pt x="160" y="290"/>
                </a:lnTo>
                <a:lnTo>
                  <a:pt x="164" y="287"/>
                </a:lnTo>
                <a:lnTo>
                  <a:pt x="163" y="284"/>
                </a:lnTo>
                <a:lnTo>
                  <a:pt x="163" y="278"/>
                </a:lnTo>
                <a:lnTo>
                  <a:pt x="170" y="277"/>
                </a:lnTo>
                <a:lnTo>
                  <a:pt x="173" y="277"/>
                </a:lnTo>
                <a:lnTo>
                  <a:pt x="173" y="273"/>
                </a:lnTo>
                <a:lnTo>
                  <a:pt x="172" y="268"/>
                </a:lnTo>
                <a:lnTo>
                  <a:pt x="169" y="266"/>
                </a:lnTo>
                <a:lnTo>
                  <a:pt x="166" y="258"/>
                </a:lnTo>
                <a:lnTo>
                  <a:pt x="164" y="246"/>
                </a:lnTo>
                <a:lnTo>
                  <a:pt x="169" y="237"/>
                </a:lnTo>
                <a:lnTo>
                  <a:pt x="172" y="231"/>
                </a:lnTo>
                <a:lnTo>
                  <a:pt x="173" y="227"/>
                </a:lnTo>
                <a:lnTo>
                  <a:pt x="174" y="221"/>
                </a:lnTo>
                <a:lnTo>
                  <a:pt x="174" y="213"/>
                </a:lnTo>
                <a:lnTo>
                  <a:pt x="173" y="207"/>
                </a:lnTo>
                <a:lnTo>
                  <a:pt x="172" y="203"/>
                </a:lnTo>
                <a:lnTo>
                  <a:pt x="174" y="194"/>
                </a:lnTo>
                <a:lnTo>
                  <a:pt x="177" y="187"/>
                </a:lnTo>
                <a:lnTo>
                  <a:pt x="182" y="180"/>
                </a:lnTo>
                <a:lnTo>
                  <a:pt x="184" y="172"/>
                </a:lnTo>
                <a:lnTo>
                  <a:pt x="184" y="165"/>
                </a:lnTo>
                <a:lnTo>
                  <a:pt x="187" y="158"/>
                </a:lnTo>
                <a:lnTo>
                  <a:pt x="187" y="149"/>
                </a:lnTo>
                <a:lnTo>
                  <a:pt x="193" y="130"/>
                </a:lnTo>
                <a:lnTo>
                  <a:pt x="199" y="116"/>
                </a:lnTo>
                <a:lnTo>
                  <a:pt x="200" y="111"/>
                </a:lnTo>
                <a:lnTo>
                  <a:pt x="203" y="105"/>
                </a:lnTo>
                <a:lnTo>
                  <a:pt x="207" y="101"/>
                </a:lnTo>
                <a:lnTo>
                  <a:pt x="209" y="95"/>
                </a:lnTo>
                <a:lnTo>
                  <a:pt x="210" y="88"/>
                </a:lnTo>
                <a:lnTo>
                  <a:pt x="209" y="76"/>
                </a:lnTo>
                <a:lnTo>
                  <a:pt x="207" y="68"/>
                </a:lnTo>
                <a:lnTo>
                  <a:pt x="200" y="37"/>
                </a:lnTo>
                <a:lnTo>
                  <a:pt x="199" y="35"/>
                </a:lnTo>
                <a:lnTo>
                  <a:pt x="197" y="34"/>
                </a:lnTo>
                <a:lnTo>
                  <a:pt x="193" y="34"/>
                </a:lnTo>
                <a:lnTo>
                  <a:pt x="191" y="35"/>
                </a:lnTo>
                <a:lnTo>
                  <a:pt x="184" y="10"/>
                </a:lnTo>
                <a:lnTo>
                  <a:pt x="183" y="7"/>
                </a:lnTo>
                <a:lnTo>
                  <a:pt x="180" y="4"/>
                </a:lnTo>
                <a:lnTo>
                  <a:pt x="177" y="4"/>
                </a:lnTo>
                <a:lnTo>
                  <a:pt x="177" y="1"/>
                </a:lnTo>
                <a:lnTo>
                  <a:pt x="173" y="0"/>
                </a:lnTo>
                <a:lnTo>
                  <a:pt x="172" y="1"/>
                </a:lnTo>
                <a:lnTo>
                  <a:pt x="169" y="3"/>
                </a:lnTo>
                <a:lnTo>
                  <a:pt x="169" y="24"/>
                </a:lnTo>
                <a:lnTo>
                  <a:pt x="167" y="24"/>
                </a:lnTo>
                <a:lnTo>
                  <a:pt x="166" y="25"/>
                </a:lnTo>
                <a:lnTo>
                  <a:pt x="166" y="34"/>
                </a:lnTo>
                <a:lnTo>
                  <a:pt x="167" y="44"/>
                </a:lnTo>
                <a:lnTo>
                  <a:pt x="169" y="52"/>
                </a:lnTo>
                <a:lnTo>
                  <a:pt x="172" y="64"/>
                </a:lnTo>
                <a:lnTo>
                  <a:pt x="173" y="72"/>
                </a:lnTo>
                <a:lnTo>
                  <a:pt x="180" y="89"/>
                </a:lnTo>
                <a:lnTo>
                  <a:pt x="180" y="103"/>
                </a:lnTo>
                <a:lnTo>
                  <a:pt x="177" y="112"/>
                </a:lnTo>
                <a:lnTo>
                  <a:pt x="176" y="118"/>
                </a:lnTo>
                <a:lnTo>
                  <a:pt x="173" y="122"/>
                </a:lnTo>
                <a:lnTo>
                  <a:pt x="164" y="136"/>
                </a:lnTo>
                <a:lnTo>
                  <a:pt x="157" y="145"/>
                </a:lnTo>
                <a:lnTo>
                  <a:pt x="147" y="155"/>
                </a:lnTo>
                <a:lnTo>
                  <a:pt x="139" y="167"/>
                </a:lnTo>
                <a:lnTo>
                  <a:pt x="130" y="180"/>
                </a:lnTo>
                <a:lnTo>
                  <a:pt x="115" y="179"/>
                </a:lnTo>
                <a:lnTo>
                  <a:pt x="105" y="177"/>
                </a:lnTo>
                <a:lnTo>
                  <a:pt x="89" y="177"/>
                </a:lnTo>
                <a:lnTo>
                  <a:pt x="79" y="180"/>
                </a:lnTo>
                <a:lnTo>
                  <a:pt x="71" y="186"/>
                </a:lnTo>
                <a:lnTo>
                  <a:pt x="65" y="190"/>
                </a:lnTo>
                <a:lnTo>
                  <a:pt x="52" y="203"/>
                </a:lnTo>
                <a:lnTo>
                  <a:pt x="48" y="212"/>
                </a:lnTo>
                <a:lnTo>
                  <a:pt x="41" y="219"/>
                </a:lnTo>
                <a:lnTo>
                  <a:pt x="37" y="227"/>
                </a:lnTo>
                <a:lnTo>
                  <a:pt x="31" y="236"/>
                </a:lnTo>
                <a:lnTo>
                  <a:pt x="25" y="244"/>
                </a:lnTo>
                <a:lnTo>
                  <a:pt x="22" y="253"/>
                </a:lnTo>
                <a:lnTo>
                  <a:pt x="15" y="268"/>
                </a:lnTo>
                <a:lnTo>
                  <a:pt x="15" y="285"/>
                </a:lnTo>
                <a:lnTo>
                  <a:pt x="10" y="291"/>
                </a:lnTo>
                <a:lnTo>
                  <a:pt x="5" y="295"/>
                </a:lnTo>
                <a:lnTo>
                  <a:pt x="0" y="300"/>
                </a:lnTo>
                <a:lnTo>
                  <a:pt x="0" y="308"/>
                </a:lnTo>
                <a:lnTo>
                  <a:pt x="2" y="315"/>
                </a:lnTo>
                <a:lnTo>
                  <a:pt x="5" y="321"/>
                </a:lnTo>
                <a:lnTo>
                  <a:pt x="10" y="327"/>
                </a:lnTo>
                <a:lnTo>
                  <a:pt x="12" y="334"/>
                </a:lnTo>
                <a:lnTo>
                  <a:pt x="20" y="338"/>
                </a:lnTo>
                <a:lnTo>
                  <a:pt x="27" y="347"/>
                </a:lnTo>
                <a:lnTo>
                  <a:pt x="119" y="341"/>
                </a:lnTo>
                <a:close/>
              </a:path>
            </a:pathLst>
          </a:cu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00" name="Line 156"/>
          <p:cNvSpPr>
            <a:spLocks noChangeShapeType="1"/>
          </p:cNvSpPr>
          <p:nvPr/>
        </p:nvSpPr>
        <p:spPr bwMode="auto">
          <a:xfrm flipH="1" flipV="1">
            <a:off x="1951038" y="1771981"/>
            <a:ext cx="85725" cy="3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01" name="Freeform 100"/>
          <p:cNvSpPr>
            <a:spLocks/>
          </p:cNvSpPr>
          <p:nvPr/>
        </p:nvSpPr>
        <p:spPr bwMode="auto">
          <a:xfrm>
            <a:off x="2003425" y="2626056"/>
            <a:ext cx="284163" cy="234950"/>
          </a:xfrm>
          <a:custGeom>
            <a:avLst/>
            <a:gdLst>
              <a:gd name="T0" fmla="*/ 0 w 153"/>
              <a:gd name="T1" fmla="*/ 126 h 126"/>
              <a:gd name="T2" fmla="*/ 36 w 153"/>
              <a:gd name="T3" fmla="*/ 96 h 126"/>
              <a:gd name="T4" fmla="*/ 57 w 153"/>
              <a:gd name="T5" fmla="*/ 63 h 126"/>
              <a:gd name="T6" fmla="*/ 75 w 153"/>
              <a:gd name="T7" fmla="*/ 39 h 126"/>
              <a:gd name="T8" fmla="*/ 120 w 153"/>
              <a:gd name="T9" fmla="*/ 18 h 126"/>
              <a:gd name="T10" fmla="*/ 153 w 153"/>
              <a:gd name="T11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" h="126">
                <a:moveTo>
                  <a:pt x="0" y="126"/>
                </a:moveTo>
                <a:cubicBezTo>
                  <a:pt x="13" y="116"/>
                  <a:pt x="27" y="106"/>
                  <a:pt x="36" y="96"/>
                </a:cubicBezTo>
                <a:cubicBezTo>
                  <a:pt x="45" y="86"/>
                  <a:pt x="51" y="72"/>
                  <a:pt x="57" y="63"/>
                </a:cubicBezTo>
                <a:cubicBezTo>
                  <a:pt x="63" y="54"/>
                  <a:pt x="65" y="46"/>
                  <a:pt x="75" y="39"/>
                </a:cubicBezTo>
                <a:cubicBezTo>
                  <a:pt x="85" y="32"/>
                  <a:pt x="107" y="24"/>
                  <a:pt x="120" y="18"/>
                </a:cubicBezTo>
                <a:cubicBezTo>
                  <a:pt x="133" y="12"/>
                  <a:pt x="146" y="4"/>
                  <a:pt x="153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02" name="Freeform 101"/>
          <p:cNvSpPr>
            <a:spLocks/>
          </p:cNvSpPr>
          <p:nvPr/>
        </p:nvSpPr>
        <p:spPr bwMode="auto">
          <a:xfrm>
            <a:off x="2120900" y="2651456"/>
            <a:ext cx="165100" cy="231775"/>
          </a:xfrm>
          <a:custGeom>
            <a:avLst/>
            <a:gdLst>
              <a:gd name="T0" fmla="*/ 0 w 89"/>
              <a:gd name="T1" fmla="*/ 124 h 124"/>
              <a:gd name="T2" fmla="*/ 23 w 89"/>
              <a:gd name="T3" fmla="*/ 102 h 124"/>
              <a:gd name="T4" fmla="*/ 45 w 89"/>
              <a:gd name="T5" fmla="*/ 81 h 124"/>
              <a:gd name="T6" fmla="*/ 65 w 89"/>
              <a:gd name="T7" fmla="*/ 51 h 124"/>
              <a:gd name="T8" fmla="*/ 89 w 89"/>
              <a:gd name="T9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124">
                <a:moveTo>
                  <a:pt x="0" y="124"/>
                </a:moveTo>
                <a:cubicBezTo>
                  <a:pt x="8" y="117"/>
                  <a:pt x="16" y="109"/>
                  <a:pt x="23" y="102"/>
                </a:cubicBezTo>
                <a:cubicBezTo>
                  <a:pt x="30" y="95"/>
                  <a:pt x="38" y="89"/>
                  <a:pt x="45" y="81"/>
                </a:cubicBezTo>
                <a:cubicBezTo>
                  <a:pt x="52" y="73"/>
                  <a:pt x="58" y="64"/>
                  <a:pt x="65" y="51"/>
                </a:cubicBezTo>
                <a:cubicBezTo>
                  <a:pt x="72" y="38"/>
                  <a:pt x="84" y="11"/>
                  <a:pt x="89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03" name="Line 159"/>
          <p:cNvSpPr>
            <a:spLocks noChangeShapeType="1"/>
          </p:cNvSpPr>
          <p:nvPr/>
        </p:nvSpPr>
        <p:spPr bwMode="auto">
          <a:xfrm flipH="1">
            <a:off x="2227263" y="2210131"/>
            <a:ext cx="90487" cy="111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04" name="Freeform 103"/>
          <p:cNvSpPr>
            <a:spLocks/>
          </p:cNvSpPr>
          <p:nvPr/>
        </p:nvSpPr>
        <p:spPr bwMode="auto">
          <a:xfrm>
            <a:off x="2095500" y="2294269"/>
            <a:ext cx="125413" cy="33337"/>
          </a:xfrm>
          <a:custGeom>
            <a:avLst/>
            <a:gdLst>
              <a:gd name="T0" fmla="*/ 0 w 67"/>
              <a:gd name="T1" fmla="*/ 0 h 18"/>
              <a:gd name="T2" fmla="*/ 24 w 67"/>
              <a:gd name="T3" fmla="*/ 7 h 18"/>
              <a:gd name="T4" fmla="*/ 43 w 67"/>
              <a:gd name="T5" fmla="*/ 7 h 18"/>
              <a:gd name="T6" fmla="*/ 67 w 67"/>
              <a:gd name="T7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" h="18">
                <a:moveTo>
                  <a:pt x="0" y="0"/>
                </a:moveTo>
                <a:cubicBezTo>
                  <a:pt x="8" y="3"/>
                  <a:pt x="17" y="6"/>
                  <a:pt x="24" y="7"/>
                </a:cubicBezTo>
                <a:cubicBezTo>
                  <a:pt x="31" y="8"/>
                  <a:pt x="36" y="5"/>
                  <a:pt x="43" y="7"/>
                </a:cubicBezTo>
                <a:cubicBezTo>
                  <a:pt x="50" y="9"/>
                  <a:pt x="63" y="16"/>
                  <a:pt x="67" y="1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05" name="Freeform 104"/>
          <p:cNvSpPr>
            <a:spLocks/>
          </p:cNvSpPr>
          <p:nvPr/>
        </p:nvSpPr>
        <p:spPr bwMode="auto">
          <a:xfrm>
            <a:off x="1771650" y="1816431"/>
            <a:ext cx="263525" cy="265113"/>
          </a:xfrm>
          <a:custGeom>
            <a:avLst/>
            <a:gdLst>
              <a:gd name="T0" fmla="*/ 141 w 141"/>
              <a:gd name="T1" fmla="*/ 1 h 142"/>
              <a:gd name="T2" fmla="*/ 111 w 141"/>
              <a:gd name="T3" fmla="*/ 4 h 142"/>
              <a:gd name="T4" fmla="*/ 70 w 141"/>
              <a:gd name="T5" fmla="*/ 4 h 142"/>
              <a:gd name="T6" fmla="*/ 55 w 141"/>
              <a:gd name="T7" fmla="*/ 26 h 142"/>
              <a:gd name="T8" fmla="*/ 45 w 141"/>
              <a:gd name="T9" fmla="*/ 52 h 142"/>
              <a:gd name="T10" fmla="*/ 31 w 141"/>
              <a:gd name="T11" fmla="*/ 79 h 142"/>
              <a:gd name="T12" fmla="*/ 39 w 141"/>
              <a:gd name="T13" fmla="*/ 109 h 142"/>
              <a:gd name="T14" fmla="*/ 25 w 141"/>
              <a:gd name="T15" fmla="*/ 133 h 142"/>
              <a:gd name="T16" fmla="*/ 0 w 141"/>
              <a:gd name="T17" fmla="*/ 142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1" h="142">
                <a:moveTo>
                  <a:pt x="141" y="1"/>
                </a:moveTo>
                <a:cubicBezTo>
                  <a:pt x="132" y="2"/>
                  <a:pt x="123" y="4"/>
                  <a:pt x="111" y="4"/>
                </a:cubicBezTo>
                <a:cubicBezTo>
                  <a:pt x="99" y="4"/>
                  <a:pt x="79" y="0"/>
                  <a:pt x="70" y="4"/>
                </a:cubicBezTo>
                <a:cubicBezTo>
                  <a:pt x="61" y="8"/>
                  <a:pt x="59" y="18"/>
                  <a:pt x="55" y="26"/>
                </a:cubicBezTo>
                <a:cubicBezTo>
                  <a:pt x="51" y="34"/>
                  <a:pt x="49" y="43"/>
                  <a:pt x="45" y="52"/>
                </a:cubicBezTo>
                <a:cubicBezTo>
                  <a:pt x="41" y="61"/>
                  <a:pt x="32" y="70"/>
                  <a:pt x="31" y="79"/>
                </a:cubicBezTo>
                <a:cubicBezTo>
                  <a:pt x="30" y="88"/>
                  <a:pt x="40" y="100"/>
                  <a:pt x="39" y="109"/>
                </a:cubicBezTo>
                <a:cubicBezTo>
                  <a:pt x="38" y="118"/>
                  <a:pt x="31" y="128"/>
                  <a:pt x="25" y="133"/>
                </a:cubicBezTo>
                <a:cubicBezTo>
                  <a:pt x="19" y="138"/>
                  <a:pt x="9" y="140"/>
                  <a:pt x="0" y="142"/>
                </a:cubicBezTo>
              </a:path>
            </a:pathLst>
          </a:custGeom>
          <a:noFill/>
          <a:ln w="63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06" name="Freeform 105"/>
          <p:cNvSpPr>
            <a:spLocks/>
          </p:cNvSpPr>
          <p:nvPr/>
        </p:nvSpPr>
        <p:spPr bwMode="auto">
          <a:xfrm>
            <a:off x="1846263" y="2210131"/>
            <a:ext cx="223837" cy="150813"/>
          </a:xfrm>
          <a:custGeom>
            <a:avLst/>
            <a:gdLst>
              <a:gd name="T0" fmla="*/ 120 w 120"/>
              <a:gd name="T1" fmla="*/ 78 h 81"/>
              <a:gd name="T2" fmla="*/ 101 w 120"/>
              <a:gd name="T3" fmla="*/ 81 h 81"/>
              <a:gd name="T4" fmla="*/ 72 w 120"/>
              <a:gd name="T5" fmla="*/ 76 h 81"/>
              <a:gd name="T6" fmla="*/ 44 w 120"/>
              <a:gd name="T7" fmla="*/ 66 h 81"/>
              <a:gd name="T8" fmla="*/ 8 w 120"/>
              <a:gd name="T9" fmla="*/ 25 h 81"/>
              <a:gd name="T10" fmla="*/ 0 w 120"/>
              <a:gd name="T11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" h="81">
                <a:moveTo>
                  <a:pt x="120" y="78"/>
                </a:moveTo>
                <a:cubicBezTo>
                  <a:pt x="117" y="78"/>
                  <a:pt x="109" y="81"/>
                  <a:pt x="101" y="81"/>
                </a:cubicBezTo>
                <a:cubicBezTo>
                  <a:pt x="93" y="81"/>
                  <a:pt x="81" y="78"/>
                  <a:pt x="72" y="76"/>
                </a:cubicBezTo>
                <a:cubicBezTo>
                  <a:pt x="63" y="74"/>
                  <a:pt x="55" y="74"/>
                  <a:pt x="44" y="66"/>
                </a:cubicBezTo>
                <a:cubicBezTo>
                  <a:pt x="33" y="58"/>
                  <a:pt x="15" y="36"/>
                  <a:pt x="8" y="25"/>
                </a:cubicBezTo>
                <a:cubicBezTo>
                  <a:pt x="1" y="14"/>
                  <a:pt x="2" y="5"/>
                  <a:pt x="0" y="0"/>
                </a:cubicBezTo>
              </a:path>
            </a:pathLst>
          </a:custGeom>
          <a:noFill/>
          <a:ln w="63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07" name="Freeform 106"/>
          <p:cNvSpPr>
            <a:spLocks/>
          </p:cNvSpPr>
          <p:nvPr/>
        </p:nvSpPr>
        <p:spPr bwMode="auto">
          <a:xfrm>
            <a:off x="1720850" y="2726069"/>
            <a:ext cx="79375" cy="49212"/>
          </a:xfrm>
          <a:custGeom>
            <a:avLst/>
            <a:gdLst>
              <a:gd name="T0" fmla="*/ 42 w 42"/>
              <a:gd name="T1" fmla="*/ 26 h 26"/>
              <a:gd name="T2" fmla="*/ 28 w 42"/>
              <a:gd name="T3" fmla="*/ 11 h 26"/>
              <a:gd name="T4" fmla="*/ 0 w 42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6">
                <a:moveTo>
                  <a:pt x="42" y="26"/>
                </a:moveTo>
                <a:cubicBezTo>
                  <a:pt x="40" y="24"/>
                  <a:pt x="35" y="15"/>
                  <a:pt x="28" y="11"/>
                </a:cubicBezTo>
                <a:cubicBezTo>
                  <a:pt x="21" y="7"/>
                  <a:pt x="5" y="2"/>
                  <a:pt x="0" y="0"/>
                </a:cubicBezTo>
              </a:path>
            </a:pathLst>
          </a:custGeom>
          <a:noFill/>
          <a:ln w="63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08" name="Freeform 107"/>
          <p:cNvSpPr>
            <a:spLocks/>
          </p:cNvSpPr>
          <p:nvPr/>
        </p:nvSpPr>
        <p:spPr bwMode="auto">
          <a:xfrm>
            <a:off x="2220913" y="2327606"/>
            <a:ext cx="1587" cy="25400"/>
          </a:xfrm>
          <a:custGeom>
            <a:avLst/>
            <a:gdLst>
              <a:gd name="T0" fmla="*/ 0 w 1"/>
              <a:gd name="T1" fmla="*/ 0 h 16"/>
              <a:gd name="T2" fmla="*/ 0 w 1"/>
              <a:gd name="T3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6">
                <a:moveTo>
                  <a:pt x="0" y="0"/>
                </a:moveTo>
                <a:cubicBezTo>
                  <a:pt x="0" y="6"/>
                  <a:pt x="0" y="13"/>
                  <a:pt x="0" y="16"/>
                </a:cubicBezTo>
              </a:path>
            </a:pathLst>
          </a:custGeom>
          <a:noFill/>
          <a:ln w="63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09" name="Freeform 108"/>
          <p:cNvSpPr>
            <a:spLocks/>
          </p:cNvSpPr>
          <p:nvPr/>
        </p:nvSpPr>
        <p:spPr bwMode="auto">
          <a:xfrm>
            <a:off x="2044700" y="1637044"/>
            <a:ext cx="41275" cy="11112"/>
          </a:xfrm>
          <a:custGeom>
            <a:avLst/>
            <a:gdLst>
              <a:gd name="T0" fmla="*/ 0 w 26"/>
              <a:gd name="T1" fmla="*/ 1 h 7"/>
              <a:gd name="T2" fmla="*/ 11 w 26"/>
              <a:gd name="T3" fmla="*/ 1 h 7"/>
              <a:gd name="T4" fmla="*/ 26 w 26"/>
              <a:gd name="T5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" h="7">
                <a:moveTo>
                  <a:pt x="0" y="1"/>
                </a:moveTo>
                <a:cubicBezTo>
                  <a:pt x="3" y="0"/>
                  <a:pt x="7" y="0"/>
                  <a:pt x="11" y="1"/>
                </a:cubicBezTo>
                <a:cubicBezTo>
                  <a:pt x="15" y="2"/>
                  <a:pt x="24" y="6"/>
                  <a:pt x="26" y="7"/>
                </a:cubicBezTo>
              </a:path>
            </a:pathLst>
          </a:custGeom>
          <a:noFill/>
          <a:ln w="63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10724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What Is Encapsulation?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3200" dirty="0"/>
              <a:t>A mechanism of wrapping the data(variables) and code acting on the data(methods) together as a single unit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dirty="0"/>
              <a:t>Clients depend on interface.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42315" y="241022"/>
            <a:ext cx="1509711" cy="1033463"/>
            <a:chOff x="805" y="840"/>
            <a:chExt cx="4103" cy="2806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814" y="1788"/>
              <a:ext cx="978" cy="1858"/>
              <a:chOff x="814" y="1788"/>
              <a:chExt cx="978" cy="1858"/>
            </a:xfrm>
          </p:grpSpPr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815" y="1919"/>
                <a:ext cx="864" cy="172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1678" y="1789"/>
                <a:ext cx="114" cy="1856"/>
              </a:xfrm>
              <a:custGeom>
                <a:avLst/>
                <a:gdLst>
                  <a:gd name="T0" fmla="*/ 54 w 54"/>
                  <a:gd name="T1" fmla="*/ 0 h 1863"/>
                  <a:gd name="T2" fmla="*/ 1 w 54"/>
                  <a:gd name="T3" fmla="*/ 135 h 1863"/>
                  <a:gd name="T4" fmla="*/ 0 w 54"/>
                  <a:gd name="T5" fmla="*/ 1863 h 1863"/>
                  <a:gd name="T6" fmla="*/ 54 w 54"/>
                  <a:gd name="T7" fmla="*/ 1710 h 1863"/>
                  <a:gd name="T8" fmla="*/ 54 w 54"/>
                  <a:gd name="T9" fmla="*/ 0 h 18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863">
                    <a:moveTo>
                      <a:pt x="54" y="0"/>
                    </a:moveTo>
                    <a:lnTo>
                      <a:pt x="1" y="135"/>
                    </a:lnTo>
                    <a:lnTo>
                      <a:pt x="0" y="1863"/>
                    </a:lnTo>
                    <a:lnTo>
                      <a:pt x="54" y="171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CC66"/>
              </a:solidFill>
              <a:ln w="9525" cap="flat" cmpd="sng">
                <a:solidFill>
                  <a:srgbClr val="0066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814" y="1788"/>
                <a:ext cx="978" cy="132"/>
              </a:xfrm>
              <a:custGeom>
                <a:avLst/>
                <a:gdLst>
                  <a:gd name="T0" fmla="*/ 0 w 977"/>
                  <a:gd name="T1" fmla="*/ 131 h 132"/>
                  <a:gd name="T2" fmla="*/ 186 w 977"/>
                  <a:gd name="T3" fmla="*/ 2 h 132"/>
                  <a:gd name="T4" fmla="*/ 977 w 977"/>
                  <a:gd name="T5" fmla="*/ 0 h 132"/>
                  <a:gd name="T6" fmla="*/ 864 w 977"/>
                  <a:gd name="T7" fmla="*/ 132 h 132"/>
                  <a:gd name="T8" fmla="*/ 0 w 977"/>
                  <a:gd name="T9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7" h="132">
                    <a:moveTo>
                      <a:pt x="0" y="131"/>
                    </a:moveTo>
                    <a:lnTo>
                      <a:pt x="186" y="2"/>
                    </a:lnTo>
                    <a:lnTo>
                      <a:pt x="977" y="0"/>
                    </a:lnTo>
                    <a:lnTo>
                      <a:pt x="864" y="132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339966"/>
              </a:solidFill>
              <a:ln w="9525" cap="flat" cmpd="sng">
                <a:solidFill>
                  <a:srgbClr val="0066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</p:grp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3925" y="1788"/>
              <a:ext cx="979" cy="1858"/>
              <a:chOff x="3925" y="1788"/>
              <a:chExt cx="979" cy="1858"/>
            </a:xfrm>
          </p:grpSpPr>
          <p:sp>
            <p:nvSpPr>
              <p:cNvPr id="20" name="Rectangle 19"/>
              <p:cNvSpPr>
                <a:spLocks noChangeArrowheads="1"/>
              </p:cNvSpPr>
              <p:nvPr/>
            </p:nvSpPr>
            <p:spPr bwMode="auto">
              <a:xfrm flipH="1">
                <a:off x="4039" y="1919"/>
                <a:ext cx="864" cy="1727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 flipH="1">
                <a:off x="3925" y="1788"/>
                <a:ext cx="979" cy="132"/>
              </a:xfrm>
              <a:custGeom>
                <a:avLst/>
                <a:gdLst>
                  <a:gd name="T0" fmla="*/ 0 w 977"/>
                  <a:gd name="T1" fmla="*/ 131 h 132"/>
                  <a:gd name="T2" fmla="*/ 186 w 977"/>
                  <a:gd name="T3" fmla="*/ 2 h 132"/>
                  <a:gd name="T4" fmla="*/ 977 w 977"/>
                  <a:gd name="T5" fmla="*/ 0 h 132"/>
                  <a:gd name="T6" fmla="*/ 864 w 977"/>
                  <a:gd name="T7" fmla="*/ 132 h 132"/>
                  <a:gd name="T8" fmla="*/ 0 w 977"/>
                  <a:gd name="T9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7" h="132">
                    <a:moveTo>
                      <a:pt x="0" y="131"/>
                    </a:moveTo>
                    <a:lnTo>
                      <a:pt x="186" y="2"/>
                    </a:lnTo>
                    <a:lnTo>
                      <a:pt x="977" y="0"/>
                    </a:lnTo>
                    <a:lnTo>
                      <a:pt x="864" y="132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9966FF"/>
              </a:solidFill>
              <a:ln w="9525" cap="flat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22" name="Freeform 21"/>
              <p:cNvSpPr>
                <a:spLocks/>
              </p:cNvSpPr>
              <p:nvPr/>
            </p:nvSpPr>
            <p:spPr bwMode="auto">
              <a:xfrm flipH="1">
                <a:off x="3926" y="1788"/>
                <a:ext cx="114" cy="1857"/>
              </a:xfrm>
              <a:custGeom>
                <a:avLst/>
                <a:gdLst>
                  <a:gd name="T0" fmla="*/ 54 w 54"/>
                  <a:gd name="T1" fmla="*/ 0 h 1863"/>
                  <a:gd name="T2" fmla="*/ 1 w 54"/>
                  <a:gd name="T3" fmla="*/ 135 h 1863"/>
                  <a:gd name="T4" fmla="*/ 0 w 54"/>
                  <a:gd name="T5" fmla="*/ 1863 h 1863"/>
                  <a:gd name="T6" fmla="*/ 54 w 54"/>
                  <a:gd name="T7" fmla="*/ 1710 h 1863"/>
                  <a:gd name="T8" fmla="*/ 54 w 54"/>
                  <a:gd name="T9" fmla="*/ 0 h 18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863">
                    <a:moveTo>
                      <a:pt x="54" y="0"/>
                    </a:moveTo>
                    <a:lnTo>
                      <a:pt x="1" y="135"/>
                    </a:lnTo>
                    <a:lnTo>
                      <a:pt x="0" y="1863"/>
                    </a:lnTo>
                    <a:lnTo>
                      <a:pt x="54" y="171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CCCCFF"/>
              </a:solidFill>
              <a:ln w="9525" cap="flat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805" y="840"/>
              <a:ext cx="4103" cy="838"/>
              <a:chOff x="805" y="840"/>
              <a:chExt cx="4103" cy="838"/>
            </a:xfrm>
          </p:grpSpPr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 flipH="1">
                <a:off x="809" y="911"/>
                <a:ext cx="4098" cy="767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33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805" y="840"/>
                <a:ext cx="4103" cy="72"/>
              </a:xfrm>
              <a:custGeom>
                <a:avLst/>
                <a:gdLst>
                  <a:gd name="T0" fmla="*/ 4103 w 4103"/>
                  <a:gd name="T1" fmla="*/ 72 h 72"/>
                  <a:gd name="T2" fmla="*/ 3922 w 4103"/>
                  <a:gd name="T3" fmla="*/ 0 h 72"/>
                  <a:gd name="T4" fmla="*/ 205 w 4103"/>
                  <a:gd name="T5" fmla="*/ 0 h 72"/>
                  <a:gd name="T6" fmla="*/ 0 w 4103"/>
                  <a:gd name="T7" fmla="*/ 70 h 72"/>
                  <a:gd name="T8" fmla="*/ 4103 w 4103"/>
                  <a:gd name="T9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03" h="72">
                    <a:moveTo>
                      <a:pt x="4103" y="72"/>
                    </a:moveTo>
                    <a:lnTo>
                      <a:pt x="3922" y="0"/>
                    </a:lnTo>
                    <a:lnTo>
                      <a:pt x="205" y="0"/>
                    </a:lnTo>
                    <a:lnTo>
                      <a:pt x="0" y="70"/>
                    </a:lnTo>
                    <a:lnTo>
                      <a:pt x="4103" y="72"/>
                    </a:lnTo>
                    <a:close/>
                  </a:path>
                </a:pathLst>
              </a:custGeom>
              <a:solidFill>
                <a:srgbClr val="0099FF"/>
              </a:solidFill>
              <a:ln w="9525" cap="flat" cmpd="sng">
                <a:solidFill>
                  <a:srgbClr val="003399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1899" y="1792"/>
              <a:ext cx="906" cy="1850"/>
              <a:chOff x="1910" y="1792"/>
              <a:chExt cx="906" cy="1850"/>
            </a:xfrm>
          </p:grpSpPr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1911" y="1919"/>
                <a:ext cx="864" cy="1723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66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1910" y="1792"/>
                <a:ext cx="906" cy="128"/>
              </a:xfrm>
              <a:custGeom>
                <a:avLst/>
                <a:gdLst>
                  <a:gd name="T0" fmla="*/ 0 w 906"/>
                  <a:gd name="T1" fmla="*/ 135 h 136"/>
                  <a:gd name="T2" fmla="*/ 80 w 906"/>
                  <a:gd name="T3" fmla="*/ 0 h 136"/>
                  <a:gd name="T4" fmla="*/ 906 w 906"/>
                  <a:gd name="T5" fmla="*/ 0 h 136"/>
                  <a:gd name="T6" fmla="*/ 864 w 906"/>
                  <a:gd name="T7" fmla="*/ 136 h 136"/>
                  <a:gd name="T8" fmla="*/ 0 w 906"/>
                  <a:gd name="T9" fmla="*/ 135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6" h="136">
                    <a:moveTo>
                      <a:pt x="0" y="135"/>
                    </a:moveTo>
                    <a:lnTo>
                      <a:pt x="80" y="0"/>
                    </a:lnTo>
                    <a:lnTo>
                      <a:pt x="906" y="0"/>
                    </a:lnTo>
                    <a:lnTo>
                      <a:pt x="864" y="136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CC6600"/>
              </a:solidFill>
              <a:ln w="9525" cap="flat" cmpd="sng">
                <a:solidFill>
                  <a:srgbClr val="6633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2774" y="1792"/>
                <a:ext cx="42" cy="1849"/>
              </a:xfrm>
              <a:custGeom>
                <a:avLst/>
                <a:gdLst>
                  <a:gd name="T0" fmla="*/ 54 w 54"/>
                  <a:gd name="T1" fmla="*/ 0 h 1863"/>
                  <a:gd name="T2" fmla="*/ 1 w 54"/>
                  <a:gd name="T3" fmla="*/ 135 h 1863"/>
                  <a:gd name="T4" fmla="*/ 0 w 54"/>
                  <a:gd name="T5" fmla="*/ 1863 h 1863"/>
                  <a:gd name="T6" fmla="*/ 54 w 54"/>
                  <a:gd name="T7" fmla="*/ 1710 h 1863"/>
                  <a:gd name="T8" fmla="*/ 54 w 54"/>
                  <a:gd name="T9" fmla="*/ 0 h 18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863">
                    <a:moveTo>
                      <a:pt x="54" y="0"/>
                    </a:moveTo>
                    <a:lnTo>
                      <a:pt x="1" y="135"/>
                    </a:lnTo>
                    <a:lnTo>
                      <a:pt x="0" y="1863"/>
                    </a:lnTo>
                    <a:lnTo>
                      <a:pt x="54" y="171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CC6600"/>
              </a:solidFill>
              <a:ln w="9525" cap="flat" cmpd="sng">
                <a:solidFill>
                  <a:srgbClr val="6633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2912" y="1792"/>
              <a:ext cx="906" cy="1854"/>
              <a:chOff x="2966" y="1792"/>
              <a:chExt cx="906" cy="1854"/>
            </a:xfrm>
          </p:grpSpPr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 flipH="1">
                <a:off x="3007" y="1919"/>
                <a:ext cx="864" cy="172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66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 flipH="1">
                <a:off x="2966" y="1792"/>
                <a:ext cx="906" cy="128"/>
              </a:xfrm>
              <a:custGeom>
                <a:avLst/>
                <a:gdLst>
                  <a:gd name="T0" fmla="*/ 0 w 906"/>
                  <a:gd name="T1" fmla="*/ 135 h 136"/>
                  <a:gd name="T2" fmla="*/ 80 w 906"/>
                  <a:gd name="T3" fmla="*/ 0 h 136"/>
                  <a:gd name="T4" fmla="*/ 906 w 906"/>
                  <a:gd name="T5" fmla="*/ 0 h 136"/>
                  <a:gd name="T6" fmla="*/ 864 w 906"/>
                  <a:gd name="T7" fmla="*/ 136 h 136"/>
                  <a:gd name="T8" fmla="*/ 0 w 906"/>
                  <a:gd name="T9" fmla="*/ 135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6" h="136">
                    <a:moveTo>
                      <a:pt x="0" y="135"/>
                    </a:moveTo>
                    <a:lnTo>
                      <a:pt x="80" y="0"/>
                    </a:lnTo>
                    <a:lnTo>
                      <a:pt x="906" y="0"/>
                    </a:lnTo>
                    <a:lnTo>
                      <a:pt x="864" y="136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CC9900"/>
              </a:solidFill>
              <a:ln w="9525" cap="flat" cmpd="sng">
                <a:solidFill>
                  <a:srgbClr val="6633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 flipH="1">
                <a:off x="2966" y="1792"/>
                <a:ext cx="42" cy="1853"/>
              </a:xfrm>
              <a:custGeom>
                <a:avLst/>
                <a:gdLst>
                  <a:gd name="T0" fmla="*/ 54 w 54"/>
                  <a:gd name="T1" fmla="*/ 0 h 1863"/>
                  <a:gd name="T2" fmla="*/ 1 w 54"/>
                  <a:gd name="T3" fmla="*/ 135 h 1863"/>
                  <a:gd name="T4" fmla="*/ 0 w 54"/>
                  <a:gd name="T5" fmla="*/ 1863 h 1863"/>
                  <a:gd name="T6" fmla="*/ 54 w 54"/>
                  <a:gd name="T7" fmla="*/ 1710 h 1863"/>
                  <a:gd name="T8" fmla="*/ 54 w 54"/>
                  <a:gd name="T9" fmla="*/ 0 h 18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863">
                    <a:moveTo>
                      <a:pt x="54" y="0"/>
                    </a:moveTo>
                    <a:lnTo>
                      <a:pt x="1" y="135"/>
                    </a:lnTo>
                    <a:lnTo>
                      <a:pt x="0" y="1863"/>
                    </a:lnTo>
                    <a:lnTo>
                      <a:pt x="54" y="171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CCCC00"/>
              </a:solidFill>
              <a:ln w="9525" cap="flat" cmpd="sng">
                <a:solidFill>
                  <a:srgbClr val="6633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</p:grpSp>
      </p:grp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2756" y="502960"/>
            <a:ext cx="508000" cy="876300"/>
          </a:xfrm>
          <a:prstGeom prst="rect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4281485" y="5861485"/>
            <a:ext cx="4191000" cy="478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/>
              <a:t>Improves Resiliency</a:t>
            </a:r>
          </a:p>
        </p:txBody>
      </p: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3667557" y="4555930"/>
            <a:ext cx="1649403" cy="2095483"/>
            <a:chOff x="901" y="1980"/>
            <a:chExt cx="1563" cy="1986"/>
          </a:xfrm>
        </p:grpSpPr>
        <p:sp>
          <p:nvSpPr>
            <p:cNvPr id="31" name="Arc 30"/>
            <p:cNvSpPr>
              <a:spLocks/>
            </p:cNvSpPr>
            <p:nvPr/>
          </p:nvSpPr>
          <p:spPr bwMode="auto">
            <a:xfrm>
              <a:off x="1272" y="2780"/>
              <a:ext cx="400" cy="4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chemeClr val="hlink"/>
              </a:solidFill>
              <a:prstDash val="dash"/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2" name="Arc 31"/>
            <p:cNvSpPr>
              <a:spLocks/>
            </p:cNvSpPr>
            <p:nvPr/>
          </p:nvSpPr>
          <p:spPr bwMode="auto">
            <a:xfrm>
              <a:off x="1368" y="2520"/>
              <a:ext cx="576" cy="57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chemeClr val="hlink"/>
              </a:solidFill>
              <a:prstDash val="dash"/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3" name="Arc 32"/>
            <p:cNvSpPr>
              <a:spLocks/>
            </p:cNvSpPr>
            <p:nvPr/>
          </p:nvSpPr>
          <p:spPr bwMode="auto">
            <a:xfrm>
              <a:off x="1456" y="2240"/>
              <a:ext cx="752" cy="7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chemeClr val="hlink"/>
              </a:solidFill>
              <a:prstDash val="dash"/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sp>
          <p:nvSpPr>
            <p:cNvPr id="34" name="Arc 33"/>
            <p:cNvSpPr>
              <a:spLocks/>
            </p:cNvSpPr>
            <p:nvPr/>
          </p:nvSpPr>
          <p:spPr bwMode="auto">
            <a:xfrm>
              <a:off x="1600" y="1980"/>
              <a:ext cx="864" cy="86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chemeClr val="hlink"/>
              </a:solidFill>
              <a:prstDash val="dash"/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MY"/>
            </a:p>
          </p:txBody>
        </p:sp>
        <p:grpSp>
          <p:nvGrpSpPr>
            <p:cNvPr id="35" name="Group 34"/>
            <p:cNvGrpSpPr>
              <a:grpSpLocks/>
            </p:cNvGrpSpPr>
            <p:nvPr/>
          </p:nvGrpSpPr>
          <p:grpSpPr bwMode="auto">
            <a:xfrm rot="-2727911">
              <a:off x="618" y="3250"/>
              <a:ext cx="999" cy="433"/>
              <a:chOff x="962" y="2832"/>
              <a:chExt cx="1744" cy="528"/>
            </a:xfrm>
          </p:grpSpPr>
          <p:sp>
            <p:nvSpPr>
              <p:cNvPr id="36" name="AutoShape 35"/>
              <p:cNvSpPr>
                <a:spLocks/>
              </p:cNvSpPr>
              <p:nvPr/>
            </p:nvSpPr>
            <p:spPr bwMode="auto">
              <a:xfrm>
                <a:off x="2610" y="2912"/>
                <a:ext cx="96" cy="150"/>
              </a:xfrm>
              <a:prstGeom prst="rightBracket">
                <a:avLst>
                  <a:gd name="adj" fmla="val 78125"/>
                </a:avLst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37" name="AutoShape 36"/>
              <p:cNvSpPr>
                <a:spLocks noChangeArrowheads="1"/>
              </p:cNvSpPr>
              <p:nvPr/>
            </p:nvSpPr>
            <p:spPr bwMode="auto">
              <a:xfrm>
                <a:off x="962" y="2832"/>
                <a:ext cx="1648" cy="528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800"/>
              </a:p>
            </p:txBody>
          </p:sp>
          <p:sp>
            <p:nvSpPr>
              <p:cNvPr id="38" name="Rectangle 37"/>
              <p:cNvSpPr>
                <a:spLocks noChangeArrowheads="1"/>
              </p:cNvSpPr>
              <p:nvPr/>
            </p:nvSpPr>
            <p:spPr bwMode="auto">
              <a:xfrm>
                <a:off x="2275" y="2905"/>
                <a:ext cx="98" cy="75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39" name="Rectangle 38"/>
              <p:cNvSpPr>
                <a:spLocks noChangeArrowheads="1"/>
              </p:cNvSpPr>
              <p:nvPr/>
            </p:nvSpPr>
            <p:spPr bwMode="auto">
              <a:xfrm>
                <a:off x="2275" y="3064"/>
                <a:ext cx="98" cy="75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40" name="Rectangle 39"/>
              <p:cNvSpPr>
                <a:spLocks noChangeArrowheads="1"/>
              </p:cNvSpPr>
              <p:nvPr/>
            </p:nvSpPr>
            <p:spPr bwMode="auto">
              <a:xfrm>
                <a:off x="2275" y="3227"/>
                <a:ext cx="98" cy="75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41" name="Rectangle 40"/>
              <p:cNvSpPr>
                <a:spLocks noChangeArrowheads="1"/>
              </p:cNvSpPr>
              <p:nvPr/>
            </p:nvSpPr>
            <p:spPr bwMode="auto">
              <a:xfrm>
                <a:off x="2034" y="2903"/>
                <a:ext cx="98" cy="75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42" name="Rectangle 41"/>
              <p:cNvSpPr>
                <a:spLocks noChangeArrowheads="1"/>
              </p:cNvSpPr>
              <p:nvPr/>
            </p:nvSpPr>
            <p:spPr bwMode="auto">
              <a:xfrm>
                <a:off x="2034" y="3062"/>
                <a:ext cx="98" cy="75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43" name="Rectangle 42"/>
              <p:cNvSpPr>
                <a:spLocks noChangeArrowheads="1"/>
              </p:cNvSpPr>
              <p:nvPr/>
            </p:nvSpPr>
            <p:spPr bwMode="auto">
              <a:xfrm>
                <a:off x="2034" y="3225"/>
                <a:ext cx="98" cy="75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44" name="Rectangle 43"/>
              <p:cNvSpPr>
                <a:spLocks noChangeArrowheads="1"/>
              </p:cNvSpPr>
              <p:nvPr/>
            </p:nvSpPr>
            <p:spPr bwMode="auto">
              <a:xfrm>
                <a:off x="1794" y="2905"/>
                <a:ext cx="98" cy="75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45" name="Rectangle 44"/>
              <p:cNvSpPr>
                <a:spLocks noChangeArrowheads="1"/>
              </p:cNvSpPr>
              <p:nvPr/>
            </p:nvSpPr>
            <p:spPr bwMode="auto">
              <a:xfrm>
                <a:off x="1794" y="3064"/>
                <a:ext cx="98" cy="75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46" name="Rectangle 45"/>
              <p:cNvSpPr>
                <a:spLocks noChangeArrowheads="1"/>
              </p:cNvSpPr>
              <p:nvPr/>
            </p:nvSpPr>
            <p:spPr bwMode="auto">
              <a:xfrm>
                <a:off x="1794" y="3227"/>
                <a:ext cx="98" cy="75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47" name="Rectangle 46"/>
              <p:cNvSpPr>
                <a:spLocks noChangeArrowheads="1"/>
              </p:cNvSpPr>
              <p:nvPr/>
            </p:nvSpPr>
            <p:spPr bwMode="auto">
              <a:xfrm>
                <a:off x="1554" y="2903"/>
                <a:ext cx="98" cy="75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48" name="Rectangle 47"/>
              <p:cNvSpPr>
                <a:spLocks noChangeArrowheads="1"/>
              </p:cNvSpPr>
              <p:nvPr/>
            </p:nvSpPr>
            <p:spPr bwMode="auto">
              <a:xfrm>
                <a:off x="1554" y="3062"/>
                <a:ext cx="98" cy="75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49" name="Rectangle 48"/>
              <p:cNvSpPr>
                <a:spLocks noChangeArrowheads="1"/>
              </p:cNvSpPr>
              <p:nvPr/>
            </p:nvSpPr>
            <p:spPr bwMode="auto">
              <a:xfrm>
                <a:off x="1554" y="3225"/>
                <a:ext cx="98" cy="75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</p:grpSp>
      </p:grp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5382326" y="3376873"/>
            <a:ext cx="2501900" cy="17875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29" name="AutoShape 51"/>
          <p:cNvSpPr>
            <a:spLocks noChangeArrowheads="1"/>
          </p:cNvSpPr>
          <p:nvPr/>
        </p:nvSpPr>
        <p:spPr bwMode="auto">
          <a:xfrm>
            <a:off x="5647163" y="3576352"/>
            <a:ext cx="2000250" cy="14192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6361110" y="4073960"/>
            <a:ext cx="501650" cy="61913"/>
          </a:xfrm>
          <a:prstGeom prst="rect">
            <a:avLst/>
          </a:prstGeom>
          <a:solidFill>
            <a:schemeClr val="hlink"/>
          </a:solidFill>
          <a:ln w="25400">
            <a:solidFill>
              <a:schemeClr val="hlink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19484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Illustrated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Professor Clark needs to be able to teach four classes in the next semester.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 descr="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194" y="2837634"/>
            <a:ext cx="3957638" cy="387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16"/>
          <p:cNvSpPr txBox="1">
            <a:spLocks noChangeArrowheads="1"/>
          </p:cNvSpPr>
          <p:nvPr/>
        </p:nvSpPr>
        <p:spPr bwMode="auto">
          <a:xfrm rot="18729721">
            <a:off x="3968751" y="3830317"/>
            <a:ext cx="2071687" cy="324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400" b="1"/>
              <a:t>SubmitFinalGrades()</a:t>
            </a: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 rot="1981155">
            <a:off x="5517357" y="3653311"/>
            <a:ext cx="2381250" cy="324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400" b="1" dirty="0" err="1"/>
              <a:t>AcceptCourseOffering</a:t>
            </a:r>
            <a:r>
              <a:rPr lang="en-US" sz="1400" b="1" dirty="0"/>
              <a:t>()</a:t>
            </a:r>
          </a:p>
        </p:txBody>
      </p:sp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5131594" y="6069784"/>
            <a:ext cx="1704975" cy="324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400" b="1"/>
              <a:t>TakeSabbatical()</a:t>
            </a:r>
            <a:endParaRPr lang="en-US" b="1"/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4979194" y="2540088"/>
            <a:ext cx="16160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600" dirty="0"/>
              <a:t>Professor Clark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 rot="3392276">
            <a:off x="3989388" y="5343204"/>
            <a:ext cx="1487488" cy="324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400" b="1"/>
              <a:t>SetMaxLoad()</a:t>
            </a: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5283994" y="4109222"/>
            <a:ext cx="1428750" cy="134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ct val="135000"/>
              </a:lnSpc>
            </a:pPr>
            <a:r>
              <a:rPr lang="en-US" dirty="0"/>
              <a:t>Name: J Clark</a:t>
            </a:r>
          </a:p>
          <a:p>
            <a:pPr>
              <a:lnSpc>
                <a:spcPct val="135000"/>
              </a:lnSpc>
            </a:pPr>
            <a:r>
              <a:rPr lang="en-US" dirty="0"/>
              <a:t>Employee ID: 567138</a:t>
            </a:r>
          </a:p>
          <a:p>
            <a:pPr>
              <a:lnSpc>
                <a:spcPct val="135000"/>
              </a:lnSpc>
            </a:pPr>
            <a:r>
              <a:rPr lang="en-US" dirty="0" err="1"/>
              <a:t>HireDate</a:t>
            </a:r>
            <a:r>
              <a:rPr lang="en-US" dirty="0"/>
              <a:t>: 07/25/1991</a:t>
            </a:r>
          </a:p>
          <a:p>
            <a:pPr>
              <a:lnSpc>
                <a:spcPct val="135000"/>
              </a:lnSpc>
            </a:pPr>
            <a:r>
              <a:rPr lang="en-US" dirty="0"/>
              <a:t>Status: Tenured</a:t>
            </a:r>
          </a:p>
          <a:p>
            <a:pPr>
              <a:lnSpc>
                <a:spcPct val="135000"/>
              </a:lnSpc>
            </a:pPr>
            <a:r>
              <a:rPr lang="en-US" dirty="0"/>
              <a:t>Discipline: Finance</a:t>
            </a:r>
          </a:p>
          <a:p>
            <a:pPr>
              <a:lnSpc>
                <a:spcPct val="135000"/>
              </a:lnSpc>
            </a:pPr>
            <a:r>
              <a:rPr lang="en-US" dirty="0"/>
              <a:t>MaxLoad:4</a:t>
            </a: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1321594" y="5504634"/>
            <a:ext cx="2514600" cy="0"/>
          </a:xfrm>
          <a:prstGeom prst="line">
            <a:avLst/>
          </a:prstGeom>
          <a:noFill/>
          <a:ln w="184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sp>
        <p:nvSpPr>
          <p:cNvPr id="13" name="Text Box 23"/>
          <p:cNvSpPr txBox="1">
            <a:spLocks noChangeArrowheads="1"/>
          </p:cNvSpPr>
          <p:nvPr/>
        </p:nvSpPr>
        <p:spPr bwMode="auto">
          <a:xfrm>
            <a:off x="1245394" y="4939484"/>
            <a:ext cx="195103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SetMaxLoad</a:t>
            </a:r>
            <a:r>
              <a:rPr lang="en-US" sz="2000" dirty="0"/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21471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Modularity?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Breaks up something complex into manageable pieces.</a:t>
            </a:r>
          </a:p>
          <a:p>
            <a:r>
              <a:rPr lang="en-US" sz="3200" dirty="0"/>
              <a:t>Helps people understand complex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38779" y="208872"/>
            <a:ext cx="1509711" cy="1033463"/>
            <a:chOff x="805" y="840"/>
            <a:chExt cx="4103" cy="2806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814" y="1788"/>
              <a:ext cx="978" cy="1858"/>
              <a:chOff x="814" y="1788"/>
              <a:chExt cx="978" cy="1858"/>
            </a:xfrm>
          </p:grpSpPr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815" y="1919"/>
                <a:ext cx="864" cy="172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1678" y="1789"/>
                <a:ext cx="114" cy="1856"/>
              </a:xfrm>
              <a:custGeom>
                <a:avLst/>
                <a:gdLst>
                  <a:gd name="T0" fmla="*/ 54 w 54"/>
                  <a:gd name="T1" fmla="*/ 0 h 1863"/>
                  <a:gd name="T2" fmla="*/ 1 w 54"/>
                  <a:gd name="T3" fmla="*/ 135 h 1863"/>
                  <a:gd name="T4" fmla="*/ 0 w 54"/>
                  <a:gd name="T5" fmla="*/ 1863 h 1863"/>
                  <a:gd name="T6" fmla="*/ 54 w 54"/>
                  <a:gd name="T7" fmla="*/ 1710 h 1863"/>
                  <a:gd name="T8" fmla="*/ 54 w 54"/>
                  <a:gd name="T9" fmla="*/ 0 h 18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863">
                    <a:moveTo>
                      <a:pt x="54" y="0"/>
                    </a:moveTo>
                    <a:lnTo>
                      <a:pt x="1" y="135"/>
                    </a:lnTo>
                    <a:lnTo>
                      <a:pt x="0" y="1863"/>
                    </a:lnTo>
                    <a:lnTo>
                      <a:pt x="54" y="171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CC66"/>
              </a:solidFill>
              <a:ln w="9525" cap="flat" cmpd="sng">
                <a:solidFill>
                  <a:srgbClr val="0066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814" y="1788"/>
                <a:ext cx="978" cy="132"/>
              </a:xfrm>
              <a:custGeom>
                <a:avLst/>
                <a:gdLst>
                  <a:gd name="T0" fmla="*/ 0 w 977"/>
                  <a:gd name="T1" fmla="*/ 131 h 132"/>
                  <a:gd name="T2" fmla="*/ 186 w 977"/>
                  <a:gd name="T3" fmla="*/ 2 h 132"/>
                  <a:gd name="T4" fmla="*/ 977 w 977"/>
                  <a:gd name="T5" fmla="*/ 0 h 132"/>
                  <a:gd name="T6" fmla="*/ 864 w 977"/>
                  <a:gd name="T7" fmla="*/ 132 h 132"/>
                  <a:gd name="T8" fmla="*/ 0 w 977"/>
                  <a:gd name="T9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7" h="132">
                    <a:moveTo>
                      <a:pt x="0" y="131"/>
                    </a:moveTo>
                    <a:lnTo>
                      <a:pt x="186" y="2"/>
                    </a:lnTo>
                    <a:lnTo>
                      <a:pt x="977" y="0"/>
                    </a:lnTo>
                    <a:lnTo>
                      <a:pt x="864" y="132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339966"/>
              </a:solidFill>
              <a:ln w="9525" cap="flat" cmpd="sng">
                <a:solidFill>
                  <a:srgbClr val="0066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</p:grp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3925" y="1788"/>
              <a:ext cx="979" cy="1858"/>
              <a:chOff x="3925" y="1788"/>
              <a:chExt cx="979" cy="1858"/>
            </a:xfrm>
          </p:grpSpPr>
          <p:sp>
            <p:nvSpPr>
              <p:cNvPr id="20" name="Rectangle 19"/>
              <p:cNvSpPr>
                <a:spLocks noChangeArrowheads="1"/>
              </p:cNvSpPr>
              <p:nvPr/>
            </p:nvSpPr>
            <p:spPr bwMode="auto">
              <a:xfrm flipH="1">
                <a:off x="4039" y="1919"/>
                <a:ext cx="864" cy="1727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 flipH="1">
                <a:off x="3925" y="1788"/>
                <a:ext cx="979" cy="132"/>
              </a:xfrm>
              <a:custGeom>
                <a:avLst/>
                <a:gdLst>
                  <a:gd name="T0" fmla="*/ 0 w 977"/>
                  <a:gd name="T1" fmla="*/ 131 h 132"/>
                  <a:gd name="T2" fmla="*/ 186 w 977"/>
                  <a:gd name="T3" fmla="*/ 2 h 132"/>
                  <a:gd name="T4" fmla="*/ 977 w 977"/>
                  <a:gd name="T5" fmla="*/ 0 h 132"/>
                  <a:gd name="T6" fmla="*/ 864 w 977"/>
                  <a:gd name="T7" fmla="*/ 132 h 132"/>
                  <a:gd name="T8" fmla="*/ 0 w 977"/>
                  <a:gd name="T9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7" h="132">
                    <a:moveTo>
                      <a:pt x="0" y="131"/>
                    </a:moveTo>
                    <a:lnTo>
                      <a:pt x="186" y="2"/>
                    </a:lnTo>
                    <a:lnTo>
                      <a:pt x="977" y="0"/>
                    </a:lnTo>
                    <a:lnTo>
                      <a:pt x="864" y="132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9966FF"/>
              </a:solidFill>
              <a:ln w="9525" cap="flat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22" name="Freeform 21"/>
              <p:cNvSpPr>
                <a:spLocks/>
              </p:cNvSpPr>
              <p:nvPr/>
            </p:nvSpPr>
            <p:spPr bwMode="auto">
              <a:xfrm flipH="1">
                <a:off x="3926" y="1788"/>
                <a:ext cx="114" cy="1857"/>
              </a:xfrm>
              <a:custGeom>
                <a:avLst/>
                <a:gdLst>
                  <a:gd name="T0" fmla="*/ 54 w 54"/>
                  <a:gd name="T1" fmla="*/ 0 h 1863"/>
                  <a:gd name="T2" fmla="*/ 1 w 54"/>
                  <a:gd name="T3" fmla="*/ 135 h 1863"/>
                  <a:gd name="T4" fmla="*/ 0 w 54"/>
                  <a:gd name="T5" fmla="*/ 1863 h 1863"/>
                  <a:gd name="T6" fmla="*/ 54 w 54"/>
                  <a:gd name="T7" fmla="*/ 1710 h 1863"/>
                  <a:gd name="T8" fmla="*/ 54 w 54"/>
                  <a:gd name="T9" fmla="*/ 0 h 18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863">
                    <a:moveTo>
                      <a:pt x="54" y="0"/>
                    </a:moveTo>
                    <a:lnTo>
                      <a:pt x="1" y="135"/>
                    </a:lnTo>
                    <a:lnTo>
                      <a:pt x="0" y="1863"/>
                    </a:lnTo>
                    <a:lnTo>
                      <a:pt x="54" y="171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CCCCFF"/>
              </a:solidFill>
              <a:ln w="9525" cap="flat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805" y="840"/>
              <a:ext cx="4103" cy="838"/>
              <a:chOff x="805" y="840"/>
              <a:chExt cx="4103" cy="838"/>
            </a:xfrm>
          </p:grpSpPr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 flipH="1">
                <a:off x="809" y="911"/>
                <a:ext cx="4098" cy="767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33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805" y="840"/>
                <a:ext cx="4103" cy="72"/>
              </a:xfrm>
              <a:custGeom>
                <a:avLst/>
                <a:gdLst>
                  <a:gd name="T0" fmla="*/ 4103 w 4103"/>
                  <a:gd name="T1" fmla="*/ 72 h 72"/>
                  <a:gd name="T2" fmla="*/ 3922 w 4103"/>
                  <a:gd name="T3" fmla="*/ 0 h 72"/>
                  <a:gd name="T4" fmla="*/ 205 w 4103"/>
                  <a:gd name="T5" fmla="*/ 0 h 72"/>
                  <a:gd name="T6" fmla="*/ 0 w 4103"/>
                  <a:gd name="T7" fmla="*/ 70 h 72"/>
                  <a:gd name="T8" fmla="*/ 4103 w 4103"/>
                  <a:gd name="T9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03" h="72">
                    <a:moveTo>
                      <a:pt x="4103" y="72"/>
                    </a:moveTo>
                    <a:lnTo>
                      <a:pt x="3922" y="0"/>
                    </a:lnTo>
                    <a:lnTo>
                      <a:pt x="205" y="0"/>
                    </a:lnTo>
                    <a:lnTo>
                      <a:pt x="0" y="70"/>
                    </a:lnTo>
                    <a:lnTo>
                      <a:pt x="4103" y="72"/>
                    </a:lnTo>
                    <a:close/>
                  </a:path>
                </a:pathLst>
              </a:custGeom>
              <a:solidFill>
                <a:srgbClr val="0099FF"/>
              </a:solidFill>
              <a:ln w="9525" cap="flat" cmpd="sng">
                <a:solidFill>
                  <a:srgbClr val="003399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1899" y="1792"/>
              <a:ext cx="906" cy="1850"/>
              <a:chOff x="1910" y="1792"/>
              <a:chExt cx="906" cy="1850"/>
            </a:xfrm>
          </p:grpSpPr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1911" y="1919"/>
                <a:ext cx="864" cy="1723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66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1910" y="1792"/>
                <a:ext cx="906" cy="128"/>
              </a:xfrm>
              <a:custGeom>
                <a:avLst/>
                <a:gdLst>
                  <a:gd name="T0" fmla="*/ 0 w 906"/>
                  <a:gd name="T1" fmla="*/ 135 h 136"/>
                  <a:gd name="T2" fmla="*/ 80 w 906"/>
                  <a:gd name="T3" fmla="*/ 0 h 136"/>
                  <a:gd name="T4" fmla="*/ 906 w 906"/>
                  <a:gd name="T5" fmla="*/ 0 h 136"/>
                  <a:gd name="T6" fmla="*/ 864 w 906"/>
                  <a:gd name="T7" fmla="*/ 136 h 136"/>
                  <a:gd name="T8" fmla="*/ 0 w 906"/>
                  <a:gd name="T9" fmla="*/ 135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6" h="136">
                    <a:moveTo>
                      <a:pt x="0" y="135"/>
                    </a:moveTo>
                    <a:lnTo>
                      <a:pt x="80" y="0"/>
                    </a:lnTo>
                    <a:lnTo>
                      <a:pt x="906" y="0"/>
                    </a:lnTo>
                    <a:lnTo>
                      <a:pt x="864" y="136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CC6600"/>
              </a:solidFill>
              <a:ln w="9525" cap="flat" cmpd="sng">
                <a:solidFill>
                  <a:srgbClr val="6633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2774" y="1792"/>
                <a:ext cx="42" cy="1849"/>
              </a:xfrm>
              <a:custGeom>
                <a:avLst/>
                <a:gdLst>
                  <a:gd name="T0" fmla="*/ 54 w 54"/>
                  <a:gd name="T1" fmla="*/ 0 h 1863"/>
                  <a:gd name="T2" fmla="*/ 1 w 54"/>
                  <a:gd name="T3" fmla="*/ 135 h 1863"/>
                  <a:gd name="T4" fmla="*/ 0 w 54"/>
                  <a:gd name="T5" fmla="*/ 1863 h 1863"/>
                  <a:gd name="T6" fmla="*/ 54 w 54"/>
                  <a:gd name="T7" fmla="*/ 1710 h 1863"/>
                  <a:gd name="T8" fmla="*/ 54 w 54"/>
                  <a:gd name="T9" fmla="*/ 0 h 18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863">
                    <a:moveTo>
                      <a:pt x="54" y="0"/>
                    </a:moveTo>
                    <a:lnTo>
                      <a:pt x="1" y="135"/>
                    </a:lnTo>
                    <a:lnTo>
                      <a:pt x="0" y="1863"/>
                    </a:lnTo>
                    <a:lnTo>
                      <a:pt x="54" y="171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CC6600"/>
              </a:solidFill>
              <a:ln w="9525" cap="flat" cmpd="sng">
                <a:solidFill>
                  <a:srgbClr val="6633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2912" y="1792"/>
              <a:ext cx="906" cy="1854"/>
              <a:chOff x="2966" y="1792"/>
              <a:chExt cx="906" cy="1854"/>
            </a:xfrm>
          </p:grpSpPr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 flipH="1">
                <a:off x="3007" y="1919"/>
                <a:ext cx="864" cy="172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66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 flipH="1">
                <a:off x="2966" y="1792"/>
                <a:ext cx="906" cy="128"/>
              </a:xfrm>
              <a:custGeom>
                <a:avLst/>
                <a:gdLst>
                  <a:gd name="T0" fmla="*/ 0 w 906"/>
                  <a:gd name="T1" fmla="*/ 135 h 136"/>
                  <a:gd name="T2" fmla="*/ 80 w 906"/>
                  <a:gd name="T3" fmla="*/ 0 h 136"/>
                  <a:gd name="T4" fmla="*/ 906 w 906"/>
                  <a:gd name="T5" fmla="*/ 0 h 136"/>
                  <a:gd name="T6" fmla="*/ 864 w 906"/>
                  <a:gd name="T7" fmla="*/ 136 h 136"/>
                  <a:gd name="T8" fmla="*/ 0 w 906"/>
                  <a:gd name="T9" fmla="*/ 135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6" h="136">
                    <a:moveTo>
                      <a:pt x="0" y="135"/>
                    </a:moveTo>
                    <a:lnTo>
                      <a:pt x="80" y="0"/>
                    </a:lnTo>
                    <a:lnTo>
                      <a:pt x="906" y="0"/>
                    </a:lnTo>
                    <a:lnTo>
                      <a:pt x="864" y="136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CC9900"/>
              </a:solidFill>
              <a:ln w="9525" cap="flat" cmpd="sng">
                <a:solidFill>
                  <a:srgbClr val="6633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 flipH="1">
                <a:off x="2966" y="1792"/>
                <a:ext cx="42" cy="1853"/>
              </a:xfrm>
              <a:custGeom>
                <a:avLst/>
                <a:gdLst>
                  <a:gd name="T0" fmla="*/ 54 w 54"/>
                  <a:gd name="T1" fmla="*/ 0 h 1863"/>
                  <a:gd name="T2" fmla="*/ 1 w 54"/>
                  <a:gd name="T3" fmla="*/ 135 h 1863"/>
                  <a:gd name="T4" fmla="*/ 0 w 54"/>
                  <a:gd name="T5" fmla="*/ 1863 h 1863"/>
                  <a:gd name="T6" fmla="*/ 54 w 54"/>
                  <a:gd name="T7" fmla="*/ 1710 h 1863"/>
                  <a:gd name="T8" fmla="*/ 54 w 54"/>
                  <a:gd name="T9" fmla="*/ 0 h 18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863">
                    <a:moveTo>
                      <a:pt x="54" y="0"/>
                    </a:moveTo>
                    <a:lnTo>
                      <a:pt x="1" y="135"/>
                    </a:lnTo>
                    <a:lnTo>
                      <a:pt x="0" y="1863"/>
                    </a:lnTo>
                    <a:lnTo>
                      <a:pt x="54" y="171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CCCC00"/>
              </a:solidFill>
              <a:ln w="9525" cap="flat" cmpd="sng">
                <a:solidFill>
                  <a:srgbClr val="6633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</p:grpSp>
      </p:grp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2070" y="470810"/>
            <a:ext cx="508000" cy="876300"/>
          </a:xfrm>
          <a:prstGeom prst="rect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pic>
        <p:nvPicPr>
          <p:cNvPr id="50" name="Picture 49" descr="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83" y="3356883"/>
            <a:ext cx="3427413" cy="290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827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Modularity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break complex systems into smaller modules.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Line 1040"/>
          <p:cNvSpPr>
            <a:spLocks noChangeShapeType="1"/>
          </p:cNvSpPr>
          <p:nvPr/>
        </p:nvSpPr>
        <p:spPr bwMode="auto">
          <a:xfrm>
            <a:off x="3701256" y="4349620"/>
            <a:ext cx="927100" cy="0"/>
          </a:xfrm>
          <a:prstGeom prst="line">
            <a:avLst/>
          </a:prstGeom>
          <a:noFill/>
          <a:ln w="184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MY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5447506" y="2000120"/>
            <a:ext cx="2624138" cy="1349376"/>
            <a:chOff x="3563" y="482"/>
            <a:chExt cx="1653" cy="850"/>
          </a:xfrm>
        </p:grpSpPr>
        <p:grpSp>
          <p:nvGrpSpPr>
            <p:cNvPr id="42" name="Group 41"/>
            <p:cNvGrpSpPr>
              <a:grpSpLocks/>
            </p:cNvGrpSpPr>
            <p:nvPr/>
          </p:nvGrpSpPr>
          <p:grpSpPr bwMode="auto">
            <a:xfrm>
              <a:off x="3563" y="482"/>
              <a:ext cx="806" cy="850"/>
              <a:chOff x="3626" y="482"/>
              <a:chExt cx="806" cy="850"/>
            </a:xfrm>
          </p:grpSpPr>
          <p:sp>
            <p:nvSpPr>
              <p:cNvPr id="44" name="Freeform 43"/>
              <p:cNvSpPr>
                <a:spLocks/>
              </p:cNvSpPr>
              <p:nvPr/>
            </p:nvSpPr>
            <p:spPr bwMode="auto">
              <a:xfrm rot="1752543">
                <a:off x="3634" y="506"/>
                <a:ext cx="798" cy="775"/>
              </a:xfrm>
              <a:custGeom>
                <a:avLst/>
                <a:gdLst>
                  <a:gd name="T0" fmla="*/ 406 w 432"/>
                  <a:gd name="T1" fmla="*/ 332 h 419"/>
                  <a:gd name="T2" fmla="*/ 398 w 432"/>
                  <a:gd name="T3" fmla="*/ 312 h 419"/>
                  <a:gd name="T4" fmla="*/ 385 w 432"/>
                  <a:gd name="T5" fmla="*/ 306 h 419"/>
                  <a:gd name="T6" fmla="*/ 356 w 432"/>
                  <a:gd name="T7" fmla="*/ 309 h 419"/>
                  <a:gd name="T8" fmla="*/ 334 w 432"/>
                  <a:gd name="T9" fmla="*/ 308 h 419"/>
                  <a:gd name="T10" fmla="*/ 317 w 432"/>
                  <a:gd name="T11" fmla="*/ 289 h 419"/>
                  <a:gd name="T12" fmla="*/ 312 w 432"/>
                  <a:gd name="T13" fmla="*/ 260 h 419"/>
                  <a:gd name="T14" fmla="*/ 320 w 432"/>
                  <a:gd name="T15" fmla="*/ 238 h 419"/>
                  <a:gd name="T16" fmla="*/ 340 w 432"/>
                  <a:gd name="T17" fmla="*/ 219 h 419"/>
                  <a:gd name="T18" fmla="*/ 366 w 432"/>
                  <a:gd name="T19" fmla="*/ 220 h 419"/>
                  <a:gd name="T20" fmla="*/ 396 w 432"/>
                  <a:gd name="T21" fmla="*/ 236 h 419"/>
                  <a:gd name="T22" fmla="*/ 417 w 432"/>
                  <a:gd name="T23" fmla="*/ 237 h 419"/>
                  <a:gd name="T24" fmla="*/ 431 w 432"/>
                  <a:gd name="T25" fmla="*/ 223 h 419"/>
                  <a:gd name="T26" fmla="*/ 430 w 432"/>
                  <a:gd name="T27" fmla="*/ 114 h 419"/>
                  <a:gd name="T28" fmla="*/ 327 w 432"/>
                  <a:gd name="T29" fmla="*/ 123 h 419"/>
                  <a:gd name="T30" fmla="*/ 307 w 432"/>
                  <a:gd name="T31" fmla="*/ 112 h 419"/>
                  <a:gd name="T32" fmla="*/ 297 w 432"/>
                  <a:gd name="T33" fmla="*/ 95 h 419"/>
                  <a:gd name="T34" fmla="*/ 306 w 432"/>
                  <a:gd name="T35" fmla="*/ 60 h 419"/>
                  <a:gd name="T36" fmla="*/ 301 w 432"/>
                  <a:gd name="T37" fmla="*/ 29 h 419"/>
                  <a:gd name="T38" fmla="*/ 280 w 432"/>
                  <a:gd name="T39" fmla="*/ 6 h 419"/>
                  <a:gd name="T40" fmla="*/ 256 w 432"/>
                  <a:gd name="T41" fmla="*/ 0 h 419"/>
                  <a:gd name="T42" fmla="*/ 232 w 432"/>
                  <a:gd name="T43" fmla="*/ 4 h 419"/>
                  <a:gd name="T44" fmla="*/ 218 w 432"/>
                  <a:gd name="T45" fmla="*/ 18 h 419"/>
                  <a:gd name="T46" fmla="*/ 211 w 432"/>
                  <a:gd name="T47" fmla="*/ 42 h 419"/>
                  <a:gd name="T48" fmla="*/ 220 w 432"/>
                  <a:gd name="T49" fmla="*/ 72 h 419"/>
                  <a:gd name="T50" fmla="*/ 229 w 432"/>
                  <a:gd name="T51" fmla="*/ 99 h 419"/>
                  <a:gd name="T52" fmla="*/ 226 w 432"/>
                  <a:gd name="T53" fmla="*/ 113 h 419"/>
                  <a:gd name="T54" fmla="*/ 211 w 432"/>
                  <a:gd name="T55" fmla="*/ 125 h 419"/>
                  <a:gd name="T56" fmla="*/ 86 w 432"/>
                  <a:gd name="T57" fmla="*/ 128 h 419"/>
                  <a:gd name="T58" fmla="*/ 82 w 432"/>
                  <a:gd name="T59" fmla="*/ 188 h 419"/>
                  <a:gd name="T60" fmla="*/ 66 w 432"/>
                  <a:gd name="T61" fmla="*/ 194 h 419"/>
                  <a:gd name="T62" fmla="*/ 33 w 432"/>
                  <a:gd name="T63" fmla="*/ 186 h 419"/>
                  <a:gd name="T64" fmla="*/ 16 w 432"/>
                  <a:gd name="T65" fmla="*/ 195 h 419"/>
                  <a:gd name="T66" fmla="*/ 4 w 432"/>
                  <a:gd name="T67" fmla="*/ 213 h 419"/>
                  <a:gd name="T68" fmla="*/ 0 w 432"/>
                  <a:gd name="T69" fmla="*/ 240 h 419"/>
                  <a:gd name="T70" fmla="*/ 8 w 432"/>
                  <a:gd name="T71" fmla="*/ 265 h 419"/>
                  <a:gd name="T72" fmla="*/ 27 w 432"/>
                  <a:gd name="T73" fmla="*/ 277 h 419"/>
                  <a:gd name="T74" fmla="*/ 45 w 432"/>
                  <a:gd name="T75" fmla="*/ 276 h 419"/>
                  <a:gd name="T76" fmla="*/ 62 w 432"/>
                  <a:gd name="T77" fmla="*/ 269 h 419"/>
                  <a:gd name="T78" fmla="*/ 77 w 432"/>
                  <a:gd name="T79" fmla="*/ 258 h 419"/>
                  <a:gd name="T80" fmla="*/ 93 w 432"/>
                  <a:gd name="T81" fmla="*/ 257 h 419"/>
                  <a:gd name="T82" fmla="*/ 108 w 432"/>
                  <a:gd name="T83" fmla="*/ 276 h 419"/>
                  <a:gd name="T84" fmla="*/ 113 w 432"/>
                  <a:gd name="T85" fmla="*/ 304 h 419"/>
                  <a:gd name="T86" fmla="*/ 418 w 432"/>
                  <a:gd name="T87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32" h="419">
                    <a:moveTo>
                      <a:pt x="418" y="419"/>
                    </a:moveTo>
                    <a:lnTo>
                      <a:pt x="406" y="332"/>
                    </a:lnTo>
                    <a:lnTo>
                      <a:pt x="403" y="319"/>
                    </a:lnTo>
                    <a:lnTo>
                      <a:pt x="398" y="312"/>
                    </a:lnTo>
                    <a:lnTo>
                      <a:pt x="394" y="310"/>
                    </a:lnTo>
                    <a:lnTo>
                      <a:pt x="385" y="306"/>
                    </a:lnTo>
                    <a:lnTo>
                      <a:pt x="374" y="306"/>
                    </a:lnTo>
                    <a:lnTo>
                      <a:pt x="356" y="309"/>
                    </a:lnTo>
                    <a:lnTo>
                      <a:pt x="344" y="311"/>
                    </a:lnTo>
                    <a:lnTo>
                      <a:pt x="334" y="308"/>
                    </a:lnTo>
                    <a:lnTo>
                      <a:pt x="323" y="301"/>
                    </a:lnTo>
                    <a:lnTo>
                      <a:pt x="317" y="289"/>
                    </a:lnTo>
                    <a:lnTo>
                      <a:pt x="313" y="275"/>
                    </a:lnTo>
                    <a:lnTo>
                      <a:pt x="312" y="260"/>
                    </a:lnTo>
                    <a:lnTo>
                      <a:pt x="316" y="247"/>
                    </a:lnTo>
                    <a:lnTo>
                      <a:pt x="320" y="238"/>
                    </a:lnTo>
                    <a:lnTo>
                      <a:pt x="327" y="227"/>
                    </a:lnTo>
                    <a:lnTo>
                      <a:pt x="340" y="219"/>
                    </a:lnTo>
                    <a:lnTo>
                      <a:pt x="353" y="216"/>
                    </a:lnTo>
                    <a:lnTo>
                      <a:pt x="366" y="220"/>
                    </a:lnTo>
                    <a:lnTo>
                      <a:pt x="384" y="230"/>
                    </a:lnTo>
                    <a:lnTo>
                      <a:pt x="396" y="236"/>
                    </a:lnTo>
                    <a:lnTo>
                      <a:pt x="407" y="239"/>
                    </a:lnTo>
                    <a:lnTo>
                      <a:pt x="417" y="237"/>
                    </a:lnTo>
                    <a:lnTo>
                      <a:pt x="427" y="231"/>
                    </a:lnTo>
                    <a:lnTo>
                      <a:pt x="431" y="223"/>
                    </a:lnTo>
                    <a:lnTo>
                      <a:pt x="432" y="213"/>
                    </a:lnTo>
                    <a:lnTo>
                      <a:pt x="430" y="114"/>
                    </a:lnTo>
                    <a:lnTo>
                      <a:pt x="345" y="122"/>
                    </a:lnTo>
                    <a:lnTo>
                      <a:pt x="327" y="123"/>
                    </a:lnTo>
                    <a:lnTo>
                      <a:pt x="313" y="119"/>
                    </a:lnTo>
                    <a:lnTo>
                      <a:pt x="307" y="112"/>
                    </a:lnTo>
                    <a:lnTo>
                      <a:pt x="300" y="106"/>
                    </a:lnTo>
                    <a:lnTo>
                      <a:pt x="297" y="95"/>
                    </a:lnTo>
                    <a:lnTo>
                      <a:pt x="299" y="84"/>
                    </a:lnTo>
                    <a:lnTo>
                      <a:pt x="306" y="60"/>
                    </a:lnTo>
                    <a:lnTo>
                      <a:pt x="307" y="46"/>
                    </a:lnTo>
                    <a:lnTo>
                      <a:pt x="301" y="29"/>
                    </a:lnTo>
                    <a:lnTo>
                      <a:pt x="295" y="17"/>
                    </a:lnTo>
                    <a:lnTo>
                      <a:pt x="280" y="6"/>
                    </a:lnTo>
                    <a:lnTo>
                      <a:pt x="266" y="0"/>
                    </a:lnTo>
                    <a:lnTo>
                      <a:pt x="256" y="0"/>
                    </a:lnTo>
                    <a:lnTo>
                      <a:pt x="244" y="2"/>
                    </a:lnTo>
                    <a:lnTo>
                      <a:pt x="232" y="4"/>
                    </a:lnTo>
                    <a:lnTo>
                      <a:pt x="228" y="9"/>
                    </a:lnTo>
                    <a:lnTo>
                      <a:pt x="218" y="18"/>
                    </a:lnTo>
                    <a:lnTo>
                      <a:pt x="214" y="30"/>
                    </a:lnTo>
                    <a:lnTo>
                      <a:pt x="211" y="42"/>
                    </a:lnTo>
                    <a:lnTo>
                      <a:pt x="213" y="54"/>
                    </a:lnTo>
                    <a:lnTo>
                      <a:pt x="220" y="72"/>
                    </a:lnTo>
                    <a:lnTo>
                      <a:pt x="227" y="87"/>
                    </a:lnTo>
                    <a:lnTo>
                      <a:pt x="229" y="99"/>
                    </a:lnTo>
                    <a:lnTo>
                      <a:pt x="228" y="107"/>
                    </a:lnTo>
                    <a:lnTo>
                      <a:pt x="226" y="113"/>
                    </a:lnTo>
                    <a:lnTo>
                      <a:pt x="219" y="122"/>
                    </a:lnTo>
                    <a:lnTo>
                      <a:pt x="211" y="125"/>
                    </a:lnTo>
                    <a:lnTo>
                      <a:pt x="201" y="128"/>
                    </a:lnTo>
                    <a:lnTo>
                      <a:pt x="86" y="128"/>
                    </a:lnTo>
                    <a:lnTo>
                      <a:pt x="87" y="177"/>
                    </a:lnTo>
                    <a:lnTo>
                      <a:pt x="82" y="188"/>
                    </a:lnTo>
                    <a:lnTo>
                      <a:pt x="76" y="193"/>
                    </a:lnTo>
                    <a:lnTo>
                      <a:pt x="66" y="194"/>
                    </a:lnTo>
                    <a:lnTo>
                      <a:pt x="49" y="187"/>
                    </a:lnTo>
                    <a:lnTo>
                      <a:pt x="33" y="186"/>
                    </a:lnTo>
                    <a:lnTo>
                      <a:pt x="23" y="188"/>
                    </a:lnTo>
                    <a:lnTo>
                      <a:pt x="16" y="195"/>
                    </a:lnTo>
                    <a:lnTo>
                      <a:pt x="11" y="201"/>
                    </a:lnTo>
                    <a:lnTo>
                      <a:pt x="4" y="213"/>
                    </a:lnTo>
                    <a:lnTo>
                      <a:pt x="0" y="228"/>
                    </a:lnTo>
                    <a:lnTo>
                      <a:pt x="0" y="240"/>
                    </a:lnTo>
                    <a:lnTo>
                      <a:pt x="2" y="254"/>
                    </a:lnTo>
                    <a:lnTo>
                      <a:pt x="8" y="265"/>
                    </a:lnTo>
                    <a:lnTo>
                      <a:pt x="17" y="273"/>
                    </a:lnTo>
                    <a:lnTo>
                      <a:pt x="27" y="277"/>
                    </a:lnTo>
                    <a:lnTo>
                      <a:pt x="35" y="279"/>
                    </a:lnTo>
                    <a:lnTo>
                      <a:pt x="45" y="276"/>
                    </a:lnTo>
                    <a:lnTo>
                      <a:pt x="54" y="273"/>
                    </a:lnTo>
                    <a:lnTo>
                      <a:pt x="62" y="269"/>
                    </a:lnTo>
                    <a:lnTo>
                      <a:pt x="69" y="262"/>
                    </a:lnTo>
                    <a:lnTo>
                      <a:pt x="77" y="258"/>
                    </a:lnTo>
                    <a:lnTo>
                      <a:pt x="85" y="257"/>
                    </a:lnTo>
                    <a:lnTo>
                      <a:pt x="93" y="257"/>
                    </a:lnTo>
                    <a:lnTo>
                      <a:pt x="101" y="263"/>
                    </a:lnTo>
                    <a:lnTo>
                      <a:pt x="108" y="276"/>
                    </a:lnTo>
                    <a:lnTo>
                      <a:pt x="111" y="288"/>
                    </a:lnTo>
                    <a:lnTo>
                      <a:pt x="113" y="304"/>
                    </a:lnTo>
                    <a:lnTo>
                      <a:pt x="125" y="418"/>
                    </a:lnTo>
                    <a:lnTo>
                      <a:pt x="418" y="419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45" name="Freeform 44"/>
              <p:cNvSpPr>
                <a:spLocks/>
              </p:cNvSpPr>
              <p:nvPr/>
            </p:nvSpPr>
            <p:spPr bwMode="auto">
              <a:xfrm rot="1752543">
                <a:off x="3626" y="482"/>
                <a:ext cx="798" cy="775"/>
              </a:xfrm>
              <a:custGeom>
                <a:avLst/>
                <a:gdLst>
                  <a:gd name="T0" fmla="*/ 406 w 432"/>
                  <a:gd name="T1" fmla="*/ 332 h 419"/>
                  <a:gd name="T2" fmla="*/ 398 w 432"/>
                  <a:gd name="T3" fmla="*/ 312 h 419"/>
                  <a:gd name="T4" fmla="*/ 385 w 432"/>
                  <a:gd name="T5" fmla="*/ 306 h 419"/>
                  <a:gd name="T6" fmla="*/ 356 w 432"/>
                  <a:gd name="T7" fmla="*/ 309 h 419"/>
                  <a:gd name="T8" fmla="*/ 334 w 432"/>
                  <a:gd name="T9" fmla="*/ 308 h 419"/>
                  <a:gd name="T10" fmla="*/ 317 w 432"/>
                  <a:gd name="T11" fmla="*/ 289 h 419"/>
                  <a:gd name="T12" fmla="*/ 312 w 432"/>
                  <a:gd name="T13" fmla="*/ 260 h 419"/>
                  <a:gd name="T14" fmla="*/ 320 w 432"/>
                  <a:gd name="T15" fmla="*/ 238 h 419"/>
                  <a:gd name="T16" fmla="*/ 340 w 432"/>
                  <a:gd name="T17" fmla="*/ 219 h 419"/>
                  <a:gd name="T18" fmla="*/ 366 w 432"/>
                  <a:gd name="T19" fmla="*/ 220 h 419"/>
                  <a:gd name="T20" fmla="*/ 396 w 432"/>
                  <a:gd name="T21" fmla="*/ 236 h 419"/>
                  <a:gd name="T22" fmla="*/ 417 w 432"/>
                  <a:gd name="T23" fmla="*/ 237 h 419"/>
                  <a:gd name="T24" fmla="*/ 431 w 432"/>
                  <a:gd name="T25" fmla="*/ 223 h 419"/>
                  <a:gd name="T26" fmla="*/ 430 w 432"/>
                  <a:gd name="T27" fmla="*/ 114 h 419"/>
                  <a:gd name="T28" fmla="*/ 327 w 432"/>
                  <a:gd name="T29" fmla="*/ 123 h 419"/>
                  <a:gd name="T30" fmla="*/ 307 w 432"/>
                  <a:gd name="T31" fmla="*/ 112 h 419"/>
                  <a:gd name="T32" fmla="*/ 297 w 432"/>
                  <a:gd name="T33" fmla="*/ 95 h 419"/>
                  <a:gd name="T34" fmla="*/ 306 w 432"/>
                  <a:gd name="T35" fmla="*/ 60 h 419"/>
                  <a:gd name="T36" fmla="*/ 301 w 432"/>
                  <a:gd name="T37" fmla="*/ 29 h 419"/>
                  <a:gd name="T38" fmla="*/ 280 w 432"/>
                  <a:gd name="T39" fmla="*/ 6 h 419"/>
                  <a:gd name="T40" fmla="*/ 256 w 432"/>
                  <a:gd name="T41" fmla="*/ 0 h 419"/>
                  <a:gd name="T42" fmla="*/ 232 w 432"/>
                  <a:gd name="T43" fmla="*/ 4 h 419"/>
                  <a:gd name="T44" fmla="*/ 218 w 432"/>
                  <a:gd name="T45" fmla="*/ 18 h 419"/>
                  <a:gd name="T46" fmla="*/ 211 w 432"/>
                  <a:gd name="T47" fmla="*/ 42 h 419"/>
                  <a:gd name="T48" fmla="*/ 220 w 432"/>
                  <a:gd name="T49" fmla="*/ 72 h 419"/>
                  <a:gd name="T50" fmla="*/ 229 w 432"/>
                  <a:gd name="T51" fmla="*/ 99 h 419"/>
                  <a:gd name="T52" fmla="*/ 226 w 432"/>
                  <a:gd name="T53" fmla="*/ 113 h 419"/>
                  <a:gd name="T54" fmla="*/ 211 w 432"/>
                  <a:gd name="T55" fmla="*/ 125 h 419"/>
                  <a:gd name="T56" fmla="*/ 86 w 432"/>
                  <a:gd name="T57" fmla="*/ 128 h 419"/>
                  <a:gd name="T58" fmla="*/ 82 w 432"/>
                  <a:gd name="T59" fmla="*/ 188 h 419"/>
                  <a:gd name="T60" fmla="*/ 66 w 432"/>
                  <a:gd name="T61" fmla="*/ 194 h 419"/>
                  <a:gd name="T62" fmla="*/ 33 w 432"/>
                  <a:gd name="T63" fmla="*/ 186 h 419"/>
                  <a:gd name="T64" fmla="*/ 16 w 432"/>
                  <a:gd name="T65" fmla="*/ 195 h 419"/>
                  <a:gd name="T66" fmla="*/ 4 w 432"/>
                  <a:gd name="T67" fmla="*/ 213 h 419"/>
                  <a:gd name="T68" fmla="*/ 0 w 432"/>
                  <a:gd name="T69" fmla="*/ 240 h 419"/>
                  <a:gd name="T70" fmla="*/ 8 w 432"/>
                  <a:gd name="T71" fmla="*/ 265 h 419"/>
                  <a:gd name="T72" fmla="*/ 27 w 432"/>
                  <a:gd name="T73" fmla="*/ 277 h 419"/>
                  <a:gd name="T74" fmla="*/ 45 w 432"/>
                  <a:gd name="T75" fmla="*/ 276 h 419"/>
                  <a:gd name="T76" fmla="*/ 62 w 432"/>
                  <a:gd name="T77" fmla="*/ 269 h 419"/>
                  <a:gd name="T78" fmla="*/ 77 w 432"/>
                  <a:gd name="T79" fmla="*/ 258 h 419"/>
                  <a:gd name="T80" fmla="*/ 93 w 432"/>
                  <a:gd name="T81" fmla="*/ 257 h 419"/>
                  <a:gd name="T82" fmla="*/ 108 w 432"/>
                  <a:gd name="T83" fmla="*/ 276 h 419"/>
                  <a:gd name="T84" fmla="*/ 113 w 432"/>
                  <a:gd name="T85" fmla="*/ 304 h 419"/>
                  <a:gd name="T86" fmla="*/ 418 w 432"/>
                  <a:gd name="T87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32" h="419">
                    <a:moveTo>
                      <a:pt x="418" y="419"/>
                    </a:moveTo>
                    <a:lnTo>
                      <a:pt x="406" y="332"/>
                    </a:lnTo>
                    <a:lnTo>
                      <a:pt x="403" y="319"/>
                    </a:lnTo>
                    <a:lnTo>
                      <a:pt x="398" y="312"/>
                    </a:lnTo>
                    <a:lnTo>
                      <a:pt x="394" y="310"/>
                    </a:lnTo>
                    <a:lnTo>
                      <a:pt x="385" y="306"/>
                    </a:lnTo>
                    <a:lnTo>
                      <a:pt x="374" y="306"/>
                    </a:lnTo>
                    <a:lnTo>
                      <a:pt x="356" y="309"/>
                    </a:lnTo>
                    <a:lnTo>
                      <a:pt x="344" y="311"/>
                    </a:lnTo>
                    <a:lnTo>
                      <a:pt x="334" y="308"/>
                    </a:lnTo>
                    <a:lnTo>
                      <a:pt x="323" y="301"/>
                    </a:lnTo>
                    <a:lnTo>
                      <a:pt x="317" y="289"/>
                    </a:lnTo>
                    <a:lnTo>
                      <a:pt x="313" y="275"/>
                    </a:lnTo>
                    <a:lnTo>
                      <a:pt x="312" y="260"/>
                    </a:lnTo>
                    <a:lnTo>
                      <a:pt x="316" y="247"/>
                    </a:lnTo>
                    <a:lnTo>
                      <a:pt x="320" y="238"/>
                    </a:lnTo>
                    <a:lnTo>
                      <a:pt x="327" y="227"/>
                    </a:lnTo>
                    <a:lnTo>
                      <a:pt x="340" y="219"/>
                    </a:lnTo>
                    <a:lnTo>
                      <a:pt x="353" y="216"/>
                    </a:lnTo>
                    <a:lnTo>
                      <a:pt x="366" y="220"/>
                    </a:lnTo>
                    <a:lnTo>
                      <a:pt x="384" y="230"/>
                    </a:lnTo>
                    <a:lnTo>
                      <a:pt x="396" y="236"/>
                    </a:lnTo>
                    <a:lnTo>
                      <a:pt x="407" y="239"/>
                    </a:lnTo>
                    <a:lnTo>
                      <a:pt x="417" y="237"/>
                    </a:lnTo>
                    <a:lnTo>
                      <a:pt x="427" y="231"/>
                    </a:lnTo>
                    <a:lnTo>
                      <a:pt x="431" y="223"/>
                    </a:lnTo>
                    <a:lnTo>
                      <a:pt x="432" y="213"/>
                    </a:lnTo>
                    <a:lnTo>
                      <a:pt x="430" y="114"/>
                    </a:lnTo>
                    <a:lnTo>
                      <a:pt x="345" y="122"/>
                    </a:lnTo>
                    <a:lnTo>
                      <a:pt x="327" y="123"/>
                    </a:lnTo>
                    <a:lnTo>
                      <a:pt x="313" y="119"/>
                    </a:lnTo>
                    <a:lnTo>
                      <a:pt x="307" y="112"/>
                    </a:lnTo>
                    <a:lnTo>
                      <a:pt x="300" y="106"/>
                    </a:lnTo>
                    <a:lnTo>
                      <a:pt x="297" y="95"/>
                    </a:lnTo>
                    <a:lnTo>
                      <a:pt x="299" y="84"/>
                    </a:lnTo>
                    <a:lnTo>
                      <a:pt x="306" y="60"/>
                    </a:lnTo>
                    <a:lnTo>
                      <a:pt x="307" y="46"/>
                    </a:lnTo>
                    <a:lnTo>
                      <a:pt x="301" y="29"/>
                    </a:lnTo>
                    <a:lnTo>
                      <a:pt x="295" y="17"/>
                    </a:lnTo>
                    <a:lnTo>
                      <a:pt x="280" y="6"/>
                    </a:lnTo>
                    <a:lnTo>
                      <a:pt x="266" y="0"/>
                    </a:lnTo>
                    <a:lnTo>
                      <a:pt x="256" y="0"/>
                    </a:lnTo>
                    <a:lnTo>
                      <a:pt x="244" y="2"/>
                    </a:lnTo>
                    <a:lnTo>
                      <a:pt x="232" y="4"/>
                    </a:lnTo>
                    <a:lnTo>
                      <a:pt x="228" y="9"/>
                    </a:lnTo>
                    <a:lnTo>
                      <a:pt x="218" y="18"/>
                    </a:lnTo>
                    <a:lnTo>
                      <a:pt x="214" y="30"/>
                    </a:lnTo>
                    <a:lnTo>
                      <a:pt x="211" y="42"/>
                    </a:lnTo>
                    <a:lnTo>
                      <a:pt x="213" y="54"/>
                    </a:lnTo>
                    <a:lnTo>
                      <a:pt x="220" y="72"/>
                    </a:lnTo>
                    <a:lnTo>
                      <a:pt x="227" y="87"/>
                    </a:lnTo>
                    <a:lnTo>
                      <a:pt x="229" y="99"/>
                    </a:lnTo>
                    <a:lnTo>
                      <a:pt x="228" y="107"/>
                    </a:lnTo>
                    <a:lnTo>
                      <a:pt x="226" y="113"/>
                    </a:lnTo>
                    <a:lnTo>
                      <a:pt x="219" y="122"/>
                    </a:lnTo>
                    <a:lnTo>
                      <a:pt x="211" y="125"/>
                    </a:lnTo>
                    <a:lnTo>
                      <a:pt x="201" y="128"/>
                    </a:lnTo>
                    <a:lnTo>
                      <a:pt x="86" y="128"/>
                    </a:lnTo>
                    <a:lnTo>
                      <a:pt x="87" y="177"/>
                    </a:lnTo>
                    <a:lnTo>
                      <a:pt x="82" y="188"/>
                    </a:lnTo>
                    <a:lnTo>
                      <a:pt x="76" y="193"/>
                    </a:lnTo>
                    <a:lnTo>
                      <a:pt x="66" y="194"/>
                    </a:lnTo>
                    <a:lnTo>
                      <a:pt x="49" y="187"/>
                    </a:lnTo>
                    <a:lnTo>
                      <a:pt x="33" y="186"/>
                    </a:lnTo>
                    <a:lnTo>
                      <a:pt x="23" y="188"/>
                    </a:lnTo>
                    <a:lnTo>
                      <a:pt x="16" y="195"/>
                    </a:lnTo>
                    <a:lnTo>
                      <a:pt x="11" y="201"/>
                    </a:lnTo>
                    <a:lnTo>
                      <a:pt x="4" y="213"/>
                    </a:lnTo>
                    <a:lnTo>
                      <a:pt x="0" y="228"/>
                    </a:lnTo>
                    <a:lnTo>
                      <a:pt x="0" y="240"/>
                    </a:lnTo>
                    <a:lnTo>
                      <a:pt x="2" y="254"/>
                    </a:lnTo>
                    <a:lnTo>
                      <a:pt x="8" y="265"/>
                    </a:lnTo>
                    <a:lnTo>
                      <a:pt x="17" y="273"/>
                    </a:lnTo>
                    <a:lnTo>
                      <a:pt x="27" y="277"/>
                    </a:lnTo>
                    <a:lnTo>
                      <a:pt x="35" y="279"/>
                    </a:lnTo>
                    <a:lnTo>
                      <a:pt x="45" y="276"/>
                    </a:lnTo>
                    <a:lnTo>
                      <a:pt x="54" y="273"/>
                    </a:lnTo>
                    <a:lnTo>
                      <a:pt x="62" y="269"/>
                    </a:lnTo>
                    <a:lnTo>
                      <a:pt x="69" y="262"/>
                    </a:lnTo>
                    <a:lnTo>
                      <a:pt x="77" y="258"/>
                    </a:lnTo>
                    <a:lnTo>
                      <a:pt x="85" y="257"/>
                    </a:lnTo>
                    <a:lnTo>
                      <a:pt x="93" y="257"/>
                    </a:lnTo>
                    <a:lnTo>
                      <a:pt x="101" y="263"/>
                    </a:lnTo>
                    <a:lnTo>
                      <a:pt x="108" y="276"/>
                    </a:lnTo>
                    <a:lnTo>
                      <a:pt x="111" y="288"/>
                    </a:lnTo>
                    <a:lnTo>
                      <a:pt x="113" y="304"/>
                    </a:lnTo>
                    <a:lnTo>
                      <a:pt x="125" y="418"/>
                    </a:lnTo>
                    <a:lnTo>
                      <a:pt x="418" y="419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pic>
            <p:nvPicPr>
              <p:cNvPr id="46" name="Picture 4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81" y="776"/>
                <a:ext cx="358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3" name="Text Box 1046"/>
            <p:cNvSpPr txBox="1">
              <a:spLocks noChangeArrowheads="1"/>
            </p:cNvSpPr>
            <p:nvPr/>
          </p:nvSpPr>
          <p:spPr bwMode="auto">
            <a:xfrm>
              <a:off x="4484" y="712"/>
              <a:ext cx="732" cy="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800" b="1"/>
                <a:t>Billing </a:t>
              </a:r>
            </a:p>
            <a:p>
              <a:r>
                <a:rPr lang="en-US" sz="1800" b="1"/>
                <a:t>System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966212" y="2938334"/>
            <a:ext cx="2470150" cy="2820988"/>
            <a:chOff x="412" y="1151"/>
            <a:chExt cx="1556" cy="1777"/>
          </a:xfrm>
        </p:grpSpPr>
        <p:sp>
          <p:nvSpPr>
            <p:cNvPr id="32" name="Text Box 1048"/>
            <p:cNvSpPr txBox="1">
              <a:spLocks noChangeArrowheads="1"/>
            </p:cNvSpPr>
            <p:nvPr/>
          </p:nvSpPr>
          <p:spPr bwMode="auto">
            <a:xfrm>
              <a:off x="412" y="2514"/>
              <a:ext cx="1556" cy="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1" dirty="0"/>
                <a:t>Course Registration System</a:t>
              </a:r>
            </a:p>
          </p:txBody>
        </p: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624" y="1151"/>
              <a:ext cx="1084" cy="1167"/>
              <a:chOff x="520" y="1247"/>
              <a:chExt cx="1084" cy="1167"/>
            </a:xfrm>
          </p:grpSpPr>
          <p:grpSp>
            <p:nvGrpSpPr>
              <p:cNvPr id="34" name="Group 33"/>
              <p:cNvGrpSpPr>
                <a:grpSpLocks/>
              </p:cNvGrpSpPr>
              <p:nvPr/>
            </p:nvGrpSpPr>
            <p:grpSpPr bwMode="auto">
              <a:xfrm rot="1484200">
                <a:off x="528" y="1271"/>
                <a:ext cx="1076" cy="1143"/>
                <a:chOff x="456" y="1247"/>
                <a:chExt cx="1076" cy="1143"/>
              </a:xfrm>
            </p:grpSpPr>
            <p:sp>
              <p:nvSpPr>
                <p:cNvPr id="39" name="Freeform 38"/>
                <p:cNvSpPr>
                  <a:spLocks/>
                </p:cNvSpPr>
                <p:nvPr/>
              </p:nvSpPr>
              <p:spPr bwMode="auto">
                <a:xfrm>
                  <a:off x="456" y="1759"/>
                  <a:ext cx="648" cy="629"/>
                </a:xfrm>
                <a:custGeom>
                  <a:avLst/>
                  <a:gdLst>
                    <a:gd name="T0" fmla="*/ 609 w 648"/>
                    <a:gd name="T1" fmla="*/ 498 h 629"/>
                    <a:gd name="T2" fmla="*/ 597 w 648"/>
                    <a:gd name="T3" fmla="*/ 468 h 629"/>
                    <a:gd name="T4" fmla="*/ 578 w 648"/>
                    <a:gd name="T5" fmla="*/ 459 h 629"/>
                    <a:gd name="T6" fmla="*/ 534 w 648"/>
                    <a:gd name="T7" fmla="*/ 464 h 629"/>
                    <a:gd name="T8" fmla="*/ 501 w 648"/>
                    <a:gd name="T9" fmla="*/ 462 h 629"/>
                    <a:gd name="T10" fmla="*/ 476 w 648"/>
                    <a:gd name="T11" fmla="*/ 434 h 629"/>
                    <a:gd name="T12" fmla="*/ 468 w 648"/>
                    <a:gd name="T13" fmla="*/ 390 h 629"/>
                    <a:gd name="T14" fmla="*/ 480 w 648"/>
                    <a:gd name="T15" fmla="*/ 357 h 629"/>
                    <a:gd name="T16" fmla="*/ 510 w 648"/>
                    <a:gd name="T17" fmla="*/ 329 h 629"/>
                    <a:gd name="T18" fmla="*/ 549 w 648"/>
                    <a:gd name="T19" fmla="*/ 330 h 629"/>
                    <a:gd name="T20" fmla="*/ 594 w 648"/>
                    <a:gd name="T21" fmla="*/ 354 h 629"/>
                    <a:gd name="T22" fmla="*/ 626 w 648"/>
                    <a:gd name="T23" fmla="*/ 356 h 629"/>
                    <a:gd name="T24" fmla="*/ 647 w 648"/>
                    <a:gd name="T25" fmla="*/ 335 h 629"/>
                    <a:gd name="T26" fmla="*/ 648 w 648"/>
                    <a:gd name="T27" fmla="*/ 202 h 629"/>
                    <a:gd name="T28" fmla="*/ 491 w 648"/>
                    <a:gd name="T29" fmla="*/ 196 h 629"/>
                    <a:gd name="T30" fmla="*/ 455 w 648"/>
                    <a:gd name="T31" fmla="*/ 175 h 629"/>
                    <a:gd name="T32" fmla="*/ 445 w 648"/>
                    <a:gd name="T33" fmla="*/ 143 h 629"/>
                    <a:gd name="T34" fmla="*/ 458 w 648"/>
                    <a:gd name="T35" fmla="*/ 90 h 629"/>
                    <a:gd name="T36" fmla="*/ 451 w 648"/>
                    <a:gd name="T37" fmla="*/ 44 h 629"/>
                    <a:gd name="T38" fmla="*/ 419 w 648"/>
                    <a:gd name="T39" fmla="*/ 9 h 629"/>
                    <a:gd name="T40" fmla="*/ 383 w 648"/>
                    <a:gd name="T41" fmla="*/ 0 h 629"/>
                    <a:gd name="T42" fmla="*/ 347 w 648"/>
                    <a:gd name="T43" fmla="*/ 6 h 629"/>
                    <a:gd name="T44" fmla="*/ 326 w 648"/>
                    <a:gd name="T45" fmla="*/ 27 h 629"/>
                    <a:gd name="T46" fmla="*/ 316 w 648"/>
                    <a:gd name="T47" fmla="*/ 64 h 629"/>
                    <a:gd name="T48" fmla="*/ 329 w 648"/>
                    <a:gd name="T49" fmla="*/ 108 h 629"/>
                    <a:gd name="T50" fmla="*/ 343 w 648"/>
                    <a:gd name="T51" fmla="*/ 149 h 629"/>
                    <a:gd name="T52" fmla="*/ 338 w 648"/>
                    <a:gd name="T53" fmla="*/ 170 h 629"/>
                    <a:gd name="T54" fmla="*/ 316 w 648"/>
                    <a:gd name="T55" fmla="*/ 189 h 629"/>
                    <a:gd name="T56" fmla="*/ 128 w 648"/>
                    <a:gd name="T57" fmla="*/ 193 h 629"/>
                    <a:gd name="T58" fmla="*/ 122 w 648"/>
                    <a:gd name="T59" fmla="*/ 283 h 629"/>
                    <a:gd name="T60" fmla="*/ 98 w 648"/>
                    <a:gd name="T61" fmla="*/ 292 h 629"/>
                    <a:gd name="T62" fmla="*/ 49 w 648"/>
                    <a:gd name="T63" fmla="*/ 280 h 629"/>
                    <a:gd name="T64" fmla="*/ 23 w 648"/>
                    <a:gd name="T65" fmla="*/ 294 h 629"/>
                    <a:gd name="T66" fmla="*/ 6 w 648"/>
                    <a:gd name="T67" fmla="*/ 321 h 629"/>
                    <a:gd name="T68" fmla="*/ 0 w 648"/>
                    <a:gd name="T69" fmla="*/ 361 h 629"/>
                    <a:gd name="T70" fmla="*/ 12 w 648"/>
                    <a:gd name="T71" fmla="*/ 399 h 629"/>
                    <a:gd name="T72" fmla="*/ 41 w 648"/>
                    <a:gd name="T73" fmla="*/ 417 h 629"/>
                    <a:gd name="T74" fmla="*/ 68 w 648"/>
                    <a:gd name="T75" fmla="*/ 415 h 629"/>
                    <a:gd name="T76" fmla="*/ 93 w 648"/>
                    <a:gd name="T77" fmla="*/ 405 h 629"/>
                    <a:gd name="T78" fmla="*/ 116 w 648"/>
                    <a:gd name="T79" fmla="*/ 388 h 629"/>
                    <a:gd name="T80" fmla="*/ 140 w 648"/>
                    <a:gd name="T81" fmla="*/ 387 h 629"/>
                    <a:gd name="T82" fmla="*/ 162 w 648"/>
                    <a:gd name="T83" fmla="*/ 415 h 629"/>
                    <a:gd name="T84" fmla="*/ 170 w 648"/>
                    <a:gd name="T85" fmla="*/ 457 h 629"/>
                    <a:gd name="T86" fmla="*/ 627 w 648"/>
                    <a:gd name="T87" fmla="*/ 629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648" h="629">
                      <a:moveTo>
                        <a:pt x="627" y="629"/>
                      </a:moveTo>
                      <a:lnTo>
                        <a:pt x="609" y="498"/>
                      </a:lnTo>
                      <a:lnTo>
                        <a:pt x="605" y="479"/>
                      </a:lnTo>
                      <a:lnTo>
                        <a:pt x="597" y="468"/>
                      </a:lnTo>
                      <a:lnTo>
                        <a:pt x="591" y="465"/>
                      </a:lnTo>
                      <a:lnTo>
                        <a:pt x="578" y="459"/>
                      </a:lnTo>
                      <a:lnTo>
                        <a:pt x="561" y="459"/>
                      </a:lnTo>
                      <a:lnTo>
                        <a:pt x="534" y="464"/>
                      </a:lnTo>
                      <a:lnTo>
                        <a:pt x="516" y="467"/>
                      </a:lnTo>
                      <a:lnTo>
                        <a:pt x="501" y="462"/>
                      </a:lnTo>
                      <a:lnTo>
                        <a:pt x="485" y="452"/>
                      </a:lnTo>
                      <a:lnTo>
                        <a:pt x="476" y="434"/>
                      </a:lnTo>
                      <a:lnTo>
                        <a:pt x="470" y="413"/>
                      </a:lnTo>
                      <a:lnTo>
                        <a:pt x="468" y="390"/>
                      </a:lnTo>
                      <a:lnTo>
                        <a:pt x="474" y="371"/>
                      </a:lnTo>
                      <a:lnTo>
                        <a:pt x="480" y="357"/>
                      </a:lnTo>
                      <a:lnTo>
                        <a:pt x="491" y="341"/>
                      </a:lnTo>
                      <a:lnTo>
                        <a:pt x="510" y="329"/>
                      </a:lnTo>
                      <a:lnTo>
                        <a:pt x="530" y="324"/>
                      </a:lnTo>
                      <a:lnTo>
                        <a:pt x="549" y="330"/>
                      </a:lnTo>
                      <a:lnTo>
                        <a:pt x="576" y="345"/>
                      </a:lnTo>
                      <a:lnTo>
                        <a:pt x="594" y="354"/>
                      </a:lnTo>
                      <a:lnTo>
                        <a:pt x="611" y="359"/>
                      </a:lnTo>
                      <a:lnTo>
                        <a:pt x="626" y="356"/>
                      </a:lnTo>
                      <a:lnTo>
                        <a:pt x="641" y="347"/>
                      </a:lnTo>
                      <a:lnTo>
                        <a:pt x="647" y="335"/>
                      </a:lnTo>
                      <a:lnTo>
                        <a:pt x="648" y="320"/>
                      </a:lnTo>
                      <a:lnTo>
                        <a:pt x="648" y="202"/>
                      </a:lnTo>
                      <a:lnTo>
                        <a:pt x="530" y="200"/>
                      </a:lnTo>
                      <a:lnTo>
                        <a:pt x="491" y="196"/>
                      </a:lnTo>
                      <a:lnTo>
                        <a:pt x="470" y="187"/>
                      </a:lnTo>
                      <a:lnTo>
                        <a:pt x="455" y="175"/>
                      </a:lnTo>
                      <a:lnTo>
                        <a:pt x="449" y="159"/>
                      </a:lnTo>
                      <a:lnTo>
                        <a:pt x="445" y="143"/>
                      </a:lnTo>
                      <a:lnTo>
                        <a:pt x="448" y="126"/>
                      </a:lnTo>
                      <a:lnTo>
                        <a:pt x="458" y="90"/>
                      </a:lnTo>
                      <a:lnTo>
                        <a:pt x="460" y="69"/>
                      </a:lnTo>
                      <a:lnTo>
                        <a:pt x="451" y="44"/>
                      </a:lnTo>
                      <a:lnTo>
                        <a:pt x="442" y="26"/>
                      </a:lnTo>
                      <a:lnTo>
                        <a:pt x="419" y="9"/>
                      </a:lnTo>
                      <a:lnTo>
                        <a:pt x="398" y="0"/>
                      </a:lnTo>
                      <a:lnTo>
                        <a:pt x="383" y="0"/>
                      </a:lnTo>
                      <a:lnTo>
                        <a:pt x="365" y="3"/>
                      </a:lnTo>
                      <a:lnTo>
                        <a:pt x="347" y="6"/>
                      </a:lnTo>
                      <a:lnTo>
                        <a:pt x="341" y="14"/>
                      </a:lnTo>
                      <a:lnTo>
                        <a:pt x="326" y="27"/>
                      </a:lnTo>
                      <a:lnTo>
                        <a:pt x="320" y="46"/>
                      </a:lnTo>
                      <a:lnTo>
                        <a:pt x="316" y="64"/>
                      </a:lnTo>
                      <a:lnTo>
                        <a:pt x="319" y="82"/>
                      </a:lnTo>
                      <a:lnTo>
                        <a:pt x="329" y="108"/>
                      </a:lnTo>
                      <a:lnTo>
                        <a:pt x="340" y="131"/>
                      </a:lnTo>
                      <a:lnTo>
                        <a:pt x="343" y="149"/>
                      </a:lnTo>
                      <a:lnTo>
                        <a:pt x="341" y="161"/>
                      </a:lnTo>
                      <a:lnTo>
                        <a:pt x="338" y="170"/>
                      </a:lnTo>
                      <a:lnTo>
                        <a:pt x="328" y="183"/>
                      </a:lnTo>
                      <a:lnTo>
                        <a:pt x="316" y="189"/>
                      </a:lnTo>
                      <a:lnTo>
                        <a:pt x="301" y="193"/>
                      </a:lnTo>
                      <a:lnTo>
                        <a:pt x="128" y="193"/>
                      </a:lnTo>
                      <a:lnTo>
                        <a:pt x="130" y="267"/>
                      </a:lnTo>
                      <a:lnTo>
                        <a:pt x="122" y="283"/>
                      </a:lnTo>
                      <a:lnTo>
                        <a:pt x="113" y="291"/>
                      </a:lnTo>
                      <a:lnTo>
                        <a:pt x="98" y="292"/>
                      </a:lnTo>
                      <a:lnTo>
                        <a:pt x="73" y="282"/>
                      </a:lnTo>
                      <a:lnTo>
                        <a:pt x="49" y="280"/>
                      </a:lnTo>
                      <a:lnTo>
                        <a:pt x="34" y="283"/>
                      </a:lnTo>
                      <a:lnTo>
                        <a:pt x="23" y="294"/>
                      </a:lnTo>
                      <a:lnTo>
                        <a:pt x="16" y="303"/>
                      </a:lnTo>
                      <a:lnTo>
                        <a:pt x="6" y="321"/>
                      </a:lnTo>
                      <a:lnTo>
                        <a:pt x="0" y="343"/>
                      </a:lnTo>
                      <a:lnTo>
                        <a:pt x="0" y="361"/>
                      </a:lnTo>
                      <a:lnTo>
                        <a:pt x="3" y="382"/>
                      </a:lnTo>
                      <a:lnTo>
                        <a:pt x="12" y="399"/>
                      </a:lnTo>
                      <a:lnTo>
                        <a:pt x="26" y="411"/>
                      </a:lnTo>
                      <a:lnTo>
                        <a:pt x="41" y="417"/>
                      </a:lnTo>
                      <a:lnTo>
                        <a:pt x="53" y="420"/>
                      </a:lnTo>
                      <a:lnTo>
                        <a:pt x="68" y="415"/>
                      </a:lnTo>
                      <a:lnTo>
                        <a:pt x="81" y="411"/>
                      </a:lnTo>
                      <a:lnTo>
                        <a:pt x="93" y="405"/>
                      </a:lnTo>
                      <a:lnTo>
                        <a:pt x="104" y="394"/>
                      </a:lnTo>
                      <a:lnTo>
                        <a:pt x="116" y="388"/>
                      </a:lnTo>
                      <a:lnTo>
                        <a:pt x="128" y="387"/>
                      </a:lnTo>
                      <a:lnTo>
                        <a:pt x="140" y="387"/>
                      </a:lnTo>
                      <a:lnTo>
                        <a:pt x="152" y="396"/>
                      </a:lnTo>
                      <a:lnTo>
                        <a:pt x="162" y="415"/>
                      </a:lnTo>
                      <a:lnTo>
                        <a:pt x="167" y="433"/>
                      </a:lnTo>
                      <a:lnTo>
                        <a:pt x="170" y="457"/>
                      </a:lnTo>
                      <a:lnTo>
                        <a:pt x="188" y="628"/>
                      </a:lnTo>
                      <a:lnTo>
                        <a:pt x="627" y="629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MY"/>
                </a:p>
              </p:txBody>
            </p:sp>
            <p:sp>
              <p:nvSpPr>
                <p:cNvPr id="40" name="Freeform 39"/>
                <p:cNvSpPr>
                  <a:spLocks/>
                </p:cNvSpPr>
                <p:nvPr/>
              </p:nvSpPr>
              <p:spPr bwMode="auto">
                <a:xfrm>
                  <a:off x="1051" y="1247"/>
                  <a:ext cx="481" cy="714"/>
                </a:xfrm>
                <a:custGeom>
                  <a:avLst/>
                  <a:gdLst>
                    <a:gd name="T0" fmla="*/ 368 w 481"/>
                    <a:gd name="T1" fmla="*/ 182 h 714"/>
                    <a:gd name="T2" fmla="*/ 332 w 481"/>
                    <a:gd name="T3" fmla="*/ 165 h 714"/>
                    <a:gd name="T4" fmla="*/ 327 w 481"/>
                    <a:gd name="T5" fmla="*/ 133 h 714"/>
                    <a:gd name="T6" fmla="*/ 345 w 481"/>
                    <a:gd name="T7" fmla="*/ 89 h 714"/>
                    <a:gd name="T8" fmla="*/ 346 w 481"/>
                    <a:gd name="T9" fmla="*/ 42 h 714"/>
                    <a:gd name="T10" fmla="*/ 328 w 481"/>
                    <a:gd name="T11" fmla="*/ 18 h 714"/>
                    <a:gd name="T12" fmla="*/ 306 w 481"/>
                    <a:gd name="T13" fmla="*/ 1 h 714"/>
                    <a:gd name="T14" fmla="*/ 257 w 481"/>
                    <a:gd name="T15" fmla="*/ 0 h 714"/>
                    <a:gd name="T16" fmla="*/ 216 w 481"/>
                    <a:gd name="T17" fmla="*/ 11 h 714"/>
                    <a:gd name="T18" fmla="*/ 186 w 481"/>
                    <a:gd name="T19" fmla="*/ 47 h 714"/>
                    <a:gd name="T20" fmla="*/ 193 w 481"/>
                    <a:gd name="T21" fmla="*/ 99 h 714"/>
                    <a:gd name="T22" fmla="*/ 214 w 481"/>
                    <a:gd name="T23" fmla="*/ 142 h 714"/>
                    <a:gd name="T24" fmla="*/ 204 w 481"/>
                    <a:gd name="T25" fmla="*/ 176 h 714"/>
                    <a:gd name="T26" fmla="*/ 176 w 481"/>
                    <a:gd name="T27" fmla="*/ 188 h 714"/>
                    <a:gd name="T28" fmla="*/ 2 w 481"/>
                    <a:gd name="T29" fmla="*/ 372 h 714"/>
                    <a:gd name="T30" fmla="*/ 17 w 481"/>
                    <a:gd name="T31" fmla="*/ 384 h 714"/>
                    <a:gd name="T32" fmla="*/ 36 w 481"/>
                    <a:gd name="T33" fmla="*/ 380 h 714"/>
                    <a:gd name="T34" fmla="*/ 88 w 481"/>
                    <a:gd name="T35" fmla="*/ 350 h 714"/>
                    <a:gd name="T36" fmla="*/ 131 w 481"/>
                    <a:gd name="T37" fmla="*/ 339 h 714"/>
                    <a:gd name="T38" fmla="*/ 164 w 481"/>
                    <a:gd name="T39" fmla="*/ 350 h 714"/>
                    <a:gd name="T40" fmla="*/ 182 w 481"/>
                    <a:gd name="T41" fmla="*/ 381 h 714"/>
                    <a:gd name="T42" fmla="*/ 185 w 481"/>
                    <a:gd name="T43" fmla="*/ 433 h 714"/>
                    <a:gd name="T44" fmla="*/ 171 w 481"/>
                    <a:gd name="T45" fmla="*/ 464 h 714"/>
                    <a:gd name="T46" fmla="*/ 147 w 481"/>
                    <a:gd name="T47" fmla="*/ 486 h 714"/>
                    <a:gd name="T48" fmla="*/ 110 w 481"/>
                    <a:gd name="T49" fmla="*/ 486 h 714"/>
                    <a:gd name="T50" fmla="*/ 76 w 481"/>
                    <a:gd name="T51" fmla="*/ 478 h 714"/>
                    <a:gd name="T52" fmla="*/ 50 w 481"/>
                    <a:gd name="T53" fmla="*/ 489 h 714"/>
                    <a:gd name="T54" fmla="*/ 46 w 481"/>
                    <a:gd name="T55" fmla="*/ 512 h 714"/>
                    <a:gd name="T56" fmla="*/ 205 w 481"/>
                    <a:gd name="T57" fmla="*/ 714 h 714"/>
                    <a:gd name="T58" fmla="*/ 233 w 481"/>
                    <a:gd name="T59" fmla="*/ 700 h 714"/>
                    <a:gd name="T60" fmla="*/ 239 w 481"/>
                    <a:gd name="T61" fmla="*/ 678 h 714"/>
                    <a:gd name="T62" fmla="*/ 223 w 481"/>
                    <a:gd name="T63" fmla="*/ 649 h 714"/>
                    <a:gd name="T64" fmla="*/ 207 w 481"/>
                    <a:gd name="T65" fmla="*/ 617 h 714"/>
                    <a:gd name="T66" fmla="*/ 213 w 481"/>
                    <a:gd name="T67" fmla="*/ 577 h 714"/>
                    <a:gd name="T68" fmla="*/ 238 w 481"/>
                    <a:gd name="T69" fmla="*/ 556 h 714"/>
                    <a:gd name="T70" fmla="*/ 286 w 481"/>
                    <a:gd name="T71" fmla="*/ 542 h 714"/>
                    <a:gd name="T72" fmla="*/ 327 w 481"/>
                    <a:gd name="T73" fmla="*/ 551 h 714"/>
                    <a:gd name="T74" fmla="*/ 354 w 481"/>
                    <a:gd name="T75" fmla="*/ 574 h 714"/>
                    <a:gd name="T76" fmla="*/ 358 w 481"/>
                    <a:gd name="T77" fmla="*/ 613 h 714"/>
                    <a:gd name="T78" fmla="*/ 336 w 481"/>
                    <a:gd name="T79" fmla="*/ 655 h 714"/>
                    <a:gd name="T80" fmla="*/ 337 w 481"/>
                    <a:gd name="T81" fmla="*/ 678 h 714"/>
                    <a:gd name="T82" fmla="*/ 350 w 481"/>
                    <a:gd name="T83" fmla="*/ 698 h 714"/>
                    <a:gd name="T84" fmla="*/ 479 w 481"/>
                    <a:gd name="T85" fmla="*/ 707 h 7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481" h="714">
                      <a:moveTo>
                        <a:pt x="481" y="187"/>
                      </a:moveTo>
                      <a:lnTo>
                        <a:pt x="368" y="182"/>
                      </a:lnTo>
                      <a:lnTo>
                        <a:pt x="345" y="174"/>
                      </a:lnTo>
                      <a:lnTo>
                        <a:pt x="332" y="165"/>
                      </a:lnTo>
                      <a:lnTo>
                        <a:pt x="327" y="149"/>
                      </a:lnTo>
                      <a:lnTo>
                        <a:pt x="327" y="133"/>
                      </a:lnTo>
                      <a:lnTo>
                        <a:pt x="332" y="113"/>
                      </a:lnTo>
                      <a:lnTo>
                        <a:pt x="345" y="89"/>
                      </a:lnTo>
                      <a:lnTo>
                        <a:pt x="348" y="65"/>
                      </a:lnTo>
                      <a:lnTo>
                        <a:pt x="346" y="42"/>
                      </a:lnTo>
                      <a:lnTo>
                        <a:pt x="340" y="28"/>
                      </a:lnTo>
                      <a:lnTo>
                        <a:pt x="328" y="18"/>
                      </a:lnTo>
                      <a:lnTo>
                        <a:pt x="319" y="8"/>
                      </a:lnTo>
                      <a:lnTo>
                        <a:pt x="306" y="1"/>
                      </a:lnTo>
                      <a:lnTo>
                        <a:pt x="280" y="1"/>
                      </a:lnTo>
                      <a:lnTo>
                        <a:pt x="257" y="0"/>
                      </a:lnTo>
                      <a:lnTo>
                        <a:pt x="239" y="1"/>
                      </a:lnTo>
                      <a:lnTo>
                        <a:pt x="216" y="11"/>
                      </a:lnTo>
                      <a:lnTo>
                        <a:pt x="193" y="27"/>
                      </a:lnTo>
                      <a:lnTo>
                        <a:pt x="186" y="47"/>
                      </a:lnTo>
                      <a:lnTo>
                        <a:pt x="182" y="68"/>
                      </a:lnTo>
                      <a:lnTo>
                        <a:pt x="193" y="99"/>
                      </a:lnTo>
                      <a:lnTo>
                        <a:pt x="207" y="126"/>
                      </a:lnTo>
                      <a:lnTo>
                        <a:pt x="214" y="142"/>
                      </a:lnTo>
                      <a:lnTo>
                        <a:pt x="211" y="160"/>
                      </a:lnTo>
                      <a:lnTo>
                        <a:pt x="204" y="176"/>
                      </a:lnTo>
                      <a:lnTo>
                        <a:pt x="193" y="181"/>
                      </a:lnTo>
                      <a:lnTo>
                        <a:pt x="176" y="188"/>
                      </a:lnTo>
                      <a:lnTo>
                        <a:pt x="0" y="189"/>
                      </a:lnTo>
                      <a:lnTo>
                        <a:pt x="2" y="372"/>
                      </a:lnTo>
                      <a:lnTo>
                        <a:pt x="7" y="380"/>
                      </a:lnTo>
                      <a:lnTo>
                        <a:pt x="17" y="384"/>
                      </a:lnTo>
                      <a:lnTo>
                        <a:pt x="30" y="383"/>
                      </a:lnTo>
                      <a:lnTo>
                        <a:pt x="36" y="380"/>
                      </a:lnTo>
                      <a:lnTo>
                        <a:pt x="54" y="369"/>
                      </a:lnTo>
                      <a:lnTo>
                        <a:pt x="88" y="350"/>
                      </a:lnTo>
                      <a:lnTo>
                        <a:pt x="111" y="343"/>
                      </a:lnTo>
                      <a:lnTo>
                        <a:pt x="131" y="339"/>
                      </a:lnTo>
                      <a:lnTo>
                        <a:pt x="150" y="341"/>
                      </a:lnTo>
                      <a:lnTo>
                        <a:pt x="164" y="350"/>
                      </a:lnTo>
                      <a:lnTo>
                        <a:pt x="174" y="363"/>
                      </a:lnTo>
                      <a:lnTo>
                        <a:pt x="182" y="381"/>
                      </a:lnTo>
                      <a:lnTo>
                        <a:pt x="186" y="406"/>
                      </a:lnTo>
                      <a:lnTo>
                        <a:pt x="185" y="433"/>
                      </a:lnTo>
                      <a:lnTo>
                        <a:pt x="178" y="455"/>
                      </a:lnTo>
                      <a:lnTo>
                        <a:pt x="171" y="464"/>
                      </a:lnTo>
                      <a:lnTo>
                        <a:pt x="163" y="476"/>
                      </a:lnTo>
                      <a:lnTo>
                        <a:pt x="147" y="486"/>
                      </a:lnTo>
                      <a:lnTo>
                        <a:pt x="130" y="487"/>
                      </a:lnTo>
                      <a:lnTo>
                        <a:pt x="110" y="486"/>
                      </a:lnTo>
                      <a:lnTo>
                        <a:pt x="90" y="480"/>
                      </a:lnTo>
                      <a:lnTo>
                        <a:pt x="76" y="478"/>
                      </a:lnTo>
                      <a:lnTo>
                        <a:pt x="63" y="482"/>
                      </a:lnTo>
                      <a:lnTo>
                        <a:pt x="50" y="489"/>
                      </a:lnTo>
                      <a:lnTo>
                        <a:pt x="48" y="499"/>
                      </a:lnTo>
                      <a:lnTo>
                        <a:pt x="46" y="512"/>
                      </a:lnTo>
                      <a:lnTo>
                        <a:pt x="52" y="714"/>
                      </a:lnTo>
                      <a:lnTo>
                        <a:pt x="205" y="714"/>
                      </a:lnTo>
                      <a:lnTo>
                        <a:pt x="228" y="712"/>
                      </a:lnTo>
                      <a:lnTo>
                        <a:pt x="233" y="700"/>
                      </a:lnTo>
                      <a:lnTo>
                        <a:pt x="237" y="692"/>
                      </a:lnTo>
                      <a:lnTo>
                        <a:pt x="239" y="678"/>
                      </a:lnTo>
                      <a:lnTo>
                        <a:pt x="233" y="664"/>
                      </a:lnTo>
                      <a:lnTo>
                        <a:pt x="223" y="649"/>
                      </a:lnTo>
                      <a:lnTo>
                        <a:pt x="216" y="638"/>
                      </a:lnTo>
                      <a:lnTo>
                        <a:pt x="207" y="617"/>
                      </a:lnTo>
                      <a:lnTo>
                        <a:pt x="209" y="597"/>
                      </a:lnTo>
                      <a:lnTo>
                        <a:pt x="213" y="577"/>
                      </a:lnTo>
                      <a:lnTo>
                        <a:pt x="221" y="565"/>
                      </a:lnTo>
                      <a:lnTo>
                        <a:pt x="238" y="556"/>
                      </a:lnTo>
                      <a:lnTo>
                        <a:pt x="259" y="548"/>
                      </a:lnTo>
                      <a:lnTo>
                        <a:pt x="286" y="542"/>
                      </a:lnTo>
                      <a:lnTo>
                        <a:pt x="304" y="545"/>
                      </a:lnTo>
                      <a:lnTo>
                        <a:pt x="327" y="551"/>
                      </a:lnTo>
                      <a:lnTo>
                        <a:pt x="343" y="558"/>
                      </a:lnTo>
                      <a:lnTo>
                        <a:pt x="354" y="574"/>
                      </a:lnTo>
                      <a:lnTo>
                        <a:pt x="360" y="595"/>
                      </a:lnTo>
                      <a:lnTo>
                        <a:pt x="358" y="613"/>
                      </a:lnTo>
                      <a:lnTo>
                        <a:pt x="349" y="632"/>
                      </a:lnTo>
                      <a:lnTo>
                        <a:pt x="336" y="655"/>
                      </a:lnTo>
                      <a:lnTo>
                        <a:pt x="335" y="672"/>
                      </a:lnTo>
                      <a:lnTo>
                        <a:pt x="337" y="678"/>
                      </a:lnTo>
                      <a:lnTo>
                        <a:pt x="343" y="692"/>
                      </a:lnTo>
                      <a:lnTo>
                        <a:pt x="350" y="698"/>
                      </a:lnTo>
                      <a:lnTo>
                        <a:pt x="373" y="704"/>
                      </a:lnTo>
                      <a:lnTo>
                        <a:pt x="479" y="707"/>
                      </a:lnTo>
                      <a:lnTo>
                        <a:pt x="481" y="18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MY"/>
                </a:p>
              </p:txBody>
            </p:sp>
            <p:sp>
              <p:nvSpPr>
                <p:cNvPr id="41" name="Freeform 40"/>
                <p:cNvSpPr>
                  <a:spLocks/>
                </p:cNvSpPr>
                <p:nvPr/>
              </p:nvSpPr>
              <p:spPr bwMode="auto">
                <a:xfrm>
                  <a:off x="925" y="1790"/>
                  <a:ext cx="607" cy="600"/>
                </a:xfrm>
                <a:custGeom>
                  <a:avLst/>
                  <a:gdLst>
                    <a:gd name="T0" fmla="*/ 178 w 607"/>
                    <a:gd name="T1" fmla="*/ 171 h 600"/>
                    <a:gd name="T2" fmla="*/ 344 w 607"/>
                    <a:gd name="T3" fmla="*/ 171 h 600"/>
                    <a:gd name="T4" fmla="*/ 356 w 607"/>
                    <a:gd name="T5" fmla="*/ 164 h 600"/>
                    <a:gd name="T6" fmla="*/ 364 w 607"/>
                    <a:gd name="T7" fmla="*/ 149 h 600"/>
                    <a:gd name="T8" fmla="*/ 363 w 607"/>
                    <a:gd name="T9" fmla="*/ 132 h 600"/>
                    <a:gd name="T10" fmla="*/ 355 w 607"/>
                    <a:gd name="T11" fmla="*/ 114 h 600"/>
                    <a:gd name="T12" fmla="*/ 341 w 607"/>
                    <a:gd name="T13" fmla="*/ 99 h 600"/>
                    <a:gd name="T14" fmla="*/ 333 w 607"/>
                    <a:gd name="T15" fmla="*/ 77 h 600"/>
                    <a:gd name="T16" fmla="*/ 336 w 607"/>
                    <a:gd name="T17" fmla="*/ 54 h 600"/>
                    <a:gd name="T18" fmla="*/ 340 w 607"/>
                    <a:gd name="T19" fmla="*/ 36 h 600"/>
                    <a:gd name="T20" fmla="*/ 346 w 607"/>
                    <a:gd name="T21" fmla="*/ 27 h 600"/>
                    <a:gd name="T22" fmla="*/ 356 w 607"/>
                    <a:gd name="T23" fmla="*/ 16 h 600"/>
                    <a:gd name="T24" fmla="*/ 375 w 607"/>
                    <a:gd name="T25" fmla="*/ 9 h 600"/>
                    <a:gd name="T26" fmla="*/ 395 w 607"/>
                    <a:gd name="T27" fmla="*/ 3 h 600"/>
                    <a:gd name="T28" fmla="*/ 417 w 607"/>
                    <a:gd name="T29" fmla="*/ 1 h 600"/>
                    <a:gd name="T30" fmla="*/ 432 w 607"/>
                    <a:gd name="T31" fmla="*/ 0 h 600"/>
                    <a:gd name="T32" fmla="*/ 453 w 607"/>
                    <a:gd name="T33" fmla="*/ 6 h 600"/>
                    <a:gd name="T34" fmla="*/ 468 w 607"/>
                    <a:gd name="T35" fmla="*/ 14 h 600"/>
                    <a:gd name="T36" fmla="*/ 477 w 607"/>
                    <a:gd name="T37" fmla="*/ 24 h 600"/>
                    <a:gd name="T38" fmla="*/ 486 w 607"/>
                    <a:gd name="T39" fmla="*/ 43 h 600"/>
                    <a:gd name="T40" fmla="*/ 486 w 607"/>
                    <a:gd name="T41" fmla="*/ 62 h 600"/>
                    <a:gd name="T42" fmla="*/ 485 w 607"/>
                    <a:gd name="T43" fmla="*/ 75 h 600"/>
                    <a:gd name="T44" fmla="*/ 478 w 607"/>
                    <a:gd name="T45" fmla="*/ 95 h 600"/>
                    <a:gd name="T46" fmla="*/ 468 w 607"/>
                    <a:gd name="T47" fmla="*/ 111 h 600"/>
                    <a:gd name="T48" fmla="*/ 462 w 607"/>
                    <a:gd name="T49" fmla="*/ 123 h 600"/>
                    <a:gd name="T50" fmla="*/ 465 w 607"/>
                    <a:gd name="T51" fmla="*/ 135 h 600"/>
                    <a:gd name="T52" fmla="*/ 470 w 607"/>
                    <a:gd name="T53" fmla="*/ 149 h 600"/>
                    <a:gd name="T54" fmla="*/ 483 w 607"/>
                    <a:gd name="T55" fmla="*/ 157 h 600"/>
                    <a:gd name="T56" fmla="*/ 511 w 607"/>
                    <a:gd name="T57" fmla="*/ 160 h 600"/>
                    <a:gd name="T58" fmla="*/ 566 w 607"/>
                    <a:gd name="T59" fmla="*/ 162 h 600"/>
                    <a:gd name="T60" fmla="*/ 605 w 607"/>
                    <a:gd name="T61" fmla="*/ 163 h 600"/>
                    <a:gd name="T62" fmla="*/ 607 w 607"/>
                    <a:gd name="T63" fmla="*/ 600 h 600"/>
                    <a:gd name="T64" fmla="*/ 153 w 607"/>
                    <a:gd name="T65" fmla="*/ 599 h 600"/>
                    <a:gd name="T66" fmla="*/ 143 w 607"/>
                    <a:gd name="T67" fmla="*/ 498 h 600"/>
                    <a:gd name="T68" fmla="*/ 136 w 607"/>
                    <a:gd name="T69" fmla="*/ 459 h 600"/>
                    <a:gd name="T70" fmla="*/ 130 w 607"/>
                    <a:gd name="T71" fmla="*/ 441 h 600"/>
                    <a:gd name="T72" fmla="*/ 111 w 607"/>
                    <a:gd name="T73" fmla="*/ 433 h 600"/>
                    <a:gd name="T74" fmla="*/ 92 w 607"/>
                    <a:gd name="T75" fmla="*/ 429 h 600"/>
                    <a:gd name="T76" fmla="*/ 70 w 607"/>
                    <a:gd name="T77" fmla="*/ 432 h 600"/>
                    <a:gd name="T78" fmla="*/ 45 w 607"/>
                    <a:gd name="T79" fmla="*/ 432 h 600"/>
                    <a:gd name="T80" fmla="*/ 26 w 607"/>
                    <a:gd name="T81" fmla="*/ 429 h 600"/>
                    <a:gd name="T82" fmla="*/ 12 w 607"/>
                    <a:gd name="T83" fmla="*/ 417 h 600"/>
                    <a:gd name="T84" fmla="*/ 0 w 607"/>
                    <a:gd name="T85" fmla="*/ 390 h 600"/>
                    <a:gd name="T86" fmla="*/ 0 w 607"/>
                    <a:gd name="T87" fmla="*/ 364 h 600"/>
                    <a:gd name="T88" fmla="*/ 2 w 607"/>
                    <a:gd name="T89" fmla="*/ 341 h 600"/>
                    <a:gd name="T90" fmla="*/ 8 w 607"/>
                    <a:gd name="T91" fmla="*/ 321 h 600"/>
                    <a:gd name="T92" fmla="*/ 20 w 607"/>
                    <a:gd name="T93" fmla="*/ 305 h 600"/>
                    <a:gd name="T94" fmla="*/ 49 w 607"/>
                    <a:gd name="T95" fmla="*/ 295 h 600"/>
                    <a:gd name="T96" fmla="*/ 69 w 607"/>
                    <a:gd name="T97" fmla="*/ 294 h 600"/>
                    <a:gd name="T98" fmla="*/ 88 w 607"/>
                    <a:gd name="T99" fmla="*/ 301 h 600"/>
                    <a:gd name="T100" fmla="*/ 112 w 607"/>
                    <a:gd name="T101" fmla="*/ 319 h 600"/>
                    <a:gd name="T102" fmla="*/ 131 w 607"/>
                    <a:gd name="T103" fmla="*/ 327 h 600"/>
                    <a:gd name="T104" fmla="*/ 142 w 607"/>
                    <a:gd name="T105" fmla="*/ 331 h 600"/>
                    <a:gd name="T106" fmla="*/ 158 w 607"/>
                    <a:gd name="T107" fmla="*/ 326 h 600"/>
                    <a:gd name="T108" fmla="*/ 171 w 607"/>
                    <a:gd name="T109" fmla="*/ 314 h 600"/>
                    <a:gd name="T110" fmla="*/ 179 w 607"/>
                    <a:gd name="T111" fmla="*/ 300 h 600"/>
                    <a:gd name="T112" fmla="*/ 178 w 607"/>
                    <a:gd name="T113" fmla="*/ 171 h 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07" h="600">
                      <a:moveTo>
                        <a:pt x="178" y="171"/>
                      </a:moveTo>
                      <a:lnTo>
                        <a:pt x="344" y="171"/>
                      </a:lnTo>
                      <a:lnTo>
                        <a:pt x="356" y="164"/>
                      </a:lnTo>
                      <a:lnTo>
                        <a:pt x="364" y="149"/>
                      </a:lnTo>
                      <a:lnTo>
                        <a:pt x="363" y="132"/>
                      </a:lnTo>
                      <a:lnTo>
                        <a:pt x="355" y="114"/>
                      </a:lnTo>
                      <a:lnTo>
                        <a:pt x="341" y="99"/>
                      </a:lnTo>
                      <a:lnTo>
                        <a:pt x="333" y="77"/>
                      </a:lnTo>
                      <a:lnTo>
                        <a:pt x="336" y="54"/>
                      </a:lnTo>
                      <a:lnTo>
                        <a:pt x="340" y="36"/>
                      </a:lnTo>
                      <a:lnTo>
                        <a:pt x="346" y="27"/>
                      </a:lnTo>
                      <a:lnTo>
                        <a:pt x="356" y="16"/>
                      </a:lnTo>
                      <a:lnTo>
                        <a:pt x="375" y="9"/>
                      </a:lnTo>
                      <a:lnTo>
                        <a:pt x="395" y="3"/>
                      </a:lnTo>
                      <a:lnTo>
                        <a:pt x="417" y="1"/>
                      </a:lnTo>
                      <a:lnTo>
                        <a:pt x="432" y="0"/>
                      </a:lnTo>
                      <a:lnTo>
                        <a:pt x="453" y="6"/>
                      </a:lnTo>
                      <a:lnTo>
                        <a:pt x="468" y="14"/>
                      </a:lnTo>
                      <a:lnTo>
                        <a:pt x="477" y="24"/>
                      </a:lnTo>
                      <a:lnTo>
                        <a:pt x="486" y="43"/>
                      </a:lnTo>
                      <a:lnTo>
                        <a:pt x="486" y="62"/>
                      </a:lnTo>
                      <a:lnTo>
                        <a:pt x="485" y="75"/>
                      </a:lnTo>
                      <a:lnTo>
                        <a:pt x="478" y="95"/>
                      </a:lnTo>
                      <a:lnTo>
                        <a:pt x="468" y="111"/>
                      </a:lnTo>
                      <a:lnTo>
                        <a:pt x="462" y="123"/>
                      </a:lnTo>
                      <a:lnTo>
                        <a:pt x="465" y="135"/>
                      </a:lnTo>
                      <a:lnTo>
                        <a:pt x="470" y="149"/>
                      </a:lnTo>
                      <a:lnTo>
                        <a:pt x="483" y="157"/>
                      </a:lnTo>
                      <a:lnTo>
                        <a:pt x="511" y="160"/>
                      </a:lnTo>
                      <a:lnTo>
                        <a:pt x="566" y="162"/>
                      </a:lnTo>
                      <a:lnTo>
                        <a:pt x="605" y="163"/>
                      </a:lnTo>
                      <a:lnTo>
                        <a:pt x="607" y="600"/>
                      </a:lnTo>
                      <a:lnTo>
                        <a:pt x="153" y="599"/>
                      </a:lnTo>
                      <a:lnTo>
                        <a:pt x="143" y="498"/>
                      </a:lnTo>
                      <a:lnTo>
                        <a:pt x="136" y="459"/>
                      </a:lnTo>
                      <a:lnTo>
                        <a:pt x="130" y="441"/>
                      </a:lnTo>
                      <a:lnTo>
                        <a:pt x="111" y="433"/>
                      </a:lnTo>
                      <a:lnTo>
                        <a:pt x="92" y="429"/>
                      </a:lnTo>
                      <a:lnTo>
                        <a:pt x="70" y="432"/>
                      </a:lnTo>
                      <a:lnTo>
                        <a:pt x="45" y="432"/>
                      </a:lnTo>
                      <a:lnTo>
                        <a:pt x="26" y="429"/>
                      </a:lnTo>
                      <a:lnTo>
                        <a:pt x="12" y="417"/>
                      </a:lnTo>
                      <a:lnTo>
                        <a:pt x="0" y="390"/>
                      </a:lnTo>
                      <a:lnTo>
                        <a:pt x="0" y="364"/>
                      </a:lnTo>
                      <a:lnTo>
                        <a:pt x="2" y="341"/>
                      </a:lnTo>
                      <a:lnTo>
                        <a:pt x="8" y="321"/>
                      </a:lnTo>
                      <a:lnTo>
                        <a:pt x="20" y="305"/>
                      </a:lnTo>
                      <a:lnTo>
                        <a:pt x="49" y="295"/>
                      </a:lnTo>
                      <a:lnTo>
                        <a:pt x="69" y="294"/>
                      </a:lnTo>
                      <a:lnTo>
                        <a:pt x="88" y="301"/>
                      </a:lnTo>
                      <a:lnTo>
                        <a:pt x="112" y="319"/>
                      </a:lnTo>
                      <a:lnTo>
                        <a:pt x="131" y="327"/>
                      </a:lnTo>
                      <a:lnTo>
                        <a:pt x="142" y="331"/>
                      </a:lnTo>
                      <a:lnTo>
                        <a:pt x="158" y="326"/>
                      </a:lnTo>
                      <a:lnTo>
                        <a:pt x="171" y="314"/>
                      </a:lnTo>
                      <a:lnTo>
                        <a:pt x="179" y="300"/>
                      </a:lnTo>
                      <a:lnTo>
                        <a:pt x="178" y="171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MY"/>
                </a:p>
              </p:txBody>
            </p:sp>
          </p:grpSp>
          <p:grpSp>
            <p:nvGrpSpPr>
              <p:cNvPr id="35" name="Group 34"/>
              <p:cNvGrpSpPr>
                <a:grpSpLocks/>
              </p:cNvGrpSpPr>
              <p:nvPr/>
            </p:nvGrpSpPr>
            <p:grpSpPr bwMode="auto">
              <a:xfrm rot="1484200">
                <a:off x="520" y="1247"/>
                <a:ext cx="1076" cy="1143"/>
                <a:chOff x="456" y="1247"/>
                <a:chExt cx="1076" cy="1143"/>
              </a:xfrm>
            </p:grpSpPr>
            <p:sp>
              <p:nvSpPr>
                <p:cNvPr id="36" name="Freeform 35"/>
                <p:cNvSpPr>
                  <a:spLocks/>
                </p:cNvSpPr>
                <p:nvPr/>
              </p:nvSpPr>
              <p:spPr bwMode="auto">
                <a:xfrm>
                  <a:off x="456" y="1759"/>
                  <a:ext cx="648" cy="629"/>
                </a:xfrm>
                <a:custGeom>
                  <a:avLst/>
                  <a:gdLst>
                    <a:gd name="T0" fmla="*/ 609 w 648"/>
                    <a:gd name="T1" fmla="*/ 498 h 629"/>
                    <a:gd name="T2" fmla="*/ 597 w 648"/>
                    <a:gd name="T3" fmla="*/ 468 h 629"/>
                    <a:gd name="T4" fmla="*/ 578 w 648"/>
                    <a:gd name="T5" fmla="*/ 459 h 629"/>
                    <a:gd name="T6" fmla="*/ 534 w 648"/>
                    <a:gd name="T7" fmla="*/ 464 h 629"/>
                    <a:gd name="T8" fmla="*/ 501 w 648"/>
                    <a:gd name="T9" fmla="*/ 462 h 629"/>
                    <a:gd name="T10" fmla="*/ 476 w 648"/>
                    <a:gd name="T11" fmla="*/ 434 h 629"/>
                    <a:gd name="T12" fmla="*/ 468 w 648"/>
                    <a:gd name="T13" fmla="*/ 390 h 629"/>
                    <a:gd name="T14" fmla="*/ 480 w 648"/>
                    <a:gd name="T15" fmla="*/ 357 h 629"/>
                    <a:gd name="T16" fmla="*/ 510 w 648"/>
                    <a:gd name="T17" fmla="*/ 329 h 629"/>
                    <a:gd name="T18" fmla="*/ 549 w 648"/>
                    <a:gd name="T19" fmla="*/ 330 h 629"/>
                    <a:gd name="T20" fmla="*/ 594 w 648"/>
                    <a:gd name="T21" fmla="*/ 354 h 629"/>
                    <a:gd name="T22" fmla="*/ 626 w 648"/>
                    <a:gd name="T23" fmla="*/ 356 h 629"/>
                    <a:gd name="T24" fmla="*/ 647 w 648"/>
                    <a:gd name="T25" fmla="*/ 335 h 629"/>
                    <a:gd name="T26" fmla="*/ 648 w 648"/>
                    <a:gd name="T27" fmla="*/ 202 h 629"/>
                    <a:gd name="T28" fmla="*/ 491 w 648"/>
                    <a:gd name="T29" fmla="*/ 196 h 629"/>
                    <a:gd name="T30" fmla="*/ 455 w 648"/>
                    <a:gd name="T31" fmla="*/ 175 h 629"/>
                    <a:gd name="T32" fmla="*/ 445 w 648"/>
                    <a:gd name="T33" fmla="*/ 143 h 629"/>
                    <a:gd name="T34" fmla="*/ 458 w 648"/>
                    <a:gd name="T35" fmla="*/ 90 h 629"/>
                    <a:gd name="T36" fmla="*/ 451 w 648"/>
                    <a:gd name="T37" fmla="*/ 44 h 629"/>
                    <a:gd name="T38" fmla="*/ 419 w 648"/>
                    <a:gd name="T39" fmla="*/ 9 h 629"/>
                    <a:gd name="T40" fmla="*/ 383 w 648"/>
                    <a:gd name="T41" fmla="*/ 0 h 629"/>
                    <a:gd name="T42" fmla="*/ 347 w 648"/>
                    <a:gd name="T43" fmla="*/ 6 h 629"/>
                    <a:gd name="T44" fmla="*/ 326 w 648"/>
                    <a:gd name="T45" fmla="*/ 27 h 629"/>
                    <a:gd name="T46" fmla="*/ 316 w 648"/>
                    <a:gd name="T47" fmla="*/ 64 h 629"/>
                    <a:gd name="T48" fmla="*/ 329 w 648"/>
                    <a:gd name="T49" fmla="*/ 108 h 629"/>
                    <a:gd name="T50" fmla="*/ 343 w 648"/>
                    <a:gd name="T51" fmla="*/ 149 h 629"/>
                    <a:gd name="T52" fmla="*/ 338 w 648"/>
                    <a:gd name="T53" fmla="*/ 170 h 629"/>
                    <a:gd name="T54" fmla="*/ 316 w 648"/>
                    <a:gd name="T55" fmla="*/ 189 h 629"/>
                    <a:gd name="T56" fmla="*/ 128 w 648"/>
                    <a:gd name="T57" fmla="*/ 193 h 629"/>
                    <a:gd name="T58" fmla="*/ 122 w 648"/>
                    <a:gd name="T59" fmla="*/ 283 h 629"/>
                    <a:gd name="T60" fmla="*/ 98 w 648"/>
                    <a:gd name="T61" fmla="*/ 292 h 629"/>
                    <a:gd name="T62" fmla="*/ 49 w 648"/>
                    <a:gd name="T63" fmla="*/ 280 h 629"/>
                    <a:gd name="T64" fmla="*/ 23 w 648"/>
                    <a:gd name="T65" fmla="*/ 294 h 629"/>
                    <a:gd name="T66" fmla="*/ 6 w 648"/>
                    <a:gd name="T67" fmla="*/ 321 h 629"/>
                    <a:gd name="T68" fmla="*/ 0 w 648"/>
                    <a:gd name="T69" fmla="*/ 361 h 629"/>
                    <a:gd name="T70" fmla="*/ 12 w 648"/>
                    <a:gd name="T71" fmla="*/ 399 h 629"/>
                    <a:gd name="T72" fmla="*/ 41 w 648"/>
                    <a:gd name="T73" fmla="*/ 417 h 629"/>
                    <a:gd name="T74" fmla="*/ 68 w 648"/>
                    <a:gd name="T75" fmla="*/ 415 h 629"/>
                    <a:gd name="T76" fmla="*/ 93 w 648"/>
                    <a:gd name="T77" fmla="*/ 405 h 629"/>
                    <a:gd name="T78" fmla="*/ 116 w 648"/>
                    <a:gd name="T79" fmla="*/ 388 h 629"/>
                    <a:gd name="T80" fmla="*/ 140 w 648"/>
                    <a:gd name="T81" fmla="*/ 387 h 629"/>
                    <a:gd name="T82" fmla="*/ 162 w 648"/>
                    <a:gd name="T83" fmla="*/ 415 h 629"/>
                    <a:gd name="T84" fmla="*/ 170 w 648"/>
                    <a:gd name="T85" fmla="*/ 457 h 629"/>
                    <a:gd name="T86" fmla="*/ 627 w 648"/>
                    <a:gd name="T87" fmla="*/ 629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648" h="629">
                      <a:moveTo>
                        <a:pt x="627" y="629"/>
                      </a:moveTo>
                      <a:lnTo>
                        <a:pt x="609" y="498"/>
                      </a:lnTo>
                      <a:lnTo>
                        <a:pt x="605" y="479"/>
                      </a:lnTo>
                      <a:lnTo>
                        <a:pt x="597" y="468"/>
                      </a:lnTo>
                      <a:lnTo>
                        <a:pt x="591" y="465"/>
                      </a:lnTo>
                      <a:lnTo>
                        <a:pt x="578" y="459"/>
                      </a:lnTo>
                      <a:lnTo>
                        <a:pt x="561" y="459"/>
                      </a:lnTo>
                      <a:lnTo>
                        <a:pt x="534" y="464"/>
                      </a:lnTo>
                      <a:lnTo>
                        <a:pt x="516" y="467"/>
                      </a:lnTo>
                      <a:lnTo>
                        <a:pt x="501" y="462"/>
                      </a:lnTo>
                      <a:lnTo>
                        <a:pt x="485" y="452"/>
                      </a:lnTo>
                      <a:lnTo>
                        <a:pt x="476" y="434"/>
                      </a:lnTo>
                      <a:lnTo>
                        <a:pt x="470" y="413"/>
                      </a:lnTo>
                      <a:lnTo>
                        <a:pt x="468" y="390"/>
                      </a:lnTo>
                      <a:lnTo>
                        <a:pt x="474" y="371"/>
                      </a:lnTo>
                      <a:lnTo>
                        <a:pt x="480" y="357"/>
                      </a:lnTo>
                      <a:lnTo>
                        <a:pt x="491" y="341"/>
                      </a:lnTo>
                      <a:lnTo>
                        <a:pt x="510" y="329"/>
                      </a:lnTo>
                      <a:lnTo>
                        <a:pt x="530" y="324"/>
                      </a:lnTo>
                      <a:lnTo>
                        <a:pt x="549" y="330"/>
                      </a:lnTo>
                      <a:lnTo>
                        <a:pt x="576" y="345"/>
                      </a:lnTo>
                      <a:lnTo>
                        <a:pt x="594" y="354"/>
                      </a:lnTo>
                      <a:lnTo>
                        <a:pt x="611" y="359"/>
                      </a:lnTo>
                      <a:lnTo>
                        <a:pt x="626" y="356"/>
                      </a:lnTo>
                      <a:lnTo>
                        <a:pt x="641" y="347"/>
                      </a:lnTo>
                      <a:lnTo>
                        <a:pt x="647" y="335"/>
                      </a:lnTo>
                      <a:lnTo>
                        <a:pt x="648" y="320"/>
                      </a:lnTo>
                      <a:lnTo>
                        <a:pt x="648" y="202"/>
                      </a:lnTo>
                      <a:lnTo>
                        <a:pt x="530" y="200"/>
                      </a:lnTo>
                      <a:lnTo>
                        <a:pt x="491" y="196"/>
                      </a:lnTo>
                      <a:lnTo>
                        <a:pt x="470" y="187"/>
                      </a:lnTo>
                      <a:lnTo>
                        <a:pt x="455" y="175"/>
                      </a:lnTo>
                      <a:lnTo>
                        <a:pt x="449" y="159"/>
                      </a:lnTo>
                      <a:lnTo>
                        <a:pt x="445" y="143"/>
                      </a:lnTo>
                      <a:lnTo>
                        <a:pt x="448" y="126"/>
                      </a:lnTo>
                      <a:lnTo>
                        <a:pt x="458" y="90"/>
                      </a:lnTo>
                      <a:lnTo>
                        <a:pt x="460" y="69"/>
                      </a:lnTo>
                      <a:lnTo>
                        <a:pt x="451" y="44"/>
                      </a:lnTo>
                      <a:lnTo>
                        <a:pt x="442" y="26"/>
                      </a:lnTo>
                      <a:lnTo>
                        <a:pt x="419" y="9"/>
                      </a:lnTo>
                      <a:lnTo>
                        <a:pt x="398" y="0"/>
                      </a:lnTo>
                      <a:lnTo>
                        <a:pt x="383" y="0"/>
                      </a:lnTo>
                      <a:lnTo>
                        <a:pt x="365" y="3"/>
                      </a:lnTo>
                      <a:lnTo>
                        <a:pt x="347" y="6"/>
                      </a:lnTo>
                      <a:lnTo>
                        <a:pt x="341" y="14"/>
                      </a:lnTo>
                      <a:lnTo>
                        <a:pt x="326" y="27"/>
                      </a:lnTo>
                      <a:lnTo>
                        <a:pt x="320" y="46"/>
                      </a:lnTo>
                      <a:lnTo>
                        <a:pt x="316" y="64"/>
                      </a:lnTo>
                      <a:lnTo>
                        <a:pt x="319" y="82"/>
                      </a:lnTo>
                      <a:lnTo>
                        <a:pt x="329" y="108"/>
                      </a:lnTo>
                      <a:lnTo>
                        <a:pt x="340" y="131"/>
                      </a:lnTo>
                      <a:lnTo>
                        <a:pt x="343" y="149"/>
                      </a:lnTo>
                      <a:lnTo>
                        <a:pt x="341" y="161"/>
                      </a:lnTo>
                      <a:lnTo>
                        <a:pt x="338" y="170"/>
                      </a:lnTo>
                      <a:lnTo>
                        <a:pt x="328" y="183"/>
                      </a:lnTo>
                      <a:lnTo>
                        <a:pt x="316" y="189"/>
                      </a:lnTo>
                      <a:lnTo>
                        <a:pt x="301" y="193"/>
                      </a:lnTo>
                      <a:lnTo>
                        <a:pt x="128" y="193"/>
                      </a:lnTo>
                      <a:lnTo>
                        <a:pt x="130" y="267"/>
                      </a:lnTo>
                      <a:lnTo>
                        <a:pt x="122" y="283"/>
                      </a:lnTo>
                      <a:lnTo>
                        <a:pt x="113" y="291"/>
                      </a:lnTo>
                      <a:lnTo>
                        <a:pt x="98" y="292"/>
                      </a:lnTo>
                      <a:lnTo>
                        <a:pt x="73" y="282"/>
                      </a:lnTo>
                      <a:lnTo>
                        <a:pt x="49" y="280"/>
                      </a:lnTo>
                      <a:lnTo>
                        <a:pt x="34" y="283"/>
                      </a:lnTo>
                      <a:lnTo>
                        <a:pt x="23" y="294"/>
                      </a:lnTo>
                      <a:lnTo>
                        <a:pt x="16" y="303"/>
                      </a:lnTo>
                      <a:lnTo>
                        <a:pt x="6" y="321"/>
                      </a:lnTo>
                      <a:lnTo>
                        <a:pt x="0" y="343"/>
                      </a:lnTo>
                      <a:lnTo>
                        <a:pt x="0" y="361"/>
                      </a:lnTo>
                      <a:lnTo>
                        <a:pt x="3" y="382"/>
                      </a:lnTo>
                      <a:lnTo>
                        <a:pt x="12" y="399"/>
                      </a:lnTo>
                      <a:lnTo>
                        <a:pt x="26" y="411"/>
                      </a:lnTo>
                      <a:lnTo>
                        <a:pt x="41" y="417"/>
                      </a:lnTo>
                      <a:lnTo>
                        <a:pt x="53" y="420"/>
                      </a:lnTo>
                      <a:lnTo>
                        <a:pt x="68" y="415"/>
                      </a:lnTo>
                      <a:lnTo>
                        <a:pt x="81" y="411"/>
                      </a:lnTo>
                      <a:lnTo>
                        <a:pt x="93" y="405"/>
                      </a:lnTo>
                      <a:lnTo>
                        <a:pt x="104" y="394"/>
                      </a:lnTo>
                      <a:lnTo>
                        <a:pt x="116" y="388"/>
                      </a:lnTo>
                      <a:lnTo>
                        <a:pt x="128" y="387"/>
                      </a:lnTo>
                      <a:lnTo>
                        <a:pt x="140" y="387"/>
                      </a:lnTo>
                      <a:lnTo>
                        <a:pt x="152" y="396"/>
                      </a:lnTo>
                      <a:lnTo>
                        <a:pt x="162" y="415"/>
                      </a:lnTo>
                      <a:lnTo>
                        <a:pt x="167" y="433"/>
                      </a:lnTo>
                      <a:lnTo>
                        <a:pt x="170" y="457"/>
                      </a:lnTo>
                      <a:lnTo>
                        <a:pt x="188" y="628"/>
                      </a:lnTo>
                      <a:lnTo>
                        <a:pt x="627" y="62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MY"/>
                </a:p>
              </p:txBody>
            </p:sp>
            <p:sp>
              <p:nvSpPr>
                <p:cNvPr id="37" name="Freeform 36"/>
                <p:cNvSpPr>
                  <a:spLocks/>
                </p:cNvSpPr>
                <p:nvPr/>
              </p:nvSpPr>
              <p:spPr bwMode="auto">
                <a:xfrm>
                  <a:off x="1051" y="1247"/>
                  <a:ext cx="481" cy="714"/>
                </a:xfrm>
                <a:custGeom>
                  <a:avLst/>
                  <a:gdLst>
                    <a:gd name="T0" fmla="*/ 368 w 481"/>
                    <a:gd name="T1" fmla="*/ 182 h 714"/>
                    <a:gd name="T2" fmla="*/ 332 w 481"/>
                    <a:gd name="T3" fmla="*/ 165 h 714"/>
                    <a:gd name="T4" fmla="*/ 327 w 481"/>
                    <a:gd name="T5" fmla="*/ 133 h 714"/>
                    <a:gd name="T6" fmla="*/ 345 w 481"/>
                    <a:gd name="T7" fmla="*/ 89 h 714"/>
                    <a:gd name="T8" fmla="*/ 346 w 481"/>
                    <a:gd name="T9" fmla="*/ 42 h 714"/>
                    <a:gd name="T10" fmla="*/ 328 w 481"/>
                    <a:gd name="T11" fmla="*/ 18 h 714"/>
                    <a:gd name="T12" fmla="*/ 306 w 481"/>
                    <a:gd name="T13" fmla="*/ 1 h 714"/>
                    <a:gd name="T14" fmla="*/ 257 w 481"/>
                    <a:gd name="T15" fmla="*/ 0 h 714"/>
                    <a:gd name="T16" fmla="*/ 216 w 481"/>
                    <a:gd name="T17" fmla="*/ 11 h 714"/>
                    <a:gd name="T18" fmla="*/ 186 w 481"/>
                    <a:gd name="T19" fmla="*/ 47 h 714"/>
                    <a:gd name="T20" fmla="*/ 193 w 481"/>
                    <a:gd name="T21" fmla="*/ 99 h 714"/>
                    <a:gd name="T22" fmla="*/ 214 w 481"/>
                    <a:gd name="T23" fmla="*/ 142 h 714"/>
                    <a:gd name="T24" fmla="*/ 204 w 481"/>
                    <a:gd name="T25" fmla="*/ 176 h 714"/>
                    <a:gd name="T26" fmla="*/ 176 w 481"/>
                    <a:gd name="T27" fmla="*/ 188 h 714"/>
                    <a:gd name="T28" fmla="*/ 2 w 481"/>
                    <a:gd name="T29" fmla="*/ 372 h 714"/>
                    <a:gd name="T30" fmla="*/ 17 w 481"/>
                    <a:gd name="T31" fmla="*/ 384 h 714"/>
                    <a:gd name="T32" fmla="*/ 36 w 481"/>
                    <a:gd name="T33" fmla="*/ 380 h 714"/>
                    <a:gd name="T34" fmla="*/ 88 w 481"/>
                    <a:gd name="T35" fmla="*/ 350 h 714"/>
                    <a:gd name="T36" fmla="*/ 131 w 481"/>
                    <a:gd name="T37" fmla="*/ 339 h 714"/>
                    <a:gd name="T38" fmla="*/ 164 w 481"/>
                    <a:gd name="T39" fmla="*/ 350 h 714"/>
                    <a:gd name="T40" fmla="*/ 182 w 481"/>
                    <a:gd name="T41" fmla="*/ 381 h 714"/>
                    <a:gd name="T42" fmla="*/ 185 w 481"/>
                    <a:gd name="T43" fmla="*/ 433 h 714"/>
                    <a:gd name="T44" fmla="*/ 171 w 481"/>
                    <a:gd name="T45" fmla="*/ 464 h 714"/>
                    <a:gd name="T46" fmla="*/ 147 w 481"/>
                    <a:gd name="T47" fmla="*/ 486 h 714"/>
                    <a:gd name="T48" fmla="*/ 110 w 481"/>
                    <a:gd name="T49" fmla="*/ 486 h 714"/>
                    <a:gd name="T50" fmla="*/ 76 w 481"/>
                    <a:gd name="T51" fmla="*/ 478 h 714"/>
                    <a:gd name="T52" fmla="*/ 50 w 481"/>
                    <a:gd name="T53" fmla="*/ 489 h 714"/>
                    <a:gd name="T54" fmla="*/ 46 w 481"/>
                    <a:gd name="T55" fmla="*/ 512 h 714"/>
                    <a:gd name="T56" fmla="*/ 205 w 481"/>
                    <a:gd name="T57" fmla="*/ 714 h 714"/>
                    <a:gd name="T58" fmla="*/ 233 w 481"/>
                    <a:gd name="T59" fmla="*/ 700 h 714"/>
                    <a:gd name="T60" fmla="*/ 239 w 481"/>
                    <a:gd name="T61" fmla="*/ 678 h 714"/>
                    <a:gd name="T62" fmla="*/ 223 w 481"/>
                    <a:gd name="T63" fmla="*/ 649 h 714"/>
                    <a:gd name="T64" fmla="*/ 207 w 481"/>
                    <a:gd name="T65" fmla="*/ 617 h 714"/>
                    <a:gd name="T66" fmla="*/ 213 w 481"/>
                    <a:gd name="T67" fmla="*/ 577 h 714"/>
                    <a:gd name="T68" fmla="*/ 238 w 481"/>
                    <a:gd name="T69" fmla="*/ 556 h 714"/>
                    <a:gd name="T70" fmla="*/ 286 w 481"/>
                    <a:gd name="T71" fmla="*/ 542 h 714"/>
                    <a:gd name="T72" fmla="*/ 327 w 481"/>
                    <a:gd name="T73" fmla="*/ 551 h 714"/>
                    <a:gd name="T74" fmla="*/ 354 w 481"/>
                    <a:gd name="T75" fmla="*/ 574 h 714"/>
                    <a:gd name="T76" fmla="*/ 358 w 481"/>
                    <a:gd name="T77" fmla="*/ 613 h 714"/>
                    <a:gd name="T78" fmla="*/ 336 w 481"/>
                    <a:gd name="T79" fmla="*/ 655 h 714"/>
                    <a:gd name="T80" fmla="*/ 337 w 481"/>
                    <a:gd name="T81" fmla="*/ 678 h 714"/>
                    <a:gd name="T82" fmla="*/ 350 w 481"/>
                    <a:gd name="T83" fmla="*/ 698 h 714"/>
                    <a:gd name="T84" fmla="*/ 479 w 481"/>
                    <a:gd name="T85" fmla="*/ 707 h 7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481" h="714">
                      <a:moveTo>
                        <a:pt x="481" y="187"/>
                      </a:moveTo>
                      <a:lnTo>
                        <a:pt x="368" y="182"/>
                      </a:lnTo>
                      <a:lnTo>
                        <a:pt x="345" y="174"/>
                      </a:lnTo>
                      <a:lnTo>
                        <a:pt x="332" y="165"/>
                      </a:lnTo>
                      <a:lnTo>
                        <a:pt x="327" y="149"/>
                      </a:lnTo>
                      <a:lnTo>
                        <a:pt x="327" y="133"/>
                      </a:lnTo>
                      <a:lnTo>
                        <a:pt x="332" y="113"/>
                      </a:lnTo>
                      <a:lnTo>
                        <a:pt x="345" y="89"/>
                      </a:lnTo>
                      <a:lnTo>
                        <a:pt x="348" y="65"/>
                      </a:lnTo>
                      <a:lnTo>
                        <a:pt x="346" y="42"/>
                      </a:lnTo>
                      <a:lnTo>
                        <a:pt x="340" y="28"/>
                      </a:lnTo>
                      <a:lnTo>
                        <a:pt x="328" y="18"/>
                      </a:lnTo>
                      <a:lnTo>
                        <a:pt x="319" y="8"/>
                      </a:lnTo>
                      <a:lnTo>
                        <a:pt x="306" y="1"/>
                      </a:lnTo>
                      <a:lnTo>
                        <a:pt x="280" y="1"/>
                      </a:lnTo>
                      <a:lnTo>
                        <a:pt x="257" y="0"/>
                      </a:lnTo>
                      <a:lnTo>
                        <a:pt x="239" y="1"/>
                      </a:lnTo>
                      <a:lnTo>
                        <a:pt x="216" y="11"/>
                      </a:lnTo>
                      <a:lnTo>
                        <a:pt x="193" y="27"/>
                      </a:lnTo>
                      <a:lnTo>
                        <a:pt x="186" y="47"/>
                      </a:lnTo>
                      <a:lnTo>
                        <a:pt x="182" y="68"/>
                      </a:lnTo>
                      <a:lnTo>
                        <a:pt x="193" y="99"/>
                      </a:lnTo>
                      <a:lnTo>
                        <a:pt x="207" y="126"/>
                      </a:lnTo>
                      <a:lnTo>
                        <a:pt x="214" y="142"/>
                      </a:lnTo>
                      <a:lnTo>
                        <a:pt x="211" y="160"/>
                      </a:lnTo>
                      <a:lnTo>
                        <a:pt x="204" y="176"/>
                      </a:lnTo>
                      <a:lnTo>
                        <a:pt x="193" y="181"/>
                      </a:lnTo>
                      <a:lnTo>
                        <a:pt x="176" y="188"/>
                      </a:lnTo>
                      <a:lnTo>
                        <a:pt x="0" y="189"/>
                      </a:lnTo>
                      <a:lnTo>
                        <a:pt x="2" y="372"/>
                      </a:lnTo>
                      <a:lnTo>
                        <a:pt x="7" y="380"/>
                      </a:lnTo>
                      <a:lnTo>
                        <a:pt x="17" y="384"/>
                      </a:lnTo>
                      <a:lnTo>
                        <a:pt x="30" y="383"/>
                      </a:lnTo>
                      <a:lnTo>
                        <a:pt x="36" y="380"/>
                      </a:lnTo>
                      <a:lnTo>
                        <a:pt x="54" y="369"/>
                      </a:lnTo>
                      <a:lnTo>
                        <a:pt x="88" y="350"/>
                      </a:lnTo>
                      <a:lnTo>
                        <a:pt x="111" y="343"/>
                      </a:lnTo>
                      <a:lnTo>
                        <a:pt x="131" y="339"/>
                      </a:lnTo>
                      <a:lnTo>
                        <a:pt x="150" y="341"/>
                      </a:lnTo>
                      <a:lnTo>
                        <a:pt x="164" y="350"/>
                      </a:lnTo>
                      <a:lnTo>
                        <a:pt x="174" y="363"/>
                      </a:lnTo>
                      <a:lnTo>
                        <a:pt x="182" y="381"/>
                      </a:lnTo>
                      <a:lnTo>
                        <a:pt x="186" y="406"/>
                      </a:lnTo>
                      <a:lnTo>
                        <a:pt x="185" y="433"/>
                      </a:lnTo>
                      <a:lnTo>
                        <a:pt x="178" y="455"/>
                      </a:lnTo>
                      <a:lnTo>
                        <a:pt x="171" y="464"/>
                      </a:lnTo>
                      <a:lnTo>
                        <a:pt x="163" y="476"/>
                      </a:lnTo>
                      <a:lnTo>
                        <a:pt x="147" y="486"/>
                      </a:lnTo>
                      <a:lnTo>
                        <a:pt x="130" y="487"/>
                      </a:lnTo>
                      <a:lnTo>
                        <a:pt x="110" y="486"/>
                      </a:lnTo>
                      <a:lnTo>
                        <a:pt x="90" y="480"/>
                      </a:lnTo>
                      <a:lnTo>
                        <a:pt x="76" y="478"/>
                      </a:lnTo>
                      <a:lnTo>
                        <a:pt x="63" y="482"/>
                      </a:lnTo>
                      <a:lnTo>
                        <a:pt x="50" y="489"/>
                      </a:lnTo>
                      <a:lnTo>
                        <a:pt x="48" y="499"/>
                      </a:lnTo>
                      <a:lnTo>
                        <a:pt x="46" y="512"/>
                      </a:lnTo>
                      <a:lnTo>
                        <a:pt x="52" y="714"/>
                      </a:lnTo>
                      <a:lnTo>
                        <a:pt x="205" y="714"/>
                      </a:lnTo>
                      <a:lnTo>
                        <a:pt x="228" y="712"/>
                      </a:lnTo>
                      <a:lnTo>
                        <a:pt x="233" y="700"/>
                      </a:lnTo>
                      <a:lnTo>
                        <a:pt x="237" y="692"/>
                      </a:lnTo>
                      <a:lnTo>
                        <a:pt x="239" y="678"/>
                      </a:lnTo>
                      <a:lnTo>
                        <a:pt x="233" y="664"/>
                      </a:lnTo>
                      <a:lnTo>
                        <a:pt x="223" y="649"/>
                      </a:lnTo>
                      <a:lnTo>
                        <a:pt x="216" y="638"/>
                      </a:lnTo>
                      <a:lnTo>
                        <a:pt x="207" y="617"/>
                      </a:lnTo>
                      <a:lnTo>
                        <a:pt x="209" y="597"/>
                      </a:lnTo>
                      <a:lnTo>
                        <a:pt x="213" y="577"/>
                      </a:lnTo>
                      <a:lnTo>
                        <a:pt x="221" y="565"/>
                      </a:lnTo>
                      <a:lnTo>
                        <a:pt x="238" y="556"/>
                      </a:lnTo>
                      <a:lnTo>
                        <a:pt x="259" y="548"/>
                      </a:lnTo>
                      <a:lnTo>
                        <a:pt x="286" y="542"/>
                      </a:lnTo>
                      <a:lnTo>
                        <a:pt x="304" y="545"/>
                      </a:lnTo>
                      <a:lnTo>
                        <a:pt x="327" y="551"/>
                      </a:lnTo>
                      <a:lnTo>
                        <a:pt x="343" y="558"/>
                      </a:lnTo>
                      <a:lnTo>
                        <a:pt x="354" y="574"/>
                      </a:lnTo>
                      <a:lnTo>
                        <a:pt x="360" y="595"/>
                      </a:lnTo>
                      <a:lnTo>
                        <a:pt x="358" y="613"/>
                      </a:lnTo>
                      <a:lnTo>
                        <a:pt x="349" y="632"/>
                      </a:lnTo>
                      <a:lnTo>
                        <a:pt x="336" y="655"/>
                      </a:lnTo>
                      <a:lnTo>
                        <a:pt x="335" y="672"/>
                      </a:lnTo>
                      <a:lnTo>
                        <a:pt x="337" y="678"/>
                      </a:lnTo>
                      <a:lnTo>
                        <a:pt x="343" y="692"/>
                      </a:lnTo>
                      <a:lnTo>
                        <a:pt x="350" y="698"/>
                      </a:lnTo>
                      <a:lnTo>
                        <a:pt x="373" y="704"/>
                      </a:lnTo>
                      <a:lnTo>
                        <a:pt x="479" y="707"/>
                      </a:lnTo>
                      <a:lnTo>
                        <a:pt x="481" y="18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MY"/>
                </a:p>
              </p:txBody>
            </p:sp>
            <p:sp>
              <p:nvSpPr>
                <p:cNvPr id="38" name="Freeform 37"/>
                <p:cNvSpPr>
                  <a:spLocks/>
                </p:cNvSpPr>
                <p:nvPr/>
              </p:nvSpPr>
              <p:spPr bwMode="auto">
                <a:xfrm>
                  <a:off x="925" y="1790"/>
                  <a:ext cx="607" cy="600"/>
                </a:xfrm>
                <a:custGeom>
                  <a:avLst/>
                  <a:gdLst>
                    <a:gd name="T0" fmla="*/ 178 w 607"/>
                    <a:gd name="T1" fmla="*/ 171 h 600"/>
                    <a:gd name="T2" fmla="*/ 344 w 607"/>
                    <a:gd name="T3" fmla="*/ 171 h 600"/>
                    <a:gd name="T4" fmla="*/ 356 w 607"/>
                    <a:gd name="T5" fmla="*/ 164 h 600"/>
                    <a:gd name="T6" fmla="*/ 364 w 607"/>
                    <a:gd name="T7" fmla="*/ 149 h 600"/>
                    <a:gd name="T8" fmla="*/ 363 w 607"/>
                    <a:gd name="T9" fmla="*/ 132 h 600"/>
                    <a:gd name="T10" fmla="*/ 355 w 607"/>
                    <a:gd name="T11" fmla="*/ 114 h 600"/>
                    <a:gd name="T12" fmla="*/ 341 w 607"/>
                    <a:gd name="T13" fmla="*/ 99 h 600"/>
                    <a:gd name="T14" fmla="*/ 333 w 607"/>
                    <a:gd name="T15" fmla="*/ 77 h 600"/>
                    <a:gd name="T16" fmla="*/ 336 w 607"/>
                    <a:gd name="T17" fmla="*/ 54 h 600"/>
                    <a:gd name="T18" fmla="*/ 340 w 607"/>
                    <a:gd name="T19" fmla="*/ 36 h 600"/>
                    <a:gd name="T20" fmla="*/ 346 w 607"/>
                    <a:gd name="T21" fmla="*/ 27 h 600"/>
                    <a:gd name="T22" fmla="*/ 356 w 607"/>
                    <a:gd name="T23" fmla="*/ 16 h 600"/>
                    <a:gd name="T24" fmla="*/ 375 w 607"/>
                    <a:gd name="T25" fmla="*/ 9 h 600"/>
                    <a:gd name="T26" fmla="*/ 395 w 607"/>
                    <a:gd name="T27" fmla="*/ 3 h 600"/>
                    <a:gd name="T28" fmla="*/ 417 w 607"/>
                    <a:gd name="T29" fmla="*/ 1 h 600"/>
                    <a:gd name="T30" fmla="*/ 432 w 607"/>
                    <a:gd name="T31" fmla="*/ 0 h 600"/>
                    <a:gd name="T32" fmla="*/ 453 w 607"/>
                    <a:gd name="T33" fmla="*/ 6 h 600"/>
                    <a:gd name="T34" fmla="*/ 468 w 607"/>
                    <a:gd name="T35" fmla="*/ 14 h 600"/>
                    <a:gd name="T36" fmla="*/ 477 w 607"/>
                    <a:gd name="T37" fmla="*/ 24 h 600"/>
                    <a:gd name="T38" fmla="*/ 486 w 607"/>
                    <a:gd name="T39" fmla="*/ 43 h 600"/>
                    <a:gd name="T40" fmla="*/ 486 w 607"/>
                    <a:gd name="T41" fmla="*/ 62 h 600"/>
                    <a:gd name="T42" fmla="*/ 485 w 607"/>
                    <a:gd name="T43" fmla="*/ 75 h 600"/>
                    <a:gd name="T44" fmla="*/ 478 w 607"/>
                    <a:gd name="T45" fmla="*/ 95 h 600"/>
                    <a:gd name="T46" fmla="*/ 468 w 607"/>
                    <a:gd name="T47" fmla="*/ 111 h 600"/>
                    <a:gd name="T48" fmla="*/ 462 w 607"/>
                    <a:gd name="T49" fmla="*/ 123 h 600"/>
                    <a:gd name="T50" fmla="*/ 465 w 607"/>
                    <a:gd name="T51" fmla="*/ 135 h 600"/>
                    <a:gd name="T52" fmla="*/ 470 w 607"/>
                    <a:gd name="T53" fmla="*/ 149 h 600"/>
                    <a:gd name="T54" fmla="*/ 483 w 607"/>
                    <a:gd name="T55" fmla="*/ 157 h 600"/>
                    <a:gd name="T56" fmla="*/ 511 w 607"/>
                    <a:gd name="T57" fmla="*/ 160 h 600"/>
                    <a:gd name="T58" fmla="*/ 566 w 607"/>
                    <a:gd name="T59" fmla="*/ 162 h 600"/>
                    <a:gd name="T60" fmla="*/ 605 w 607"/>
                    <a:gd name="T61" fmla="*/ 163 h 600"/>
                    <a:gd name="T62" fmla="*/ 607 w 607"/>
                    <a:gd name="T63" fmla="*/ 600 h 600"/>
                    <a:gd name="T64" fmla="*/ 153 w 607"/>
                    <a:gd name="T65" fmla="*/ 599 h 600"/>
                    <a:gd name="T66" fmla="*/ 143 w 607"/>
                    <a:gd name="T67" fmla="*/ 498 h 600"/>
                    <a:gd name="T68" fmla="*/ 136 w 607"/>
                    <a:gd name="T69" fmla="*/ 459 h 600"/>
                    <a:gd name="T70" fmla="*/ 130 w 607"/>
                    <a:gd name="T71" fmla="*/ 441 h 600"/>
                    <a:gd name="T72" fmla="*/ 111 w 607"/>
                    <a:gd name="T73" fmla="*/ 433 h 600"/>
                    <a:gd name="T74" fmla="*/ 92 w 607"/>
                    <a:gd name="T75" fmla="*/ 429 h 600"/>
                    <a:gd name="T76" fmla="*/ 70 w 607"/>
                    <a:gd name="T77" fmla="*/ 432 h 600"/>
                    <a:gd name="T78" fmla="*/ 45 w 607"/>
                    <a:gd name="T79" fmla="*/ 432 h 600"/>
                    <a:gd name="T80" fmla="*/ 26 w 607"/>
                    <a:gd name="T81" fmla="*/ 429 h 600"/>
                    <a:gd name="T82" fmla="*/ 12 w 607"/>
                    <a:gd name="T83" fmla="*/ 417 h 600"/>
                    <a:gd name="T84" fmla="*/ 0 w 607"/>
                    <a:gd name="T85" fmla="*/ 390 h 600"/>
                    <a:gd name="T86" fmla="*/ 0 w 607"/>
                    <a:gd name="T87" fmla="*/ 364 h 600"/>
                    <a:gd name="T88" fmla="*/ 2 w 607"/>
                    <a:gd name="T89" fmla="*/ 341 h 600"/>
                    <a:gd name="T90" fmla="*/ 8 w 607"/>
                    <a:gd name="T91" fmla="*/ 321 h 600"/>
                    <a:gd name="T92" fmla="*/ 20 w 607"/>
                    <a:gd name="T93" fmla="*/ 305 h 600"/>
                    <a:gd name="T94" fmla="*/ 49 w 607"/>
                    <a:gd name="T95" fmla="*/ 295 h 600"/>
                    <a:gd name="T96" fmla="*/ 69 w 607"/>
                    <a:gd name="T97" fmla="*/ 294 h 600"/>
                    <a:gd name="T98" fmla="*/ 88 w 607"/>
                    <a:gd name="T99" fmla="*/ 301 h 600"/>
                    <a:gd name="T100" fmla="*/ 112 w 607"/>
                    <a:gd name="T101" fmla="*/ 319 h 600"/>
                    <a:gd name="T102" fmla="*/ 131 w 607"/>
                    <a:gd name="T103" fmla="*/ 327 h 600"/>
                    <a:gd name="T104" fmla="*/ 142 w 607"/>
                    <a:gd name="T105" fmla="*/ 331 h 600"/>
                    <a:gd name="T106" fmla="*/ 158 w 607"/>
                    <a:gd name="T107" fmla="*/ 326 h 600"/>
                    <a:gd name="T108" fmla="*/ 171 w 607"/>
                    <a:gd name="T109" fmla="*/ 314 h 600"/>
                    <a:gd name="T110" fmla="*/ 179 w 607"/>
                    <a:gd name="T111" fmla="*/ 300 h 600"/>
                    <a:gd name="T112" fmla="*/ 178 w 607"/>
                    <a:gd name="T113" fmla="*/ 171 h 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07" h="600">
                      <a:moveTo>
                        <a:pt x="178" y="171"/>
                      </a:moveTo>
                      <a:lnTo>
                        <a:pt x="344" y="171"/>
                      </a:lnTo>
                      <a:lnTo>
                        <a:pt x="356" y="164"/>
                      </a:lnTo>
                      <a:lnTo>
                        <a:pt x="364" y="149"/>
                      </a:lnTo>
                      <a:lnTo>
                        <a:pt x="363" y="132"/>
                      </a:lnTo>
                      <a:lnTo>
                        <a:pt x="355" y="114"/>
                      </a:lnTo>
                      <a:lnTo>
                        <a:pt x="341" y="99"/>
                      </a:lnTo>
                      <a:lnTo>
                        <a:pt x="333" y="77"/>
                      </a:lnTo>
                      <a:lnTo>
                        <a:pt x="336" y="54"/>
                      </a:lnTo>
                      <a:lnTo>
                        <a:pt x="340" y="36"/>
                      </a:lnTo>
                      <a:lnTo>
                        <a:pt x="346" y="27"/>
                      </a:lnTo>
                      <a:lnTo>
                        <a:pt x="356" y="16"/>
                      </a:lnTo>
                      <a:lnTo>
                        <a:pt x="375" y="9"/>
                      </a:lnTo>
                      <a:lnTo>
                        <a:pt x="395" y="3"/>
                      </a:lnTo>
                      <a:lnTo>
                        <a:pt x="417" y="1"/>
                      </a:lnTo>
                      <a:lnTo>
                        <a:pt x="432" y="0"/>
                      </a:lnTo>
                      <a:lnTo>
                        <a:pt x="453" y="6"/>
                      </a:lnTo>
                      <a:lnTo>
                        <a:pt x="468" y="14"/>
                      </a:lnTo>
                      <a:lnTo>
                        <a:pt x="477" y="24"/>
                      </a:lnTo>
                      <a:lnTo>
                        <a:pt x="486" y="43"/>
                      </a:lnTo>
                      <a:lnTo>
                        <a:pt x="486" y="62"/>
                      </a:lnTo>
                      <a:lnTo>
                        <a:pt x="485" y="75"/>
                      </a:lnTo>
                      <a:lnTo>
                        <a:pt x="478" y="95"/>
                      </a:lnTo>
                      <a:lnTo>
                        <a:pt x="468" y="111"/>
                      </a:lnTo>
                      <a:lnTo>
                        <a:pt x="462" y="123"/>
                      </a:lnTo>
                      <a:lnTo>
                        <a:pt x="465" y="135"/>
                      </a:lnTo>
                      <a:lnTo>
                        <a:pt x="470" y="149"/>
                      </a:lnTo>
                      <a:lnTo>
                        <a:pt x="483" y="157"/>
                      </a:lnTo>
                      <a:lnTo>
                        <a:pt x="511" y="160"/>
                      </a:lnTo>
                      <a:lnTo>
                        <a:pt x="566" y="162"/>
                      </a:lnTo>
                      <a:lnTo>
                        <a:pt x="605" y="163"/>
                      </a:lnTo>
                      <a:lnTo>
                        <a:pt x="607" y="600"/>
                      </a:lnTo>
                      <a:lnTo>
                        <a:pt x="153" y="599"/>
                      </a:lnTo>
                      <a:lnTo>
                        <a:pt x="143" y="498"/>
                      </a:lnTo>
                      <a:lnTo>
                        <a:pt x="136" y="459"/>
                      </a:lnTo>
                      <a:lnTo>
                        <a:pt x="130" y="441"/>
                      </a:lnTo>
                      <a:lnTo>
                        <a:pt x="111" y="433"/>
                      </a:lnTo>
                      <a:lnTo>
                        <a:pt x="92" y="429"/>
                      </a:lnTo>
                      <a:lnTo>
                        <a:pt x="70" y="432"/>
                      </a:lnTo>
                      <a:lnTo>
                        <a:pt x="45" y="432"/>
                      </a:lnTo>
                      <a:lnTo>
                        <a:pt x="26" y="429"/>
                      </a:lnTo>
                      <a:lnTo>
                        <a:pt x="12" y="417"/>
                      </a:lnTo>
                      <a:lnTo>
                        <a:pt x="0" y="390"/>
                      </a:lnTo>
                      <a:lnTo>
                        <a:pt x="0" y="364"/>
                      </a:lnTo>
                      <a:lnTo>
                        <a:pt x="2" y="341"/>
                      </a:lnTo>
                      <a:lnTo>
                        <a:pt x="8" y="321"/>
                      </a:lnTo>
                      <a:lnTo>
                        <a:pt x="20" y="305"/>
                      </a:lnTo>
                      <a:lnTo>
                        <a:pt x="49" y="295"/>
                      </a:lnTo>
                      <a:lnTo>
                        <a:pt x="69" y="294"/>
                      </a:lnTo>
                      <a:lnTo>
                        <a:pt x="88" y="301"/>
                      </a:lnTo>
                      <a:lnTo>
                        <a:pt x="112" y="319"/>
                      </a:lnTo>
                      <a:lnTo>
                        <a:pt x="131" y="327"/>
                      </a:lnTo>
                      <a:lnTo>
                        <a:pt x="142" y="331"/>
                      </a:lnTo>
                      <a:lnTo>
                        <a:pt x="158" y="326"/>
                      </a:lnTo>
                      <a:lnTo>
                        <a:pt x="171" y="314"/>
                      </a:lnTo>
                      <a:lnTo>
                        <a:pt x="179" y="300"/>
                      </a:lnTo>
                      <a:lnTo>
                        <a:pt x="178" y="17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MY"/>
                </a:p>
              </p:txBody>
            </p:sp>
          </p:grpSp>
        </p:grp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5377656" y="3640009"/>
            <a:ext cx="2967038" cy="1428751"/>
            <a:chOff x="3519" y="1566"/>
            <a:chExt cx="1869" cy="900"/>
          </a:xfrm>
        </p:grpSpPr>
        <p:sp>
          <p:nvSpPr>
            <p:cNvPr id="15" name="Text Box 1059"/>
            <p:cNvSpPr txBox="1">
              <a:spLocks noChangeArrowheads="1"/>
            </p:cNvSpPr>
            <p:nvPr/>
          </p:nvSpPr>
          <p:spPr bwMode="auto">
            <a:xfrm>
              <a:off x="4484" y="1728"/>
              <a:ext cx="904" cy="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800" b="1"/>
                <a:t>Course </a:t>
              </a:r>
            </a:p>
            <a:p>
              <a:r>
                <a:rPr lang="en-US" sz="1800" b="1"/>
                <a:t>Catalog </a:t>
              </a:r>
            </a:p>
            <a:p>
              <a:r>
                <a:rPr lang="en-US" sz="1800" b="1"/>
                <a:t>System</a:t>
              </a:r>
            </a:p>
          </p:txBody>
        </p:sp>
        <p:grpSp>
          <p:nvGrpSpPr>
            <p:cNvPr id="16" name="Group 15"/>
            <p:cNvGrpSpPr>
              <a:grpSpLocks/>
            </p:cNvGrpSpPr>
            <p:nvPr/>
          </p:nvGrpSpPr>
          <p:grpSpPr bwMode="auto">
            <a:xfrm>
              <a:off x="3519" y="1566"/>
              <a:ext cx="900" cy="900"/>
              <a:chOff x="3667" y="1550"/>
              <a:chExt cx="900" cy="900"/>
            </a:xfrm>
          </p:grpSpPr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 rot="343427">
                <a:off x="3675" y="1574"/>
                <a:ext cx="717" cy="876"/>
              </a:xfrm>
              <a:custGeom>
                <a:avLst/>
                <a:gdLst>
                  <a:gd name="T0" fmla="*/ 341 w 405"/>
                  <a:gd name="T1" fmla="*/ 145 h 495"/>
                  <a:gd name="T2" fmla="*/ 324 w 405"/>
                  <a:gd name="T3" fmla="*/ 125 h 495"/>
                  <a:gd name="T4" fmla="*/ 329 w 405"/>
                  <a:gd name="T5" fmla="*/ 104 h 495"/>
                  <a:gd name="T6" fmla="*/ 352 w 405"/>
                  <a:gd name="T7" fmla="*/ 82 h 495"/>
                  <a:gd name="T8" fmla="*/ 366 w 405"/>
                  <a:gd name="T9" fmla="*/ 54 h 495"/>
                  <a:gd name="T10" fmla="*/ 361 w 405"/>
                  <a:gd name="T11" fmla="*/ 34 h 495"/>
                  <a:gd name="T12" fmla="*/ 352 w 405"/>
                  <a:gd name="T13" fmla="*/ 18 h 495"/>
                  <a:gd name="T14" fmla="*/ 322 w 405"/>
                  <a:gd name="T15" fmla="*/ 4 h 495"/>
                  <a:gd name="T16" fmla="*/ 293 w 405"/>
                  <a:gd name="T17" fmla="*/ 0 h 495"/>
                  <a:gd name="T18" fmla="*/ 265 w 405"/>
                  <a:gd name="T19" fmla="*/ 14 h 495"/>
                  <a:gd name="T20" fmla="*/ 255 w 405"/>
                  <a:gd name="T21" fmla="*/ 48 h 495"/>
                  <a:gd name="T22" fmla="*/ 257 w 405"/>
                  <a:gd name="T23" fmla="*/ 79 h 495"/>
                  <a:gd name="T24" fmla="*/ 241 w 405"/>
                  <a:gd name="T25" fmla="*/ 98 h 495"/>
                  <a:gd name="T26" fmla="*/ 221 w 405"/>
                  <a:gd name="T27" fmla="*/ 98 h 495"/>
                  <a:gd name="T28" fmla="*/ 63 w 405"/>
                  <a:gd name="T29" fmla="*/ 164 h 495"/>
                  <a:gd name="T30" fmla="*/ 69 w 405"/>
                  <a:gd name="T31" fmla="*/ 175 h 495"/>
                  <a:gd name="T32" fmla="*/ 82 w 405"/>
                  <a:gd name="T33" fmla="*/ 178 h 495"/>
                  <a:gd name="T34" fmla="*/ 122 w 405"/>
                  <a:gd name="T35" fmla="*/ 173 h 495"/>
                  <a:gd name="T36" fmla="*/ 152 w 405"/>
                  <a:gd name="T37" fmla="*/ 178 h 495"/>
                  <a:gd name="T38" fmla="*/ 169 w 405"/>
                  <a:gd name="T39" fmla="*/ 193 h 495"/>
                  <a:gd name="T40" fmla="*/ 172 w 405"/>
                  <a:gd name="T41" fmla="*/ 217 h 495"/>
                  <a:gd name="T42" fmla="*/ 160 w 405"/>
                  <a:gd name="T43" fmla="*/ 250 h 495"/>
                  <a:gd name="T44" fmla="*/ 143 w 405"/>
                  <a:gd name="T45" fmla="*/ 265 h 495"/>
                  <a:gd name="T46" fmla="*/ 122 w 405"/>
                  <a:gd name="T47" fmla="*/ 272 h 495"/>
                  <a:gd name="T48" fmla="*/ 99 w 405"/>
                  <a:gd name="T49" fmla="*/ 262 h 495"/>
                  <a:gd name="T50" fmla="*/ 80 w 405"/>
                  <a:gd name="T51" fmla="*/ 248 h 495"/>
                  <a:gd name="T52" fmla="*/ 61 w 405"/>
                  <a:gd name="T53" fmla="*/ 248 h 495"/>
                  <a:gd name="T54" fmla="*/ 52 w 405"/>
                  <a:gd name="T55" fmla="*/ 261 h 495"/>
                  <a:gd name="T56" fmla="*/ 104 w 405"/>
                  <a:gd name="T57" fmla="*/ 429 h 495"/>
                  <a:gd name="T58" fmla="*/ 118 w 405"/>
                  <a:gd name="T59" fmla="*/ 426 h 495"/>
                  <a:gd name="T60" fmla="*/ 127 w 405"/>
                  <a:gd name="T61" fmla="*/ 414 h 495"/>
                  <a:gd name="T62" fmla="*/ 125 w 405"/>
                  <a:gd name="T63" fmla="*/ 392 h 495"/>
                  <a:gd name="T64" fmla="*/ 124 w 405"/>
                  <a:gd name="T65" fmla="*/ 368 h 495"/>
                  <a:gd name="T66" fmla="*/ 138 w 405"/>
                  <a:gd name="T67" fmla="*/ 345 h 495"/>
                  <a:gd name="T68" fmla="*/ 160 w 405"/>
                  <a:gd name="T69" fmla="*/ 339 h 495"/>
                  <a:gd name="T70" fmla="*/ 193 w 405"/>
                  <a:gd name="T71" fmla="*/ 343 h 495"/>
                  <a:gd name="T72" fmla="*/ 216 w 405"/>
                  <a:gd name="T73" fmla="*/ 359 h 495"/>
                  <a:gd name="T74" fmla="*/ 227 w 405"/>
                  <a:gd name="T75" fmla="*/ 381 h 495"/>
                  <a:gd name="T76" fmla="*/ 219 w 405"/>
                  <a:gd name="T77" fmla="*/ 406 h 495"/>
                  <a:gd name="T78" fmla="*/ 194 w 405"/>
                  <a:gd name="T79" fmla="*/ 426 h 495"/>
                  <a:gd name="T80" fmla="*/ 188 w 405"/>
                  <a:gd name="T81" fmla="*/ 440 h 495"/>
                  <a:gd name="T82" fmla="*/ 191 w 405"/>
                  <a:gd name="T83" fmla="*/ 456 h 495"/>
                  <a:gd name="T84" fmla="*/ 269 w 405"/>
                  <a:gd name="T85" fmla="*/ 495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05" h="495">
                    <a:moveTo>
                      <a:pt x="405" y="176"/>
                    </a:moveTo>
                    <a:lnTo>
                      <a:pt x="341" y="145"/>
                    </a:lnTo>
                    <a:lnTo>
                      <a:pt x="329" y="134"/>
                    </a:lnTo>
                    <a:lnTo>
                      <a:pt x="324" y="125"/>
                    </a:lnTo>
                    <a:lnTo>
                      <a:pt x="325" y="114"/>
                    </a:lnTo>
                    <a:lnTo>
                      <a:pt x="329" y="104"/>
                    </a:lnTo>
                    <a:lnTo>
                      <a:pt x="338" y="93"/>
                    </a:lnTo>
                    <a:lnTo>
                      <a:pt x="352" y="82"/>
                    </a:lnTo>
                    <a:lnTo>
                      <a:pt x="361" y="68"/>
                    </a:lnTo>
                    <a:lnTo>
                      <a:pt x="366" y="54"/>
                    </a:lnTo>
                    <a:lnTo>
                      <a:pt x="366" y="43"/>
                    </a:lnTo>
                    <a:lnTo>
                      <a:pt x="361" y="34"/>
                    </a:lnTo>
                    <a:lnTo>
                      <a:pt x="358" y="26"/>
                    </a:lnTo>
                    <a:lnTo>
                      <a:pt x="352" y="18"/>
                    </a:lnTo>
                    <a:lnTo>
                      <a:pt x="336" y="11"/>
                    </a:lnTo>
                    <a:lnTo>
                      <a:pt x="322" y="4"/>
                    </a:lnTo>
                    <a:lnTo>
                      <a:pt x="310" y="0"/>
                    </a:lnTo>
                    <a:lnTo>
                      <a:pt x="293" y="0"/>
                    </a:lnTo>
                    <a:lnTo>
                      <a:pt x="275" y="4"/>
                    </a:lnTo>
                    <a:lnTo>
                      <a:pt x="265" y="14"/>
                    </a:lnTo>
                    <a:lnTo>
                      <a:pt x="257" y="26"/>
                    </a:lnTo>
                    <a:lnTo>
                      <a:pt x="255" y="48"/>
                    </a:lnTo>
                    <a:lnTo>
                      <a:pt x="257" y="68"/>
                    </a:lnTo>
                    <a:lnTo>
                      <a:pt x="257" y="79"/>
                    </a:lnTo>
                    <a:lnTo>
                      <a:pt x="250" y="90"/>
                    </a:lnTo>
                    <a:lnTo>
                      <a:pt x="241" y="98"/>
                    </a:lnTo>
                    <a:lnTo>
                      <a:pt x="233" y="98"/>
                    </a:lnTo>
                    <a:lnTo>
                      <a:pt x="221" y="98"/>
                    </a:lnTo>
                    <a:lnTo>
                      <a:pt x="111" y="51"/>
                    </a:lnTo>
                    <a:lnTo>
                      <a:pt x="63" y="164"/>
                    </a:lnTo>
                    <a:lnTo>
                      <a:pt x="64" y="170"/>
                    </a:lnTo>
                    <a:lnTo>
                      <a:pt x="69" y="175"/>
                    </a:lnTo>
                    <a:lnTo>
                      <a:pt x="77" y="178"/>
                    </a:lnTo>
                    <a:lnTo>
                      <a:pt x="82" y="178"/>
                    </a:lnTo>
                    <a:lnTo>
                      <a:pt x="96" y="176"/>
                    </a:lnTo>
                    <a:lnTo>
                      <a:pt x="122" y="173"/>
                    </a:lnTo>
                    <a:lnTo>
                      <a:pt x="138" y="175"/>
                    </a:lnTo>
                    <a:lnTo>
                      <a:pt x="152" y="178"/>
                    </a:lnTo>
                    <a:lnTo>
                      <a:pt x="163" y="184"/>
                    </a:lnTo>
                    <a:lnTo>
                      <a:pt x="169" y="193"/>
                    </a:lnTo>
                    <a:lnTo>
                      <a:pt x="172" y="204"/>
                    </a:lnTo>
                    <a:lnTo>
                      <a:pt x="172" y="217"/>
                    </a:lnTo>
                    <a:lnTo>
                      <a:pt x="168" y="233"/>
                    </a:lnTo>
                    <a:lnTo>
                      <a:pt x="160" y="250"/>
                    </a:lnTo>
                    <a:lnTo>
                      <a:pt x="150" y="261"/>
                    </a:lnTo>
                    <a:lnTo>
                      <a:pt x="143" y="265"/>
                    </a:lnTo>
                    <a:lnTo>
                      <a:pt x="135" y="270"/>
                    </a:lnTo>
                    <a:lnTo>
                      <a:pt x="122" y="272"/>
                    </a:lnTo>
                    <a:lnTo>
                      <a:pt x="111" y="268"/>
                    </a:lnTo>
                    <a:lnTo>
                      <a:pt x="99" y="262"/>
                    </a:lnTo>
                    <a:lnTo>
                      <a:pt x="88" y="253"/>
                    </a:lnTo>
                    <a:lnTo>
                      <a:pt x="80" y="248"/>
                    </a:lnTo>
                    <a:lnTo>
                      <a:pt x="71" y="247"/>
                    </a:lnTo>
                    <a:lnTo>
                      <a:pt x="61" y="248"/>
                    </a:lnTo>
                    <a:lnTo>
                      <a:pt x="57" y="253"/>
                    </a:lnTo>
                    <a:lnTo>
                      <a:pt x="52" y="261"/>
                    </a:lnTo>
                    <a:lnTo>
                      <a:pt x="0" y="389"/>
                    </a:lnTo>
                    <a:lnTo>
                      <a:pt x="104" y="429"/>
                    </a:lnTo>
                    <a:lnTo>
                      <a:pt x="111" y="431"/>
                    </a:lnTo>
                    <a:lnTo>
                      <a:pt x="118" y="426"/>
                    </a:lnTo>
                    <a:lnTo>
                      <a:pt x="122" y="422"/>
                    </a:lnTo>
                    <a:lnTo>
                      <a:pt x="127" y="414"/>
                    </a:lnTo>
                    <a:lnTo>
                      <a:pt x="127" y="404"/>
                    </a:lnTo>
                    <a:lnTo>
                      <a:pt x="125" y="392"/>
                    </a:lnTo>
                    <a:lnTo>
                      <a:pt x="124" y="383"/>
                    </a:lnTo>
                    <a:lnTo>
                      <a:pt x="124" y="368"/>
                    </a:lnTo>
                    <a:lnTo>
                      <a:pt x="129" y="356"/>
                    </a:lnTo>
                    <a:lnTo>
                      <a:pt x="138" y="345"/>
                    </a:lnTo>
                    <a:lnTo>
                      <a:pt x="147" y="340"/>
                    </a:lnTo>
                    <a:lnTo>
                      <a:pt x="160" y="339"/>
                    </a:lnTo>
                    <a:lnTo>
                      <a:pt x="175" y="340"/>
                    </a:lnTo>
                    <a:lnTo>
                      <a:pt x="193" y="343"/>
                    </a:lnTo>
                    <a:lnTo>
                      <a:pt x="204" y="350"/>
                    </a:lnTo>
                    <a:lnTo>
                      <a:pt x="216" y="359"/>
                    </a:lnTo>
                    <a:lnTo>
                      <a:pt x="224" y="368"/>
                    </a:lnTo>
                    <a:lnTo>
                      <a:pt x="227" y="381"/>
                    </a:lnTo>
                    <a:lnTo>
                      <a:pt x="225" y="395"/>
                    </a:lnTo>
                    <a:lnTo>
                      <a:pt x="219" y="406"/>
                    </a:lnTo>
                    <a:lnTo>
                      <a:pt x="208" y="415"/>
                    </a:lnTo>
                    <a:lnTo>
                      <a:pt x="194" y="426"/>
                    </a:lnTo>
                    <a:lnTo>
                      <a:pt x="188" y="436"/>
                    </a:lnTo>
                    <a:lnTo>
                      <a:pt x="188" y="440"/>
                    </a:lnTo>
                    <a:lnTo>
                      <a:pt x="188" y="450"/>
                    </a:lnTo>
                    <a:lnTo>
                      <a:pt x="191" y="456"/>
                    </a:lnTo>
                    <a:lnTo>
                      <a:pt x="204" y="465"/>
                    </a:lnTo>
                    <a:lnTo>
                      <a:pt x="269" y="495"/>
                    </a:lnTo>
                    <a:lnTo>
                      <a:pt x="405" y="17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 rot="343427">
                <a:off x="3667" y="1550"/>
                <a:ext cx="717" cy="876"/>
              </a:xfrm>
              <a:custGeom>
                <a:avLst/>
                <a:gdLst>
                  <a:gd name="T0" fmla="*/ 341 w 405"/>
                  <a:gd name="T1" fmla="*/ 145 h 495"/>
                  <a:gd name="T2" fmla="*/ 324 w 405"/>
                  <a:gd name="T3" fmla="*/ 125 h 495"/>
                  <a:gd name="T4" fmla="*/ 329 w 405"/>
                  <a:gd name="T5" fmla="*/ 104 h 495"/>
                  <a:gd name="T6" fmla="*/ 352 w 405"/>
                  <a:gd name="T7" fmla="*/ 82 h 495"/>
                  <a:gd name="T8" fmla="*/ 366 w 405"/>
                  <a:gd name="T9" fmla="*/ 54 h 495"/>
                  <a:gd name="T10" fmla="*/ 361 w 405"/>
                  <a:gd name="T11" fmla="*/ 34 h 495"/>
                  <a:gd name="T12" fmla="*/ 352 w 405"/>
                  <a:gd name="T13" fmla="*/ 18 h 495"/>
                  <a:gd name="T14" fmla="*/ 322 w 405"/>
                  <a:gd name="T15" fmla="*/ 4 h 495"/>
                  <a:gd name="T16" fmla="*/ 293 w 405"/>
                  <a:gd name="T17" fmla="*/ 0 h 495"/>
                  <a:gd name="T18" fmla="*/ 265 w 405"/>
                  <a:gd name="T19" fmla="*/ 14 h 495"/>
                  <a:gd name="T20" fmla="*/ 255 w 405"/>
                  <a:gd name="T21" fmla="*/ 48 h 495"/>
                  <a:gd name="T22" fmla="*/ 257 w 405"/>
                  <a:gd name="T23" fmla="*/ 79 h 495"/>
                  <a:gd name="T24" fmla="*/ 241 w 405"/>
                  <a:gd name="T25" fmla="*/ 98 h 495"/>
                  <a:gd name="T26" fmla="*/ 221 w 405"/>
                  <a:gd name="T27" fmla="*/ 98 h 495"/>
                  <a:gd name="T28" fmla="*/ 63 w 405"/>
                  <a:gd name="T29" fmla="*/ 164 h 495"/>
                  <a:gd name="T30" fmla="*/ 69 w 405"/>
                  <a:gd name="T31" fmla="*/ 175 h 495"/>
                  <a:gd name="T32" fmla="*/ 82 w 405"/>
                  <a:gd name="T33" fmla="*/ 178 h 495"/>
                  <a:gd name="T34" fmla="*/ 122 w 405"/>
                  <a:gd name="T35" fmla="*/ 173 h 495"/>
                  <a:gd name="T36" fmla="*/ 152 w 405"/>
                  <a:gd name="T37" fmla="*/ 178 h 495"/>
                  <a:gd name="T38" fmla="*/ 169 w 405"/>
                  <a:gd name="T39" fmla="*/ 193 h 495"/>
                  <a:gd name="T40" fmla="*/ 172 w 405"/>
                  <a:gd name="T41" fmla="*/ 217 h 495"/>
                  <a:gd name="T42" fmla="*/ 160 w 405"/>
                  <a:gd name="T43" fmla="*/ 250 h 495"/>
                  <a:gd name="T44" fmla="*/ 143 w 405"/>
                  <a:gd name="T45" fmla="*/ 265 h 495"/>
                  <a:gd name="T46" fmla="*/ 122 w 405"/>
                  <a:gd name="T47" fmla="*/ 272 h 495"/>
                  <a:gd name="T48" fmla="*/ 99 w 405"/>
                  <a:gd name="T49" fmla="*/ 262 h 495"/>
                  <a:gd name="T50" fmla="*/ 80 w 405"/>
                  <a:gd name="T51" fmla="*/ 248 h 495"/>
                  <a:gd name="T52" fmla="*/ 61 w 405"/>
                  <a:gd name="T53" fmla="*/ 248 h 495"/>
                  <a:gd name="T54" fmla="*/ 52 w 405"/>
                  <a:gd name="T55" fmla="*/ 261 h 495"/>
                  <a:gd name="T56" fmla="*/ 104 w 405"/>
                  <a:gd name="T57" fmla="*/ 429 h 495"/>
                  <a:gd name="T58" fmla="*/ 118 w 405"/>
                  <a:gd name="T59" fmla="*/ 426 h 495"/>
                  <a:gd name="T60" fmla="*/ 127 w 405"/>
                  <a:gd name="T61" fmla="*/ 414 h 495"/>
                  <a:gd name="T62" fmla="*/ 125 w 405"/>
                  <a:gd name="T63" fmla="*/ 392 h 495"/>
                  <a:gd name="T64" fmla="*/ 124 w 405"/>
                  <a:gd name="T65" fmla="*/ 368 h 495"/>
                  <a:gd name="T66" fmla="*/ 138 w 405"/>
                  <a:gd name="T67" fmla="*/ 345 h 495"/>
                  <a:gd name="T68" fmla="*/ 160 w 405"/>
                  <a:gd name="T69" fmla="*/ 339 h 495"/>
                  <a:gd name="T70" fmla="*/ 193 w 405"/>
                  <a:gd name="T71" fmla="*/ 343 h 495"/>
                  <a:gd name="T72" fmla="*/ 216 w 405"/>
                  <a:gd name="T73" fmla="*/ 359 h 495"/>
                  <a:gd name="T74" fmla="*/ 227 w 405"/>
                  <a:gd name="T75" fmla="*/ 381 h 495"/>
                  <a:gd name="T76" fmla="*/ 219 w 405"/>
                  <a:gd name="T77" fmla="*/ 406 h 495"/>
                  <a:gd name="T78" fmla="*/ 194 w 405"/>
                  <a:gd name="T79" fmla="*/ 426 h 495"/>
                  <a:gd name="T80" fmla="*/ 188 w 405"/>
                  <a:gd name="T81" fmla="*/ 440 h 495"/>
                  <a:gd name="T82" fmla="*/ 191 w 405"/>
                  <a:gd name="T83" fmla="*/ 456 h 495"/>
                  <a:gd name="T84" fmla="*/ 269 w 405"/>
                  <a:gd name="T85" fmla="*/ 495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05" h="495">
                    <a:moveTo>
                      <a:pt x="405" y="176"/>
                    </a:moveTo>
                    <a:lnTo>
                      <a:pt x="341" y="145"/>
                    </a:lnTo>
                    <a:lnTo>
                      <a:pt x="329" y="134"/>
                    </a:lnTo>
                    <a:lnTo>
                      <a:pt x="324" y="125"/>
                    </a:lnTo>
                    <a:lnTo>
                      <a:pt x="325" y="114"/>
                    </a:lnTo>
                    <a:lnTo>
                      <a:pt x="329" y="104"/>
                    </a:lnTo>
                    <a:lnTo>
                      <a:pt x="338" y="93"/>
                    </a:lnTo>
                    <a:lnTo>
                      <a:pt x="352" y="82"/>
                    </a:lnTo>
                    <a:lnTo>
                      <a:pt x="361" y="68"/>
                    </a:lnTo>
                    <a:lnTo>
                      <a:pt x="366" y="54"/>
                    </a:lnTo>
                    <a:lnTo>
                      <a:pt x="366" y="43"/>
                    </a:lnTo>
                    <a:lnTo>
                      <a:pt x="361" y="34"/>
                    </a:lnTo>
                    <a:lnTo>
                      <a:pt x="358" y="26"/>
                    </a:lnTo>
                    <a:lnTo>
                      <a:pt x="352" y="18"/>
                    </a:lnTo>
                    <a:lnTo>
                      <a:pt x="336" y="11"/>
                    </a:lnTo>
                    <a:lnTo>
                      <a:pt x="322" y="4"/>
                    </a:lnTo>
                    <a:lnTo>
                      <a:pt x="310" y="0"/>
                    </a:lnTo>
                    <a:lnTo>
                      <a:pt x="293" y="0"/>
                    </a:lnTo>
                    <a:lnTo>
                      <a:pt x="275" y="4"/>
                    </a:lnTo>
                    <a:lnTo>
                      <a:pt x="265" y="14"/>
                    </a:lnTo>
                    <a:lnTo>
                      <a:pt x="257" y="26"/>
                    </a:lnTo>
                    <a:lnTo>
                      <a:pt x="255" y="48"/>
                    </a:lnTo>
                    <a:lnTo>
                      <a:pt x="257" y="68"/>
                    </a:lnTo>
                    <a:lnTo>
                      <a:pt x="257" y="79"/>
                    </a:lnTo>
                    <a:lnTo>
                      <a:pt x="250" y="90"/>
                    </a:lnTo>
                    <a:lnTo>
                      <a:pt x="241" y="98"/>
                    </a:lnTo>
                    <a:lnTo>
                      <a:pt x="233" y="98"/>
                    </a:lnTo>
                    <a:lnTo>
                      <a:pt x="221" y="98"/>
                    </a:lnTo>
                    <a:lnTo>
                      <a:pt x="111" y="51"/>
                    </a:lnTo>
                    <a:lnTo>
                      <a:pt x="63" y="164"/>
                    </a:lnTo>
                    <a:lnTo>
                      <a:pt x="64" y="170"/>
                    </a:lnTo>
                    <a:lnTo>
                      <a:pt x="69" y="175"/>
                    </a:lnTo>
                    <a:lnTo>
                      <a:pt x="77" y="178"/>
                    </a:lnTo>
                    <a:lnTo>
                      <a:pt x="82" y="178"/>
                    </a:lnTo>
                    <a:lnTo>
                      <a:pt x="96" y="176"/>
                    </a:lnTo>
                    <a:lnTo>
                      <a:pt x="122" y="173"/>
                    </a:lnTo>
                    <a:lnTo>
                      <a:pt x="138" y="175"/>
                    </a:lnTo>
                    <a:lnTo>
                      <a:pt x="152" y="178"/>
                    </a:lnTo>
                    <a:lnTo>
                      <a:pt x="163" y="184"/>
                    </a:lnTo>
                    <a:lnTo>
                      <a:pt x="169" y="193"/>
                    </a:lnTo>
                    <a:lnTo>
                      <a:pt x="172" y="204"/>
                    </a:lnTo>
                    <a:lnTo>
                      <a:pt x="172" y="217"/>
                    </a:lnTo>
                    <a:lnTo>
                      <a:pt x="168" y="233"/>
                    </a:lnTo>
                    <a:lnTo>
                      <a:pt x="160" y="250"/>
                    </a:lnTo>
                    <a:lnTo>
                      <a:pt x="150" y="261"/>
                    </a:lnTo>
                    <a:lnTo>
                      <a:pt x="143" y="265"/>
                    </a:lnTo>
                    <a:lnTo>
                      <a:pt x="135" y="270"/>
                    </a:lnTo>
                    <a:lnTo>
                      <a:pt x="122" y="272"/>
                    </a:lnTo>
                    <a:lnTo>
                      <a:pt x="111" y="268"/>
                    </a:lnTo>
                    <a:lnTo>
                      <a:pt x="99" y="262"/>
                    </a:lnTo>
                    <a:lnTo>
                      <a:pt x="88" y="253"/>
                    </a:lnTo>
                    <a:lnTo>
                      <a:pt x="80" y="248"/>
                    </a:lnTo>
                    <a:lnTo>
                      <a:pt x="71" y="247"/>
                    </a:lnTo>
                    <a:lnTo>
                      <a:pt x="61" y="248"/>
                    </a:lnTo>
                    <a:lnTo>
                      <a:pt x="57" y="253"/>
                    </a:lnTo>
                    <a:lnTo>
                      <a:pt x="52" y="261"/>
                    </a:lnTo>
                    <a:lnTo>
                      <a:pt x="0" y="389"/>
                    </a:lnTo>
                    <a:lnTo>
                      <a:pt x="104" y="429"/>
                    </a:lnTo>
                    <a:lnTo>
                      <a:pt x="111" y="431"/>
                    </a:lnTo>
                    <a:lnTo>
                      <a:pt x="118" y="426"/>
                    </a:lnTo>
                    <a:lnTo>
                      <a:pt x="122" y="422"/>
                    </a:lnTo>
                    <a:lnTo>
                      <a:pt x="127" y="414"/>
                    </a:lnTo>
                    <a:lnTo>
                      <a:pt x="127" y="404"/>
                    </a:lnTo>
                    <a:lnTo>
                      <a:pt x="125" y="392"/>
                    </a:lnTo>
                    <a:lnTo>
                      <a:pt x="124" y="383"/>
                    </a:lnTo>
                    <a:lnTo>
                      <a:pt x="124" y="368"/>
                    </a:lnTo>
                    <a:lnTo>
                      <a:pt x="129" y="356"/>
                    </a:lnTo>
                    <a:lnTo>
                      <a:pt x="138" y="345"/>
                    </a:lnTo>
                    <a:lnTo>
                      <a:pt x="147" y="340"/>
                    </a:lnTo>
                    <a:lnTo>
                      <a:pt x="160" y="339"/>
                    </a:lnTo>
                    <a:lnTo>
                      <a:pt x="175" y="340"/>
                    </a:lnTo>
                    <a:lnTo>
                      <a:pt x="193" y="343"/>
                    </a:lnTo>
                    <a:lnTo>
                      <a:pt x="204" y="350"/>
                    </a:lnTo>
                    <a:lnTo>
                      <a:pt x="216" y="359"/>
                    </a:lnTo>
                    <a:lnTo>
                      <a:pt x="224" y="368"/>
                    </a:lnTo>
                    <a:lnTo>
                      <a:pt x="227" y="381"/>
                    </a:lnTo>
                    <a:lnTo>
                      <a:pt x="225" y="395"/>
                    </a:lnTo>
                    <a:lnTo>
                      <a:pt x="219" y="406"/>
                    </a:lnTo>
                    <a:lnTo>
                      <a:pt x="208" y="415"/>
                    </a:lnTo>
                    <a:lnTo>
                      <a:pt x="194" y="426"/>
                    </a:lnTo>
                    <a:lnTo>
                      <a:pt x="188" y="436"/>
                    </a:lnTo>
                    <a:lnTo>
                      <a:pt x="188" y="440"/>
                    </a:lnTo>
                    <a:lnTo>
                      <a:pt x="188" y="450"/>
                    </a:lnTo>
                    <a:lnTo>
                      <a:pt x="191" y="456"/>
                    </a:lnTo>
                    <a:lnTo>
                      <a:pt x="204" y="465"/>
                    </a:lnTo>
                    <a:lnTo>
                      <a:pt x="269" y="495"/>
                    </a:lnTo>
                    <a:lnTo>
                      <a:pt x="405" y="17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grpSp>
            <p:nvGrpSpPr>
              <p:cNvPr id="19" name="Group 18"/>
              <p:cNvGrpSpPr>
                <a:grpSpLocks/>
              </p:cNvGrpSpPr>
              <p:nvPr/>
            </p:nvGrpSpPr>
            <p:grpSpPr bwMode="auto">
              <a:xfrm>
                <a:off x="3995" y="1914"/>
                <a:ext cx="572" cy="410"/>
                <a:chOff x="3335" y="1596"/>
                <a:chExt cx="955" cy="687"/>
              </a:xfrm>
            </p:grpSpPr>
            <p:sp>
              <p:nvSpPr>
                <p:cNvPr id="20" name="Freeform 19"/>
                <p:cNvSpPr>
                  <a:spLocks/>
                </p:cNvSpPr>
                <p:nvPr/>
              </p:nvSpPr>
              <p:spPr bwMode="auto">
                <a:xfrm>
                  <a:off x="3362" y="1690"/>
                  <a:ext cx="899" cy="589"/>
                </a:xfrm>
                <a:custGeom>
                  <a:avLst/>
                  <a:gdLst>
                    <a:gd name="T0" fmla="*/ 658 w 1799"/>
                    <a:gd name="T1" fmla="*/ 2 h 1178"/>
                    <a:gd name="T2" fmla="*/ 665 w 1799"/>
                    <a:gd name="T3" fmla="*/ 2 h 1178"/>
                    <a:gd name="T4" fmla="*/ 688 w 1799"/>
                    <a:gd name="T5" fmla="*/ 0 h 1178"/>
                    <a:gd name="T6" fmla="*/ 709 w 1799"/>
                    <a:gd name="T7" fmla="*/ 2 h 1178"/>
                    <a:gd name="T8" fmla="*/ 732 w 1799"/>
                    <a:gd name="T9" fmla="*/ 2 h 1178"/>
                    <a:gd name="T10" fmla="*/ 755 w 1799"/>
                    <a:gd name="T11" fmla="*/ 7 h 1178"/>
                    <a:gd name="T12" fmla="*/ 776 w 1799"/>
                    <a:gd name="T13" fmla="*/ 10 h 1178"/>
                    <a:gd name="T14" fmla="*/ 799 w 1799"/>
                    <a:gd name="T15" fmla="*/ 15 h 1178"/>
                    <a:gd name="T16" fmla="*/ 822 w 1799"/>
                    <a:gd name="T17" fmla="*/ 21 h 1178"/>
                    <a:gd name="T18" fmla="*/ 840 w 1799"/>
                    <a:gd name="T19" fmla="*/ 26 h 1178"/>
                    <a:gd name="T20" fmla="*/ 864 w 1799"/>
                    <a:gd name="T21" fmla="*/ 36 h 1178"/>
                    <a:gd name="T22" fmla="*/ 882 w 1799"/>
                    <a:gd name="T23" fmla="*/ 46 h 1178"/>
                    <a:gd name="T24" fmla="*/ 902 w 1799"/>
                    <a:gd name="T25" fmla="*/ 36 h 1178"/>
                    <a:gd name="T26" fmla="*/ 921 w 1799"/>
                    <a:gd name="T27" fmla="*/ 26 h 1178"/>
                    <a:gd name="T28" fmla="*/ 944 w 1799"/>
                    <a:gd name="T29" fmla="*/ 21 h 1178"/>
                    <a:gd name="T30" fmla="*/ 966 w 1799"/>
                    <a:gd name="T31" fmla="*/ 15 h 1178"/>
                    <a:gd name="T32" fmla="*/ 987 w 1799"/>
                    <a:gd name="T33" fmla="*/ 10 h 1178"/>
                    <a:gd name="T34" fmla="*/ 1010 w 1799"/>
                    <a:gd name="T35" fmla="*/ 7 h 1178"/>
                    <a:gd name="T36" fmla="*/ 1033 w 1799"/>
                    <a:gd name="T37" fmla="*/ 2 h 1178"/>
                    <a:gd name="T38" fmla="*/ 1054 w 1799"/>
                    <a:gd name="T39" fmla="*/ 2 h 1178"/>
                    <a:gd name="T40" fmla="*/ 1077 w 1799"/>
                    <a:gd name="T41" fmla="*/ 0 h 1178"/>
                    <a:gd name="T42" fmla="*/ 1100 w 1799"/>
                    <a:gd name="T43" fmla="*/ 2 h 1178"/>
                    <a:gd name="T44" fmla="*/ 1106 w 1799"/>
                    <a:gd name="T45" fmla="*/ 2 h 1178"/>
                    <a:gd name="T46" fmla="*/ 1106 w 1799"/>
                    <a:gd name="T47" fmla="*/ 0 h 1178"/>
                    <a:gd name="T48" fmla="*/ 1799 w 1799"/>
                    <a:gd name="T49" fmla="*/ 0 h 1178"/>
                    <a:gd name="T50" fmla="*/ 1799 w 1799"/>
                    <a:gd name="T51" fmla="*/ 615 h 1178"/>
                    <a:gd name="T52" fmla="*/ 1784 w 1799"/>
                    <a:gd name="T53" fmla="*/ 830 h 1178"/>
                    <a:gd name="T54" fmla="*/ 1756 w 1799"/>
                    <a:gd name="T55" fmla="*/ 1102 h 1178"/>
                    <a:gd name="T56" fmla="*/ 1686 w 1799"/>
                    <a:gd name="T57" fmla="*/ 1107 h 1178"/>
                    <a:gd name="T58" fmla="*/ 1608 w 1799"/>
                    <a:gd name="T59" fmla="*/ 1114 h 1178"/>
                    <a:gd name="T60" fmla="*/ 1529 w 1799"/>
                    <a:gd name="T61" fmla="*/ 1119 h 1178"/>
                    <a:gd name="T62" fmla="*/ 1452 w 1799"/>
                    <a:gd name="T63" fmla="*/ 1120 h 1178"/>
                    <a:gd name="T64" fmla="*/ 1296 w 1799"/>
                    <a:gd name="T65" fmla="*/ 1120 h 1178"/>
                    <a:gd name="T66" fmla="*/ 1219 w 1799"/>
                    <a:gd name="T67" fmla="*/ 1117 h 1178"/>
                    <a:gd name="T68" fmla="*/ 1171 w 1799"/>
                    <a:gd name="T69" fmla="*/ 1117 h 1178"/>
                    <a:gd name="T70" fmla="*/ 1126 w 1799"/>
                    <a:gd name="T71" fmla="*/ 1120 h 1178"/>
                    <a:gd name="T72" fmla="*/ 1082 w 1799"/>
                    <a:gd name="T73" fmla="*/ 1127 h 1178"/>
                    <a:gd name="T74" fmla="*/ 1036 w 1799"/>
                    <a:gd name="T75" fmla="*/ 1134 h 1178"/>
                    <a:gd name="T76" fmla="*/ 990 w 1799"/>
                    <a:gd name="T77" fmla="*/ 1143 h 1178"/>
                    <a:gd name="T78" fmla="*/ 948 w 1799"/>
                    <a:gd name="T79" fmla="*/ 1155 h 1178"/>
                    <a:gd name="T80" fmla="*/ 902 w 1799"/>
                    <a:gd name="T81" fmla="*/ 1168 h 1178"/>
                    <a:gd name="T82" fmla="*/ 882 w 1799"/>
                    <a:gd name="T83" fmla="*/ 1178 h 1178"/>
                    <a:gd name="T84" fmla="*/ 864 w 1799"/>
                    <a:gd name="T85" fmla="*/ 1168 h 1178"/>
                    <a:gd name="T86" fmla="*/ 846 w 1799"/>
                    <a:gd name="T87" fmla="*/ 1160 h 1178"/>
                    <a:gd name="T88" fmla="*/ 827 w 1799"/>
                    <a:gd name="T89" fmla="*/ 1152 h 1178"/>
                    <a:gd name="T90" fmla="*/ 809 w 1799"/>
                    <a:gd name="T91" fmla="*/ 1145 h 1178"/>
                    <a:gd name="T92" fmla="*/ 791 w 1799"/>
                    <a:gd name="T93" fmla="*/ 1140 h 1178"/>
                    <a:gd name="T94" fmla="*/ 771 w 1799"/>
                    <a:gd name="T95" fmla="*/ 1132 h 1178"/>
                    <a:gd name="T96" fmla="*/ 752 w 1799"/>
                    <a:gd name="T97" fmla="*/ 1130 h 1178"/>
                    <a:gd name="T98" fmla="*/ 732 w 1799"/>
                    <a:gd name="T99" fmla="*/ 1127 h 1178"/>
                    <a:gd name="T100" fmla="*/ 712 w 1799"/>
                    <a:gd name="T101" fmla="*/ 1122 h 1178"/>
                    <a:gd name="T102" fmla="*/ 0 w 1799"/>
                    <a:gd name="T103" fmla="*/ 1122 h 1178"/>
                    <a:gd name="T104" fmla="*/ 0 w 1799"/>
                    <a:gd name="T105" fmla="*/ 0 h 1178"/>
                    <a:gd name="T106" fmla="*/ 663 w 1799"/>
                    <a:gd name="T107" fmla="*/ 2 h 1178"/>
                    <a:gd name="T108" fmla="*/ 658 w 1799"/>
                    <a:gd name="T109" fmla="*/ 2 h 1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99" h="1178">
                      <a:moveTo>
                        <a:pt x="658" y="2"/>
                      </a:moveTo>
                      <a:lnTo>
                        <a:pt x="665" y="2"/>
                      </a:lnTo>
                      <a:lnTo>
                        <a:pt x="688" y="0"/>
                      </a:lnTo>
                      <a:lnTo>
                        <a:pt x="709" y="2"/>
                      </a:lnTo>
                      <a:lnTo>
                        <a:pt x="732" y="2"/>
                      </a:lnTo>
                      <a:lnTo>
                        <a:pt x="755" y="7"/>
                      </a:lnTo>
                      <a:lnTo>
                        <a:pt x="776" y="10"/>
                      </a:lnTo>
                      <a:lnTo>
                        <a:pt x="799" y="15"/>
                      </a:lnTo>
                      <a:lnTo>
                        <a:pt x="822" y="21"/>
                      </a:lnTo>
                      <a:lnTo>
                        <a:pt x="840" y="26"/>
                      </a:lnTo>
                      <a:lnTo>
                        <a:pt x="864" y="36"/>
                      </a:lnTo>
                      <a:lnTo>
                        <a:pt x="882" y="46"/>
                      </a:lnTo>
                      <a:lnTo>
                        <a:pt x="902" y="36"/>
                      </a:lnTo>
                      <a:lnTo>
                        <a:pt x="921" y="26"/>
                      </a:lnTo>
                      <a:lnTo>
                        <a:pt x="944" y="21"/>
                      </a:lnTo>
                      <a:lnTo>
                        <a:pt x="966" y="15"/>
                      </a:lnTo>
                      <a:lnTo>
                        <a:pt x="987" y="10"/>
                      </a:lnTo>
                      <a:lnTo>
                        <a:pt x="1010" y="7"/>
                      </a:lnTo>
                      <a:lnTo>
                        <a:pt x="1033" y="2"/>
                      </a:lnTo>
                      <a:lnTo>
                        <a:pt x="1054" y="2"/>
                      </a:lnTo>
                      <a:lnTo>
                        <a:pt x="1077" y="0"/>
                      </a:lnTo>
                      <a:lnTo>
                        <a:pt x="1100" y="2"/>
                      </a:lnTo>
                      <a:lnTo>
                        <a:pt x="1106" y="2"/>
                      </a:lnTo>
                      <a:lnTo>
                        <a:pt x="1106" y="0"/>
                      </a:lnTo>
                      <a:lnTo>
                        <a:pt x="1799" y="0"/>
                      </a:lnTo>
                      <a:lnTo>
                        <a:pt x="1799" y="615"/>
                      </a:lnTo>
                      <a:lnTo>
                        <a:pt x="1784" y="830"/>
                      </a:lnTo>
                      <a:lnTo>
                        <a:pt x="1756" y="1102"/>
                      </a:lnTo>
                      <a:lnTo>
                        <a:pt x="1686" y="1107"/>
                      </a:lnTo>
                      <a:lnTo>
                        <a:pt x="1608" y="1114"/>
                      </a:lnTo>
                      <a:lnTo>
                        <a:pt x="1529" y="1119"/>
                      </a:lnTo>
                      <a:lnTo>
                        <a:pt x="1452" y="1120"/>
                      </a:lnTo>
                      <a:lnTo>
                        <a:pt x="1296" y="1120"/>
                      </a:lnTo>
                      <a:lnTo>
                        <a:pt x="1219" y="1117"/>
                      </a:lnTo>
                      <a:lnTo>
                        <a:pt x="1171" y="1117"/>
                      </a:lnTo>
                      <a:lnTo>
                        <a:pt x="1126" y="1120"/>
                      </a:lnTo>
                      <a:lnTo>
                        <a:pt x="1082" y="1127"/>
                      </a:lnTo>
                      <a:lnTo>
                        <a:pt x="1036" y="1134"/>
                      </a:lnTo>
                      <a:lnTo>
                        <a:pt x="990" y="1143"/>
                      </a:lnTo>
                      <a:lnTo>
                        <a:pt x="948" y="1155"/>
                      </a:lnTo>
                      <a:lnTo>
                        <a:pt x="902" y="1168"/>
                      </a:lnTo>
                      <a:lnTo>
                        <a:pt x="882" y="1178"/>
                      </a:lnTo>
                      <a:lnTo>
                        <a:pt x="864" y="1168"/>
                      </a:lnTo>
                      <a:lnTo>
                        <a:pt x="846" y="1160"/>
                      </a:lnTo>
                      <a:lnTo>
                        <a:pt x="827" y="1152"/>
                      </a:lnTo>
                      <a:lnTo>
                        <a:pt x="809" y="1145"/>
                      </a:lnTo>
                      <a:lnTo>
                        <a:pt x="791" y="1140"/>
                      </a:lnTo>
                      <a:lnTo>
                        <a:pt x="771" y="1132"/>
                      </a:lnTo>
                      <a:lnTo>
                        <a:pt x="752" y="1130"/>
                      </a:lnTo>
                      <a:lnTo>
                        <a:pt x="732" y="1127"/>
                      </a:lnTo>
                      <a:lnTo>
                        <a:pt x="712" y="1122"/>
                      </a:lnTo>
                      <a:lnTo>
                        <a:pt x="0" y="1122"/>
                      </a:lnTo>
                      <a:lnTo>
                        <a:pt x="0" y="0"/>
                      </a:lnTo>
                      <a:lnTo>
                        <a:pt x="663" y="2"/>
                      </a:lnTo>
                      <a:lnTo>
                        <a:pt x="658" y="2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MY"/>
                </a:p>
              </p:txBody>
            </p:sp>
            <p:sp>
              <p:nvSpPr>
                <p:cNvPr id="21" name="Freeform 20"/>
                <p:cNvSpPr>
                  <a:spLocks/>
                </p:cNvSpPr>
                <p:nvPr/>
              </p:nvSpPr>
              <p:spPr bwMode="auto">
                <a:xfrm>
                  <a:off x="3362" y="1690"/>
                  <a:ext cx="899" cy="589"/>
                </a:xfrm>
                <a:custGeom>
                  <a:avLst/>
                  <a:gdLst>
                    <a:gd name="T0" fmla="*/ 658 w 1799"/>
                    <a:gd name="T1" fmla="*/ 2 h 1178"/>
                    <a:gd name="T2" fmla="*/ 665 w 1799"/>
                    <a:gd name="T3" fmla="*/ 2 h 1178"/>
                    <a:gd name="T4" fmla="*/ 688 w 1799"/>
                    <a:gd name="T5" fmla="*/ 0 h 1178"/>
                    <a:gd name="T6" fmla="*/ 709 w 1799"/>
                    <a:gd name="T7" fmla="*/ 2 h 1178"/>
                    <a:gd name="T8" fmla="*/ 732 w 1799"/>
                    <a:gd name="T9" fmla="*/ 2 h 1178"/>
                    <a:gd name="T10" fmla="*/ 755 w 1799"/>
                    <a:gd name="T11" fmla="*/ 7 h 1178"/>
                    <a:gd name="T12" fmla="*/ 776 w 1799"/>
                    <a:gd name="T13" fmla="*/ 10 h 1178"/>
                    <a:gd name="T14" fmla="*/ 799 w 1799"/>
                    <a:gd name="T15" fmla="*/ 15 h 1178"/>
                    <a:gd name="T16" fmla="*/ 822 w 1799"/>
                    <a:gd name="T17" fmla="*/ 21 h 1178"/>
                    <a:gd name="T18" fmla="*/ 840 w 1799"/>
                    <a:gd name="T19" fmla="*/ 26 h 1178"/>
                    <a:gd name="T20" fmla="*/ 864 w 1799"/>
                    <a:gd name="T21" fmla="*/ 36 h 1178"/>
                    <a:gd name="T22" fmla="*/ 882 w 1799"/>
                    <a:gd name="T23" fmla="*/ 46 h 1178"/>
                    <a:gd name="T24" fmla="*/ 902 w 1799"/>
                    <a:gd name="T25" fmla="*/ 36 h 1178"/>
                    <a:gd name="T26" fmla="*/ 921 w 1799"/>
                    <a:gd name="T27" fmla="*/ 26 h 1178"/>
                    <a:gd name="T28" fmla="*/ 944 w 1799"/>
                    <a:gd name="T29" fmla="*/ 21 h 1178"/>
                    <a:gd name="T30" fmla="*/ 966 w 1799"/>
                    <a:gd name="T31" fmla="*/ 15 h 1178"/>
                    <a:gd name="T32" fmla="*/ 987 w 1799"/>
                    <a:gd name="T33" fmla="*/ 10 h 1178"/>
                    <a:gd name="T34" fmla="*/ 1010 w 1799"/>
                    <a:gd name="T35" fmla="*/ 7 h 1178"/>
                    <a:gd name="T36" fmla="*/ 1033 w 1799"/>
                    <a:gd name="T37" fmla="*/ 2 h 1178"/>
                    <a:gd name="T38" fmla="*/ 1054 w 1799"/>
                    <a:gd name="T39" fmla="*/ 2 h 1178"/>
                    <a:gd name="T40" fmla="*/ 1077 w 1799"/>
                    <a:gd name="T41" fmla="*/ 0 h 1178"/>
                    <a:gd name="T42" fmla="*/ 1100 w 1799"/>
                    <a:gd name="T43" fmla="*/ 2 h 1178"/>
                    <a:gd name="T44" fmla="*/ 1106 w 1799"/>
                    <a:gd name="T45" fmla="*/ 2 h 1178"/>
                    <a:gd name="T46" fmla="*/ 1106 w 1799"/>
                    <a:gd name="T47" fmla="*/ 0 h 1178"/>
                    <a:gd name="T48" fmla="*/ 1799 w 1799"/>
                    <a:gd name="T49" fmla="*/ 0 h 1178"/>
                    <a:gd name="T50" fmla="*/ 1799 w 1799"/>
                    <a:gd name="T51" fmla="*/ 615 h 1178"/>
                    <a:gd name="T52" fmla="*/ 1784 w 1799"/>
                    <a:gd name="T53" fmla="*/ 830 h 1178"/>
                    <a:gd name="T54" fmla="*/ 1756 w 1799"/>
                    <a:gd name="T55" fmla="*/ 1102 h 1178"/>
                    <a:gd name="T56" fmla="*/ 1686 w 1799"/>
                    <a:gd name="T57" fmla="*/ 1107 h 1178"/>
                    <a:gd name="T58" fmla="*/ 1608 w 1799"/>
                    <a:gd name="T59" fmla="*/ 1114 h 1178"/>
                    <a:gd name="T60" fmla="*/ 1529 w 1799"/>
                    <a:gd name="T61" fmla="*/ 1119 h 1178"/>
                    <a:gd name="T62" fmla="*/ 1452 w 1799"/>
                    <a:gd name="T63" fmla="*/ 1120 h 1178"/>
                    <a:gd name="T64" fmla="*/ 1296 w 1799"/>
                    <a:gd name="T65" fmla="*/ 1120 h 1178"/>
                    <a:gd name="T66" fmla="*/ 1219 w 1799"/>
                    <a:gd name="T67" fmla="*/ 1117 h 1178"/>
                    <a:gd name="T68" fmla="*/ 1171 w 1799"/>
                    <a:gd name="T69" fmla="*/ 1117 h 1178"/>
                    <a:gd name="T70" fmla="*/ 1126 w 1799"/>
                    <a:gd name="T71" fmla="*/ 1120 h 1178"/>
                    <a:gd name="T72" fmla="*/ 1082 w 1799"/>
                    <a:gd name="T73" fmla="*/ 1127 h 1178"/>
                    <a:gd name="T74" fmla="*/ 1036 w 1799"/>
                    <a:gd name="T75" fmla="*/ 1134 h 1178"/>
                    <a:gd name="T76" fmla="*/ 990 w 1799"/>
                    <a:gd name="T77" fmla="*/ 1143 h 1178"/>
                    <a:gd name="T78" fmla="*/ 948 w 1799"/>
                    <a:gd name="T79" fmla="*/ 1155 h 1178"/>
                    <a:gd name="T80" fmla="*/ 902 w 1799"/>
                    <a:gd name="T81" fmla="*/ 1168 h 1178"/>
                    <a:gd name="T82" fmla="*/ 882 w 1799"/>
                    <a:gd name="T83" fmla="*/ 1178 h 1178"/>
                    <a:gd name="T84" fmla="*/ 864 w 1799"/>
                    <a:gd name="T85" fmla="*/ 1168 h 1178"/>
                    <a:gd name="T86" fmla="*/ 846 w 1799"/>
                    <a:gd name="T87" fmla="*/ 1160 h 1178"/>
                    <a:gd name="T88" fmla="*/ 827 w 1799"/>
                    <a:gd name="T89" fmla="*/ 1152 h 1178"/>
                    <a:gd name="T90" fmla="*/ 809 w 1799"/>
                    <a:gd name="T91" fmla="*/ 1145 h 1178"/>
                    <a:gd name="T92" fmla="*/ 791 w 1799"/>
                    <a:gd name="T93" fmla="*/ 1140 h 1178"/>
                    <a:gd name="T94" fmla="*/ 771 w 1799"/>
                    <a:gd name="T95" fmla="*/ 1132 h 1178"/>
                    <a:gd name="T96" fmla="*/ 752 w 1799"/>
                    <a:gd name="T97" fmla="*/ 1130 h 1178"/>
                    <a:gd name="T98" fmla="*/ 732 w 1799"/>
                    <a:gd name="T99" fmla="*/ 1127 h 1178"/>
                    <a:gd name="T100" fmla="*/ 712 w 1799"/>
                    <a:gd name="T101" fmla="*/ 1122 h 1178"/>
                    <a:gd name="T102" fmla="*/ 0 w 1799"/>
                    <a:gd name="T103" fmla="*/ 1122 h 1178"/>
                    <a:gd name="T104" fmla="*/ 0 w 1799"/>
                    <a:gd name="T105" fmla="*/ 0 h 1178"/>
                    <a:gd name="T106" fmla="*/ 663 w 1799"/>
                    <a:gd name="T107" fmla="*/ 2 h 1178"/>
                    <a:gd name="T108" fmla="*/ 658 w 1799"/>
                    <a:gd name="T109" fmla="*/ 2 h 1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99" h="1178">
                      <a:moveTo>
                        <a:pt x="658" y="2"/>
                      </a:moveTo>
                      <a:lnTo>
                        <a:pt x="665" y="2"/>
                      </a:lnTo>
                      <a:lnTo>
                        <a:pt x="688" y="0"/>
                      </a:lnTo>
                      <a:lnTo>
                        <a:pt x="709" y="2"/>
                      </a:lnTo>
                      <a:lnTo>
                        <a:pt x="732" y="2"/>
                      </a:lnTo>
                      <a:lnTo>
                        <a:pt x="755" y="7"/>
                      </a:lnTo>
                      <a:lnTo>
                        <a:pt x="776" y="10"/>
                      </a:lnTo>
                      <a:lnTo>
                        <a:pt x="799" y="15"/>
                      </a:lnTo>
                      <a:lnTo>
                        <a:pt x="822" y="21"/>
                      </a:lnTo>
                      <a:lnTo>
                        <a:pt x="840" y="26"/>
                      </a:lnTo>
                      <a:lnTo>
                        <a:pt x="864" y="36"/>
                      </a:lnTo>
                      <a:lnTo>
                        <a:pt x="882" y="46"/>
                      </a:lnTo>
                      <a:lnTo>
                        <a:pt x="902" y="36"/>
                      </a:lnTo>
                      <a:lnTo>
                        <a:pt x="921" y="26"/>
                      </a:lnTo>
                      <a:lnTo>
                        <a:pt x="944" y="21"/>
                      </a:lnTo>
                      <a:lnTo>
                        <a:pt x="966" y="15"/>
                      </a:lnTo>
                      <a:lnTo>
                        <a:pt x="987" y="10"/>
                      </a:lnTo>
                      <a:lnTo>
                        <a:pt x="1010" y="7"/>
                      </a:lnTo>
                      <a:lnTo>
                        <a:pt x="1033" y="2"/>
                      </a:lnTo>
                      <a:lnTo>
                        <a:pt x="1054" y="2"/>
                      </a:lnTo>
                      <a:lnTo>
                        <a:pt x="1077" y="0"/>
                      </a:lnTo>
                      <a:lnTo>
                        <a:pt x="1100" y="2"/>
                      </a:lnTo>
                      <a:lnTo>
                        <a:pt x="1106" y="2"/>
                      </a:lnTo>
                      <a:lnTo>
                        <a:pt x="1106" y="0"/>
                      </a:lnTo>
                      <a:lnTo>
                        <a:pt x="1799" y="0"/>
                      </a:lnTo>
                      <a:lnTo>
                        <a:pt x="1799" y="615"/>
                      </a:lnTo>
                      <a:lnTo>
                        <a:pt x="1784" y="830"/>
                      </a:lnTo>
                      <a:lnTo>
                        <a:pt x="1756" y="1102"/>
                      </a:lnTo>
                      <a:lnTo>
                        <a:pt x="1686" y="1107"/>
                      </a:lnTo>
                      <a:lnTo>
                        <a:pt x="1608" y="1114"/>
                      </a:lnTo>
                      <a:lnTo>
                        <a:pt x="1529" y="1119"/>
                      </a:lnTo>
                      <a:lnTo>
                        <a:pt x="1452" y="1120"/>
                      </a:lnTo>
                      <a:lnTo>
                        <a:pt x="1296" y="1120"/>
                      </a:lnTo>
                      <a:lnTo>
                        <a:pt x="1219" y="1117"/>
                      </a:lnTo>
                      <a:lnTo>
                        <a:pt x="1171" y="1117"/>
                      </a:lnTo>
                      <a:lnTo>
                        <a:pt x="1126" y="1120"/>
                      </a:lnTo>
                      <a:lnTo>
                        <a:pt x="1082" y="1127"/>
                      </a:lnTo>
                      <a:lnTo>
                        <a:pt x="1036" y="1134"/>
                      </a:lnTo>
                      <a:lnTo>
                        <a:pt x="990" y="1143"/>
                      </a:lnTo>
                      <a:lnTo>
                        <a:pt x="948" y="1155"/>
                      </a:lnTo>
                      <a:lnTo>
                        <a:pt x="902" y="1168"/>
                      </a:lnTo>
                      <a:lnTo>
                        <a:pt x="882" y="1178"/>
                      </a:lnTo>
                      <a:lnTo>
                        <a:pt x="864" y="1168"/>
                      </a:lnTo>
                      <a:lnTo>
                        <a:pt x="846" y="1160"/>
                      </a:lnTo>
                      <a:lnTo>
                        <a:pt x="827" y="1152"/>
                      </a:lnTo>
                      <a:lnTo>
                        <a:pt x="809" y="1145"/>
                      </a:lnTo>
                      <a:lnTo>
                        <a:pt x="791" y="1140"/>
                      </a:lnTo>
                      <a:lnTo>
                        <a:pt x="771" y="1132"/>
                      </a:lnTo>
                      <a:lnTo>
                        <a:pt x="752" y="1130"/>
                      </a:lnTo>
                      <a:lnTo>
                        <a:pt x="732" y="1127"/>
                      </a:lnTo>
                      <a:lnTo>
                        <a:pt x="712" y="1122"/>
                      </a:lnTo>
                      <a:lnTo>
                        <a:pt x="0" y="1122"/>
                      </a:lnTo>
                      <a:lnTo>
                        <a:pt x="0" y="0"/>
                      </a:lnTo>
                      <a:lnTo>
                        <a:pt x="663" y="2"/>
                      </a:lnTo>
                      <a:lnTo>
                        <a:pt x="658" y="2"/>
                      </a:lnTo>
                    </a:path>
                  </a:pathLst>
                </a:custGeom>
                <a:no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MY"/>
                </a:p>
              </p:txBody>
            </p:sp>
            <p:sp>
              <p:nvSpPr>
                <p:cNvPr id="22" name="Freeform 21"/>
                <p:cNvSpPr>
                  <a:spLocks/>
                </p:cNvSpPr>
                <p:nvPr/>
              </p:nvSpPr>
              <p:spPr bwMode="auto">
                <a:xfrm>
                  <a:off x="3351" y="1702"/>
                  <a:ext cx="452" cy="577"/>
                </a:xfrm>
                <a:custGeom>
                  <a:avLst/>
                  <a:gdLst>
                    <a:gd name="T0" fmla="*/ 23 w 905"/>
                    <a:gd name="T1" fmla="*/ 1097 h 1153"/>
                    <a:gd name="T2" fmla="*/ 716 w 905"/>
                    <a:gd name="T3" fmla="*/ 1097 h 1153"/>
                    <a:gd name="T4" fmla="*/ 735 w 905"/>
                    <a:gd name="T5" fmla="*/ 1100 h 1153"/>
                    <a:gd name="T6" fmla="*/ 755 w 905"/>
                    <a:gd name="T7" fmla="*/ 1102 h 1153"/>
                    <a:gd name="T8" fmla="*/ 775 w 905"/>
                    <a:gd name="T9" fmla="*/ 1105 h 1153"/>
                    <a:gd name="T10" fmla="*/ 792 w 905"/>
                    <a:gd name="T11" fmla="*/ 1107 h 1153"/>
                    <a:gd name="T12" fmla="*/ 814 w 905"/>
                    <a:gd name="T13" fmla="*/ 1115 h 1153"/>
                    <a:gd name="T14" fmla="*/ 832 w 905"/>
                    <a:gd name="T15" fmla="*/ 1120 h 1153"/>
                    <a:gd name="T16" fmla="*/ 850 w 905"/>
                    <a:gd name="T17" fmla="*/ 1127 h 1153"/>
                    <a:gd name="T18" fmla="*/ 869 w 905"/>
                    <a:gd name="T19" fmla="*/ 1135 h 1153"/>
                    <a:gd name="T20" fmla="*/ 887 w 905"/>
                    <a:gd name="T21" fmla="*/ 1143 h 1153"/>
                    <a:gd name="T22" fmla="*/ 905 w 905"/>
                    <a:gd name="T23" fmla="*/ 1153 h 1153"/>
                    <a:gd name="T24" fmla="*/ 899 w 905"/>
                    <a:gd name="T25" fmla="*/ 1153 h 1153"/>
                    <a:gd name="T26" fmla="*/ 792 w 905"/>
                    <a:gd name="T27" fmla="*/ 1140 h 1153"/>
                    <a:gd name="T28" fmla="*/ 665 w 905"/>
                    <a:gd name="T29" fmla="*/ 1130 h 1153"/>
                    <a:gd name="T30" fmla="*/ 536 w 905"/>
                    <a:gd name="T31" fmla="*/ 1125 h 1153"/>
                    <a:gd name="T32" fmla="*/ 0 w 905"/>
                    <a:gd name="T33" fmla="*/ 1125 h 1153"/>
                    <a:gd name="T34" fmla="*/ 0 w 905"/>
                    <a:gd name="T35" fmla="*/ 0 h 1153"/>
                    <a:gd name="T36" fmla="*/ 23 w 905"/>
                    <a:gd name="T37" fmla="*/ 0 h 1153"/>
                    <a:gd name="T38" fmla="*/ 23 w 905"/>
                    <a:gd name="T39" fmla="*/ 1097 h 1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905" h="1153">
                      <a:moveTo>
                        <a:pt x="23" y="1097"/>
                      </a:moveTo>
                      <a:lnTo>
                        <a:pt x="716" y="1097"/>
                      </a:lnTo>
                      <a:lnTo>
                        <a:pt x="735" y="1100"/>
                      </a:lnTo>
                      <a:lnTo>
                        <a:pt x="755" y="1102"/>
                      </a:lnTo>
                      <a:lnTo>
                        <a:pt x="775" y="1105"/>
                      </a:lnTo>
                      <a:lnTo>
                        <a:pt x="792" y="1107"/>
                      </a:lnTo>
                      <a:lnTo>
                        <a:pt x="814" y="1115"/>
                      </a:lnTo>
                      <a:lnTo>
                        <a:pt x="832" y="1120"/>
                      </a:lnTo>
                      <a:lnTo>
                        <a:pt x="850" y="1127"/>
                      </a:lnTo>
                      <a:lnTo>
                        <a:pt x="869" y="1135"/>
                      </a:lnTo>
                      <a:lnTo>
                        <a:pt x="887" y="1143"/>
                      </a:lnTo>
                      <a:lnTo>
                        <a:pt x="905" y="1153"/>
                      </a:lnTo>
                      <a:lnTo>
                        <a:pt x="899" y="1153"/>
                      </a:lnTo>
                      <a:lnTo>
                        <a:pt x="792" y="1140"/>
                      </a:lnTo>
                      <a:lnTo>
                        <a:pt x="665" y="1130"/>
                      </a:lnTo>
                      <a:lnTo>
                        <a:pt x="536" y="1125"/>
                      </a:lnTo>
                      <a:lnTo>
                        <a:pt x="0" y="1125"/>
                      </a:lnTo>
                      <a:lnTo>
                        <a:pt x="0" y="0"/>
                      </a:lnTo>
                      <a:lnTo>
                        <a:pt x="23" y="0"/>
                      </a:lnTo>
                      <a:lnTo>
                        <a:pt x="23" y="1097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MY"/>
                </a:p>
              </p:txBody>
            </p:sp>
            <p:sp>
              <p:nvSpPr>
                <p:cNvPr id="23" name="Freeform 22"/>
                <p:cNvSpPr>
                  <a:spLocks/>
                </p:cNvSpPr>
                <p:nvPr/>
              </p:nvSpPr>
              <p:spPr bwMode="auto">
                <a:xfrm>
                  <a:off x="3351" y="1702"/>
                  <a:ext cx="452" cy="577"/>
                </a:xfrm>
                <a:custGeom>
                  <a:avLst/>
                  <a:gdLst>
                    <a:gd name="T0" fmla="*/ 23 w 905"/>
                    <a:gd name="T1" fmla="*/ 1097 h 1153"/>
                    <a:gd name="T2" fmla="*/ 716 w 905"/>
                    <a:gd name="T3" fmla="*/ 1097 h 1153"/>
                    <a:gd name="T4" fmla="*/ 735 w 905"/>
                    <a:gd name="T5" fmla="*/ 1100 h 1153"/>
                    <a:gd name="T6" fmla="*/ 755 w 905"/>
                    <a:gd name="T7" fmla="*/ 1102 h 1153"/>
                    <a:gd name="T8" fmla="*/ 775 w 905"/>
                    <a:gd name="T9" fmla="*/ 1105 h 1153"/>
                    <a:gd name="T10" fmla="*/ 792 w 905"/>
                    <a:gd name="T11" fmla="*/ 1107 h 1153"/>
                    <a:gd name="T12" fmla="*/ 814 w 905"/>
                    <a:gd name="T13" fmla="*/ 1115 h 1153"/>
                    <a:gd name="T14" fmla="*/ 832 w 905"/>
                    <a:gd name="T15" fmla="*/ 1120 h 1153"/>
                    <a:gd name="T16" fmla="*/ 850 w 905"/>
                    <a:gd name="T17" fmla="*/ 1127 h 1153"/>
                    <a:gd name="T18" fmla="*/ 869 w 905"/>
                    <a:gd name="T19" fmla="*/ 1135 h 1153"/>
                    <a:gd name="T20" fmla="*/ 887 w 905"/>
                    <a:gd name="T21" fmla="*/ 1143 h 1153"/>
                    <a:gd name="T22" fmla="*/ 905 w 905"/>
                    <a:gd name="T23" fmla="*/ 1153 h 1153"/>
                    <a:gd name="T24" fmla="*/ 899 w 905"/>
                    <a:gd name="T25" fmla="*/ 1153 h 1153"/>
                    <a:gd name="T26" fmla="*/ 792 w 905"/>
                    <a:gd name="T27" fmla="*/ 1140 h 1153"/>
                    <a:gd name="T28" fmla="*/ 665 w 905"/>
                    <a:gd name="T29" fmla="*/ 1130 h 1153"/>
                    <a:gd name="T30" fmla="*/ 536 w 905"/>
                    <a:gd name="T31" fmla="*/ 1125 h 1153"/>
                    <a:gd name="T32" fmla="*/ 0 w 905"/>
                    <a:gd name="T33" fmla="*/ 1125 h 1153"/>
                    <a:gd name="T34" fmla="*/ 0 w 905"/>
                    <a:gd name="T35" fmla="*/ 0 h 1153"/>
                    <a:gd name="T36" fmla="*/ 23 w 905"/>
                    <a:gd name="T37" fmla="*/ 0 h 1153"/>
                    <a:gd name="T38" fmla="*/ 23 w 905"/>
                    <a:gd name="T39" fmla="*/ 1097 h 1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905" h="1153">
                      <a:moveTo>
                        <a:pt x="23" y="1097"/>
                      </a:moveTo>
                      <a:lnTo>
                        <a:pt x="716" y="1097"/>
                      </a:lnTo>
                      <a:lnTo>
                        <a:pt x="735" y="1100"/>
                      </a:lnTo>
                      <a:lnTo>
                        <a:pt x="755" y="1102"/>
                      </a:lnTo>
                      <a:lnTo>
                        <a:pt x="775" y="1105"/>
                      </a:lnTo>
                      <a:lnTo>
                        <a:pt x="792" y="1107"/>
                      </a:lnTo>
                      <a:lnTo>
                        <a:pt x="814" y="1115"/>
                      </a:lnTo>
                      <a:lnTo>
                        <a:pt x="832" y="1120"/>
                      </a:lnTo>
                      <a:lnTo>
                        <a:pt x="850" y="1127"/>
                      </a:lnTo>
                      <a:lnTo>
                        <a:pt x="869" y="1135"/>
                      </a:lnTo>
                      <a:lnTo>
                        <a:pt x="887" y="1143"/>
                      </a:lnTo>
                      <a:lnTo>
                        <a:pt x="905" y="1153"/>
                      </a:lnTo>
                      <a:lnTo>
                        <a:pt x="899" y="1153"/>
                      </a:lnTo>
                      <a:lnTo>
                        <a:pt x="792" y="1140"/>
                      </a:lnTo>
                      <a:lnTo>
                        <a:pt x="665" y="1130"/>
                      </a:lnTo>
                      <a:lnTo>
                        <a:pt x="536" y="1125"/>
                      </a:lnTo>
                      <a:lnTo>
                        <a:pt x="0" y="1125"/>
                      </a:lnTo>
                      <a:lnTo>
                        <a:pt x="0" y="0"/>
                      </a:lnTo>
                      <a:lnTo>
                        <a:pt x="23" y="0"/>
                      </a:lnTo>
                      <a:lnTo>
                        <a:pt x="23" y="1097"/>
                      </a:lnTo>
                    </a:path>
                  </a:pathLst>
                </a:custGeom>
                <a:noFill/>
                <a:ln w="6350" cmpd="sng">
                  <a:solidFill>
                    <a:srgbClr val="5F5F5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MY"/>
                </a:p>
              </p:txBody>
            </p:sp>
            <p:sp>
              <p:nvSpPr>
                <p:cNvPr id="24" name="Freeform 23"/>
                <p:cNvSpPr>
                  <a:spLocks/>
                </p:cNvSpPr>
                <p:nvPr/>
              </p:nvSpPr>
              <p:spPr bwMode="auto">
                <a:xfrm>
                  <a:off x="3803" y="1700"/>
                  <a:ext cx="472" cy="579"/>
                </a:xfrm>
                <a:custGeom>
                  <a:avLst/>
                  <a:gdLst>
                    <a:gd name="T0" fmla="*/ 917 w 945"/>
                    <a:gd name="T1" fmla="*/ 595 h 1158"/>
                    <a:gd name="T2" fmla="*/ 902 w 945"/>
                    <a:gd name="T3" fmla="*/ 808 h 1158"/>
                    <a:gd name="T4" fmla="*/ 874 w 945"/>
                    <a:gd name="T5" fmla="*/ 1082 h 1158"/>
                    <a:gd name="T6" fmla="*/ 804 w 945"/>
                    <a:gd name="T7" fmla="*/ 1087 h 1158"/>
                    <a:gd name="T8" fmla="*/ 726 w 945"/>
                    <a:gd name="T9" fmla="*/ 1095 h 1158"/>
                    <a:gd name="T10" fmla="*/ 647 w 945"/>
                    <a:gd name="T11" fmla="*/ 1100 h 1158"/>
                    <a:gd name="T12" fmla="*/ 570 w 945"/>
                    <a:gd name="T13" fmla="*/ 1102 h 1158"/>
                    <a:gd name="T14" fmla="*/ 494 w 945"/>
                    <a:gd name="T15" fmla="*/ 1102 h 1158"/>
                    <a:gd name="T16" fmla="*/ 414 w 945"/>
                    <a:gd name="T17" fmla="*/ 1100 h 1158"/>
                    <a:gd name="T18" fmla="*/ 337 w 945"/>
                    <a:gd name="T19" fmla="*/ 1097 h 1158"/>
                    <a:gd name="T20" fmla="*/ 289 w 945"/>
                    <a:gd name="T21" fmla="*/ 1097 h 1158"/>
                    <a:gd name="T22" fmla="*/ 244 w 945"/>
                    <a:gd name="T23" fmla="*/ 1102 h 1158"/>
                    <a:gd name="T24" fmla="*/ 200 w 945"/>
                    <a:gd name="T25" fmla="*/ 1107 h 1158"/>
                    <a:gd name="T26" fmla="*/ 154 w 945"/>
                    <a:gd name="T27" fmla="*/ 1114 h 1158"/>
                    <a:gd name="T28" fmla="*/ 108 w 945"/>
                    <a:gd name="T29" fmla="*/ 1123 h 1158"/>
                    <a:gd name="T30" fmla="*/ 64 w 945"/>
                    <a:gd name="T31" fmla="*/ 1135 h 1158"/>
                    <a:gd name="T32" fmla="*/ 20 w 945"/>
                    <a:gd name="T33" fmla="*/ 1148 h 1158"/>
                    <a:gd name="T34" fmla="*/ 0 w 945"/>
                    <a:gd name="T35" fmla="*/ 1158 h 1158"/>
                    <a:gd name="T36" fmla="*/ 100 w 945"/>
                    <a:gd name="T37" fmla="*/ 1143 h 1158"/>
                    <a:gd name="T38" fmla="*/ 229 w 945"/>
                    <a:gd name="T39" fmla="*/ 1133 h 1158"/>
                    <a:gd name="T40" fmla="*/ 358 w 945"/>
                    <a:gd name="T41" fmla="*/ 1130 h 1158"/>
                    <a:gd name="T42" fmla="*/ 435 w 945"/>
                    <a:gd name="T43" fmla="*/ 1133 h 1158"/>
                    <a:gd name="T44" fmla="*/ 590 w 945"/>
                    <a:gd name="T45" fmla="*/ 1133 h 1158"/>
                    <a:gd name="T46" fmla="*/ 670 w 945"/>
                    <a:gd name="T47" fmla="*/ 1132 h 1158"/>
                    <a:gd name="T48" fmla="*/ 747 w 945"/>
                    <a:gd name="T49" fmla="*/ 1125 h 1158"/>
                    <a:gd name="T50" fmla="*/ 827 w 945"/>
                    <a:gd name="T51" fmla="*/ 1120 h 1158"/>
                    <a:gd name="T52" fmla="*/ 896 w 945"/>
                    <a:gd name="T53" fmla="*/ 1112 h 1158"/>
                    <a:gd name="T54" fmla="*/ 904 w 945"/>
                    <a:gd name="T55" fmla="*/ 1082 h 1158"/>
                    <a:gd name="T56" fmla="*/ 930 w 945"/>
                    <a:gd name="T57" fmla="*/ 810 h 1158"/>
                    <a:gd name="T58" fmla="*/ 945 w 945"/>
                    <a:gd name="T59" fmla="*/ 595 h 1158"/>
                    <a:gd name="T60" fmla="*/ 945 w 945"/>
                    <a:gd name="T61" fmla="*/ 5 h 1158"/>
                    <a:gd name="T62" fmla="*/ 915 w 945"/>
                    <a:gd name="T63" fmla="*/ 0 h 1158"/>
                    <a:gd name="T64" fmla="*/ 917 w 945"/>
                    <a:gd name="T65" fmla="*/ 595 h 1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945" h="1158">
                      <a:moveTo>
                        <a:pt x="917" y="595"/>
                      </a:moveTo>
                      <a:lnTo>
                        <a:pt x="902" y="808"/>
                      </a:lnTo>
                      <a:lnTo>
                        <a:pt x="874" y="1082"/>
                      </a:lnTo>
                      <a:lnTo>
                        <a:pt x="804" y="1087"/>
                      </a:lnTo>
                      <a:lnTo>
                        <a:pt x="726" y="1095"/>
                      </a:lnTo>
                      <a:lnTo>
                        <a:pt x="647" y="1100"/>
                      </a:lnTo>
                      <a:lnTo>
                        <a:pt x="570" y="1102"/>
                      </a:lnTo>
                      <a:lnTo>
                        <a:pt x="494" y="1102"/>
                      </a:lnTo>
                      <a:lnTo>
                        <a:pt x="414" y="1100"/>
                      </a:lnTo>
                      <a:lnTo>
                        <a:pt x="337" y="1097"/>
                      </a:lnTo>
                      <a:lnTo>
                        <a:pt x="289" y="1097"/>
                      </a:lnTo>
                      <a:lnTo>
                        <a:pt x="244" y="1102"/>
                      </a:lnTo>
                      <a:lnTo>
                        <a:pt x="200" y="1107"/>
                      </a:lnTo>
                      <a:lnTo>
                        <a:pt x="154" y="1114"/>
                      </a:lnTo>
                      <a:lnTo>
                        <a:pt x="108" y="1123"/>
                      </a:lnTo>
                      <a:lnTo>
                        <a:pt x="64" y="1135"/>
                      </a:lnTo>
                      <a:lnTo>
                        <a:pt x="20" y="1148"/>
                      </a:lnTo>
                      <a:lnTo>
                        <a:pt x="0" y="1158"/>
                      </a:lnTo>
                      <a:lnTo>
                        <a:pt x="100" y="1143"/>
                      </a:lnTo>
                      <a:lnTo>
                        <a:pt x="229" y="1133"/>
                      </a:lnTo>
                      <a:lnTo>
                        <a:pt x="358" y="1130"/>
                      </a:lnTo>
                      <a:lnTo>
                        <a:pt x="435" y="1133"/>
                      </a:lnTo>
                      <a:lnTo>
                        <a:pt x="590" y="1133"/>
                      </a:lnTo>
                      <a:lnTo>
                        <a:pt x="670" y="1132"/>
                      </a:lnTo>
                      <a:lnTo>
                        <a:pt x="747" y="1125"/>
                      </a:lnTo>
                      <a:lnTo>
                        <a:pt x="827" y="1120"/>
                      </a:lnTo>
                      <a:lnTo>
                        <a:pt x="896" y="1112"/>
                      </a:lnTo>
                      <a:lnTo>
                        <a:pt x="904" y="1082"/>
                      </a:lnTo>
                      <a:lnTo>
                        <a:pt x="930" y="810"/>
                      </a:lnTo>
                      <a:lnTo>
                        <a:pt x="945" y="595"/>
                      </a:lnTo>
                      <a:lnTo>
                        <a:pt x="945" y="5"/>
                      </a:lnTo>
                      <a:lnTo>
                        <a:pt x="915" y="0"/>
                      </a:lnTo>
                      <a:lnTo>
                        <a:pt x="917" y="595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MY"/>
                </a:p>
              </p:txBody>
            </p:sp>
            <p:sp>
              <p:nvSpPr>
                <p:cNvPr id="25" name="Freeform 24"/>
                <p:cNvSpPr>
                  <a:spLocks/>
                </p:cNvSpPr>
                <p:nvPr/>
              </p:nvSpPr>
              <p:spPr bwMode="auto">
                <a:xfrm>
                  <a:off x="3803" y="1700"/>
                  <a:ext cx="472" cy="579"/>
                </a:xfrm>
                <a:custGeom>
                  <a:avLst/>
                  <a:gdLst>
                    <a:gd name="T0" fmla="*/ 917 w 945"/>
                    <a:gd name="T1" fmla="*/ 595 h 1158"/>
                    <a:gd name="T2" fmla="*/ 902 w 945"/>
                    <a:gd name="T3" fmla="*/ 808 h 1158"/>
                    <a:gd name="T4" fmla="*/ 874 w 945"/>
                    <a:gd name="T5" fmla="*/ 1082 h 1158"/>
                    <a:gd name="T6" fmla="*/ 804 w 945"/>
                    <a:gd name="T7" fmla="*/ 1087 h 1158"/>
                    <a:gd name="T8" fmla="*/ 726 w 945"/>
                    <a:gd name="T9" fmla="*/ 1095 h 1158"/>
                    <a:gd name="T10" fmla="*/ 647 w 945"/>
                    <a:gd name="T11" fmla="*/ 1100 h 1158"/>
                    <a:gd name="T12" fmla="*/ 570 w 945"/>
                    <a:gd name="T13" fmla="*/ 1102 h 1158"/>
                    <a:gd name="T14" fmla="*/ 494 w 945"/>
                    <a:gd name="T15" fmla="*/ 1102 h 1158"/>
                    <a:gd name="T16" fmla="*/ 414 w 945"/>
                    <a:gd name="T17" fmla="*/ 1100 h 1158"/>
                    <a:gd name="T18" fmla="*/ 337 w 945"/>
                    <a:gd name="T19" fmla="*/ 1097 h 1158"/>
                    <a:gd name="T20" fmla="*/ 289 w 945"/>
                    <a:gd name="T21" fmla="*/ 1097 h 1158"/>
                    <a:gd name="T22" fmla="*/ 244 w 945"/>
                    <a:gd name="T23" fmla="*/ 1102 h 1158"/>
                    <a:gd name="T24" fmla="*/ 200 w 945"/>
                    <a:gd name="T25" fmla="*/ 1107 h 1158"/>
                    <a:gd name="T26" fmla="*/ 154 w 945"/>
                    <a:gd name="T27" fmla="*/ 1114 h 1158"/>
                    <a:gd name="T28" fmla="*/ 108 w 945"/>
                    <a:gd name="T29" fmla="*/ 1123 h 1158"/>
                    <a:gd name="T30" fmla="*/ 64 w 945"/>
                    <a:gd name="T31" fmla="*/ 1135 h 1158"/>
                    <a:gd name="T32" fmla="*/ 20 w 945"/>
                    <a:gd name="T33" fmla="*/ 1148 h 1158"/>
                    <a:gd name="T34" fmla="*/ 0 w 945"/>
                    <a:gd name="T35" fmla="*/ 1158 h 1158"/>
                    <a:gd name="T36" fmla="*/ 100 w 945"/>
                    <a:gd name="T37" fmla="*/ 1143 h 1158"/>
                    <a:gd name="T38" fmla="*/ 229 w 945"/>
                    <a:gd name="T39" fmla="*/ 1133 h 1158"/>
                    <a:gd name="T40" fmla="*/ 358 w 945"/>
                    <a:gd name="T41" fmla="*/ 1130 h 1158"/>
                    <a:gd name="T42" fmla="*/ 435 w 945"/>
                    <a:gd name="T43" fmla="*/ 1133 h 1158"/>
                    <a:gd name="T44" fmla="*/ 590 w 945"/>
                    <a:gd name="T45" fmla="*/ 1133 h 1158"/>
                    <a:gd name="T46" fmla="*/ 670 w 945"/>
                    <a:gd name="T47" fmla="*/ 1132 h 1158"/>
                    <a:gd name="T48" fmla="*/ 747 w 945"/>
                    <a:gd name="T49" fmla="*/ 1125 h 1158"/>
                    <a:gd name="T50" fmla="*/ 827 w 945"/>
                    <a:gd name="T51" fmla="*/ 1120 h 1158"/>
                    <a:gd name="T52" fmla="*/ 896 w 945"/>
                    <a:gd name="T53" fmla="*/ 1112 h 1158"/>
                    <a:gd name="T54" fmla="*/ 904 w 945"/>
                    <a:gd name="T55" fmla="*/ 1082 h 1158"/>
                    <a:gd name="T56" fmla="*/ 930 w 945"/>
                    <a:gd name="T57" fmla="*/ 810 h 1158"/>
                    <a:gd name="T58" fmla="*/ 945 w 945"/>
                    <a:gd name="T59" fmla="*/ 595 h 1158"/>
                    <a:gd name="T60" fmla="*/ 945 w 945"/>
                    <a:gd name="T61" fmla="*/ 5 h 1158"/>
                    <a:gd name="T62" fmla="*/ 915 w 945"/>
                    <a:gd name="T63" fmla="*/ 0 h 1158"/>
                    <a:gd name="T64" fmla="*/ 917 w 945"/>
                    <a:gd name="T65" fmla="*/ 595 h 1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945" h="1158">
                      <a:moveTo>
                        <a:pt x="917" y="595"/>
                      </a:moveTo>
                      <a:lnTo>
                        <a:pt x="902" y="808"/>
                      </a:lnTo>
                      <a:lnTo>
                        <a:pt x="874" y="1082"/>
                      </a:lnTo>
                      <a:lnTo>
                        <a:pt x="804" y="1087"/>
                      </a:lnTo>
                      <a:lnTo>
                        <a:pt x="726" y="1095"/>
                      </a:lnTo>
                      <a:lnTo>
                        <a:pt x="647" y="1100"/>
                      </a:lnTo>
                      <a:lnTo>
                        <a:pt x="570" y="1102"/>
                      </a:lnTo>
                      <a:lnTo>
                        <a:pt x="494" y="1102"/>
                      </a:lnTo>
                      <a:lnTo>
                        <a:pt x="414" y="1100"/>
                      </a:lnTo>
                      <a:lnTo>
                        <a:pt x="337" y="1097"/>
                      </a:lnTo>
                      <a:lnTo>
                        <a:pt x="289" y="1097"/>
                      </a:lnTo>
                      <a:lnTo>
                        <a:pt x="244" y="1102"/>
                      </a:lnTo>
                      <a:lnTo>
                        <a:pt x="200" y="1107"/>
                      </a:lnTo>
                      <a:lnTo>
                        <a:pt x="154" y="1114"/>
                      </a:lnTo>
                      <a:lnTo>
                        <a:pt x="108" y="1123"/>
                      </a:lnTo>
                      <a:lnTo>
                        <a:pt x="64" y="1135"/>
                      </a:lnTo>
                      <a:lnTo>
                        <a:pt x="20" y="1148"/>
                      </a:lnTo>
                      <a:lnTo>
                        <a:pt x="0" y="1158"/>
                      </a:lnTo>
                      <a:lnTo>
                        <a:pt x="100" y="1143"/>
                      </a:lnTo>
                      <a:lnTo>
                        <a:pt x="229" y="1133"/>
                      </a:lnTo>
                      <a:lnTo>
                        <a:pt x="358" y="1130"/>
                      </a:lnTo>
                      <a:lnTo>
                        <a:pt x="435" y="1133"/>
                      </a:lnTo>
                      <a:lnTo>
                        <a:pt x="590" y="1133"/>
                      </a:lnTo>
                      <a:lnTo>
                        <a:pt x="670" y="1132"/>
                      </a:lnTo>
                      <a:lnTo>
                        <a:pt x="747" y="1125"/>
                      </a:lnTo>
                      <a:lnTo>
                        <a:pt x="827" y="1120"/>
                      </a:lnTo>
                      <a:lnTo>
                        <a:pt x="896" y="1112"/>
                      </a:lnTo>
                      <a:lnTo>
                        <a:pt x="904" y="1082"/>
                      </a:lnTo>
                      <a:lnTo>
                        <a:pt x="930" y="810"/>
                      </a:lnTo>
                      <a:lnTo>
                        <a:pt x="945" y="595"/>
                      </a:lnTo>
                      <a:lnTo>
                        <a:pt x="945" y="5"/>
                      </a:lnTo>
                      <a:lnTo>
                        <a:pt x="915" y="0"/>
                      </a:lnTo>
                      <a:lnTo>
                        <a:pt x="917" y="595"/>
                      </a:lnTo>
                    </a:path>
                  </a:pathLst>
                </a:custGeom>
                <a:noFill/>
                <a:ln w="6350" cmpd="sng">
                  <a:solidFill>
                    <a:srgbClr val="5F5F5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MY"/>
                </a:p>
              </p:txBody>
            </p:sp>
            <p:sp>
              <p:nvSpPr>
                <p:cNvPr id="26" name="Freeform 25"/>
                <p:cNvSpPr>
                  <a:spLocks/>
                </p:cNvSpPr>
                <p:nvPr/>
              </p:nvSpPr>
              <p:spPr bwMode="auto">
                <a:xfrm>
                  <a:off x="3335" y="1717"/>
                  <a:ext cx="469" cy="566"/>
                </a:xfrm>
                <a:custGeom>
                  <a:avLst/>
                  <a:gdLst>
                    <a:gd name="T0" fmla="*/ 31 w 938"/>
                    <a:gd name="T1" fmla="*/ 0 h 1132"/>
                    <a:gd name="T2" fmla="*/ 0 w 938"/>
                    <a:gd name="T3" fmla="*/ 0 h 1132"/>
                    <a:gd name="T4" fmla="*/ 0 w 938"/>
                    <a:gd name="T5" fmla="*/ 1132 h 1132"/>
                    <a:gd name="T6" fmla="*/ 938 w 938"/>
                    <a:gd name="T7" fmla="*/ 1130 h 1132"/>
                    <a:gd name="T8" fmla="*/ 938 w 938"/>
                    <a:gd name="T9" fmla="*/ 1124 h 1132"/>
                    <a:gd name="T10" fmla="*/ 926 w 938"/>
                    <a:gd name="T11" fmla="*/ 1124 h 1132"/>
                    <a:gd name="T12" fmla="*/ 823 w 938"/>
                    <a:gd name="T13" fmla="*/ 1111 h 1132"/>
                    <a:gd name="T14" fmla="*/ 696 w 938"/>
                    <a:gd name="T15" fmla="*/ 1099 h 1132"/>
                    <a:gd name="T16" fmla="*/ 567 w 938"/>
                    <a:gd name="T17" fmla="*/ 1098 h 1132"/>
                    <a:gd name="T18" fmla="*/ 31 w 938"/>
                    <a:gd name="T19" fmla="*/ 1096 h 1132"/>
                    <a:gd name="T20" fmla="*/ 31 w 938"/>
                    <a:gd name="T21" fmla="*/ 0 h 1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38" h="1132">
                      <a:moveTo>
                        <a:pt x="31" y="0"/>
                      </a:moveTo>
                      <a:lnTo>
                        <a:pt x="0" y="0"/>
                      </a:lnTo>
                      <a:lnTo>
                        <a:pt x="0" y="1132"/>
                      </a:lnTo>
                      <a:lnTo>
                        <a:pt x="938" y="1130"/>
                      </a:lnTo>
                      <a:lnTo>
                        <a:pt x="938" y="1124"/>
                      </a:lnTo>
                      <a:lnTo>
                        <a:pt x="926" y="1124"/>
                      </a:lnTo>
                      <a:lnTo>
                        <a:pt x="823" y="1111"/>
                      </a:lnTo>
                      <a:lnTo>
                        <a:pt x="696" y="1099"/>
                      </a:lnTo>
                      <a:lnTo>
                        <a:pt x="567" y="1098"/>
                      </a:lnTo>
                      <a:lnTo>
                        <a:pt x="31" y="1096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00CC66"/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MY"/>
                </a:p>
              </p:txBody>
            </p:sp>
            <p:sp>
              <p:nvSpPr>
                <p:cNvPr id="27" name="Freeform 26"/>
                <p:cNvSpPr>
                  <a:spLocks/>
                </p:cNvSpPr>
                <p:nvPr/>
              </p:nvSpPr>
              <p:spPr bwMode="auto">
                <a:xfrm>
                  <a:off x="3804" y="1713"/>
                  <a:ext cx="486" cy="570"/>
                </a:xfrm>
                <a:custGeom>
                  <a:avLst/>
                  <a:gdLst>
                    <a:gd name="T0" fmla="*/ 943 w 972"/>
                    <a:gd name="T1" fmla="*/ 569 h 1140"/>
                    <a:gd name="T2" fmla="*/ 928 w 972"/>
                    <a:gd name="T3" fmla="*/ 782 h 1140"/>
                    <a:gd name="T4" fmla="*/ 902 w 972"/>
                    <a:gd name="T5" fmla="*/ 1056 h 1140"/>
                    <a:gd name="T6" fmla="*/ 894 w 972"/>
                    <a:gd name="T7" fmla="*/ 1086 h 1140"/>
                    <a:gd name="T8" fmla="*/ 825 w 972"/>
                    <a:gd name="T9" fmla="*/ 1094 h 1140"/>
                    <a:gd name="T10" fmla="*/ 745 w 972"/>
                    <a:gd name="T11" fmla="*/ 1099 h 1140"/>
                    <a:gd name="T12" fmla="*/ 668 w 972"/>
                    <a:gd name="T13" fmla="*/ 1104 h 1140"/>
                    <a:gd name="T14" fmla="*/ 588 w 972"/>
                    <a:gd name="T15" fmla="*/ 1107 h 1140"/>
                    <a:gd name="T16" fmla="*/ 433 w 972"/>
                    <a:gd name="T17" fmla="*/ 1107 h 1140"/>
                    <a:gd name="T18" fmla="*/ 356 w 972"/>
                    <a:gd name="T19" fmla="*/ 1104 h 1140"/>
                    <a:gd name="T20" fmla="*/ 227 w 972"/>
                    <a:gd name="T21" fmla="*/ 1107 h 1140"/>
                    <a:gd name="T22" fmla="*/ 98 w 972"/>
                    <a:gd name="T23" fmla="*/ 1119 h 1140"/>
                    <a:gd name="T24" fmla="*/ 0 w 972"/>
                    <a:gd name="T25" fmla="*/ 1132 h 1140"/>
                    <a:gd name="T26" fmla="*/ 0 w 972"/>
                    <a:gd name="T27" fmla="*/ 1138 h 1140"/>
                    <a:gd name="T28" fmla="*/ 972 w 972"/>
                    <a:gd name="T29" fmla="*/ 1140 h 1140"/>
                    <a:gd name="T30" fmla="*/ 972 w 972"/>
                    <a:gd name="T31" fmla="*/ 0 h 1140"/>
                    <a:gd name="T32" fmla="*/ 943 w 972"/>
                    <a:gd name="T33" fmla="*/ 0 h 1140"/>
                    <a:gd name="T34" fmla="*/ 943 w 972"/>
                    <a:gd name="T35" fmla="*/ 569 h 1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972" h="1140">
                      <a:moveTo>
                        <a:pt x="943" y="569"/>
                      </a:moveTo>
                      <a:lnTo>
                        <a:pt x="928" y="782"/>
                      </a:lnTo>
                      <a:lnTo>
                        <a:pt x="902" y="1056"/>
                      </a:lnTo>
                      <a:lnTo>
                        <a:pt x="894" y="1086"/>
                      </a:lnTo>
                      <a:lnTo>
                        <a:pt x="825" y="1094"/>
                      </a:lnTo>
                      <a:lnTo>
                        <a:pt x="745" y="1099"/>
                      </a:lnTo>
                      <a:lnTo>
                        <a:pt x="668" y="1104"/>
                      </a:lnTo>
                      <a:lnTo>
                        <a:pt x="588" y="1107"/>
                      </a:lnTo>
                      <a:lnTo>
                        <a:pt x="433" y="1107"/>
                      </a:lnTo>
                      <a:lnTo>
                        <a:pt x="356" y="1104"/>
                      </a:lnTo>
                      <a:lnTo>
                        <a:pt x="227" y="1107"/>
                      </a:lnTo>
                      <a:lnTo>
                        <a:pt x="98" y="1119"/>
                      </a:lnTo>
                      <a:lnTo>
                        <a:pt x="0" y="1132"/>
                      </a:lnTo>
                      <a:lnTo>
                        <a:pt x="0" y="1138"/>
                      </a:lnTo>
                      <a:lnTo>
                        <a:pt x="972" y="1140"/>
                      </a:lnTo>
                      <a:lnTo>
                        <a:pt x="972" y="0"/>
                      </a:lnTo>
                      <a:lnTo>
                        <a:pt x="943" y="0"/>
                      </a:lnTo>
                      <a:lnTo>
                        <a:pt x="943" y="569"/>
                      </a:lnTo>
                      <a:close/>
                    </a:path>
                  </a:pathLst>
                </a:custGeom>
                <a:solidFill>
                  <a:srgbClr val="00CC66"/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MY"/>
                </a:p>
              </p:txBody>
            </p:sp>
            <p:sp>
              <p:nvSpPr>
                <p:cNvPr id="28" name="Line 1072"/>
                <p:cNvSpPr>
                  <a:spLocks noChangeShapeType="1"/>
                </p:cNvSpPr>
                <p:nvPr/>
              </p:nvSpPr>
              <p:spPr bwMode="auto">
                <a:xfrm>
                  <a:off x="3803" y="1713"/>
                  <a:ext cx="1" cy="565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MY"/>
                </a:p>
              </p:txBody>
            </p:sp>
            <p:sp>
              <p:nvSpPr>
                <p:cNvPr id="29" name="Freeform 28"/>
                <p:cNvSpPr>
                  <a:spLocks/>
                </p:cNvSpPr>
                <p:nvPr/>
              </p:nvSpPr>
              <p:spPr bwMode="auto">
                <a:xfrm>
                  <a:off x="3800" y="1630"/>
                  <a:ext cx="428" cy="642"/>
                </a:xfrm>
                <a:custGeom>
                  <a:avLst/>
                  <a:gdLst>
                    <a:gd name="T0" fmla="*/ 4 w 428"/>
                    <a:gd name="T1" fmla="*/ 642 h 642"/>
                    <a:gd name="T2" fmla="*/ 4 w 428"/>
                    <a:gd name="T3" fmla="*/ 82 h 642"/>
                    <a:gd name="T4" fmla="*/ 148 w 428"/>
                    <a:gd name="T5" fmla="*/ 22 h 642"/>
                    <a:gd name="T6" fmla="*/ 428 w 428"/>
                    <a:gd name="T7" fmla="*/ 18 h 642"/>
                    <a:gd name="T8" fmla="*/ 428 w 428"/>
                    <a:gd name="T9" fmla="*/ 490 h 642"/>
                    <a:gd name="T10" fmla="*/ 428 w 428"/>
                    <a:gd name="T11" fmla="*/ 546 h 642"/>
                    <a:gd name="T12" fmla="*/ 156 w 428"/>
                    <a:gd name="T13" fmla="*/ 566 h 642"/>
                    <a:gd name="T14" fmla="*/ 4 w 428"/>
                    <a:gd name="T15" fmla="*/ 642 h 6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28" h="642">
                      <a:moveTo>
                        <a:pt x="4" y="642"/>
                      </a:moveTo>
                      <a:cubicBezTo>
                        <a:pt x="4" y="642"/>
                        <a:pt x="8" y="98"/>
                        <a:pt x="4" y="82"/>
                      </a:cubicBezTo>
                      <a:cubicBezTo>
                        <a:pt x="0" y="66"/>
                        <a:pt x="88" y="38"/>
                        <a:pt x="148" y="22"/>
                      </a:cubicBezTo>
                      <a:cubicBezTo>
                        <a:pt x="330" y="0"/>
                        <a:pt x="428" y="18"/>
                        <a:pt x="428" y="18"/>
                      </a:cubicBezTo>
                      <a:lnTo>
                        <a:pt x="428" y="490"/>
                      </a:lnTo>
                      <a:lnTo>
                        <a:pt x="428" y="546"/>
                      </a:lnTo>
                      <a:cubicBezTo>
                        <a:pt x="383" y="559"/>
                        <a:pt x="226" y="550"/>
                        <a:pt x="156" y="566"/>
                      </a:cubicBezTo>
                      <a:cubicBezTo>
                        <a:pt x="36" y="602"/>
                        <a:pt x="4" y="642"/>
                        <a:pt x="4" y="642"/>
                      </a:cubicBezTo>
                      <a:close/>
                    </a:path>
                  </a:pathLst>
                </a:custGeom>
                <a:solidFill>
                  <a:srgbClr val="EAEAEA"/>
                </a:solidFill>
                <a:ln w="9525" cap="flat" cmpd="sng">
                  <a:solidFill>
                    <a:srgbClr val="5F5F5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07950" tIns="53975" rIns="107950" bIns="53975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MY"/>
                </a:p>
              </p:txBody>
            </p:sp>
            <p:sp>
              <p:nvSpPr>
                <p:cNvPr id="30" name="Freeform 29"/>
                <p:cNvSpPr>
                  <a:spLocks/>
                </p:cNvSpPr>
                <p:nvPr/>
              </p:nvSpPr>
              <p:spPr bwMode="auto">
                <a:xfrm>
                  <a:off x="3388" y="1634"/>
                  <a:ext cx="418" cy="642"/>
                </a:xfrm>
                <a:custGeom>
                  <a:avLst/>
                  <a:gdLst>
                    <a:gd name="T0" fmla="*/ 416 w 418"/>
                    <a:gd name="T1" fmla="*/ 642 h 642"/>
                    <a:gd name="T2" fmla="*/ 416 w 418"/>
                    <a:gd name="T3" fmla="*/ 82 h 642"/>
                    <a:gd name="T4" fmla="*/ 275 w 418"/>
                    <a:gd name="T5" fmla="*/ 22 h 642"/>
                    <a:gd name="T6" fmla="*/ 0 w 418"/>
                    <a:gd name="T7" fmla="*/ 18 h 642"/>
                    <a:gd name="T8" fmla="*/ 0 w 418"/>
                    <a:gd name="T9" fmla="*/ 490 h 642"/>
                    <a:gd name="T10" fmla="*/ 0 w 418"/>
                    <a:gd name="T11" fmla="*/ 546 h 642"/>
                    <a:gd name="T12" fmla="*/ 267 w 418"/>
                    <a:gd name="T13" fmla="*/ 566 h 642"/>
                    <a:gd name="T14" fmla="*/ 416 w 418"/>
                    <a:gd name="T15" fmla="*/ 642 h 6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18" h="642">
                      <a:moveTo>
                        <a:pt x="416" y="642"/>
                      </a:moveTo>
                      <a:cubicBezTo>
                        <a:pt x="416" y="642"/>
                        <a:pt x="414" y="98"/>
                        <a:pt x="416" y="82"/>
                      </a:cubicBezTo>
                      <a:cubicBezTo>
                        <a:pt x="418" y="66"/>
                        <a:pt x="334" y="38"/>
                        <a:pt x="275" y="22"/>
                      </a:cubicBezTo>
                      <a:cubicBezTo>
                        <a:pt x="96" y="0"/>
                        <a:pt x="0" y="18"/>
                        <a:pt x="0" y="18"/>
                      </a:cubicBezTo>
                      <a:lnTo>
                        <a:pt x="0" y="490"/>
                      </a:lnTo>
                      <a:lnTo>
                        <a:pt x="0" y="546"/>
                      </a:lnTo>
                      <a:cubicBezTo>
                        <a:pt x="44" y="559"/>
                        <a:pt x="198" y="550"/>
                        <a:pt x="267" y="566"/>
                      </a:cubicBezTo>
                      <a:cubicBezTo>
                        <a:pt x="385" y="602"/>
                        <a:pt x="416" y="642"/>
                        <a:pt x="416" y="642"/>
                      </a:cubicBezTo>
                      <a:close/>
                    </a:path>
                  </a:pathLst>
                </a:custGeom>
                <a:solidFill>
                  <a:srgbClr val="EAEAEA"/>
                </a:solidFill>
                <a:ln w="9525" cap="flat" cmpd="sng">
                  <a:solidFill>
                    <a:srgbClr val="5F5F5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07950" tIns="53975" rIns="107950" bIns="53975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MY"/>
                </a:p>
              </p:txBody>
            </p:sp>
            <p:sp>
              <p:nvSpPr>
                <p:cNvPr id="31" name="Freeform 30"/>
                <p:cNvSpPr>
                  <a:spLocks/>
                </p:cNvSpPr>
                <p:nvPr/>
              </p:nvSpPr>
              <p:spPr bwMode="auto">
                <a:xfrm>
                  <a:off x="3802" y="1596"/>
                  <a:ext cx="352" cy="676"/>
                </a:xfrm>
                <a:custGeom>
                  <a:avLst/>
                  <a:gdLst>
                    <a:gd name="T0" fmla="*/ 2 w 352"/>
                    <a:gd name="T1" fmla="*/ 676 h 676"/>
                    <a:gd name="T2" fmla="*/ 2 w 352"/>
                    <a:gd name="T3" fmla="*/ 116 h 676"/>
                    <a:gd name="T4" fmla="*/ 122 w 352"/>
                    <a:gd name="T5" fmla="*/ 28 h 676"/>
                    <a:gd name="T6" fmla="*/ 350 w 352"/>
                    <a:gd name="T7" fmla="*/ 24 h 676"/>
                    <a:gd name="T8" fmla="*/ 350 w 352"/>
                    <a:gd name="T9" fmla="*/ 384 h 676"/>
                    <a:gd name="T10" fmla="*/ 352 w 352"/>
                    <a:gd name="T11" fmla="*/ 530 h 676"/>
                    <a:gd name="T12" fmla="*/ 162 w 352"/>
                    <a:gd name="T13" fmla="*/ 540 h 676"/>
                    <a:gd name="T14" fmla="*/ 2 w 352"/>
                    <a:gd name="T15" fmla="*/ 676 h 6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52" h="676">
                      <a:moveTo>
                        <a:pt x="2" y="676"/>
                      </a:moveTo>
                      <a:cubicBezTo>
                        <a:pt x="2" y="676"/>
                        <a:pt x="0" y="152"/>
                        <a:pt x="2" y="116"/>
                      </a:cubicBezTo>
                      <a:cubicBezTo>
                        <a:pt x="4" y="90"/>
                        <a:pt x="73" y="44"/>
                        <a:pt x="122" y="28"/>
                      </a:cubicBezTo>
                      <a:cubicBezTo>
                        <a:pt x="180" y="13"/>
                        <a:pt x="244" y="0"/>
                        <a:pt x="350" y="24"/>
                      </a:cubicBezTo>
                      <a:cubicBezTo>
                        <a:pt x="348" y="86"/>
                        <a:pt x="350" y="299"/>
                        <a:pt x="350" y="384"/>
                      </a:cubicBezTo>
                      <a:cubicBezTo>
                        <a:pt x="350" y="468"/>
                        <a:pt x="352" y="448"/>
                        <a:pt x="352" y="530"/>
                      </a:cubicBezTo>
                      <a:cubicBezTo>
                        <a:pt x="260" y="520"/>
                        <a:pt x="220" y="516"/>
                        <a:pt x="162" y="540"/>
                      </a:cubicBezTo>
                      <a:cubicBezTo>
                        <a:pt x="64" y="576"/>
                        <a:pt x="35" y="648"/>
                        <a:pt x="2" y="67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solidFill>
                    <a:srgbClr val="5F5F5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07950" tIns="53975" rIns="107950" bIns="53975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0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MY"/>
                </a:p>
              </p:txBody>
            </p:sp>
          </p:grpSp>
        </p:grp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5471319" y="5200520"/>
            <a:ext cx="3127375" cy="1370013"/>
            <a:chOff x="3578" y="2882"/>
            <a:chExt cx="1970" cy="863"/>
          </a:xfrm>
        </p:grpSpPr>
        <p:sp>
          <p:nvSpPr>
            <p:cNvPr id="10" name="Text Box 1077"/>
            <p:cNvSpPr txBox="1">
              <a:spLocks noChangeArrowheads="1"/>
            </p:cNvSpPr>
            <p:nvPr/>
          </p:nvSpPr>
          <p:spPr bwMode="auto">
            <a:xfrm>
              <a:off x="4484" y="3016"/>
              <a:ext cx="1064" cy="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800" b="1"/>
                <a:t>Student </a:t>
              </a:r>
            </a:p>
            <a:p>
              <a:r>
                <a:rPr lang="en-US" sz="1800" b="1"/>
                <a:t>Management </a:t>
              </a:r>
            </a:p>
            <a:p>
              <a:r>
                <a:rPr lang="en-US" sz="1800" b="1"/>
                <a:t>System</a:t>
              </a:r>
            </a:p>
          </p:txBody>
        </p: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3578" y="2882"/>
              <a:ext cx="775" cy="863"/>
              <a:chOff x="3642" y="2882"/>
              <a:chExt cx="775" cy="863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 rot="674990">
                <a:off x="3650" y="2906"/>
                <a:ext cx="767" cy="753"/>
              </a:xfrm>
              <a:custGeom>
                <a:avLst/>
                <a:gdLst>
                  <a:gd name="T0" fmla="*/ 157 w 430"/>
                  <a:gd name="T1" fmla="*/ 62 h 422"/>
                  <a:gd name="T2" fmla="*/ 265 w 430"/>
                  <a:gd name="T3" fmla="*/ 95 h 422"/>
                  <a:gd name="T4" fmla="*/ 272 w 430"/>
                  <a:gd name="T5" fmla="*/ 94 h 422"/>
                  <a:gd name="T6" fmla="*/ 280 w 430"/>
                  <a:gd name="T7" fmla="*/ 86 h 422"/>
                  <a:gd name="T8" fmla="*/ 283 w 430"/>
                  <a:gd name="T9" fmla="*/ 75 h 422"/>
                  <a:gd name="T10" fmla="*/ 282 w 430"/>
                  <a:gd name="T11" fmla="*/ 62 h 422"/>
                  <a:gd name="T12" fmla="*/ 279 w 430"/>
                  <a:gd name="T13" fmla="*/ 48 h 422"/>
                  <a:gd name="T14" fmla="*/ 275 w 430"/>
                  <a:gd name="T15" fmla="*/ 34 h 422"/>
                  <a:gd name="T16" fmla="*/ 282 w 430"/>
                  <a:gd name="T17" fmla="*/ 20 h 422"/>
                  <a:gd name="T18" fmla="*/ 288 w 430"/>
                  <a:gd name="T19" fmla="*/ 9 h 422"/>
                  <a:gd name="T20" fmla="*/ 294 w 430"/>
                  <a:gd name="T21" fmla="*/ 5 h 422"/>
                  <a:gd name="T22" fmla="*/ 308 w 430"/>
                  <a:gd name="T23" fmla="*/ 1 h 422"/>
                  <a:gd name="T24" fmla="*/ 316 w 430"/>
                  <a:gd name="T25" fmla="*/ 0 h 422"/>
                  <a:gd name="T26" fmla="*/ 330 w 430"/>
                  <a:gd name="T27" fmla="*/ 0 h 422"/>
                  <a:gd name="T28" fmla="*/ 344 w 430"/>
                  <a:gd name="T29" fmla="*/ 3 h 422"/>
                  <a:gd name="T30" fmla="*/ 354 w 430"/>
                  <a:gd name="T31" fmla="*/ 6 h 422"/>
                  <a:gd name="T32" fmla="*/ 366 w 430"/>
                  <a:gd name="T33" fmla="*/ 14 h 422"/>
                  <a:gd name="T34" fmla="*/ 374 w 430"/>
                  <a:gd name="T35" fmla="*/ 22 h 422"/>
                  <a:gd name="T36" fmla="*/ 377 w 430"/>
                  <a:gd name="T37" fmla="*/ 30 h 422"/>
                  <a:gd name="T38" fmla="*/ 379 w 430"/>
                  <a:gd name="T39" fmla="*/ 44 h 422"/>
                  <a:gd name="T40" fmla="*/ 375 w 430"/>
                  <a:gd name="T41" fmla="*/ 56 h 422"/>
                  <a:gd name="T42" fmla="*/ 372 w 430"/>
                  <a:gd name="T43" fmla="*/ 64 h 422"/>
                  <a:gd name="T44" fmla="*/ 363 w 430"/>
                  <a:gd name="T45" fmla="*/ 75 h 422"/>
                  <a:gd name="T46" fmla="*/ 354 w 430"/>
                  <a:gd name="T47" fmla="*/ 83 h 422"/>
                  <a:gd name="T48" fmla="*/ 347 w 430"/>
                  <a:gd name="T49" fmla="*/ 90 h 422"/>
                  <a:gd name="T50" fmla="*/ 347 w 430"/>
                  <a:gd name="T51" fmla="*/ 98 h 422"/>
                  <a:gd name="T52" fmla="*/ 347 w 430"/>
                  <a:gd name="T53" fmla="*/ 108 h 422"/>
                  <a:gd name="T54" fmla="*/ 354 w 430"/>
                  <a:gd name="T55" fmla="*/ 116 h 422"/>
                  <a:gd name="T56" fmla="*/ 371 w 430"/>
                  <a:gd name="T57" fmla="*/ 123 h 422"/>
                  <a:gd name="T58" fmla="*/ 405 w 430"/>
                  <a:gd name="T59" fmla="*/ 136 h 422"/>
                  <a:gd name="T60" fmla="*/ 430 w 430"/>
                  <a:gd name="T61" fmla="*/ 147 h 422"/>
                  <a:gd name="T62" fmla="*/ 341 w 430"/>
                  <a:gd name="T63" fmla="*/ 422 h 422"/>
                  <a:gd name="T64" fmla="*/ 54 w 430"/>
                  <a:gd name="T65" fmla="*/ 328 h 422"/>
                  <a:gd name="T66" fmla="*/ 68 w 430"/>
                  <a:gd name="T67" fmla="*/ 262 h 422"/>
                  <a:gd name="T68" fmla="*/ 72 w 430"/>
                  <a:gd name="T69" fmla="*/ 236 h 422"/>
                  <a:gd name="T70" fmla="*/ 71 w 430"/>
                  <a:gd name="T71" fmla="*/ 223 h 422"/>
                  <a:gd name="T72" fmla="*/ 61 w 430"/>
                  <a:gd name="T73" fmla="*/ 214 h 422"/>
                  <a:gd name="T74" fmla="*/ 50 w 430"/>
                  <a:gd name="T75" fmla="*/ 208 h 422"/>
                  <a:gd name="T76" fmla="*/ 35 w 430"/>
                  <a:gd name="T77" fmla="*/ 205 h 422"/>
                  <a:gd name="T78" fmla="*/ 19 w 430"/>
                  <a:gd name="T79" fmla="*/ 200 h 422"/>
                  <a:gd name="T80" fmla="*/ 8 w 430"/>
                  <a:gd name="T81" fmla="*/ 194 h 422"/>
                  <a:gd name="T82" fmla="*/ 2 w 430"/>
                  <a:gd name="T83" fmla="*/ 184 h 422"/>
                  <a:gd name="T84" fmla="*/ 0 w 430"/>
                  <a:gd name="T85" fmla="*/ 164 h 422"/>
                  <a:gd name="T86" fmla="*/ 5 w 430"/>
                  <a:gd name="T87" fmla="*/ 147 h 422"/>
                  <a:gd name="T88" fmla="*/ 11 w 430"/>
                  <a:gd name="T89" fmla="*/ 133 h 422"/>
                  <a:gd name="T90" fmla="*/ 19 w 430"/>
                  <a:gd name="T91" fmla="*/ 122 h 422"/>
                  <a:gd name="T92" fmla="*/ 30 w 430"/>
                  <a:gd name="T93" fmla="*/ 114 h 422"/>
                  <a:gd name="T94" fmla="*/ 50 w 430"/>
                  <a:gd name="T95" fmla="*/ 114 h 422"/>
                  <a:gd name="T96" fmla="*/ 63 w 430"/>
                  <a:gd name="T97" fmla="*/ 117 h 422"/>
                  <a:gd name="T98" fmla="*/ 74 w 430"/>
                  <a:gd name="T99" fmla="*/ 126 h 422"/>
                  <a:gd name="T100" fmla="*/ 85 w 430"/>
                  <a:gd name="T101" fmla="*/ 142 h 422"/>
                  <a:gd name="T102" fmla="*/ 96 w 430"/>
                  <a:gd name="T103" fmla="*/ 151 h 422"/>
                  <a:gd name="T104" fmla="*/ 102 w 430"/>
                  <a:gd name="T105" fmla="*/ 156 h 422"/>
                  <a:gd name="T106" fmla="*/ 113 w 430"/>
                  <a:gd name="T107" fmla="*/ 156 h 422"/>
                  <a:gd name="T108" fmla="*/ 124 w 430"/>
                  <a:gd name="T109" fmla="*/ 151 h 422"/>
                  <a:gd name="T110" fmla="*/ 132 w 430"/>
                  <a:gd name="T111" fmla="*/ 144 h 422"/>
                  <a:gd name="T112" fmla="*/ 157 w 430"/>
                  <a:gd name="T113" fmla="*/ 62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30" h="422">
                    <a:moveTo>
                      <a:pt x="157" y="62"/>
                    </a:moveTo>
                    <a:lnTo>
                      <a:pt x="265" y="95"/>
                    </a:lnTo>
                    <a:lnTo>
                      <a:pt x="272" y="94"/>
                    </a:lnTo>
                    <a:lnTo>
                      <a:pt x="280" y="86"/>
                    </a:lnTo>
                    <a:lnTo>
                      <a:pt x="283" y="75"/>
                    </a:lnTo>
                    <a:lnTo>
                      <a:pt x="282" y="62"/>
                    </a:lnTo>
                    <a:lnTo>
                      <a:pt x="279" y="48"/>
                    </a:lnTo>
                    <a:lnTo>
                      <a:pt x="275" y="34"/>
                    </a:lnTo>
                    <a:lnTo>
                      <a:pt x="282" y="20"/>
                    </a:lnTo>
                    <a:lnTo>
                      <a:pt x="288" y="9"/>
                    </a:lnTo>
                    <a:lnTo>
                      <a:pt x="294" y="5"/>
                    </a:lnTo>
                    <a:lnTo>
                      <a:pt x="308" y="1"/>
                    </a:lnTo>
                    <a:lnTo>
                      <a:pt x="316" y="0"/>
                    </a:lnTo>
                    <a:lnTo>
                      <a:pt x="330" y="0"/>
                    </a:lnTo>
                    <a:lnTo>
                      <a:pt x="344" y="3"/>
                    </a:lnTo>
                    <a:lnTo>
                      <a:pt x="354" y="6"/>
                    </a:lnTo>
                    <a:lnTo>
                      <a:pt x="366" y="14"/>
                    </a:lnTo>
                    <a:lnTo>
                      <a:pt x="374" y="22"/>
                    </a:lnTo>
                    <a:lnTo>
                      <a:pt x="377" y="30"/>
                    </a:lnTo>
                    <a:lnTo>
                      <a:pt x="379" y="44"/>
                    </a:lnTo>
                    <a:lnTo>
                      <a:pt x="375" y="56"/>
                    </a:lnTo>
                    <a:lnTo>
                      <a:pt x="372" y="64"/>
                    </a:lnTo>
                    <a:lnTo>
                      <a:pt x="363" y="75"/>
                    </a:lnTo>
                    <a:lnTo>
                      <a:pt x="354" y="83"/>
                    </a:lnTo>
                    <a:lnTo>
                      <a:pt x="347" y="90"/>
                    </a:lnTo>
                    <a:lnTo>
                      <a:pt x="347" y="98"/>
                    </a:lnTo>
                    <a:lnTo>
                      <a:pt x="347" y="108"/>
                    </a:lnTo>
                    <a:lnTo>
                      <a:pt x="354" y="116"/>
                    </a:lnTo>
                    <a:lnTo>
                      <a:pt x="371" y="123"/>
                    </a:lnTo>
                    <a:lnTo>
                      <a:pt x="405" y="136"/>
                    </a:lnTo>
                    <a:lnTo>
                      <a:pt x="430" y="147"/>
                    </a:lnTo>
                    <a:lnTo>
                      <a:pt x="341" y="422"/>
                    </a:lnTo>
                    <a:lnTo>
                      <a:pt x="54" y="328"/>
                    </a:lnTo>
                    <a:lnTo>
                      <a:pt x="68" y="262"/>
                    </a:lnTo>
                    <a:lnTo>
                      <a:pt x="72" y="236"/>
                    </a:lnTo>
                    <a:lnTo>
                      <a:pt x="71" y="223"/>
                    </a:lnTo>
                    <a:lnTo>
                      <a:pt x="61" y="214"/>
                    </a:lnTo>
                    <a:lnTo>
                      <a:pt x="50" y="208"/>
                    </a:lnTo>
                    <a:lnTo>
                      <a:pt x="35" y="205"/>
                    </a:lnTo>
                    <a:lnTo>
                      <a:pt x="19" y="200"/>
                    </a:lnTo>
                    <a:lnTo>
                      <a:pt x="8" y="194"/>
                    </a:lnTo>
                    <a:lnTo>
                      <a:pt x="2" y="184"/>
                    </a:lnTo>
                    <a:lnTo>
                      <a:pt x="0" y="164"/>
                    </a:lnTo>
                    <a:lnTo>
                      <a:pt x="5" y="147"/>
                    </a:lnTo>
                    <a:lnTo>
                      <a:pt x="11" y="133"/>
                    </a:lnTo>
                    <a:lnTo>
                      <a:pt x="19" y="122"/>
                    </a:lnTo>
                    <a:lnTo>
                      <a:pt x="30" y="114"/>
                    </a:lnTo>
                    <a:lnTo>
                      <a:pt x="50" y="114"/>
                    </a:lnTo>
                    <a:lnTo>
                      <a:pt x="63" y="117"/>
                    </a:lnTo>
                    <a:lnTo>
                      <a:pt x="74" y="126"/>
                    </a:lnTo>
                    <a:lnTo>
                      <a:pt x="85" y="142"/>
                    </a:lnTo>
                    <a:lnTo>
                      <a:pt x="96" y="151"/>
                    </a:lnTo>
                    <a:lnTo>
                      <a:pt x="102" y="156"/>
                    </a:lnTo>
                    <a:lnTo>
                      <a:pt x="113" y="156"/>
                    </a:lnTo>
                    <a:lnTo>
                      <a:pt x="124" y="151"/>
                    </a:lnTo>
                    <a:lnTo>
                      <a:pt x="132" y="144"/>
                    </a:lnTo>
                    <a:lnTo>
                      <a:pt x="157" y="62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 rot="674990">
                <a:off x="3642" y="2882"/>
                <a:ext cx="767" cy="753"/>
              </a:xfrm>
              <a:custGeom>
                <a:avLst/>
                <a:gdLst>
                  <a:gd name="T0" fmla="*/ 157 w 430"/>
                  <a:gd name="T1" fmla="*/ 62 h 422"/>
                  <a:gd name="T2" fmla="*/ 265 w 430"/>
                  <a:gd name="T3" fmla="*/ 95 h 422"/>
                  <a:gd name="T4" fmla="*/ 272 w 430"/>
                  <a:gd name="T5" fmla="*/ 94 h 422"/>
                  <a:gd name="T6" fmla="*/ 280 w 430"/>
                  <a:gd name="T7" fmla="*/ 86 h 422"/>
                  <a:gd name="T8" fmla="*/ 283 w 430"/>
                  <a:gd name="T9" fmla="*/ 75 h 422"/>
                  <a:gd name="T10" fmla="*/ 282 w 430"/>
                  <a:gd name="T11" fmla="*/ 62 h 422"/>
                  <a:gd name="T12" fmla="*/ 279 w 430"/>
                  <a:gd name="T13" fmla="*/ 48 h 422"/>
                  <a:gd name="T14" fmla="*/ 275 w 430"/>
                  <a:gd name="T15" fmla="*/ 34 h 422"/>
                  <a:gd name="T16" fmla="*/ 282 w 430"/>
                  <a:gd name="T17" fmla="*/ 20 h 422"/>
                  <a:gd name="T18" fmla="*/ 288 w 430"/>
                  <a:gd name="T19" fmla="*/ 9 h 422"/>
                  <a:gd name="T20" fmla="*/ 294 w 430"/>
                  <a:gd name="T21" fmla="*/ 5 h 422"/>
                  <a:gd name="T22" fmla="*/ 308 w 430"/>
                  <a:gd name="T23" fmla="*/ 1 h 422"/>
                  <a:gd name="T24" fmla="*/ 316 w 430"/>
                  <a:gd name="T25" fmla="*/ 0 h 422"/>
                  <a:gd name="T26" fmla="*/ 330 w 430"/>
                  <a:gd name="T27" fmla="*/ 0 h 422"/>
                  <a:gd name="T28" fmla="*/ 344 w 430"/>
                  <a:gd name="T29" fmla="*/ 3 h 422"/>
                  <a:gd name="T30" fmla="*/ 354 w 430"/>
                  <a:gd name="T31" fmla="*/ 6 h 422"/>
                  <a:gd name="T32" fmla="*/ 366 w 430"/>
                  <a:gd name="T33" fmla="*/ 14 h 422"/>
                  <a:gd name="T34" fmla="*/ 374 w 430"/>
                  <a:gd name="T35" fmla="*/ 22 h 422"/>
                  <a:gd name="T36" fmla="*/ 377 w 430"/>
                  <a:gd name="T37" fmla="*/ 30 h 422"/>
                  <a:gd name="T38" fmla="*/ 379 w 430"/>
                  <a:gd name="T39" fmla="*/ 44 h 422"/>
                  <a:gd name="T40" fmla="*/ 375 w 430"/>
                  <a:gd name="T41" fmla="*/ 56 h 422"/>
                  <a:gd name="T42" fmla="*/ 372 w 430"/>
                  <a:gd name="T43" fmla="*/ 64 h 422"/>
                  <a:gd name="T44" fmla="*/ 363 w 430"/>
                  <a:gd name="T45" fmla="*/ 75 h 422"/>
                  <a:gd name="T46" fmla="*/ 354 w 430"/>
                  <a:gd name="T47" fmla="*/ 83 h 422"/>
                  <a:gd name="T48" fmla="*/ 347 w 430"/>
                  <a:gd name="T49" fmla="*/ 90 h 422"/>
                  <a:gd name="T50" fmla="*/ 347 w 430"/>
                  <a:gd name="T51" fmla="*/ 98 h 422"/>
                  <a:gd name="T52" fmla="*/ 347 w 430"/>
                  <a:gd name="T53" fmla="*/ 108 h 422"/>
                  <a:gd name="T54" fmla="*/ 354 w 430"/>
                  <a:gd name="T55" fmla="*/ 116 h 422"/>
                  <a:gd name="T56" fmla="*/ 371 w 430"/>
                  <a:gd name="T57" fmla="*/ 123 h 422"/>
                  <a:gd name="T58" fmla="*/ 405 w 430"/>
                  <a:gd name="T59" fmla="*/ 136 h 422"/>
                  <a:gd name="T60" fmla="*/ 430 w 430"/>
                  <a:gd name="T61" fmla="*/ 147 h 422"/>
                  <a:gd name="T62" fmla="*/ 341 w 430"/>
                  <a:gd name="T63" fmla="*/ 422 h 422"/>
                  <a:gd name="T64" fmla="*/ 54 w 430"/>
                  <a:gd name="T65" fmla="*/ 328 h 422"/>
                  <a:gd name="T66" fmla="*/ 68 w 430"/>
                  <a:gd name="T67" fmla="*/ 262 h 422"/>
                  <a:gd name="T68" fmla="*/ 72 w 430"/>
                  <a:gd name="T69" fmla="*/ 236 h 422"/>
                  <a:gd name="T70" fmla="*/ 71 w 430"/>
                  <a:gd name="T71" fmla="*/ 223 h 422"/>
                  <a:gd name="T72" fmla="*/ 61 w 430"/>
                  <a:gd name="T73" fmla="*/ 214 h 422"/>
                  <a:gd name="T74" fmla="*/ 50 w 430"/>
                  <a:gd name="T75" fmla="*/ 208 h 422"/>
                  <a:gd name="T76" fmla="*/ 35 w 430"/>
                  <a:gd name="T77" fmla="*/ 205 h 422"/>
                  <a:gd name="T78" fmla="*/ 19 w 430"/>
                  <a:gd name="T79" fmla="*/ 200 h 422"/>
                  <a:gd name="T80" fmla="*/ 8 w 430"/>
                  <a:gd name="T81" fmla="*/ 194 h 422"/>
                  <a:gd name="T82" fmla="*/ 2 w 430"/>
                  <a:gd name="T83" fmla="*/ 184 h 422"/>
                  <a:gd name="T84" fmla="*/ 0 w 430"/>
                  <a:gd name="T85" fmla="*/ 164 h 422"/>
                  <a:gd name="T86" fmla="*/ 5 w 430"/>
                  <a:gd name="T87" fmla="*/ 147 h 422"/>
                  <a:gd name="T88" fmla="*/ 11 w 430"/>
                  <a:gd name="T89" fmla="*/ 133 h 422"/>
                  <a:gd name="T90" fmla="*/ 19 w 430"/>
                  <a:gd name="T91" fmla="*/ 122 h 422"/>
                  <a:gd name="T92" fmla="*/ 30 w 430"/>
                  <a:gd name="T93" fmla="*/ 114 h 422"/>
                  <a:gd name="T94" fmla="*/ 50 w 430"/>
                  <a:gd name="T95" fmla="*/ 114 h 422"/>
                  <a:gd name="T96" fmla="*/ 63 w 430"/>
                  <a:gd name="T97" fmla="*/ 117 h 422"/>
                  <a:gd name="T98" fmla="*/ 74 w 430"/>
                  <a:gd name="T99" fmla="*/ 126 h 422"/>
                  <a:gd name="T100" fmla="*/ 85 w 430"/>
                  <a:gd name="T101" fmla="*/ 142 h 422"/>
                  <a:gd name="T102" fmla="*/ 96 w 430"/>
                  <a:gd name="T103" fmla="*/ 151 h 422"/>
                  <a:gd name="T104" fmla="*/ 102 w 430"/>
                  <a:gd name="T105" fmla="*/ 156 h 422"/>
                  <a:gd name="T106" fmla="*/ 113 w 430"/>
                  <a:gd name="T107" fmla="*/ 156 h 422"/>
                  <a:gd name="T108" fmla="*/ 124 w 430"/>
                  <a:gd name="T109" fmla="*/ 151 h 422"/>
                  <a:gd name="T110" fmla="*/ 132 w 430"/>
                  <a:gd name="T111" fmla="*/ 144 h 422"/>
                  <a:gd name="T112" fmla="*/ 157 w 430"/>
                  <a:gd name="T113" fmla="*/ 62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30" h="422">
                    <a:moveTo>
                      <a:pt x="157" y="62"/>
                    </a:moveTo>
                    <a:lnTo>
                      <a:pt x="265" y="95"/>
                    </a:lnTo>
                    <a:lnTo>
                      <a:pt x="272" y="94"/>
                    </a:lnTo>
                    <a:lnTo>
                      <a:pt x="280" y="86"/>
                    </a:lnTo>
                    <a:lnTo>
                      <a:pt x="283" y="75"/>
                    </a:lnTo>
                    <a:lnTo>
                      <a:pt x="282" y="62"/>
                    </a:lnTo>
                    <a:lnTo>
                      <a:pt x="279" y="48"/>
                    </a:lnTo>
                    <a:lnTo>
                      <a:pt x="275" y="34"/>
                    </a:lnTo>
                    <a:lnTo>
                      <a:pt x="282" y="20"/>
                    </a:lnTo>
                    <a:lnTo>
                      <a:pt x="288" y="9"/>
                    </a:lnTo>
                    <a:lnTo>
                      <a:pt x="294" y="5"/>
                    </a:lnTo>
                    <a:lnTo>
                      <a:pt x="308" y="1"/>
                    </a:lnTo>
                    <a:lnTo>
                      <a:pt x="316" y="0"/>
                    </a:lnTo>
                    <a:lnTo>
                      <a:pt x="330" y="0"/>
                    </a:lnTo>
                    <a:lnTo>
                      <a:pt x="344" y="3"/>
                    </a:lnTo>
                    <a:lnTo>
                      <a:pt x="354" y="6"/>
                    </a:lnTo>
                    <a:lnTo>
                      <a:pt x="366" y="14"/>
                    </a:lnTo>
                    <a:lnTo>
                      <a:pt x="374" y="22"/>
                    </a:lnTo>
                    <a:lnTo>
                      <a:pt x="377" y="30"/>
                    </a:lnTo>
                    <a:lnTo>
                      <a:pt x="379" y="44"/>
                    </a:lnTo>
                    <a:lnTo>
                      <a:pt x="375" y="56"/>
                    </a:lnTo>
                    <a:lnTo>
                      <a:pt x="372" y="64"/>
                    </a:lnTo>
                    <a:lnTo>
                      <a:pt x="363" y="75"/>
                    </a:lnTo>
                    <a:lnTo>
                      <a:pt x="354" y="83"/>
                    </a:lnTo>
                    <a:lnTo>
                      <a:pt x="347" y="90"/>
                    </a:lnTo>
                    <a:lnTo>
                      <a:pt x="347" y="98"/>
                    </a:lnTo>
                    <a:lnTo>
                      <a:pt x="347" y="108"/>
                    </a:lnTo>
                    <a:lnTo>
                      <a:pt x="354" y="116"/>
                    </a:lnTo>
                    <a:lnTo>
                      <a:pt x="371" y="123"/>
                    </a:lnTo>
                    <a:lnTo>
                      <a:pt x="405" y="136"/>
                    </a:lnTo>
                    <a:lnTo>
                      <a:pt x="430" y="147"/>
                    </a:lnTo>
                    <a:lnTo>
                      <a:pt x="341" y="422"/>
                    </a:lnTo>
                    <a:lnTo>
                      <a:pt x="54" y="328"/>
                    </a:lnTo>
                    <a:lnTo>
                      <a:pt x="68" y="262"/>
                    </a:lnTo>
                    <a:lnTo>
                      <a:pt x="72" y="236"/>
                    </a:lnTo>
                    <a:lnTo>
                      <a:pt x="71" y="223"/>
                    </a:lnTo>
                    <a:lnTo>
                      <a:pt x="61" y="214"/>
                    </a:lnTo>
                    <a:lnTo>
                      <a:pt x="50" y="208"/>
                    </a:lnTo>
                    <a:lnTo>
                      <a:pt x="35" y="205"/>
                    </a:lnTo>
                    <a:lnTo>
                      <a:pt x="19" y="200"/>
                    </a:lnTo>
                    <a:lnTo>
                      <a:pt x="8" y="194"/>
                    </a:lnTo>
                    <a:lnTo>
                      <a:pt x="2" y="184"/>
                    </a:lnTo>
                    <a:lnTo>
                      <a:pt x="0" y="164"/>
                    </a:lnTo>
                    <a:lnTo>
                      <a:pt x="5" y="147"/>
                    </a:lnTo>
                    <a:lnTo>
                      <a:pt x="11" y="133"/>
                    </a:lnTo>
                    <a:lnTo>
                      <a:pt x="19" y="122"/>
                    </a:lnTo>
                    <a:lnTo>
                      <a:pt x="30" y="114"/>
                    </a:lnTo>
                    <a:lnTo>
                      <a:pt x="50" y="114"/>
                    </a:lnTo>
                    <a:lnTo>
                      <a:pt x="63" y="117"/>
                    </a:lnTo>
                    <a:lnTo>
                      <a:pt x="74" y="126"/>
                    </a:lnTo>
                    <a:lnTo>
                      <a:pt x="85" y="142"/>
                    </a:lnTo>
                    <a:lnTo>
                      <a:pt x="96" y="151"/>
                    </a:lnTo>
                    <a:lnTo>
                      <a:pt x="102" y="156"/>
                    </a:lnTo>
                    <a:lnTo>
                      <a:pt x="113" y="156"/>
                    </a:lnTo>
                    <a:lnTo>
                      <a:pt x="124" y="151"/>
                    </a:lnTo>
                    <a:lnTo>
                      <a:pt x="132" y="144"/>
                    </a:lnTo>
                    <a:lnTo>
                      <a:pt x="157" y="62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MY"/>
              </a:p>
            </p:txBody>
          </p:sp>
          <p:pic>
            <p:nvPicPr>
              <p:cNvPr id="14" name="Picture 1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2" y="3147"/>
                <a:ext cx="379" cy="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221023956"/>
      </p:ext>
    </p:extLst>
  </p:cSld>
  <p:clrMapOvr>
    <a:masterClrMapping/>
  </p:clrMapOvr>
</p:sld>
</file>

<file path=ppt/theme/theme1.xml><?xml version="1.0" encoding="utf-8"?>
<a:theme xmlns:a="http://schemas.openxmlformats.org/drawingml/2006/main" name="APUtemplate-Level_2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APUtemplate-Level_2.pot</Template>
  <TotalTime>160</TotalTime>
  <Pages>11</Pages>
  <Words>619</Words>
  <Application>Microsoft Office PowerPoint</Application>
  <PresentationFormat>On-screen Show (4:3)</PresentationFormat>
  <Paragraphs>153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Arial Narrow</vt:lpstr>
      <vt:lpstr>Calibri</vt:lpstr>
      <vt:lpstr>APUtemplate-Level_2</vt:lpstr>
      <vt:lpstr>Concept of Object Orientation – Part 2</vt:lpstr>
      <vt:lpstr>Learning outcome</vt:lpstr>
      <vt:lpstr>Basic Principles of Object Orientation</vt:lpstr>
      <vt:lpstr>What Is Abstraction?</vt:lpstr>
      <vt:lpstr>Example: Abstraction</vt:lpstr>
      <vt:lpstr>   What Is Encapsulation?</vt:lpstr>
      <vt:lpstr>Encapsulation Illustrated</vt:lpstr>
      <vt:lpstr>What Is Modularity?</vt:lpstr>
      <vt:lpstr>Example: Modularity</vt:lpstr>
      <vt:lpstr>What Is Hierarchy?</vt:lpstr>
      <vt:lpstr>What Is Polymorphism?</vt:lpstr>
      <vt:lpstr>Example: Polymorphism</vt:lpstr>
      <vt:lpstr>What Is Generalization?</vt:lpstr>
      <vt:lpstr>Example: Single Inheritance</vt:lpstr>
      <vt:lpstr>Example: Multiple Inheritance</vt:lpstr>
      <vt:lpstr>What Is Inherited?</vt:lpstr>
      <vt:lpstr>Review</vt:lpstr>
      <vt:lpstr>PowerPoint Presentation</vt:lpstr>
    </vt:vector>
  </TitlesOfParts>
  <Company>APIIT SDN BHD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Dr Andy Seddon</dc:creator>
  <cp:lastModifiedBy>Usman Hashmi</cp:lastModifiedBy>
  <cp:revision>17</cp:revision>
  <cp:lastPrinted>1995-11-02T09:23:42Z</cp:lastPrinted>
  <dcterms:created xsi:type="dcterms:W3CDTF">2005-08-02T10:18:20Z</dcterms:created>
  <dcterms:modified xsi:type="dcterms:W3CDTF">2022-09-30T02:03:28Z</dcterms:modified>
</cp:coreProperties>
</file>