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notesSlides/notesSlide2.xml" ContentType="application/vnd.openxmlformats-officedocument.presentationml.notesSlide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258" r:id="rId2"/>
    <p:sldId id="259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289" r:id="rId14"/>
    <p:sldId id="290" r:id="rId15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144776-9B44-4683-9D09-9D520364B0B8}" v="171" dt="2022-10-13T07:37:21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8" d="100"/>
          <a:sy n="78" d="100"/>
        </p:scale>
        <p:origin x="75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man Hashmi" userId="1586ae76-9757-4d64-bc5d-900d152efc38" providerId="ADAL" clId="{9730BDAA-A6E3-4A3F-B202-FDF429F9D18B}"/>
    <pc:docChg chg="undo custSel modSld">
      <pc:chgData name="Usman Hashmi" userId="1586ae76-9757-4d64-bc5d-900d152efc38" providerId="ADAL" clId="{9730BDAA-A6E3-4A3F-B202-FDF429F9D18B}" dt="2022-06-27T00:57:52.783" v="46"/>
      <pc:docMkLst>
        <pc:docMk/>
      </pc:docMkLst>
      <pc:sldChg chg="addSp modSp mod">
        <pc:chgData name="Usman Hashmi" userId="1586ae76-9757-4d64-bc5d-900d152efc38" providerId="ADAL" clId="{9730BDAA-A6E3-4A3F-B202-FDF429F9D18B}" dt="2022-06-27T00:54:51.645" v="6"/>
        <pc:sldMkLst>
          <pc:docMk/>
          <pc:sldMk cId="608674689" sldId="292"/>
        </pc:sldMkLst>
        <pc:grpChg chg="mod">
          <ac:chgData name="Usman Hashmi" userId="1586ae76-9757-4d64-bc5d-900d152efc38" providerId="ADAL" clId="{9730BDAA-A6E3-4A3F-B202-FDF429F9D18B}" dt="2022-06-27T00:54:46.257" v="3"/>
          <ac:grpSpMkLst>
            <pc:docMk/>
            <pc:sldMk cId="608674689" sldId="292"/>
            <ac:grpSpMk id="5" creationId="{AD58D2ED-F549-4641-BEFE-A3D8B786D0A3}"/>
          </ac:grpSpMkLst>
        </pc:grpChg>
        <pc:grpChg chg="mod">
          <ac:chgData name="Usman Hashmi" userId="1586ae76-9757-4d64-bc5d-900d152efc38" providerId="ADAL" clId="{9730BDAA-A6E3-4A3F-B202-FDF429F9D18B}" dt="2022-06-27T00:54:51.645" v="6"/>
          <ac:grpSpMkLst>
            <pc:docMk/>
            <pc:sldMk cId="608674689" sldId="292"/>
            <ac:grpSpMk id="8" creationId="{6E95C54C-3A0A-4E9B-AEE1-B85EF4F6D7CE}"/>
          </ac:grpSpMkLst>
        </pc:grpChg>
        <pc:inkChg chg="add">
          <ac:chgData name="Usman Hashmi" userId="1586ae76-9757-4d64-bc5d-900d152efc38" providerId="ADAL" clId="{9730BDAA-A6E3-4A3F-B202-FDF429F9D18B}" dt="2022-06-27T00:54:33.671" v="0" actId="9405"/>
          <ac:inkMkLst>
            <pc:docMk/>
            <pc:sldMk cId="608674689" sldId="292"/>
            <ac:inkMk id="2" creationId="{4B5A2876-FA3C-4987-B2E5-30E63B8B590E}"/>
          </ac:inkMkLst>
        </pc:inkChg>
        <pc:inkChg chg="add mod">
          <ac:chgData name="Usman Hashmi" userId="1586ae76-9757-4d64-bc5d-900d152efc38" providerId="ADAL" clId="{9730BDAA-A6E3-4A3F-B202-FDF429F9D18B}" dt="2022-06-27T00:54:46.257" v="3"/>
          <ac:inkMkLst>
            <pc:docMk/>
            <pc:sldMk cId="608674689" sldId="292"/>
            <ac:inkMk id="3" creationId="{FB5204E8-80C1-4D20-8576-7C442B273FCB}"/>
          </ac:inkMkLst>
        </pc:inkChg>
        <pc:inkChg chg="add mod">
          <ac:chgData name="Usman Hashmi" userId="1586ae76-9757-4d64-bc5d-900d152efc38" providerId="ADAL" clId="{9730BDAA-A6E3-4A3F-B202-FDF429F9D18B}" dt="2022-06-27T00:54:46.257" v="3"/>
          <ac:inkMkLst>
            <pc:docMk/>
            <pc:sldMk cId="608674689" sldId="292"/>
            <ac:inkMk id="4" creationId="{865B97D4-62A2-4E0E-98CE-EEED50761362}"/>
          </ac:inkMkLst>
        </pc:inkChg>
        <pc:inkChg chg="add mod">
          <ac:chgData name="Usman Hashmi" userId="1586ae76-9757-4d64-bc5d-900d152efc38" providerId="ADAL" clId="{9730BDAA-A6E3-4A3F-B202-FDF429F9D18B}" dt="2022-06-27T00:54:51.645" v="6"/>
          <ac:inkMkLst>
            <pc:docMk/>
            <pc:sldMk cId="608674689" sldId="292"/>
            <ac:inkMk id="6" creationId="{2729C239-35C0-49E3-A462-87D7B030FCAB}"/>
          </ac:inkMkLst>
        </pc:inkChg>
        <pc:inkChg chg="add mod">
          <ac:chgData name="Usman Hashmi" userId="1586ae76-9757-4d64-bc5d-900d152efc38" providerId="ADAL" clId="{9730BDAA-A6E3-4A3F-B202-FDF429F9D18B}" dt="2022-06-27T00:54:51.645" v="6"/>
          <ac:inkMkLst>
            <pc:docMk/>
            <pc:sldMk cId="608674689" sldId="292"/>
            <ac:inkMk id="7" creationId="{F2CC4BB2-8514-4AF9-940B-0F6470BBC5E8}"/>
          </ac:inkMkLst>
        </pc:inkChg>
      </pc:sldChg>
      <pc:sldChg chg="addSp delSp modSp mod">
        <pc:chgData name="Usman Hashmi" userId="1586ae76-9757-4d64-bc5d-900d152efc38" providerId="ADAL" clId="{9730BDAA-A6E3-4A3F-B202-FDF429F9D18B}" dt="2022-06-27T00:57:52.783" v="46"/>
        <pc:sldMkLst>
          <pc:docMk/>
          <pc:sldMk cId="673253534" sldId="293"/>
        </pc:sldMkLst>
        <pc:grpChg chg="mod">
          <ac:chgData name="Usman Hashmi" userId="1586ae76-9757-4d64-bc5d-900d152efc38" providerId="ADAL" clId="{9730BDAA-A6E3-4A3F-B202-FDF429F9D18B}" dt="2022-06-27T00:55:54.646" v="11"/>
          <ac:grpSpMkLst>
            <pc:docMk/>
            <pc:sldMk cId="673253534" sldId="293"/>
            <ac:grpSpMk id="7" creationId="{6B877A8F-706E-43A2-B576-0C51656A4707}"/>
          </ac:grpSpMkLst>
        </pc:grpChg>
        <pc:grpChg chg="del mod">
          <ac:chgData name="Usman Hashmi" userId="1586ae76-9757-4d64-bc5d-900d152efc38" providerId="ADAL" clId="{9730BDAA-A6E3-4A3F-B202-FDF429F9D18B}" dt="2022-06-27T00:56:53.010" v="26"/>
          <ac:grpSpMkLst>
            <pc:docMk/>
            <pc:sldMk cId="673253534" sldId="293"/>
            <ac:grpSpMk id="15" creationId="{03DBE832-AEA4-4FC3-AECB-3A3CAEE0C50B}"/>
          </ac:grpSpMkLst>
        </pc:grpChg>
        <pc:grpChg chg="del mod">
          <ac:chgData name="Usman Hashmi" userId="1586ae76-9757-4d64-bc5d-900d152efc38" providerId="ADAL" clId="{9730BDAA-A6E3-4A3F-B202-FDF429F9D18B}" dt="2022-06-27T00:56:55.517" v="29"/>
          <ac:grpSpMkLst>
            <pc:docMk/>
            <pc:sldMk cId="673253534" sldId="293"/>
            <ac:grpSpMk id="22" creationId="{32ED7CC2-5EAE-43EE-B99C-033F5342A93C}"/>
          </ac:grpSpMkLst>
        </pc:grpChg>
        <pc:grpChg chg="mod">
          <ac:chgData name="Usman Hashmi" userId="1586ae76-9757-4d64-bc5d-900d152efc38" providerId="ADAL" clId="{9730BDAA-A6E3-4A3F-B202-FDF429F9D18B}" dt="2022-06-27T00:56:55.517" v="29"/>
          <ac:grpSpMkLst>
            <pc:docMk/>
            <pc:sldMk cId="673253534" sldId="293"/>
            <ac:grpSpMk id="25" creationId="{BAD3CFC1-F162-4A2B-A419-CB04EAD6381A}"/>
          </ac:grpSpMkLst>
        </pc:grpChg>
        <pc:grpChg chg="add del mod">
          <ac:chgData name="Usman Hashmi" userId="1586ae76-9757-4d64-bc5d-900d152efc38" providerId="ADAL" clId="{9730BDAA-A6E3-4A3F-B202-FDF429F9D18B}" dt="2022-06-27T00:57:52.783" v="46"/>
          <ac:grpSpMkLst>
            <pc:docMk/>
            <pc:sldMk cId="673253534" sldId="293"/>
            <ac:grpSpMk id="31" creationId="{8AD115CF-FB07-45FF-9820-2A862777E5A6}"/>
          </ac:grpSpMkLst>
        </pc:grpChg>
        <pc:grpChg chg="mod">
          <ac:chgData name="Usman Hashmi" userId="1586ae76-9757-4d64-bc5d-900d152efc38" providerId="ADAL" clId="{9730BDAA-A6E3-4A3F-B202-FDF429F9D18B}" dt="2022-06-27T00:57:33.590" v="39"/>
          <ac:grpSpMkLst>
            <pc:docMk/>
            <pc:sldMk cId="673253534" sldId="293"/>
            <ac:grpSpMk id="35" creationId="{6E240B4E-6866-45BB-A6C7-A6FD0598361D}"/>
          </ac:grpSpMkLst>
        </pc:grpChg>
        <pc:grpChg chg="mod">
          <ac:chgData name="Usman Hashmi" userId="1586ae76-9757-4d64-bc5d-900d152efc38" providerId="ADAL" clId="{9730BDAA-A6E3-4A3F-B202-FDF429F9D18B}" dt="2022-06-27T00:57:52.783" v="46"/>
          <ac:grpSpMkLst>
            <pc:docMk/>
            <pc:sldMk cId="673253534" sldId="293"/>
            <ac:grpSpMk id="40" creationId="{D02E6256-F3E3-4A14-BC9B-F77054EE5920}"/>
          </ac:grpSpMkLst>
        </pc:grpChg>
        <pc:inkChg chg="add">
          <ac:chgData name="Usman Hashmi" userId="1586ae76-9757-4d64-bc5d-900d152efc38" providerId="ADAL" clId="{9730BDAA-A6E3-4A3F-B202-FDF429F9D18B}" dt="2022-06-27T00:55:49.824" v="7" actId="9405"/>
          <ac:inkMkLst>
            <pc:docMk/>
            <pc:sldMk cId="673253534" sldId="293"/>
            <ac:inkMk id="2" creationId="{BD8FC76F-DCD3-4762-8E04-145DA8C8AD0C}"/>
          </ac:inkMkLst>
        </pc:inkChg>
        <pc:inkChg chg="add mod">
          <ac:chgData name="Usman Hashmi" userId="1586ae76-9757-4d64-bc5d-900d152efc38" providerId="ADAL" clId="{9730BDAA-A6E3-4A3F-B202-FDF429F9D18B}" dt="2022-06-27T00:55:54.646" v="11"/>
          <ac:inkMkLst>
            <pc:docMk/>
            <pc:sldMk cId="673253534" sldId="293"/>
            <ac:inkMk id="3" creationId="{839D9940-C9AD-4D59-9D70-AE12CC9C8CAF}"/>
          </ac:inkMkLst>
        </pc:inkChg>
        <pc:inkChg chg="add mod">
          <ac:chgData name="Usman Hashmi" userId="1586ae76-9757-4d64-bc5d-900d152efc38" providerId="ADAL" clId="{9730BDAA-A6E3-4A3F-B202-FDF429F9D18B}" dt="2022-06-27T00:55:54.646" v="11"/>
          <ac:inkMkLst>
            <pc:docMk/>
            <pc:sldMk cId="673253534" sldId="293"/>
            <ac:inkMk id="4" creationId="{8BBD84A3-5D30-4305-B811-CD1C7F48E3B8}"/>
          </ac:inkMkLst>
        </pc:inkChg>
        <pc:inkChg chg="add mod">
          <ac:chgData name="Usman Hashmi" userId="1586ae76-9757-4d64-bc5d-900d152efc38" providerId="ADAL" clId="{9730BDAA-A6E3-4A3F-B202-FDF429F9D18B}" dt="2022-06-27T00:55:54.646" v="11"/>
          <ac:inkMkLst>
            <pc:docMk/>
            <pc:sldMk cId="673253534" sldId="293"/>
            <ac:inkMk id="5" creationId="{7EC90154-F931-4A32-9E05-B83D764DA369}"/>
          </ac:inkMkLst>
        </pc:inkChg>
        <pc:inkChg chg="add">
          <ac:chgData name="Usman Hashmi" userId="1586ae76-9757-4d64-bc5d-900d152efc38" providerId="ADAL" clId="{9730BDAA-A6E3-4A3F-B202-FDF429F9D18B}" dt="2022-06-27T00:56:19.148" v="12" actId="9405"/>
          <ac:inkMkLst>
            <pc:docMk/>
            <pc:sldMk cId="673253534" sldId="293"/>
            <ac:inkMk id="8" creationId="{7E20A656-C50E-49BE-90B2-D0AC3B71552D}"/>
          </ac:inkMkLst>
        </pc:inkChg>
        <pc:inkChg chg="add mod">
          <ac:chgData name="Usman Hashmi" userId="1586ae76-9757-4d64-bc5d-900d152efc38" providerId="ADAL" clId="{9730BDAA-A6E3-4A3F-B202-FDF429F9D18B}" dt="2022-06-27T00:56:55.517" v="29"/>
          <ac:inkMkLst>
            <pc:docMk/>
            <pc:sldMk cId="673253534" sldId="293"/>
            <ac:inkMk id="9" creationId="{8376FE69-1B60-43E8-A469-751DDEDDA0CC}"/>
          </ac:inkMkLst>
        </pc:inkChg>
        <pc:inkChg chg="add mod">
          <ac:chgData name="Usman Hashmi" userId="1586ae76-9757-4d64-bc5d-900d152efc38" providerId="ADAL" clId="{9730BDAA-A6E3-4A3F-B202-FDF429F9D18B}" dt="2022-06-27T00:56:55.517" v="29"/>
          <ac:inkMkLst>
            <pc:docMk/>
            <pc:sldMk cId="673253534" sldId="293"/>
            <ac:inkMk id="10" creationId="{77C44C71-6BB0-4B08-867F-4B6AB271D440}"/>
          </ac:inkMkLst>
        </pc:inkChg>
        <pc:inkChg chg="add mod">
          <ac:chgData name="Usman Hashmi" userId="1586ae76-9757-4d64-bc5d-900d152efc38" providerId="ADAL" clId="{9730BDAA-A6E3-4A3F-B202-FDF429F9D18B}" dt="2022-06-27T00:56:55.517" v="29"/>
          <ac:inkMkLst>
            <pc:docMk/>
            <pc:sldMk cId="673253534" sldId="293"/>
            <ac:inkMk id="11" creationId="{688352C5-7025-4ACB-843F-9FAA662FE5DE}"/>
          </ac:inkMkLst>
        </pc:inkChg>
        <pc:inkChg chg="add mod">
          <ac:chgData name="Usman Hashmi" userId="1586ae76-9757-4d64-bc5d-900d152efc38" providerId="ADAL" clId="{9730BDAA-A6E3-4A3F-B202-FDF429F9D18B}" dt="2022-06-27T00:56:55.517" v="29"/>
          <ac:inkMkLst>
            <pc:docMk/>
            <pc:sldMk cId="673253534" sldId="293"/>
            <ac:inkMk id="12" creationId="{7DF62696-81A4-4A22-8954-348628C41C05}"/>
          </ac:inkMkLst>
        </pc:inkChg>
        <pc:inkChg chg="add mod">
          <ac:chgData name="Usman Hashmi" userId="1586ae76-9757-4d64-bc5d-900d152efc38" providerId="ADAL" clId="{9730BDAA-A6E3-4A3F-B202-FDF429F9D18B}" dt="2022-06-27T00:56:55.517" v="29"/>
          <ac:inkMkLst>
            <pc:docMk/>
            <pc:sldMk cId="673253534" sldId="293"/>
            <ac:inkMk id="13" creationId="{130F7E9C-B90E-43D1-AF61-615824743165}"/>
          </ac:inkMkLst>
        </pc:inkChg>
        <pc:inkChg chg="add mod">
          <ac:chgData name="Usman Hashmi" userId="1586ae76-9757-4d64-bc5d-900d152efc38" providerId="ADAL" clId="{9730BDAA-A6E3-4A3F-B202-FDF429F9D18B}" dt="2022-06-27T00:56:55.517" v="29"/>
          <ac:inkMkLst>
            <pc:docMk/>
            <pc:sldMk cId="673253534" sldId="293"/>
            <ac:inkMk id="14" creationId="{52095DA2-5600-4E98-84B6-322C8EB5D2D5}"/>
          </ac:inkMkLst>
        </pc:inkChg>
        <pc:inkChg chg="add mod">
          <ac:chgData name="Usman Hashmi" userId="1586ae76-9757-4d64-bc5d-900d152efc38" providerId="ADAL" clId="{9730BDAA-A6E3-4A3F-B202-FDF429F9D18B}" dt="2022-06-27T00:56:55.517" v="29"/>
          <ac:inkMkLst>
            <pc:docMk/>
            <pc:sldMk cId="673253534" sldId="293"/>
            <ac:inkMk id="16" creationId="{E43B8FC2-6B9F-4650-9335-4E41B77313D0}"/>
          </ac:inkMkLst>
        </pc:inkChg>
        <pc:inkChg chg="add mod">
          <ac:chgData name="Usman Hashmi" userId="1586ae76-9757-4d64-bc5d-900d152efc38" providerId="ADAL" clId="{9730BDAA-A6E3-4A3F-B202-FDF429F9D18B}" dt="2022-06-27T00:56:55.517" v="29"/>
          <ac:inkMkLst>
            <pc:docMk/>
            <pc:sldMk cId="673253534" sldId="293"/>
            <ac:inkMk id="17" creationId="{A880CD14-BF6F-49AD-9B72-9B7E13CF07FD}"/>
          </ac:inkMkLst>
        </pc:inkChg>
        <pc:inkChg chg="add mod">
          <ac:chgData name="Usman Hashmi" userId="1586ae76-9757-4d64-bc5d-900d152efc38" providerId="ADAL" clId="{9730BDAA-A6E3-4A3F-B202-FDF429F9D18B}" dt="2022-06-27T00:56:55.517" v="29"/>
          <ac:inkMkLst>
            <pc:docMk/>
            <pc:sldMk cId="673253534" sldId="293"/>
            <ac:inkMk id="18" creationId="{1A6A544B-13F9-437D-98E1-448578A3522F}"/>
          </ac:inkMkLst>
        </pc:inkChg>
        <pc:inkChg chg="add mod">
          <ac:chgData name="Usman Hashmi" userId="1586ae76-9757-4d64-bc5d-900d152efc38" providerId="ADAL" clId="{9730BDAA-A6E3-4A3F-B202-FDF429F9D18B}" dt="2022-06-27T00:56:55.517" v="29"/>
          <ac:inkMkLst>
            <pc:docMk/>
            <pc:sldMk cId="673253534" sldId="293"/>
            <ac:inkMk id="19" creationId="{E82567B7-8ABD-4714-8EB9-40C94C5D1580}"/>
          </ac:inkMkLst>
        </pc:inkChg>
        <pc:inkChg chg="add mod">
          <ac:chgData name="Usman Hashmi" userId="1586ae76-9757-4d64-bc5d-900d152efc38" providerId="ADAL" clId="{9730BDAA-A6E3-4A3F-B202-FDF429F9D18B}" dt="2022-06-27T00:56:55.517" v="29"/>
          <ac:inkMkLst>
            <pc:docMk/>
            <pc:sldMk cId="673253534" sldId="293"/>
            <ac:inkMk id="20" creationId="{FE88C0FE-C1DD-4A39-8B99-3B4B5A19D079}"/>
          </ac:inkMkLst>
        </pc:inkChg>
        <pc:inkChg chg="add mod">
          <ac:chgData name="Usman Hashmi" userId="1586ae76-9757-4d64-bc5d-900d152efc38" providerId="ADAL" clId="{9730BDAA-A6E3-4A3F-B202-FDF429F9D18B}" dt="2022-06-27T00:56:55.517" v="29"/>
          <ac:inkMkLst>
            <pc:docMk/>
            <pc:sldMk cId="673253534" sldId="293"/>
            <ac:inkMk id="21" creationId="{10A9F253-981E-45C4-8C50-FD9131B094E5}"/>
          </ac:inkMkLst>
        </pc:inkChg>
        <pc:inkChg chg="add mod">
          <ac:chgData name="Usman Hashmi" userId="1586ae76-9757-4d64-bc5d-900d152efc38" providerId="ADAL" clId="{9730BDAA-A6E3-4A3F-B202-FDF429F9D18B}" dt="2022-06-27T00:56:55.517" v="29"/>
          <ac:inkMkLst>
            <pc:docMk/>
            <pc:sldMk cId="673253534" sldId="293"/>
            <ac:inkMk id="23" creationId="{ED9FB395-56D5-4D06-93E5-FEEC7E273F48}"/>
          </ac:inkMkLst>
        </pc:inkChg>
        <pc:inkChg chg="add mod">
          <ac:chgData name="Usman Hashmi" userId="1586ae76-9757-4d64-bc5d-900d152efc38" providerId="ADAL" clId="{9730BDAA-A6E3-4A3F-B202-FDF429F9D18B}" dt="2022-06-27T00:56:55.517" v="29"/>
          <ac:inkMkLst>
            <pc:docMk/>
            <pc:sldMk cId="673253534" sldId="293"/>
            <ac:inkMk id="24" creationId="{BF7653E9-F66F-4E4B-8255-D4BD160BD739}"/>
          </ac:inkMkLst>
        </pc:inkChg>
        <pc:inkChg chg="add">
          <ac:chgData name="Usman Hashmi" userId="1586ae76-9757-4d64-bc5d-900d152efc38" providerId="ADAL" clId="{9730BDAA-A6E3-4A3F-B202-FDF429F9D18B}" dt="2022-06-27T00:57:15.052" v="30" actId="9405"/>
          <ac:inkMkLst>
            <pc:docMk/>
            <pc:sldMk cId="673253534" sldId="293"/>
            <ac:inkMk id="26" creationId="{77AE3DA4-81AD-4D1E-BA04-7A735D3ADFA0}"/>
          </ac:inkMkLst>
        </pc:inkChg>
        <pc:inkChg chg="add">
          <ac:chgData name="Usman Hashmi" userId="1586ae76-9757-4d64-bc5d-900d152efc38" providerId="ADAL" clId="{9730BDAA-A6E3-4A3F-B202-FDF429F9D18B}" dt="2022-06-27T00:57:18.375" v="31" actId="9405"/>
          <ac:inkMkLst>
            <pc:docMk/>
            <pc:sldMk cId="673253534" sldId="293"/>
            <ac:inkMk id="27" creationId="{65EC5A97-5DAD-4DB4-836C-C415C6EEAAD3}"/>
          </ac:inkMkLst>
        </pc:inkChg>
        <pc:inkChg chg="add mod">
          <ac:chgData name="Usman Hashmi" userId="1586ae76-9757-4d64-bc5d-900d152efc38" providerId="ADAL" clId="{9730BDAA-A6E3-4A3F-B202-FDF429F9D18B}" dt="2022-06-27T00:57:52.783" v="46"/>
          <ac:inkMkLst>
            <pc:docMk/>
            <pc:sldMk cId="673253534" sldId="293"/>
            <ac:inkMk id="28" creationId="{77C2A3F5-2285-40DB-820C-A52A7DC18154}"/>
          </ac:inkMkLst>
        </pc:inkChg>
        <pc:inkChg chg="add mod">
          <ac:chgData name="Usman Hashmi" userId="1586ae76-9757-4d64-bc5d-900d152efc38" providerId="ADAL" clId="{9730BDAA-A6E3-4A3F-B202-FDF429F9D18B}" dt="2022-06-27T00:57:52.783" v="46"/>
          <ac:inkMkLst>
            <pc:docMk/>
            <pc:sldMk cId="673253534" sldId="293"/>
            <ac:inkMk id="29" creationId="{D5936EDE-80AB-406C-8D94-E0B202EA3F9D}"/>
          </ac:inkMkLst>
        </pc:inkChg>
        <pc:inkChg chg="add mod">
          <ac:chgData name="Usman Hashmi" userId="1586ae76-9757-4d64-bc5d-900d152efc38" providerId="ADAL" clId="{9730BDAA-A6E3-4A3F-B202-FDF429F9D18B}" dt="2022-06-27T00:57:52.783" v="46"/>
          <ac:inkMkLst>
            <pc:docMk/>
            <pc:sldMk cId="673253534" sldId="293"/>
            <ac:inkMk id="30" creationId="{16130D30-6C01-4153-A20C-20EFBD5BCF0F}"/>
          </ac:inkMkLst>
        </pc:inkChg>
        <pc:inkChg chg="add">
          <ac:chgData name="Usman Hashmi" userId="1586ae76-9757-4d64-bc5d-900d152efc38" providerId="ADAL" clId="{9730BDAA-A6E3-4A3F-B202-FDF429F9D18B}" dt="2022-06-27T00:57:28.832" v="36" actId="9405"/>
          <ac:inkMkLst>
            <pc:docMk/>
            <pc:sldMk cId="673253534" sldId="293"/>
            <ac:inkMk id="32" creationId="{07C74295-CE8E-4962-AD63-ED8665E3E351}"/>
          </ac:inkMkLst>
        </pc:inkChg>
        <pc:inkChg chg="add mod">
          <ac:chgData name="Usman Hashmi" userId="1586ae76-9757-4d64-bc5d-900d152efc38" providerId="ADAL" clId="{9730BDAA-A6E3-4A3F-B202-FDF429F9D18B}" dt="2022-06-27T00:57:33.590" v="39"/>
          <ac:inkMkLst>
            <pc:docMk/>
            <pc:sldMk cId="673253534" sldId="293"/>
            <ac:inkMk id="33" creationId="{3244BD54-9A3F-4412-B26C-10ED9F0832B8}"/>
          </ac:inkMkLst>
        </pc:inkChg>
        <pc:inkChg chg="add mod">
          <ac:chgData name="Usman Hashmi" userId="1586ae76-9757-4d64-bc5d-900d152efc38" providerId="ADAL" clId="{9730BDAA-A6E3-4A3F-B202-FDF429F9D18B}" dt="2022-06-27T00:57:33.590" v="39"/>
          <ac:inkMkLst>
            <pc:docMk/>
            <pc:sldMk cId="673253534" sldId="293"/>
            <ac:inkMk id="34" creationId="{6E0F0274-3C7B-4911-B9D0-9BE4CC32AE85}"/>
          </ac:inkMkLst>
        </pc:inkChg>
        <pc:inkChg chg="add mod">
          <ac:chgData name="Usman Hashmi" userId="1586ae76-9757-4d64-bc5d-900d152efc38" providerId="ADAL" clId="{9730BDAA-A6E3-4A3F-B202-FDF429F9D18B}" dt="2022-06-27T00:57:52.783" v="46"/>
          <ac:inkMkLst>
            <pc:docMk/>
            <pc:sldMk cId="673253534" sldId="293"/>
            <ac:inkMk id="36" creationId="{A0E21056-81DA-4A92-A5E8-134B7A3D3982}"/>
          </ac:inkMkLst>
        </pc:inkChg>
        <pc:inkChg chg="add mod">
          <ac:chgData name="Usman Hashmi" userId="1586ae76-9757-4d64-bc5d-900d152efc38" providerId="ADAL" clId="{9730BDAA-A6E3-4A3F-B202-FDF429F9D18B}" dt="2022-06-27T00:57:52.783" v="46"/>
          <ac:inkMkLst>
            <pc:docMk/>
            <pc:sldMk cId="673253534" sldId="293"/>
            <ac:inkMk id="37" creationId="{E56814BF-8680-4AC0-B760-114A9E74F809}"/>
          </ac:inkMkLst>
        </pc:inkChg>
        <pc:inkChg chg="add mod">
          <ac:chgData name="Usman Hashmi" userId="1586ae76-9757-4d64-bc5d-900d152efc38" providerId="ADAL" clId="{9730BDAA-A6E3-4A3F-B202-FDF429F9D18B}" dt="2022-06-27T00:57:52.783" v="46"/>
          <ac:inkMkLst>
            <pc:docMk/>
            <pc:sldMk cId="673253534" sldId="293"/>
            <ac:inkMk id="38" creationId="{041BCD2A-76DD-4161-AC50-F103C66361B3}"/>
          </ac:inkMkLst>
        </pc:inkChg>
        <pc:inkChg chg="add del mod">
          <ac:chgData name="Usman Hashmi" userId="1586ae76-9757-4d64-bc5d-900d152efc38" providerId="ADAL" clId="{9730BDAA-A6E3-4A3F-B202-FDF429F9D18B}" dt="2022-06-27T00:57:52.783" v="46"/>
          <ac:inkMkLst>
            <pc:docMk/>
            <pc:sldMk cId="673253534" sldId="293"/>
            <ac:inkMk id="39" creationId="{49C4A560-F2F1-465C-A263-B3E908E97CC1}"/>
          </ac:inkMkLst>
        </pc:inkChg>
      </pc:sldChg>
    </pc:docChg>
  </pc:docChgLst>
  <pc:docChgLst>
    <pc:chgData name="Usman Hashmi" userId="1586ae76-9757-4d64-bc5d-900d152efc38" providerId="ADAL" clId="{78144776-9B44-4683-9D09-9D520364B0B8}"/>
    <pc:docChg chg="undo custSel modSld">
      <pc:chgData name="Usman Hashmi" userId="1586ae76-9757-4d64-bc5d-900d152efc38" providerId="ADAL" clId="{78144776-9B44-4683-9D09-9D520364B0B8}" dt="2022-10-13T07:37:21.482" v="432" actId="20578"/>
      <pc:docMkLst>
        <pc:docMk/>
      </pc:docMkLst>
      <pc:sldChg chg="addSp delSp modSp mod">
        <pc:chgData name="Usman Hashmi" userId="1586ae76-9757-4d64-bc5d-900d152efc38" providerId="ADAL" clId="{78144776-9B44-4683-9D09-9D520364B0B8}" dt="2022-10-07T00:42:37.932" v="35" actId="9405"/>
        <pc:sldMkLst>
          <pc:docMk/>
          <pc:sldMk cId="608674689" sldId="292"/>
        </pc:sldMkLst>
        <pc:grpChg chg="del mod">
          <ac:chgData name="Usman Hashmi" userId="1586ae76-9757-4d64-bc5d-900d152efc38" providerId="ADAL" clId="{78144776-9B44-4683-9D09-9D520364B0B8}" dt="2022-10-07T00:41:26.383" v="29"/>
          <ac:grpSpMkLst>
            <pc:docMk/>
            <pc:sldMk cId="608674689" sldId="292"/>
            <ac:grpSpMk id="5" creationId="{AD58D2ED-F549-4641-BEFE-A3D8B786D0A3}"/>
          </ac:grpSpMkLst>
        </pc:grpChg>
        <pc:grpChg chg="del mod">
          <ac:chgData name="Usman Hashmi" userId="1586ae76-9757-4d64-bc5d-900d152efc38" providerId="ADAL" clId="{78144776-9B44-4683-9D09-9D520364B0B8}" dt="2022-10-07T00:41:27.223" v="32"/>
          <ac:grpSpMkLst>
            <pc:docMk/>
            <pc:sldMk cId="608674689" sldId="292"/>
            <ac:grpSpMk id="8" creationId="{6E95C54C-3A0A-4E9B-AEE1-B85EF4F6D7CE}"/>
          </ac:grpSpMkLst>
        </pc:grpChg>
        <pc:inkChg chg="del">
          <ac:chgData name="Usman Hashmi" userId="1586ae76-9757-4d64-bc5d-900d152efc38" providerId="ADAL" clId="{78144776-9B44-4683-9D09-9D520364B0B8}" dt="2022-10-07T00:41:26.383" v="30"/>
          <ac:inkMkLst>
            <pc:docMk/>
            <pc:sldMk cId="608674689" sldId="292"/>
            <ac:inkMk id="2" creationId="{4B5A2876-FA3C-4987-B2E5-30E63B8B590E}"/>
          </ac:inkMkLst>
        </pc:inkChg>
        <pc:inkChg chg="del mod">
          <ac:chgData name="Usman Hashmi" userId="1586ae76-9757-4d64-bc5d-900d152efc38" providerId="ADAL" clId="{78144776-9B44-4683-9D09-9D520364B0B8}" dt="2022-10-07T00:41:26.384" v="31"/>
          <ac:inkMkLst>
            <pc:docMk/>
            <pc:sldMk cId="608674689" sldId="292"/>
            <ac:inkMk id="3" creationId="{FB5204E8-80C1-4D20-8576-7C442B273FCB}"/>
          </ac:inkMkLst>
        </pc:inkChg>
        <pc:inkChg chg="del">
          <ac:chgData name="Usman Hashmi" userId="1586ae76-9757-4d64-bc5d-900d152efc38" providerId="ADAL" clId="{78144776-9B44-4683-9D09-9D520364B0B8}" dt="2022-10-07T00:41:26.383" v="29"/>
          <ac:inkMkLst>
            <pc:docMk/>
            <pc:sldMk cId="608674689" sldId="292"/>
            <ac:inkMk id="4" creationId="{865B97D4-62A2-4E0E-98CE-EEED50761362}"/>
          </ac:inkMkLst>
        </pc:inkChg>
        <pc:inkChg chg="del mod">
          <ac:chgData name="Usman Hashmi" userId="1586ae76-9757-4d64-bc5d-900d152efc38" providerId="ADAL" clId="{78144776-9B44-4683-9D09-9D520364B0B8}" dt="2022-10-07T00:41:27.223" v="33"/>
          <ac:inkMkLst>
            <pc:docMk/>
            <pc:sldMk cId="608674689" sldId="292"/>
            <ac:inkMk id="6" creationId="{2729C239-35C0-49E3-A462-87D7B030FCAB}"/>
          </ac:inkMkLst>
        </pc:inkChg>
        <pc:inkChg chg="del">
          <ac:chgData name="Usman Hashmi" userId="1586ae76-9757-4d64-bc5d-900d152efc38" providerId="ADAL" clId="{78144776-9B44-4683-9D09-9D520364B0B8}" dt="2022-10-07T00:41:27.223" v="32"/>
          <ac:inkMkLst>
            <pc:docMk/>
            <pc:sldMk cId="608674689" sldId="292"/>
            <ac:inkMk id="7" creationId="{F2CC4BB2-8514-4AF9-940B-0F6470BBC5E8}"/>
          </ac:inkMkLst>
        </pc:inkChg>
        <pc:inkChg chg="add">
          <ac:chgData name="Usman Hashmi" userId="1586ae76-9757-4d64-bc5d-900d152efc38" providerId="ADAL" clId="{78144776-9B44-4683-9D09-9D520364B0B8}" dt="2022-10-07T00:42:36.054" v="34" actId="9405"/>
          <ac:inkMkLst>
            <pc:docMk/>
            <pc:sldMk cId="608674689" sldId="292"/>
            <ac:inkMk id="9" creationId="{8165B8F1-EBB1-48CD-B813-694465928BB7}"/>
          </ac:inkMkLst>
        </pc:inkChg>
        <pc:inkChg chg="add">
          <ac:chgData name="Usman Hashmi" userId="1586ae76-9757-4d64-bc5d-900d152efc38" providerId="ADAL" clId="{78144776-9B44-4683-9D09-9D520364B0B8}" dt="2022-10-07T00:42:37.932" v="35" actId="9405"/>
          <ac:inkMkLst>
            <pc:docMk/>
            <pc:sldMk cId="608674689" sldId="292"/>
            <ac:inkMk id="10" creationId="{5400BF52-83FC-46B8-B4A3-3177A2F8C9C4}"/>
          </ac:inkMkLst>
        </pc:inkChg>
      </pc:sldChg>
      <pc:sldChg chg="delSp modSp">
        <pc:chgData name="Usman Hashmi" userId="1586ae76-9757-4d64-bc5d-900d152efc38" providerId="ADAL" clId="{78144776-9B44-4683-9D09-9D520364B0B8}" dt="2022-10-07T00:29:06.740" v="28"/>
        <pc:sldMkLst>
          <pc:docMk/>
          <pc:sldMk cId="673253534" sldId="293"/>
        </pc:sldMkLst>
        <pc:grpChg chg="del mod">
          <ac:chgData name="Usman Hashmi" userId="1586ae76-9757-4d64-bc5d-900d152efc38" providerId="ADAL" clId="{78144776-9B44-4683-9D09-9D520364B0B8}" dt="2022-10-07T00:29:06.738" v="17"/>
          <ac:grpSpMkLst>
            <pc:docMk/>
            <pc:sldMk cId="673253534" sldId="293"/>
            <ac:grpSpMk id="7" creationId="{6B877A8F-706E-43A2-B576-0C51656A4707}"/>
          </ac:grpSpMkLst>
        </pc:grpChg>
        <pc:grpChg chg="del mod">
          <ac:chgData name="Usman Hashmi" userId="1586ae76-9757-4d64-bc5d-900d152efc38" providerId="ADAL" clId="{78144776-9B44-4683-9D09-9D520364B0B8}" dt="2022-10-07T00:29:06.739" v="26"/>
          <ac:grpSpMkLst>
            <pc:docMk/>
            <pc:sldMk cId="673253534" sldId="293"/>
            <ac:grpSpMk id="25" creationId="{BAD3CFC1-F162-4A2B-A419-CB04EAD6381A}"/>
          </ac:grpSpMkLst>
        </pc:grpChg>
        <pc:grpChg chg="del mod">
          <ac:chgData name="Usman Hashmi" userId="1586ae76-9757-4d64-bc5d-900d152efc38" providerId="ADAL" clId="{78144776-9B44-4683-9D09-9D520364B0B8}" dt="2022-10-07T00:29:06.738" v="19"/>
          <ac:grpSpMkLst>
            <pc:docMk/>
            <pc:sldMk cId="673253534" sldId="293"/>
            <ac:grpSpMk id="31" creationId="{8AD115CF-FB07-45FF-9820-2A862777E5A6}"/>
          </ac:grpSpMkLst>
        </pc:grpChg>
        <pc:grpChg chg="del mod">
          <ac:chgData name="Usman Hashmi" userId="1586ae76-9757-4d64-bc5d-900d152efc38" providerId="ADAL" clId="{78144776-9B44-4683-9D09-9D520364B0B8}" dt="2022-10-07T00:29:06.738" v="16"/>
          <ac:grpSpMkLst>
            <pc:docMk/>
            <pc:sldMk cId="673253534" sldId="293"/>
            <ac:grpSpMk id="35" creationId="{6E240B4E-6866-45BB-A6C7-A6FD0598361D}"/>
          </ac:grpSpMkLst>
        </pc:grpChg>
        <pc:inkChg chg="del mod">
          <ac:chgData name="Usman Hashmi" userId="1586ae76-9757-4d64-bc5d-900d152efc38" providerId="ADAL" clId="{78144776-9B44-4683-9D09-9D520364B0B8}" dt="2022-10-07T00:29:06.738" v="17"/>
          <ac:inkMkLst>
            <pc:docMk/>
            <pc:sldMk cId="673253534" sldId="293"/>
            <ac:inkMk id="3" creationId="{839D9940-C9AD-4D59-9D70-AE12CC9C8CAF}"/>
          </ac:inkMkLst>
        </pc:inkChg>
        <pc:inkChg chg="del">
          <ac:chgData name="Usman Hashmi" userId="1586ae76-9757-4d64-bc5d-900d152efc38" providerId="ADAL" clId="{78144776-9B44-4683-9D09-9D520364B0B8}" dt="2022-10-07T00:29:06.736" v="11"/>
          <ac:inkMkLst>
            <pc:docMk/>
            <pc:sldMk cId="673253534" sldId="293"/>
            <ac:inkMk id="4" creationId="{8BBD84A3-5D30-4305-B811-CD1C7F48E3B8}"/>
          </ac:inkMkLst>
        </pc:inkChg>
        <pc:inkChg chg="del mod">
          <ac:chgData name="Usman Hashmi" userId="1586ae76-9757-4d64-bc5d-900d152efc38" providerId="ADAL" clId="{78144776-9B44-4683-9D09-9D520364B0B8}" dt="2022-10-07T00:29:06.739" v="21"/>
          <ac:inkMkLst>
            <pc:docMk/>
            <pc:sldMk cId="673253534" sldId="293"/>
            <ac:inkMk id="5" creationId="{7EC90154-F931-4A32-9E05-B83D764DA369}"/>
          </ac:inkMkLst>
        </pc:inkChg>
        <pc:inkChg chg="del">
          <ac:chgData name="Usman Hashmi" userId="1586ae76-9757-4d64-bc5d-900d152efc38" providerId="ADAL" clId="{78144776-9B44-4683-9D09-9D520364B0B8}" dt="2022-10-07T00:29:06.735" v="4"/>
          <ac:inkMkLst>
            <pc:docMk/>
            <pc:sldMk cId="673253534" sldId="293"/>
            <ac:inkMk id="8" creationId="{7E20A656-C50E-49BE-90B2-D0AC3B71552D}"/>
          </ac:inkMkLst>
        </pc:inkChg>
        <pc:inkChg chg="del mod">
          <ac:chgData name="Usman Hashmi" userId="1586ae76-9757-4d64-bc5d-900d152efc38" providerId="ADAL" clId="{78144776-9B44-4683-9D09-9D520364B0B8}" dt="2022-10-07T00:29:06.737" v="14"/>
          <ac:inkMkLst>
            <pc:docMk/>
            <pc:sldMk cId="673253534" sldId="293"/>
            <ac:inkMk id="9" creationId="{8376FE69-1B60-43E8-A469-751DDEDDA0CC}"/>
          </ac:inkMkLst>
        </pc:inkChg>
        <pc:inkChg chg="del mod">
          <ac:chgData name="Usman Hashmi" userId="1586ae76-9757-4d64-bc5d-900d152efc38" providerId="ADAL" clId="{78144776-9B44-4683-9D09-9D520364B0B8}" dt="2022-10-07T00:29:06.739" v="25"/>
          <ac:inkMkLst>
            <pc:docMk/>
            <pc:sldMk cId="673253534" sldId="293"/>
            <ac:inkMk id="10" creationId="{77C44C71-6BB0-4B08-867F-4B6AB271D440}"/>
          </ac:inkMkLst>
        </pc:inkChg>
        <pc:inkChg chg="del mod">
          <ac:chgData name="Usman Hashmi" userId="1586ae76-9757-4d64-bc5d-900d152efc38" providerId="ADAL" clId="{78144776-9B44-4683-9D09-9D520364B0B8}" dt="2022-10-07T00:29:06.738" v="18"/>
          <ac:inkMkLst>
            <pc:docMk/>
            <pc:sldMk cId="673253534" sldId="293"/>
            <ac:inkMk id="11" creationId="{688352C5-7025-4ACB-843F-9FAA662FE5DE}"/>
          </ac:inkMkLst>
        </pc:inkChg>
        <pc:inkChg chg="del mod">
          <ac:chgData name="Usman Hashmi" userId="1586ae76-9757-4d64-bc5d-900d152efc38" providerId="ADAL" clId="{78144776-9B44-4683-9D09-9D520364B0B8}" dt="2022-10-07T00:29:06.736" v="7"/>
          <ac:inkMkLst>
            <pc:docMk/>
            <pc:sldMk cId="673253534" sldId="293"/>
            <ac:inkMk id="12" creationId="{7DF62696-81A4-4A22-8954-348628C41C05}"/>
          </ac:inkMkLst>
        </pc:inkChg>
        <pc:inkChg chg="del mod">
          <ac:chgData name="Usman Hashmi" userId="1586ae76-9757-4d64-bc5d-900d152efc38" providerId="ADAL" clId="{78144776-9B44-4683-9D09-9D520364B0B8}" dt="2022-10-07T00:29:06.740" v="27"/>
          <ac:inkMkLst>
            <pc:docMk/>
            <pc:sldMk cId="673253534" sldId="293"/>
            <ac:inkMk id="13" creationId="{130F7E9C-B90E-43D1-AF61-615824743165}"/>
          </ac:inkMkLst>
        </pc:inkChg>
        <pc:inkChg chg="del mod">
          <ac:chgData name="Usman Hashmi" userId="1586ae76-9757-4d64-bc5d-900d152efc38" providerId="ADAL" clId="{78144776-9B44-4683-9D09-9D520364B0B8}" dt="2022-10-07T00:29:06.735" v="3"/>
          <ac:inkMkLst>
            <pc:docMk/>
            <pc:sldMk cId="673253534" sldId="293"/>
            <ac:inkMk id="14" creationId="{52095DA2-5600-4E98-84B6-322C8EB5D2D5}"/>
          </ac:inkMkLst>
        </pc:inkChg>
        <pc:inkChg chg="del mod">
          <ac:chgData name="Usman Hashmi" userId="1586ae76-9757-4d64-bc5d-900d152efc38" providerId="ADAL" clId="{78144776-9B44-4683-9D09-9D520364B0B8}" dt="2022-10-07T00:29:06.735" v="5"/>
          <ac:inkMkLst>
            <pc:docMk/>
            <pc:sldMk cId="673253534" sldId="293"/>
            <ac:inkMk id="16" creationId="{E43B8FC2-6B9F-4650-9335-4E41B77313D0}"/>
          </ac:inkMkLst>
        </pc:inkChg>
        <pc:inkChg chg="del mod">
          <ac:chgData name="Usman Hashmi" userId="1586ae76-9757-4d64-bc5d-900d152efc38" providerId="ADAL" clId="{78144776-9B44-4683-9D09-9D520364B0B8}" dt="2022-10-07T00:29:06.736" v="10"/>
          <ac:inkMkLst>
            <pc:docMk/>
            <pc:sldMk cId="673253534" sldId="293"/>
            <ac:inkMk id="17" creationId="{A880CD14-BF6F-49AD-9B72-9B7E13CF07FD}"/>
          </ac:inkMkLst>
        </pc:inkChg>
        <pc:inkChg chg="del mod">
          <ac:chgData name="Usman Hashmi" userId="1586ae76-9757-4d64-bc5d-900d152efc38" providerId="ADAL" clId="{78144776-9B44-4683-9D09-9D520364B0B8}" dt="2022-10-07T00:29:06.735" v="2"/>
          <ac:inkMkLst>
            <pc:docMk/>
            <pc:sldMk cId="673253534" sldId="293"/>
            <ac:inkMk id="18" creationId="{1A6A544B-13F9-437D-98E1-448578A3522F}"/>
          </ac:inkMkLst>
        </pc:inkChg>
        <pc:inkChg chg="del mod">
          <ac:chgData name="Usman Hashmi" userId="1586ae76-9757-4d64-bc5d-900d152efc38" providerId="ADAL" clId="{78144776-9B44-4683-9D09-9D520364B0B8}" dt="2022-10-07T00:29:06.739" v="26"/>
          <ac:inkMkLst>
            <pc:docMk/>
            <pc:sldMk cId="673253534" sldId="293"/>
            <ac:inkMk id="19" creationId="{E82567B7-8ABD-4714-8EB9-40C94C5D1580}"/>
          </ac:inkMkLst>
        </pc:inkChg>
        <pc:inkChg chg="del mod">
          <ac:chgData name="Usman Hashmi" userId="1586ae76-9757-4d64-bc5d-900d152efc38" providerId="ADAL" clId="{78144776-9B44-4683-9D09-9D520364B0B8}" dt="2022-10-07T00:29:06.736" v="8"/>
          <ac:inkMkLst>
            <pc:docMk/>
            <pc:sldMk cId="673253534" sldId="293"/>
            <ac:inkMk id="20" creationId="{FE88C0FE-C1DD-4A39-8B99-3B4B5A19D079}"/>
          </ac:inkMkLst>
        </pc:inkChg>
        <pc:inkChg chg="del mod">
          <ac:chgData name="Usman Hashmi" userId="1586ae76-9757-4d64-bc5d-900d152efc38" providerId="ADAL" clId="{78144776-9B44-4683-9D09-9D520364B0B8}" dt="2022-10-07T00:29:06.735" v="6"/>
          <ac:inkMkLst>
            <pc:docMk/>
            <pc:sldMk cId="673253534" sldId="293"/>
            <ac:inkMk id="21" creationId="{10A9F253-981E-45C4-8C50-FD9131B094E5}"/>
          </ac:inkMkLst>
        </pc:inkChg>
        <pc:inkChg chg="del mod">
          <ac:chgData name="Usman Hashmi" userId="1586ae76-9757-4d64-bc5d-900d152efc38" providerId="ADAL" clId="{78144776-9B44-4683-9D09-9D520364B0B8}" dt="2022-10-07T00:29:06.737" v="15"/>
          <ac:inkMkLst>
            <pc:docMk/>
            <pc:sldMk cId="673253534" sldId="293"/>
            <ac:inkMk id="23" creationId="{ED9FB395-56D5-4D06-93E5-FEEC7E273F48}"/>
          </ac:inkMkLst>
        </pc:inkChg>
        <pc:inkChg chg="del">
          <ac:chgData name="Usman Hashmi" userId="1586ae76-9757-4d64-bc5d-900d152efc38" providerId="ADAL" clId="{78144776-9B44-4683-9D09-9D520364B0B8}" dt="2022-10-07T00:29:06.734" v="1"/>
          <ac:inkMkLst>
            <pc:docMk/>
            <pc:sldMk cId="673253534" sldId="293"/>
            <ac:inkMk id="24" creationId="{BF7653E9-F66F-4E4B-8255-D4BD160BD739}"/>
          </ac:inkMkLst>
        </pc:inkChg>
        <pc:inkChg chg="del">
          <ac:chgData name="Usman Hashmi" userId="1586ae76-9757-4d64-bc5d-900d152efc38" providerId="ADAL" clId="{78144776-9B44-4683-9D09-9D520364B0B8}" dt="2022-10-07T00:29:06.739" v="24"/>
          <ac:inkMkLst>
            <pc:docMk/>
            <pc:sldMk cId="673253534" sldId="293"/>
            <ac:inkMk id="26" creationId="{77AE3DA4-81AD-4D1E-BA04-7A735D3ADFA0}"/>
          </ac:inkMkLst>
        </pc:inkChg>
        <pc:inkChg chg="del">
          <ac:chgData name="Usman Hashmi" userId="1586ae76-9757-4d64-bc5d-900d152efc38" providerId="ADAL" clId="{78144776-9B44-4683-9D09-9D520364B0B8}" dt="2022-10-07T00:29:06.738" v="20"/>
          <ac:inkMkLst>
            <pc:docMk/>
            <pc:sldMk cId="673253534" sldId="293"/>
            <ac:inkMk id="27" creationId="{65EC5A97-5DAD-4DB4-836C-C415C6EEAAD3}"/>
          </ac:inkMkLst>
        </pc:inkChg>
        <pc:inkChg chg="del mod">
          <ac:chgData name="Usman Hashmi" userId="1586ae76-9757-4d64-bc5d-900d152efc38" providerId="ADAL" clId="{78144776-9B44-4683-9D09-9D520364B0B8}" dt="2022-10-07T00:29:06.738" v="19"/>
          <ac:inkMkLst>
            <pc:docMk/>
            <pc:sldMk cId="673253534" sldId="293"/>
            <ac:inkMk id="28" creationId="{77C2A3F5-2285-40DB-820C-A52A7DC18154}"/>
          </ac:inkMkLst>
        </pc:inkChg>
        <pc:inkChg chg="del">
          <ac:chgData name="Usman Hashmi" userId="1586ae76-9757-4d64-bc5d-900d152efc38" providerId="ADAL" clId="{78144776-9B44-4683-9D09-9D520364B0B8}" dt="2022-10-07T00:29:06.728" v="0"/>
          <ac:inkMkLst>
            <pc:docMk/>
            <pc:sldMk cId="673253534" sldId="293"/>
            <ac:inkMk id="29" creationId="{D5936EDE-80AB-406C-8D94-E0B202EA3F9D}"/>
          </ac:inkMkLst>
        </pc:inkChg>
        <pc:inkChg chg="del mod">
          <ac:chgData name="Usman Hashmi" userId="1586ae76-9757-4d64-bc5d-900d152efc38" providerId="ADAL" clId="{78144776-9B44-4683-9D09-9D520364B0B8}" dt="2022-10-07T00:29:06.739" v="23"/>
          <ac:inkMkLst>
            <pc:docMk/>
            <pc:sldMk cId="673253534" sldId="293"/>
            <ac:inkMk id="30" creationId="{16130D30-6C01-4153-A20C-20EFBD5BCF0F}"/>
          </ac:inkMkLst>
        </pc:inkChg>
        <pc:inkChg chg="del">
          <ac:chgData name="Usman Hashmi" userId="1586ae76-9757-4d64-bc5d-900d152efc38" providerId="ADAL" clId="{78144776-9B44-4683-9D09-9D520364B0B8}" dt="2022-10-07T00:29:06.740" v="28"/>
          <ac:inkMkLst>
            <pc:docMk/>
            <pc:sldMk cId="673253534" sldId="293"/>
            <ac:inkMk id="32" creationId="{07C74295-CE8E-4962-AD63-ED8665E3E351}"/>
          </ac:inkMkLst>
        </pc:inkChg>
        <pc:inkChg chg="del mod">
          <ac:chgData name="Usman Hashmi" userId="1586ae76-9757-4d64-bc5d-900d152efc38" providerId="ADAL" clId="{78144776-9B44-4683-9D09-9D520364B0B8}" dt="2022-10-07T00:29:06.739" v="22"/>
          <ac:inkMkLst>
            <pc:docMk/>
            <pc:sldMk cId="673253534" sldId="293"/>
            <ac:inkMk id="33" creationId="{3244BD54-9A3F-4412-B26C-10ED9F0832B8}"/>
          </ac:inkMkLst>
        </pc:inkChg>
        <pc:inkChg chg="del">
          <ac:chgData name="Usman Hashmi" userId="1586ae76-9757-4d64-bc5d-900d152efc38" providerId="ADAL" clId="{78144776-9B44-4683-9D09-9D520364B0B8}" dt="2022-10-07T00:29:06.738" v="16"/>
          <ac:inkMkLst>
            <pc:docMk/>
            <pc:sldMk cId="673253534" sldId="293"/>
            <ac:inkMk id="34" creationId="{6E0F0274-3C7B-4911-B9D0-9BE4CC32AE85}"/>
          </ac:inkMkLst>
        </pc:inkChg>
        <pc:inkChg chg="del">
          <ac:chgData name="Usman Hashmi" userId="1586ae76-9757-4d64-bc5d-900d152efc38" providerId="ADAL" clId="{78144776-9B44-4683-9D09-9D520364B0B8}" dt="2022-10-07T00:29:06.736" v="9"/>
          <ac:inkMkLst>
            <pc:docMk/>
            <pc:sldMk cId="673253534" sldId="293"/>
            <ac:inkMk id="36" creationId="{A0E21056-81DA-4A92-A5E8-134B7A3D3982}"/>
          </ac:inkMkLst>
        </pc:inkChg>
        <pc:inkChg chg="del">
          <ac:chgData name="Usman Hashmi" userId="1586ae76-9757-4d64-bc5d-900d152efc38" providerId="ADAL" clId="{78144776-9B44-4683-9D09-9D520364B0B8}" dt="2022-10-07T00:29:06.737" v="13"/>
          <ac:inkMkLst>
            <pc:docMk/>
            <pc:sldMk cId="673253534" sldId="293"/>
            <ac:inkMk id="37" creationId="{E56814BF-8680-4AC0-B760-114A9E74F809}"/>
          </ac:inkMkLst>
        </pc:inkChg>
        <pc:inkChg chg="del">
          <ac:chgData name="Usman Hashmi" userId="1586ae76-9757-4d64-bc5d-900d152efc38" providerId="ADAL" clId="{78144776-9B44-4683-9D09-9D520364B0B8}" dt="2022-10-07T00:29:06.737" v="12"/>
          <ac:inkMkLst>
            <pc:docMk/>
            <pc:sldMk cId="673253534" sldId="293"/>
            <ac:inkMk id="38" creationId="{041BCD2A-76DD-4161-AC50-F103C66361B3}"/>
          </ac:inkMkLst>
        </pc:inkChg>
      </pc:sldChg>
      <pc:sldChg chg="addSp delSp modSp mod">
        <pc:chgData name="Usman Hashmi" userId="1586ae76-9757-4d64-bc5d-900d152efc38" providerId="ADAL" clId="{78144776-9B44-4683-9D09-9D520364B0B8}" dt="2022-10-07T01:12:49.774" v="368" actId="9405"/>
        <pc:sldMkLst>
          <pc:docMk/>
          <pc:sldMk cId="275655438" sldId="297"/>
        </pc:sldMkLst>
        <pc:grpChg chg="del mod">
          <ac:chgData name="Usman Hashmi" userId="1586ae76-9757-4d64-bc5d-900d152efc38" providerId="ADAL" clId="{78144776-9B44-4683-9D09-9D520364B0B8}" dt="2022-10-07T00:44:06.496" v="52"/>
          <ac:grpSpMkLst>
            <pc:docMk/>
            <pc:sldMk cId="275655438" sldId="297"/>
            <ac:grpSpMk id="7" creationId="{4CBE5757-D0BA-4E02-8E83-32393DCC04C3}"/>
          </ac:grpSpMkLst>
        </pc:grpChg>
        <pc:grpChg chg="del mod">
          <ac:chgData name="Usman Hashmi" userId="1586ae76-9757-4d64-bc5d-900d152efc38" providerId="ADAL" clId="{78144776-9B44-4683-9D09-9D520364B0B8}" dt="2022-10-07T00:44:06.496" v="52"/>
          <ac:grpSpMkLst>
            <pc:docMk/>
            <pc:sldMk cId="275655438" sldId="297"/>
            <ac:grpSpMk id="13" creationId="{99DD85E6-6918-4181-87A7-4327D0C2F840}"/>
          </ac:grpSpMkLst>
        </pc:grpChg>
        <pc:grpChg chg="del mod">
          <ac:chgData name="Usman Hashmi" userId="1586ae76-9757-4d64-bc5d-900d152efc38" providerId="ADAL" clId="{78144776-9B44-4683-9D09-9D520364B0B8}" dt="2022-10-07T00:54:55.078" v="148"/>
          <ac:grpSpMkLst>
            <pc:docMk/>
            <pc:sldMk cId="275655438" sldId="297"/>
            <ac:grpSpMk id="21" creationId="{0494AD47-5595-4DF3-A3AB-00197D73A814}"/>
          </ac:grpSpMkLst>
        </pc:grpChg>
        <pc:grpChg chg="del mod">
          <ac:chgData name="Usman Hashmi" userId="1586ae76-9757-4d64-bc5d-900d152efc38" providerId="ADAL" clId="{78144776-9B44-4683-9D09-9D520364B0B8}" dt="2022-10-07T00:44:40.857" v="59"/>
          <ac:grpSpMkLst>
            <pc:docMk/>
            <pc:sldMk cId="275655438" sldId="297"/>
            <ac:grpSpMk id="24" creationId="{98E00F88-7DAB-4D43-86D9-1BA157DE2F2F}"/>
          </ac:grpSpMkLst>
        </pc:grpChg>
        <pc:grpChg chg="del mod">
          <ac:chgData name="Usman Hashmi" userId="1586ae76-9757-4d64-bc5d-900d152efc38" providerId="ADAL" clId="{78144776-9B44-4683-9D09-9D520364B0B8}" dt="2022-10-07T00:44:44.466" v="64"/>
          <ac:grpSpMkLst>
            <pc:docMk/>
            <pc:sldMk cId="275655438" sldId="297"/>
            <ac:grpSpMk id="28" creationId="{F6E5D113-1FB5-49FC-9B95-C8A34CB09C9C}"/>
          </ac:grpSpMkLst>
        </pc:grpChg>
        <pc:grpChg chg="del mod">
          <ac:chgData name="Usman Hashmi" userId="1586ae76-9757-4d64-bc5d-900d152efc38" providerId="ADAL" clId="{78144776-9B44-4683-9D09-9D520364B0B8}" dt="2022-10-07T00:44:51.719" v="66"/>
          <ac:grpSpMkLst>
            <pc:docMk/>
            <pc:sldMk cId="275655438" sldId="297"/>
            <ac:grpSpMk id="33" creationId="{FE4EEA4E-4203-44B8-852E-66DFDAF5295C}"/>
          </ac:grpSpMkLst>
        </pc:grpChg>
        <pc:grpChg chg="del mod">
          <ac:chgData name="Usman Hashmi" userId="1586ae76-9757-4d64-bc5d-900d152efc38" providerId="ADAL" clId="{78144776-9B44-4683-9D09-9D520364B0B8}" dt="2022-10-07T00:49:43.330" v="138"/>
          <ac:grpSpMkLst>
            <pc:docMk/>
            <pc:sldMk cId="275655438" sldId="297"/>
            <ac:grpSpMk id="35" creationId="{3DD5A818-4FE5-4CEA-BE2F-D76AE14F088D}"/>
          </ac:grpSpMkLst>
        </pc:grpChg>
        <pc:grpChg chg="del mod">
          <ac:chgData name="Usman Hashmi" userId="1586ae76-9757-4d64-bc5d-900d152efc38" providerId="ADAL" clId="{78144776-9B44-4683-9D09-9D520364B0B8}" dt="2022-10-07T00:54:55.078" v="148"/>
          <ac:grpSpMkLst>
            <pc:docMk/>
            <pc:sldMk cId="275655438" sldId="297"/>
            <ac:grpSpMk id="48" creationId="{00904E0A-6118-409B-8866-5DD10D5F5DD7}"/>
          </ac:grpSpMkLst>
        </pc:grpChg>
        <pc:grpChg chg="del mod">
          <ac:chgData name="Usman Hashmi" userId="1586ae76-9757-4d64-bc5d-900d152efc38" providerId="ADAL" clId="{78144776-9B44-4683-9D09-9D520364B0B8}" dt="2022-10-07T00:45:41.659" v="98"/>
          <ac:grpSpMkLst>
            <pc:docMk/>
            <pc:sldMk cId="275655438" sldId="297"/>
            <ac:grpSpMk id="58" creationId="{F68955E1-B71F-4EE8-BE63-9345EFCBE871}"/>
          </ac:grpSpMkLst>
        </pc:grpChg>
        <pc:grpChg chg="del mod">
          <ac:chgData name="Usman Hashmi" userId="1586ae76-9757-4d64-bc5d-900d152efc38" providerId="ADAL" clId="{78144776-9B44-4683-9D09-9D520364B0B8}" dt="2022-10-07T01:02:02.570" v="309"/>
          <ac:grpSpMkLst>
            <pc:docMk/>
            <pc:sldMk cId="275655438" sldId="297"/>
            <ac:grpSpMk id="482309" creationId="{B980F10C-C351-456F-8363-275C5F17FE7F}"/>
          </ac:grpSpMkLst>
        </pc:grpChg>
        <pc:grpChg chg="del mod">
          <ac:chgData name="Usman Hashmi" userId="1586ae76-9757-4d64-bc5d-900d152efc38" providerId="ADAL" clId="{78144776-9B44-4683-9D09-9D520364B0B8}" dt="2022-10-07T01:04:56.279" v="332"/>
          <ac:grpSpMkLst>
            <pc:docMk/>
            <pc:sldMk cId="275655438" sldId="297"/>
            <ac:grpSpMk id="482313" creationId="{814956FE-CFAB-47F7-912D-EFC1D5E0A9F2}"/>
          </ac:grpSpMkLst>
        </pc:grpChg>
        <pc:grpChg chg="del mod">
          <ac:chgData name="Usman Hashmi" userId="1586ae76-9757-4d64-bc5d-900d152efc38" providerId="ADAL" clId="{78144776-9B44-4683-9D09-9D520364B0B8}" dt="2022-10-07T00:45:55.681" v="112"/>
          <ac:grpSpMkLst>
            <pc:docMk/>
            <pc:sldMk cId="275655438" sldId="297"/>
            <ac:grpSpMk id="482316" creationId="{F9C0258D-22FE-4087-B5C6-FF5803B66980}"/>
          </ac:grpSpMkLst>
        </pc:grpChg>
        <pc:grpChg chg="del mod">
          <ac:chgData name="Usman Hashmi" userId="1586ae76-9757-4d64-bc5d-900d152efc38" providerId="ADAL" clId="{78144776-9B44-4683-9D09-9D520364B0B8}" dt="2022-10-07T00:45:57.664" v="115"/>
          <ac:grpSpMkLst>
            <pc:docMk/>
            <pc:sldMk cId="275655438" sldId="297"/>
            <ac:grpSpMk id="482323" creationId="{7E4FB96D-053D-459D-9D44-D428207FE2CB}"/>
          </ac:grpSpMkLst>
        </pc:grpChg>
        <pc:grpChg chg="del mod">
          <ac:chgData name="Usman Hashmi" userId="1586ae76-9757-4d64-bc5d-900d152efc38" providerId="ADAL" clId="{78144776-9B44-4683-9D09-9D520364B0B8}" dt="2022-10-07T00:46:01.627" v="122"/>
          <ac:grpSpMkLst>
            <pc:docMk/>
            <pc:sldMk cId="275655438" sldId="297"/>
            <ac:grpSpMk id="482326" creationId="{9EB2325F-4F8E-48A5-9640-4D8CB6937A95}"/>
          </ac:grpSpMkLst>
        </pc:grpChg>
        <pc:grpChg chg="del mod">
          <ac:chgData name="Usman Hashmi" userId="1586ae76-9757-4d64-bc5d-900d152efc38" providerId="ADAL" clId="{78144776-9B44-4683-9D09-9D520364B0B8}" dt="2022-10-07T01:04:58.334" v="346"/>
          <ac:grpSpMkLst>
            <pc:docMk/>
            <pc:sldMk cId="275655438" sldId="297"/>
            <ac:grpSpMk id="482333" creationId="{477DCF30-A1DA-4AD5-934A-D5E535B4072F}"/>
          </ac:grpSpMkLst>
        </pc:grpChg>
        <pc:grpChg chg="del mod">
          <ac:chgData name="Usman Hashmi" userId="1586ae76-9757-4d64-bc5d-900d152efc38" providerId="ADAL" clId="{78144776-9B44-4683-9D09-9D520364B0B8}" dt="2022-10-07T00:49:43.330" v="138"/>
          <ac:grpSpMkLst>
            <pc:docMk/>
            <pc:sldMk cId="275655438" sldId="297"/>
            <ac:grpSpMk id="482341" creationId="{FFCA10C8-E536-4101-96E6-79AE6ACA0717}"/>
          </ac:grpSpMkLst>
        </pc:grpChg>
        <pc:grpChg chg="del mod">
          <ac:chgData name="Usman Hashmi" userId="1586ae76-9757-4d64-bc5d-900d152efc38" providerId="ADAL" clId="{78144776-9B44-4683-9D09-9D520364B0B8}" dt="2022-10-07T00:55:10.892" v="163"/>
          <ac:grpSpMkLst>
            <pc:docMk/>
            <pc:sldMk cId="275655438" sldId="297"/>
            <ac:grpSpMk id="482349" creationId="{E92BB11B-6021-4D1C-9F3E-949ED40F34CC}"/>
          </ac:grpSpMkLst>
        </pc:grpChg>
        <pc:grpChg chg="del mod">
          <ac:chgData name="Usman Hashmi" userId="1586ae76-9757-4d64-bc5d-900d152efc38" providerId="ADAL" clId="{78144776-9B44-4683-9D09-9D520364B0B8}" dt="2022-10-07T00:54:55.078" v="148"/>
          <ac:grpSpMkLst>
            <pc:docMk/>
            <pc:sldMk cId="275655438" sldId="297"/>
            <ac:grpSpMk id="482357" creationId="{757968CA-5138-47EA-970B-2D1EE69705D3}"/>
          </ac:grpSpMkLst>
        </pc:grpChg>
        <pc:grpChg chg="del mod">
          <ac:chgData name="Usman Hashmi" userId="1586ae76-9757-4d64-bc5d-900d152efc38" providerId="ADAL" clId="{78144776-9B44-4683-9D09-9D520364B0B8}" dt="2022-10-07T00:59:54.493" v="214"/>
          <ac:grpSpMkLst>
            <pc:docMk/>
            <pc:sldMk cId="275655438" sldId="297"/>
            <ac:grpSpMk id="482359" creationId="{559FB486-0544-4D3E-8071-9177DDFF7D30}"/>
          </ac:grpSpMkLst>
        </pc:grpChg>
        <pc:grpChg chg="mod">
          <ac:chgData name="Usman Hashmi" userId="1586ae76-9757-4d64-bc5d-900d152efc38" providerId="ADAL" clId="{78144776-9B44-4683-9D09-9D520364B0B8}" dt="2022-10-07T00:55:00.868" v="153"/>
          <ac:grpSpMkLst>
            <pc:docMk/>
            <pc:sldMk cId="275655438" sldId="297"/>
            <ac:grpSpMk id="482362" creationId="{10E82332-6C2A-4119-B48A-FA0C07E28464}"/>
          </ac:grpSpMkLst>
        </pc:grpChg>
        <pc:grpChg chg="del mod">
          <ac:chgData name="Usman Hashmi" userId="1586ae76-9757-4d64-bc5d-900d152efc38" providerId="ADAL" clId="{78144776-9B44-4683-9D09-9D520364B0B8}" dt="2022-10-07T00:55:10.892" v="163"/>
          <ac:grpSpMkLst>
            <pc:docMk/>
            <pc:sldMk cId="275655438" sldId="297"/>
            <ac:grpSpMk id="482368" creationId="{9D5EF590-78A0-4D16-9E92-6E1A223EC86A}"/>
          </ac:grpSpMkLst>
        </pc:grpChg>
        <pc:grpChg chg="del mod">
          <ac:chgData name="Usman Hashmi" userId="1586ae76-9757-4d64-bc5d-900d152efc38" providerId="ADAL" clId="{78144776-9B44-4683-9D09-9D520364B0B8}" dt="2022-10-07T00:55:21.958" v="165"/>
          <ac:grpSpMkLst>
            <pc:docMk/>
            <pc:sldMk cId="275655438" sldId="297"/>
            <ac:grpSpMk id="482371" creationId="{D33E600A-CE27-4DCA-AE02-08BACC8C2452}"/>
          </ac:grpSpMkLst>
        </pc:grpChg>
        <pc:grpChg chg="del mod">
          <ac:chgData name="Usman Hashmi" userId="1586ae76-9757-4d64-bc5d-900d152efc38" providerId="ADAL" clId="{78144776-9B44-4683-9D09-9D520364B0B8}" dt="2022-10-07T00:55:28.941" v="173"/>
          <ac:grpSpMkLst>
            <pc:docMk/>
            <pc:sldMk cId="275655438" sldId="297"/>
            <ac:grpSpMk id="482373" creationId="{BC99A426-EA96-4DD6-BA41-67FBE0817447}"/>
          </ac:grpSpMkLst>
        </pc:grpChg>
        <pc:grpChg chg="del mod">
          <ac:chgData name="Usman Hashmi" userId="1586ae76-9757-4d64-bc5d-900d152efc38" providerId="ADAL" clId="{78144776-9B44-4683-9D09-9D520364B0B8}" dt="2022-10-07T00:55:31.598" v="175"/>
          <ac:grpSpMkLst>
            <pc:docMk/>
            <pc:sldMk cId="275655438" sldId="297"/>
            <ac:grpSpMk id="482381" creationId="{C2FBB84B-1495-4213-8F81-E9B892760464}"/>
          </ac:grpSpMkLst>
        </pc:grpChg>
        <pc:grpChg chg="del mod">
          <ac:chgData name="Usman Hashmi" userId="1586ae76-9757-4d64-bc5d-900d152efc38" providerId="ADAL" clId="{78144776-9B44-4683-9D09-9D520364B0B8}" dt="2022-10-07T00:55:45.836" v="177"/>
          <ac:grpSpMkLst>
            <pc:docMk/>
            <pc:sldMk cId="275655438" sldId="297"/>
            <ac:grpSpMk id="482383" creationId="{63301361-A8F3-4235-9C0A-7F9FBD8C6EE9}"/>
          </ac:grpSpMkLst>
        </pc:grpChg>
        <pc:grpChg chg="del mod">
          <ac:chgData name="Usman Hashmi" userId="1586ae76-9757-4d64-bc5d-900d152efc38" providerId="ADAL" clId="{78144776-9B44-4683-9D09-9D520364B0B8}" dt="2022-10-07T00:55:50.759" v="184"/>
          <ac:grpSpMkLst>
            <pc:docMk/>
            <pc:sldMk cId="275655438" sldId="297"/>
            <ac:grpSpMk id="482385" creationId="{E0719A56-2296-45C5-89B5-CA342FF70373}"/>
          </ac:grpSpMkLst>
        </pc:grpChg>
        <pc:grpChg chg="del mod">
          <ac:chgData name="Usman Hashmi" userId="1586ae76-9757-4d64-bc5d-900d152efc38" providerId="ADAL" clId="{78144776-9B44-4683-9D09-9D520364B0B8}" dt="2022-10-07T00:55:58.708" v="195"/>
          <ac:grpSpMkLst>
            <pc:docMk/>
            <pc:sldMk cId="275655438" sldId="297"/>
            <ac:grpSpMk id="482392" creationId="{9B7B8A18-3E26-4F63-AC63-568F2BEEC493}"/>
          </ac:grpSpMkLst>
        </pc:grpChg>
        <pc:grpChg chg="del mod">
          <ac:chgData name="Usman Hashmi" userId="1586ae76-9757-4d64-bc5d-900d152efc38" providerId="ADAL" clId="{78144776-9B44-4683-9D09-9D520364B0B8}" dt="2022-10-07T00:56:03.670" v="197"/>
          <ac:grpSpMkLst>
            <pc:docMk/>
            <pc:sldMk cId="275655438" sldId="297"/>
            <ac:grpSpMk id="482403" creationId="{4B4A124F-CED9-49DE-89E3-2DA0B1C1DBE6}"/>
          </ac:grpSpMkLst>
        </pc:grpChg>
        <pc:grpChg chg="del mod">
          <ac:chgData name="Usman Hashmi" userId="1586ae76-9757-4d64-bc5d-900d152efc38" providerId="ADAL" clId="{78144776-9B44-4683-9D09-9D520364B0B8}" dt="2022-10-07T00:56:45.996" v="201"/>
          <ac:grpSpMkLst>
            <pc:docMk/>
            <pc:sldMk cId="275655438" sldId="297"/>
            <ac:grpSpMk id="482405" creationId="{FF40DD68-E207-4233-A687-0D350A6AF031}"/>
          </ac:grpSpMkLst>
        </pc:grpChg>
        <pc:grpChg chg="del mod">
          <ac:chgData name="Usman Hashmi" userId="1586ae76-9757-4d64-bc5d-900d152efc38" providerId="ADAL" clId="{78144776-9B44-4683-9D09-9D520364B0B8}" dt="2022-10-07T01:05:16.765" v="349"/>
          <ac:grpSpMkLst>
            <pc:docMk/>
            <pc:sldMk cId="275655438" sldId="297"/>
            <ac:grpSpMk id="482409" creationId="{C6A5A660-F23B-46C3-8B6E-E6AF07CD72D7}"/>
          </ac:grpSpMkLst>
        </pc:grpChg>
        <pc:grpChg chg="del mod">
          <ac:chgData name="Usman Hashmi" userId="1586ae76-9757-4d64-bc5d-900d152efc38" providerId="ADAL" clId="{78144776-9B44-4683-9D09-9D520364B0B8}" dt="2022-10-07T00:56:57.776" v="208"/>
          <ac:grpSpMkLst>
            <pc:docMk/>
            <pc:sldMk cId="275655438" sldId="297"/>
            <ac:grpSpMk id="482412" creationId="{E044D545-C3C7-4984-846B-61206E3648DA}"/>
          </ac:grpSpMkLst>
        </pc:grpChg>
        <pc:grpChg chg="del mod">
          <ac:chgData name="Usman Hashmi" userId="1586ae76-9757-4d64-bc5d-900d152efc38" providerId="ADAL" clId="{78144776-9B44-4683-9D09-9D520364B0B8}" dt="2022-10-07T01:05:16.765" v="349"/>
          <ac:grpSpMkLst>
            <pc:docMk/>
            <pc:sldMk cId="275655438" sldId="297"/>
            <ac:grpSpMk id="482416" creationId="{E0F214F9-EA98-4C27-8439-541E47E66061}"/>
          </ac:grpSpMkLst>
        </pc:grpChg>
        <pc:grpChg chg="del mod">
          <ac:chgData name="Usman Hashmi" userId="1586ae76-9757-4d64-bc5d-900d152efc38" providerId="ADAL" clId="{78144776-9B44-4683-9D09-9D520364B0B8}" dt="2022-10-07T01:00:43.034" v="242"/>
          <ac:grpSpMkLst>
            <pc:docMk/>
            <pc:sldMk cId="275655438" sldId="297"/>
            <ac:grpSpMk id="482419" creationId="{A246D83A-9342-4337-B975-A9E9D4B4246B}"/>
          </ac:grpSpMkLst>
        </pc:grpChg>
        <pc:grpChg chg="del mod">
          <ac:chgData name="Usman Hashmi" userId="1586ae76-9757-4d64-bc5d-900d152efc38" providerId="ADAL" clId="{78144776-9B44-4683-9D09-9D520364B0B8}" dt="2022-10-07T00:59:56.508" v="217"/>
          <ac:grpSpMkLst>
            <pc:docMk/>
            <pc:sldMk cId="275655438" sldId="297"/>
            <ac:grpSpMk id="482422" creationId="{2A0EA6AE-735C-4689-9EBB-1F9BFBE99774}"/>
          </ac:grpSpMkLst>
        </pc:grpChg>
        <pc:grpChg chg="del mod">
          <ac:chgData name="Usman Hashmi" userId="1586ae76-9757-4d64-bc5d-900d152efc38" providerId="ADAL" clId="{78144776-9B44-4683-9D09-9D520364B0B8}" dt="2022-10-07T00:59:59.309" v="220"/>
          <ac:grpSpMkLst>
            <pc:docMk/>
            <pc:sldMk cId="275655438" sldId="297"/>
            <ac:grpSpMk id="482425" creationId="{4DDE4DB2-43A3-4C5B-AEA9-F38FFB1F4491}"/>
          </ac:grpSpMkLst>
        </pc:grpChg>
        <pc:grpChg chg="del mod">
          <ac:chgData name="Usman Hashmi" userId="1586ae76-9757-4d64-bc5d-900d152efc38" providerId="ADAL" clId="{78144776-9B44-4683-9D09-9D520364B0B8}" dt="2022-10-07T01:00:05.512" v="223"/>
          <ac:grpSpMkLst>
            <pc:docMk/>
            <pc:sldMk cId="275655438" sldId="297"/>
            <ac:grpSpMk id="482428" creationId="{7CE2ED9F-8CBD-4FE2-A6FB-D97C38F1F1B2}"/>
          </ac:grpSpMkLst>
        </pc:grpChg>
        <pc:grpChg chg="del mod">
          <ac:chgData name="Usman Hashmi" userId="1586ae76-9757-4d64-bc5d-900d152efc38" providerId="ADAL" clId="{78144776-9B44-4683-9D09-9D520364B0B8}" dt="2022-10-07T01:00:09.236" v="226"/>
          <ac:grpSpMkLst>
            <pc:docMk/>
            <pc:sldMk cId="275655438" sldId="297"/>
            <ac:grpSpMk id="482431" creationId="{B3607509-360C-4A7F-AA2A-F56F0F392C45}"/>
          </ac:grpSpMkLst>
        </pc:grpChg>
        <pc:grpChg chg="add del mod">
          <ac:chgData name="Usman Hashmi" userId="1586ae76-9757-4d64-bc5d-900d152efc38" providerId="ADAL" clId="{78144776-9B44-4683-9D09-9D520364B0B8}" dt="2022-10-07T01:00:37.559" v="240"/>
          <ac:grpSpMkLst>
            <pc:docMk/>
            <pc:sldMk cId="275655438" sldId="297"/>
            <ac:grpSpMk id="482434" creationId="{92925116-73B2-40B4-A5A1-16937ECF33FC}"/>
          </ac:grpSpMkLst>
        </pc:grpChg>
        <pc:grpChg chg="mod">
          <ac:chgData name="Usman Hashmi" userId="1586ae76-9757-4d64-bc5d-900d152efc38" providerId="ADAL" clId="{78144776-9B44-4683-9D09-9D520364B0B8}" dt="2022-10-07T01:00:24.083" v="235"/>
          <ac:grpSpMkLst>
            <pc:docMk/>
            <pc:sldMk cId="275655438" sldId="297"/>
            <ac:grpSpMk id="482437" creationId="{26F973B3-0742-4E8C-8EC1-85F59A76FD09}"/>
          </ac:grpSpMkLst>
        </pc:grpChg>
        <pc:grpChg chg="del mod">
          <ac:chgData name="Usman Hashmi" userId="1586ae76-9757-4d64-bc5d-900d152efc38" providerId="ADAL" clId="{78144776-9B44-4683-9D09-9D520364B0B8}" dt="2022-10-07T01:00:37.559" v="240"/>
          <ac:grpSpMkLst>
            <pc:docMk/>
            <pc:sldMk cId="275655438" sldId="297"/>
            <ac:grpSpMk id="482440" creationId="{B6C38A1B-FF1B-48A9-A04C-DF8EE3399E27}"/>
          </ac:grpSpMkLst>
        </pc:grpChg>
        <pc:grpChg chg="del mod">
          <ac:chgData name="Usman Hashmi" userId="1586ae76-9757-4d64-bc5d-900d152efc38" providerId="ADAL" clId="{78144776-9B44-4683-9D09-9D520364B0B8}" dt="2022-10-07T01:00:49.579" v="244"/>
          <ac:grpSpMkLst>
            <pc:docMk/>
            <pc:sldMk cId="275655438" sldId="297"/>
            <ac:grpSpMk id="482442" creationId="{429BC41D-1D6F-4582-A88E-8F0A54E080A7}"/>
          </ac:grpSpMkLst>
        </pc:grpChg>
        <pc:grpChg chg="del mod">
          <ac:chgData name="Usman Hashmi" userId="1586ae76-9757-4d64-bc5d-900d152efc38" providerId="ADAL" clId="{78144776-9B44-4683-9D09-9D520364B0B8}" dt="2022-10-07T01:01:39.823" v="270"/>
          <ac:grpSpMkLst>
            <pc:docMk/>
            <pc:sldMk cId="275655438" sldId="297"/>
            <ac:grpSpMk id="482444" creationId="{069CD130-8236-4449-950D-AA00E99C4F16}"/>
          </ac:grpSpMkLst>
        </pc:grpChg>
        <pc:grpChg chg="mod">
          <ac:chgData name="Usman Hashmi" userId="1586ae76-9757-4d64-bc5d-900d152efc38" providerId="ADAL" clId="{78144776-9B44-4683-9D09-9D520364B0B8}" dt="2022-10-07T01:01:39.832" v="298"/>
          <ac:grpSpMkLst>
            <pc:docMk/>
            <pc:sldMk cId="275655438" sldId="297"/>
            <ac:grpSpMk id="482446" creationId="{DE10540B-F50A-484B-93D7-FCDF5C72B344}"/>
          </ac:grpSpMkLst>
        </pc:grpChg>
        <pc:grpChg chg="del mod">
          <ac:chgData name="Usman Hashmi" userId="1586ae76-9757-4d64-bc5d-900d152efc38" providerId="ADAL" clId="{78144776-9B44-4683-9D09-9D520364B0B8}" dt="2022-10-07T01:02:02.570" v="309"/>
          <ac:grpSpMkLst>
            <pc:docMk/>
            <pc:sldMk cId="275655438" sldId="297"/>
            <ac:grpSpMk id="482450" creationId="{BA52ACAD-DABF-4CF8-BCBB-FB8328BB3DA8}"/>
          </ac:grpSpMkLst>
        </pc:grpChg>
        <pc:grpChg chg="mod">
          <ac:chgData name="Usman Hashmi" userId="1586ae76-9757-4d64-bc5d-900d152efc38" providerId="ADAL" clId="{78144776-9B44-4683-9D09-9D520364B0B8}" dt="2022-10-07T01:02:02.570" v="309"/>
          <ac:grpSpMkLst>
            <pc:docMk/>
            <pc:sldMk cId="275655438" sldId="297"/>
            <ac:grpSpMk id="482457" creationId="{74CE4E7F-60D7-4B3F-9B05-3BF5544FA4AE}"/>
          </ac:grpSpMkLst>
        </pc:grpChg>
        <pc:grpChg chg="mod">
          <ac:chgData name="Usman Hashmi" userId="1586ae76-9757-4d64-bc5d-900d152efc38" providerId="ADAL" clId="{78144776-9B44-4683-9D09-9D520364B0B8}" dt="2022-10-07T01:02:09.117" v="317"/>
          <ac:grpSpMkLst>
            <pc:docMk/>
            <pc:sldMk cId="275655438" sldId="297"/>
            <ac:grpSpMk id="482465" creationId="{C91E9E1D-5663-4BC0-B692-C95A5369D01F}"/>
          </ac:grpSpMkLst>
        </pc:grpChg>
        <pc:grpChg chg="mod">
          <ac:chgData name="Usman Hashmi" userId="1586ae76-9757-4d64-bc5d-900d152efc38" providerId="ADAL" clId="{78144776-9B44-4683-9D09-9D520364B0B8}" dt="2022-10-07T01:02:09.117" v="317"/>
          <ac:grpSpMkLst>
            <pc:docMk/>
            <pc:sldMk cId="275655438" sldId="297"/>
            <ac:grpSpMk id="482466" creationId="{78A3BFB9-619B-4ADB-B653-72C982037748}"/>
          </ac:grpSpMkLst>
        </pc:grpChg>
        <pc:grpChg chg="mod">
          <ac:chgData name="Usman Hashmi" userId="1586ae76-9757-4d64-bc5d-900d152efc38" providerId="ADAL" clId="{78144776-9B44-4683-9D09-9D520364B0B8}" dt="2022-10-07T01:02:21.222" v="322"/>
          <ac:grpSpMkLst>
            <pc:docMk/>
            <pc:sldMk cId="275655438" sldId="297"/>
            <ac:grpSpMk id="482471" creationId="{1FA3ADD9-04CF-478C-94F1-032D3A978CBF}"/>
          </ac:grpSpMkLst>
        </pc:grpChg>
        <pc:grpChg chg="del mod">
          <ac:chgData name="Usman Hashmi" userId="1586ae76-9757-4d64-bc5d-900d152efc38" providerId="ADAL" clId="{78144776-9B44-4683-9D09-9D520364B0B8}" dt="2022-10-07T01:03:33.409" v="327"/>
          <ac:grpSpMkLst>
            <pc:docMk/>
            <pc:sldMk cId="275655438" sldId="297"/>
            <ac:grpSpMk id="482474" creationId="{6AE2AFD7-BE12-412F-BE53-77DE051E5895}"/>
          </ac:grpSpMkLst>
        </pc:grpChg>
        <pc:grpChg chg="del mod">
          <ac:chgData name="Usman Hashmi" userId="1586ae76-9757-4d64-bc5d-900d152efc38" providerId="ADAL" clId="{78144776-9B44-4683-9D09-9D520364B0B8}" dt="2022-10-07T01:05:16.765" v="349"/>
          <ac:grpSpMkLst>
            <pc:docMk/>
            <pc:sldMk cId="275655438" sldId="297"/>
            <ac:grpSpMk id="482476" creationId="{AF516960-D872-4E51-AB9C-7D99AA71890E}"/>
          </ac:grpSpMkLst>
        </pc:grpChg>
        <pc:grpChg chg="del mod">
          <ac:chgData name="Usman Hashmi" userId="1586ae76-9757-4d64-bc5d-900d152efc38" providerId="ADAL" clId="{78144776-9B44-4683-9D09-9D520364B0B8}" dt="2022-10-07T01:05:22.269" v="352"/>
          <ac:grpSpMkLst>
            <pc:docMk/>
            <pc:sldMk cId="275655438" sldId="297"/>
            <ac:grpSpMk id="482479" creationId="{CA68679C-87B6-422A-8F6E-E951B0272D25}"/>
          </ac:grpSpMkLst>
        </pc:grpChg>
        <pc:grpChg chg="del mod">
          <ac:chgData name="Usman Hashmi" userId="1586ae76-9757-4d64-bc5d-900d152efc38" providerId="ADAL" clId="{78144776-9B44-4683-9D09-9D520364B0B8}" dt="2022-10-07T01:05:29.657" v="357"/>
          <ac:grpSpMkLst>
            <pc:docMk/>
            <pc:sldMk cId="275655438" sldId="297"/>
            <ac:grpSpMk id="482482" creationId="{99E4E197-9C22-4A82-80A1-CAF130ABA83F}"/>
          </ac:grpSpMkLst>
        </pc:grpChg>
        <pc:grpChg chg="del mod">
          <ac:chgData name="Usman Hashmi" userId="1586ae76-9757-4d64-bc5d-900d152efc38" providerId="ADAL" clId="{78144776-9B44-4683-9D09-9D520364B0B8}" dt="2022-10-07T01:05:34.151" v="360"/>
          <ac:grpSpMkLst>
            <pc:docMk/>
            <pc:sldMk cId="275655438" sldId="297"/>
            <ac:grpSpMk id="482487" creationId="{4A130977-8102-4ED6-81B8-42024D822558}"/>
          </ac:grpSpMkLst>
        </pc:grpChg>
        <pc:grpChg chg="del mod">
          <ac:chgData name="Usman Hashmi" userId="1586ae76-9757-4d64-bc5d-900d152efc38" providerId="ADAL" clId="{78144776-9B44-4683-9D09-9D520364B0B8}" dt="2022-10-07T01:05:37.134" v="362"/>
          <ac:grpSpMkLst>
            <pc:docMk/>
            <pc:sldMk cId="275655438" sldId="297"/>
            <ac:grpSpMk id="482490" creationId="{359BF40C-E873-4FB1-B6A2-3C7429650FB2}"/>
          </ac:grpSpMkLst>
        </pc:grpChg>
        <pc:grpChg chg="del mod">
          <ac:chgData name="Usman Hashmi" userId="1586ae76-9757-4d64-bc5d-900d152efc38" providerId="ADAL" clId="{78144776-9B44-4683-9D09-9D520364B0B8}" dt="2022-10-07T01:05:38.116" v="364"/>
          <ac:grpSpMkLst>
            <pc:docMk/>
            <pc:sldMk cId="275655438" sldId="297"/>
            <ac:grpSpMk id="482492" creationId="{74217689-0768-4CDB-9B76-47BFB8B92131}"/>
          </ac:grpSpMkLst>
        </pc:grpChg>
        <pc:grpChg chg="del mod">
          <ac:chgData name="Usman Hashmi" userId="1586ae76-9757-4d64-bc5d-900d152efc38" providerId="ADAL" clId="{78144776-9B44-4683-9D09-9D520364B0B8}" dt="2022-10-07T01:06:05.443" v="367"/>
          <ac:grpSpMkLst>
            <pc:docMk/>
            <pc:sldMk cId="275655438" sldId="297"/>
            <ac:grpSpMk id="482494" creationId="{24A4FCDF-EEE7-498F-9F08-F7735244EABA}"/>
          </ac:grpSpMkLst>
        </pc:grpChg>
        <pc:grpChg chg="mod">
          <ac:chgData name="Usman Hashmi" userId="1586ae76-9757-4d64-bc5d-900d152efc38" providerId="ADAL" clId="{78144776-9B44-4683-9D09-9D520364B0B8}" dt="2022-10-07T01:06:05.443" v="367"/>
          <ac:grpSpMkLst>
            <pc:docMk/>
            <pc:sldMk cId="275655438" sldId="297"/>
            <ac:grpSpMk id="482497" creationId="{08CB937B-3127-4AC0-BC09-A5F8E1F01E5B}"/>
          </ac:grpSpMkLst>
        </pc:grpChg>
        <pc:inkChg chg="add del mod">
          <ac:chgData name="Usman Hashmi" userId="1586ae76-9757-4d64-bc5d-900d152efc38" providerId="ADAL" clId="{78144776-9B44-4683-9D09-9D520364B0B8}" dt="2022-10-07T01:01:39.809" v="255"/>
          <ac:inkMkLst>
            <pc:docMk/>
            <pc:sldMk cId="275655438" sldId="297"/>
            <ac:inkMk id="5" creationId="{5619C018-8405-4B51-AC68-4E1E2F0C7F27}"/>
          </ac:inkMkLst>
        </pc:inkChg>
        <pc:inkChg chg="add del mod">
          <ac:chgData name="Usman Hashmi" userId="1586ae76-9757-4d64-bc5d-900d152efc38" providerId="ADAL" clId="{78144776-9B44-4683-9D09-9D520364B0B8}" dt="2022-10-07T01:01:39.831" v="295"/>
          <ac:inkMkLst>
            <pc:docMk/>
            <pc:sldMk cId="275655438" sldId="297"/>
            <ac:inkMk id="6" creationId="{917AA22A-B906-475D-895A-1208CFDDF2CF}"/>
          </ac:inkMkLst>
        </pc:inkChg>
        <pc:inkChg chg="add del mod">
          <ac:chgData name="Usman Hashmi" userId="1586ae76-9757-4d64-bc5d-900d152efc38" providerId="ADAL" clId="{78144776-9B44-4683-9D09-9D520364B0B8}" dt="2022-10-07T01:01:39.813" v="265"/>
          <ac:inkMkLst>
            <pc:docMk/>
            <pc:sldMk cId="275655438" sldId="297"/>
            <ac:inkMk id="8" creationId="{D0C48330-4012-4692-80C5-AFB41668036D}"/>
          </ac:inkMkLst>
        </pc:inkChg>
        <pc:inkChg chg="add del mod">
          <ac:chgData name="Usman Hashmi" userId="1586ae76-9757-4d64-bc5d-900d152efc38" providerId="ADAL" clId="{78144776-9B44-4683-9D09-9D520364B0B8}" dt="2022-10-07T01:01:39.830" v="290"/>
          <ac:inkMkLst>
            <pc:docMk/>
            <pc:sldMk cId="275655438" sldId="297"/>
            <ac:inkMk id="9" creationId="{CC0C729B-9007-4DF0-878A-41925F30A6F0}"/>
          </ac:inkMkLst>
        </pc:inkChg>
        <pc:inkChg chg="add del mod">
          <ac:chgData name="Usman Hashmi" userId="1586ae76-9757-4d64-bc5d-900d152efc38" providerId="ADAL" clId="{78144776-9B44-4683-9D09-9D520364B0B8}" dt="2022-10-07T01:01:39.823" v="268"/>
          <ac:inkMkLst>
            <pc:docMk/>
            <pc:sldMk cId="275655438" sldId="297"/>
            <ac:inkMk id="10" creationId="{EC136560-BE20-4A7E-8112-135E6777257F}"/>
          </ac:inkMkLst>
        </pc:inkChg>
        <pc:inkChg chg="add del mod">
          <ac:chgData name="Usman Hashmi" userId="1586ae76-9757-4d64-bc5d-900d152efc38" providerId="ADAL" clId="{78144776-9B44-4683-9D09-9D520364B0B8}" dt="2022-10-07T01:01:39.829" v="285"/>
          <ac:inkMkLst>
            <pc:docMk/>
            <pc:sldMk cId="275655438" sldId="297"/>
            <ac:inkMk id="11" creationId="{3313928A-D96F-453E-9F6B-D92BD58E6679}"/>
          </ac:inkMkLst>
        </pc:inkChg>
        <pc:inkChg chg="add del mod">
          <ac:chgData name="Usman Hashmi" userId="1586ae76-9757-4d64-bc5d-900d152efc38" providerId="ADAL" clId="{78144776-9B44-4683-9D09-9D520364B0B8}" dt="2022-10-07T01:01:39.804" v="246"/>
          <ac:inkMkLst>
            <pc:docMk/>
            <pc:sldMk cId="275655438" sldId="297"/>
            <ac:inkMk id="12" creationId="{C5FC06AA-9752-4CA2-9450-1659657935DE}"/>
          </ac:inkMkLst>
        </pc:inkChg>
        <pc:inkChg chg="add del mod">
          <ac:chgData name="Usman Hashmi" userId="1586ae76-9757-4d64-bc5d-900d152efc38" providerId="ADAL" clId="{78144776-9B44-4683-9D09-9D520364B0B8}" dt="2022-10-07T01:01:39.826" v="277"/>
          <ac:inkMkLst>
            <pc:docMk/>
            <pc:sldMk cId="275655438" sldId="297"/>
            <ac:inkMk id="14" creationId="{791D3386-9A8F-41F6-9980-DE23D134EA0D}"/>
          </ac:inkMkLst>
        </pc:inkChg>
        <pc:inkChg chg="add mod">
          <ac:chgData name="Usman Hashmi" userId="1586ae76-9757-4d64-bc5d-900d152efc38" providerId="ADAL" clId="{78144776-9B44-4683-9D09-9D520364B0B8}" dt="2022-10-07T01:01:39.832" v="298"/>
          <ac:inkMkLst>
            <pc:docMk/>
            <pc:sldMk cId="275655438" sldId="297"/>
            <ac:inkMk id="15" creationId="{8F046940-19C5-49E4-BD66-6DAC5F5797C3}"/>
          </ac:inkMkLst>
        </pc:inkChg>
        <pc:inkChg chg="add del mod">
          <ac:chgData name="Usman Hashmi" userId="1586ae76-9757-4d64-bc5d-900d152efc38" providerId="ADAL" clId="{78144776-9B44-4683-9D09-9D520364B0B8}" dt="2022-10-07T01:01:39.827" v="280"/>
          <ac:inkMkLst>
            <pc:docMk/>
            <pc:sldMk cId="275655438" sldId="297"/>
            <ac:inkMk id="16" creationId="{C6E719F8-6609-4D7E-91E4-8BFE53B9B01D}"/>
          </ac:inkMkLst>
        </pc:inkChg>
        <pc:inkChg chg="add del mod">
          <ac:chgData name="Usman Hashmi" userId="1586ae76-9757-4d64-bc5d-900d152efc38" providerId="ADAL" clId="{78144776-9B44-4683-9D09-9D520364B0B8}" dt="2022-10-07T01:01:39.806" v="249"/>
          <ac:inkMkLst>
            <pc:docMk/>
            <pc:sldMk cId="275655438" sldId="297"/>
            <ac:inkMk id="17" creationId="{9D2A7B8A-4B45-4D26-8FD8-2907833AC51B}"/>
          </ac:inkMkLst>
        </pc:inkChg>
        <pc:inkChg chg="add del mod">
          <ac:chgData name="Usman Hashmi" userId="1586ae76-9757-4d64-bc5d-900d152efc38" providerId="ADAL" clId="{78144776-9B44-4683-9D09-9D520364B0B8}" dt="2022-10-07T01:01:39.811" v="259"/>
          <ac:inkMkLst>
            <pc:docMk/>
            <pc:sldMk cId="275655438" sldId="297"/>
            <ac:inkMk id="18" creationId="{9984CC56-3F50-4A87-B4EE-46EADCC0CB85}"/>
          </ac:inkMkLst>
        </pc:inkChg>
        <pc:inkChg chg="add del mod">
          <ac:chgData name="Usman Hashmi" userId="1586ae76-9757-4d64-bc5d-900d152efc38" providerId="ADAL" clId="{78144776-9B44-4683-9D09-9D520364B0B8}" dt="2022-10-07T01:01:39.828" v="282"/>
          <ac:inkMkLst>
            <pc:docMk/>
            <pc:sldMk cId="275655438" sldId="297"/>
            <ac:inkMk id="19" creationId="{2FF16CB5-4F4E-4F38-9409-58D011F805E9}"/>
          </ac:inkMkLst>
        </pc:inkChg>
        <pc:inkChg chg="add del mod">
          <ac:chgData name="Usman Hashmi" userId="1586ae76-9757-4d64-bc5d-900d152efc38" providerId="ADAL" clId="{78144776-9B44-4683-9D09-9D520364B0B8}" dt="2022-10-07T01:01:39.824" v="271"/>
          <ac:inkMkLst>
            <pc:docMk/>
            <pc:sldMk cId="275655438" sldId="297"/>
            <ac:inkMk id="20" creationId="{791CCA56-D39D-47A2-89DF-BD43EFAFE0B3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22" creationId="{92E9ECF3-181B-4D3A-82C0-5233FC7F6C30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23" creationId="{B5EC00AC-1070-48F7-82CD-F7DE268A38D9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25" creationId="{74AC447A-64B3-4F94-81F1-81C73D0BF32C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26" creationId="{9215E135-E857-4691-A63E-97B3C3C53F23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27" creationId="{D093ADEC-CFFA-4BD8-8963-C437A1C32864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29" creationId="{8E260712-AEC4-47D1-9A21-348571895AB8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30" creationId="{7FB38034-FCB8-4B6A-894A-3EFF84E8586D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31" creationId="{07135C1C-6545-4D96-831A-65A9BD83FF4D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32" creationId="{2E2D5D15-F49F-4E22-93FF-BCCF7BFE615F}"/>
          </ac:inkMkLst>
        </pc:inkChg>
        <pc:inkChg chg="add mod">
          <ac:chgData name="Usman Hashmi" userId="1586ae76-9757-4d64-bc5d-900d152efc38" providerId="ADAL" clId="{78144776-9B44-4683-9D09-9D520364B0B8}" dt="2022-10-07T00:49:43.330" v="138"/>
          <ac:inkMkLst>
            <pc:docMk/>
            <pc:sldMk cId="275655438" sldId="297"/>
            <ac:inkMk id="34" creationId="{42E4CD73-5A9D-4768-A751-07EA5A86C9A2}"/>
          </ac:inkMkLst>
        </pc:inkChg>
        <pc:inkChg chg="add del mod">
          <ac:chgData name="Usman Hashmi" userId="1586ae76-9757-4d64-bc5d-900d152efc38" providerId="ADAL" clId="{78144776-9B44-4683-9D09-9D520364B0B8}" dt="2022-10-07T01:01:39.828" v="284"/>
          <ac:inkMkLst>
            <pc:docMk/>
            <pc:sldMk cId="275655438" sldId="297"/>
            <ac:inkMk id="36" creationId="{2D4139FD-D032-4DF9-A476-7A6AC5316738}"/>
          </ac:inkMkLst>
        </pc:inkChg>
        <pc:inkChg chg="add del mod">
          <ac:chgData name="Usman Hashmi" userId="1586ae76-9757-4d64-bc5d-900d152efc38" providerId="ADAL" clId="{78144776-9B44-4683-9D09-9D520364B0B8}" dt="2022-10-07T01:01:39.812" v="261"/>
          <ac:inkMkLst>
            <pc:docMk/>
            <pc:sldMk cId="275655438" sldId="297"/>
            <ac:inkMk id="37" creationId="{7B1E2A6F-CBBF-4496-9AB9-1D8F11BE830F}"/>
          </ac:inkMkLst>
        </pc:inkChg>
        <pc:inkChg chg="add del mod">
          <ac:chgData name="Usman Hashmi" userId="1586ae76-9757-4d64-bc5d-900d152efc38" providerId="ADAL" clId="{78144776-9B44-4683-9D09-9D520364B0B8}" dt="2022-10-07T01:01:39.807" v="250"/>
          <ac:inkMkLst>
            <pc:docMk/>
            <pc:sldMk cId="275655438" sldId="297"/>
            <ac:inkMk id="38" creationId="{C9AD60B6-4313-4542-9922-01632022C271}"/>
          </ac:inkMkLst>
        </pc:inkChg>
        <pc:inkChg chg="add del mod">
          <ac:chgData name="Usman Hashmi" userId="1586ae76-9757-4d64-bc5d-900d152efc38" providerId="ADAL" clId="{78144776-9B44-4683-9D09-9D520364B0B8}" dt="2022-10-07T01:01:39.811" v="260"/>
          <ac:inkMkLst>
            <pc:docMk/>
            <pc:sldMk cId="275655438" sldId="297"/>
            <ac:inkMk id="39" creationId="{49EFEC42-2B0B-4311-A476-A00A305A73FF}"/>
          </ac:inkMkLst>
        </pc:inkChg>
        <pc:inkChg chg="add del mod">
          <ac:chgData name="Usman Hashmi" userId="1586ae76-9757-4d64-bc5d-900d152efc38" providerId="ADAL" clId="{78144776-9B44-4683-9D09-9D520364B0B8}" dt="2022-10-07T01:01:39.828" v="283"/>
          <ac:inkMkLst>
            <pc:docMk/>
            <pc:sldMk cId="275655438" sldId="297"/>
            <ac:inkMk id="40" creationId="{8E747F36-1087-4630-BBFF-13C2878D5DEC}"/>
          </ac:inkMkLst>
        </pc:inkChg>
        <pc:inkChg chg="add del mod">
          <ac:chgData name="Usman Hashmi" userId="1586ae76-9757-4d64-bc5d-900d152efc38" providerId="ADAL" clId="{78144776-9B44-4683-9D09-9D520364B0B8}" dt="2022-10-07T01:01:39.826" v="278"/>
          <ac:inkMkLst>
            <pc:docMk/>
            <pc:sldMk cId="275655438" sldId="297"/>
            <ac:inkMk id="41" creationId="{C4B46911-627B-4577-8834-393FFA60AF43}"/>
          </ac:inkMkLst>
        </pc:inkChg>
        <pc:inkChg chg="add del mod">
          <ac:chgData name="Usman Hashmi" userId="1586ae76-9757-4d64-bc5d-900d152efc38" providerId="ADAL" clId="{78144776-9B44-4683-9D09-9D520364B0B8}" dt="2022-10-07T01:01:39.812" v="262"/>
          <ac:inkMkLst>
            <pc:docMk/>
            <pc:sldMk cId="275655438" sldId="297"/>
            <ac:inkMk id="42" creationId="{C9AE2F53-5737-408A-85DB-3E6ADB58DFEE}"/>
          </ac:inkMkLst>
        </pc:inkChg>
        <pc:inkChg chg="add del mod">
          <ac:chgData name="Usman Hashmi" userId="1586ae76-9757-4d64-bc5d-900d152efc38" providerId="ADAL" clId="{78144776-9B44-4683-9D09-9D520364B0B8}" dt="2022-10-07T01:01:39.832" v="298"/>
          <ac:inkMkLst>
            <pc:docMk/>
            <pc:sldMk cId="275655438" sldId="297"/>
            <ac:inkMk id="43" creationId="{D243718B-C444-4904-AE0D-525E8BC43C58}"/>
          </ac:inkMkLst>
        </pc:inkChg>
        <pc:inkChg chg="add del mod">
          <ac:chgData name="Usman Hashmi" userId="1586ae76-9757-4d64-bc5d-900d152efc38" providerId="ADAL" clId="{78144776-9B44-4683-9D09-9D520364B0B8}" dt="2022-10-07T01:01:39.803" v="245"/>
          <ac:inkMkLst>
            <pc:docMk/>
            <pc:sldMk cId="275655438" sldId="297"/>
            <ac:inkMk id="44" creationId="{BAA6E2BD-8B7A-4DF8-BC6E-608E57715465}"/>
          </ac:inkMkLst>
        </pc:inkChg>
        <pc:inkChg chg="add del mod">
          <ac:chgData name="Usman Hashmi" userId="1586ae76-9757-4d64-bc5d-900d152efc38" providerId="ADAL" clId="{78144776-9B44-4683-9D09-9D520364B0B8}" dt="2022-10-07T01:01:39.831" v="294"/>
          <ac:inkMkLst>
            <pc:docMk/>
            <pc:sldMk cId="275655438" sldId="297"/>
            <ac:inkMk id="45" creationId="{8C899145-4FA6-4BAD-9571-ED17B88AD434}"/>
          </ac:inkMkLst>
        </pc:inkChg>
        <pc:inkChg chg="add del mod">
          <ac:chgData name="Usman Hashmi" userId="1586ae76-9757-4d64-bc5d-900d152efc38" providerId="ADAL" clId="{78144776-9B44-4683-9D09-9D520364B0B8}" dt="2022-10-07T01:01:39.825" v="274"/>
          <ac:inkMkLst>
            <pc:docMk/>
            <pc:sldMk cId="275655438" sldId="297"/>
            <ac:inkMk id="46" creationId="{1EDC5337-F51F-4B6F-BB92-D9BC275AA443}"/>
          </ac:inkMkLst>
        </pc:inkChg>
        <pc:inkChg chg="add del mod">
          <ac:chgData name="Usman Hashmi" userId="1586ae76-9757-4d64-bc5d-900d152efc38" providerId="ADAL" clId="{78144776-9B44-4683-9D09-9D520364B0B8}" dt="2022-10-07T01:01:39.825" v="276"/>
          <ac:inkMkLst>
            <pc:docMk/>
            <pc:sldMk cId="275655438" sldId="297"/>
            <ac:inkMk id="47" creationId="{C8556889-D404-4281-96FC-3055EB4990C9}"/>
          </ac:inkMkLst>
        </pc:inkChg>
        <pc:inkChg chg="add del mod">
          <ac:chgData name="Usman Hashmi" userId="1586ae76-9757-4d64-bc5d-900d152efc38" providerId="ADAL" clId="{78144776-9B44-4683-9D09-9D520364B0B8}" dt="2022-10-07T01:01:39.808" v="252"/>
          <ac:inkMkLst>
            <pc:docMk/>
            <pc:sldMk cId="275655438" sldId="297"/>
            <ac:inkMk id="49" creationId="{E3DD6E2E-0630-4554-95ED-B42E18CC49CA}"/>
          </ac:inkMkLst>
        </pc:inkChg>
        <pc:inkChg chg="add del mod">
          <ac:chgData name="Usman Hashmi" userId="1586ae76-9757-4d64-bc5d-900d152efc38" providerId="ADAL" clId="{78144776-9B44-4683-9D09-9D520364B0B8}" dt="2022-10-07T01:01:39.824" v="273"/>
          <ac:inkMkLst>
            <pc:docMk/>
            <pc:sldMk cId="275655438" sldId="297"/>
            <ac:inkMk id="50" creationId="{33AC1815-9B79-4822-9545-5F3087977D3B}"/>
          </ac:inkMkLst>
        </pc:inkChg>
        <pc:inkChg chg="add del mod">
          <ac:chgData name="Usman Hashmi" userId="1586ae76-9757-4d64-bc5d-900d152efc38" providerId="ADAL" clId="{78144776-9B44-4683-9D09-9D520364B0B8}" dt="2022-10-07T01:01:39.827" v="281"/>
          <ac:inkMkLst>
            <pc:docMk/>
            <pc:sldMk cId="275655438" sldId="297"/>
            <ac:inkMk id="51" creationId="{CDCA5DB9-56D6-4B9A-8D3A-FEAC5A615C81}"/>
          </ac:inkMkLst>
        </pc:inkChg>
        <pc:inkChg chg="add del mod">
          <ac:chgData name="Usman Hashmi" userId="1586ae76-9757-4d64-bc5d-900d152efc38" providerId="ADAL" clId="{78144776-9B44-4683-9D09-9D520364B0B8}" dt="2022-10-07T01:01:39.805" v="247"/>
          <ac:inkMkLst>
            <pc:docMk/>
            <pc:sldMk cId="275655438" sldId="297"/>
            <ac:inkMk id="52" creationId="{AE24C795-FE0C-4852-88F7-53DC59DA2BA9}"/>
          </ac:inkMkLst>
        </pc:inkChg>
        <pc:inkChg chg="add del mod">
          <ac:chgData name="Usman Hashmi" userId="1586ae76-9757-4d64-bc5d-900d152efc38" providerId="ADAL" clId="{78144776-9B44-4683-9D09-9D520364B0B8}" dt="2022-10-07T01:01:39.813" v="264"/>
          <ac:inkMkLst>
            <pc:docMk/>
            <pc:sldMk cId="275655438" sldId="297"/>
            <ac:inkMk id="53" creationId="{69AD2B26-772D-48D3-9E94-BBFE3AB0F546}"/>
          </ac:inkMkLst>
        </pc:inkChg>
        <pc:inkChg chg="add del mod">
          <ac:chgData name="Usman Hashmi" userId="1586ae76-9757-4d64-bc5d-900d152efc38" providerId="ADAL" clId="{78144776-9B44-4683-9D09-9D520364B0B8}" dt="2022-10-07T01:01:39.830" v="293"/>
          <ac:inkMkLst>
            <pc:docMk/>
            <pc:sldMk cId="275655438" sldId="297"/>
            <ac:inkMk id="54" creationId="{B09C3392-06F0-4C4E-BAC0-8EFC886C2782}"/>
          </ac:inkMkLst>
        </pc:inkChg>
        <pc:inkChg chg="add del mod">
          <ac:chgData name="Usman Hashmi" userId="1586ae76-9757-4d64-bc5d-900d152efc38" providerId="ADAL" clId="{78144776-9B44-4683-9D09-9D520364B0B8}" dt="2022-10-07T01:01:39.824" v="272"/>
          <ac:inkMkLst>
            <pc:docMk/>
            <pc:sldMk cId="275655438" sldId="297"/>
            <ac:inkMk id="55" creationId="{B5580045-8464-4FAF-ACDA-9E1C50521309}"/>
          </ac:inkMkLst>
        </pc:inkChg>
        <pc:inkChg chg="add mod">
          <ac:chgData name="Usman Hashmi" userId="1586ae76-9757-4d64-bc5d-900d152efc38" providerId="ADAL" clId="{78144776-9B44-4683-9D09-9D520364B0B8}" dt="2022-10-07T01:02:02.570" v="309"/>
          <ac:inkMkLst>
            <pc:docMk/>
            <pc:sldMk cId="275655438" sldId="297"/>
            <ac:inkMk id="56" creationId="{F62C1538-E3A5-4D90-98D0-4372D9DF11D3}"/>
          </ac:inkMkLst>
        </pc:inkChg>
        <pc:inkChg chg="add mod">
          <ac:chgData name="Usman Hashmi" userId="1586ae76-9757-4d64-bc5d-900d152efc38" providerId="ADAL" clId="{78144776-9B44-4683-9D09-9D520364B0B8}" dt="2022-10-07T01:02:02.570" v="309"/>
          <ac:inkMkLst>
            <pc:docMk/>
            <pc:sldMk cId="275655438" sldId="297"/>
            <ac:inkMk id="57" creationId="{059C9B6E-87B0-49D0-907E-98C9DCF3D3C5}"/>
          </ac:inkMkLst>
        </pc:inkChg>
        <pc:inkChg chg="add del mod">
          <ac:chgData name="Usman Hashmi" userId="1586ae76-9757-4d64-bc5d-900d152efc38" providerId="ADAL" clId="{78144776-9B44-4683-9D09-9D520364B0B8}" dt="2022-10-07T01:01:39.810" v="257"/>
          <ac:inkMkLst>
            <pc:docMk/>
            <pc:sldMk cId="275655438" sldId="297"/>
            <ac:inkMk id="59" creationId="{418F6483-69D1-4A4F-BC67-A9B67F2894EA}"/>
          </ac:inkMkLst>
        </pc:inkChg>
        <pc:inkChg chg="add del mod">
          <ac:chgData name="Usman Hashmi" userId="1586ae76-9757-4d64-bc5d-900d152efc38" providerId="ADAL" clId="{78144776-9B44-4683-9D09-9D520364B0B8}" dt="2022-10-07T01:01:39.830" v="291"/>
          <ac:inkMkLst>
            <pc:docMk/>
            <pc:sldMk cId="275655438" sldId="297"/>
            <ac:inkMk id="60" creationId="{7ED32495-260C-4B53-A671-47CFCE7FF12A}"/>
          </ac:inkMkLst>
        </pc:inkChg>
        <pc:inkChg chg="add del mod">
          <ac:chgData name="Usman Hashmi" userId="1586ae76-9757-4d64-bc5d-900d152efc38" providerId="ADAL" clId="{78144776-9B44-4683-9D09-9D520364B0B8}" dt="2022-10-07T01:01:39.808" v="253"/>
          <ac:inkMkLst>
            <pc:docMk/>
            <pc:sldMk cId="275655438" sldId="297"/>
            <ac:inkMk id="61" creationId="{1462B354-6BF2-48DA-BFC5-583BBBBFA582}"/>
          </ac:inkMkLst>
        </pc:inkChg>
        <pc:inkChg chg="add del mod">
          <ac:chgData name="Usman Hashmi" userId="1586ae76-9757-4d64-bc5d-900d152efc38" providerId="ADAL" clId="{78144776-9B44-4683-9D09-9D520364B0B8}" dt="2022-10-07T01:01:39.825" v="275"/>
          <ac:inkMkLst>
            <pc:docMk/>
            <pc:sldMk cId="275655438" sldId="297"/>
            <ac:inkMk id="62" creationId="{AD8F9DD7-21DF-4337-9963-AEFB0438270F}"/>
          </ac:inkMkLst>
        </pc:inkChg>
        <pc:inkChg chg="add del mod">
          <ac:chgData name="Usman Hashmi" userId="1586ae76-9757-4d64-bc5d-900d152efc38" providerId="ADAL" clId="{78144776-9B44-4683-9D09-9D520364B0B8}" dt="2022-10-07T01:01:39.822" v="267"/>
          <ac:inkMkLst>
            <pc:docMk/>
            <pc:sldMk cId="275655438" sldId="297"/>
            <ac:inkMk id="63" creationId="{B3065526-B38C-4D46-AA73-32EEA9923C86}"/>
          </ac:inkMkLst>
        </pc:inkChg>
        <pc:inkChg chg="add del mod">
          <ac:chgData name="Usman Hashmi" userId="1586ae76-9757-4d64-bc5d-900d152efc38" providerId="ADAL" clId="{78144776-9B44-4683-9D09-9D520364B0B8}" dt="2022-10-07T01:01:39.807" v="251"/>
          <ac:inkMkLst>
            <pc:docMk/>
            <pc:sldMk cId="275655438" sldId="297"/>
            <ac:inkMk id="482304" creationId="{4DE3160B-A7E7-48BB-BA96-F6940F9ABDA0}"/>
          </ac:inkMkLst>
        </pc:inkChg>
        <pc:inkChg chg="add del mod">
          <ac:chgData name="Usman Hashmi" userId="1586ae76-9757-4d64-bc5d-900d152efc38" providerId="ADAL" clId="{78144776-9B44-4683-9D09-9D520364B0B8}" dt="2022-10-07T01:01:39.829" v="288"/>
          <ac:inkMkLst>
            <pc:docMk/>
            <pc:sldMk cId="275655438" sldId="297"/>
            <ac:inkMk id="482305" creationId="{85F053AD-4C2F-4466-BFAE-F1FFF10DEEB6}"/>
          </ac:inkMkLst>
        </pc:inkChg>
        <pc:inkChg chg="add del mod">
          <ac:chgData name="Usman Hashmi" userId="1586ae76-9757-4d64-bc5d-900d152efc38" providerId="ADAL" clId="{78144776-9B44-4683-9D09-9D520364B0B8}" dt="2022-10-07T01:01:39.829" v="287"/>
          <ac:inkMkLst>
            <pc:docMk/>
            <pc:sldMk cId="275655438" sldId="297"/>
            <ac:inkMk id="482308" creationId="{3A01CF42-1EC6-4D30-866F-EDB100E2721F}"/>
          </ac:inkMkLst>
        </pc:inkChg>
        <pc:inkChg chg="add del mod">
          <ac:chgData name="Usman Hashmi" userId="1586ae76-9757-4d64-bc5d-900d152efc38" providerId="ADAL" clId="{78144776-9B44-4683-9D09-9D520364B0B8}" dt="2022-10-07T01:04:56.279" v="332"/>
          <ac:inkMkLst>
            <pc:docMk/>
            <pc:sldMk cId="275655438" sldId="297"/>
            <ac:inkMk id="482310" creationId="{827B2796-2286-4344-8DA8-2CC6BA350560}"/>
          </ac:inkMkLst>
        </pc:inkChg>
        <pc:inkChg chg="add del mod">
          <ac:chgData name="Usman Hashmi" userId="1586ae76-9757-4d64-bc5d-900d152efc38" providerId="ADAL" clId="{78144776-9B44-4683-9D09-9D520364B0B8}" dt="2022-10-07T01:04:56.280" v="333"/>
          <ac:inkMkLst>
            <pc:docMk/>
            <pc:sldMk cId="275655438" sldId="297"/>
            <ac:inkMk id="482311" creationId="{62E8788A-9946-433A-A720-418147AD4CAF}"/>
          </ac:inkMkLst>
        </pc:inkChg>
        <pc:inkChg chg="add del mod">
          <ac:chgData name="Usman Hashmi" userId="1586ae76-9757-4d64-bc5d-900d152efc38" providerId="ADAL" clId="{78144776-9B44-4683-9D09-9D520364B0B8}" dt="2022-10-07T01:04:56.277" v="329"/>
          <ac:inkMkLst>
            <pc:docMk/>
            <pc:sldMk cId="275655438" sldId="297"/>
            <ac:inkMk id="482312" creationId="{6635BBEF-7FE6-4066-AE51-4391F54A6B88}"/>
          </ac:inkMkLst>
        </pc:inkChg>
        <pc:inkChg chg="add del mod">
          <ac:chgData name="Usman Hashmi" userId="1586ae76-9757-4d64-bc5d-900d152efc38" providerId="ADAL" clId="{78144776-9B44-4683-9D09-9D520364B0B8}" dt="2022-10-07T01:04:56.280" v="334"/>
          <ac:inkMkLst>
            <pc:docMk/>
            <pc:sldMk cId="275655438" sldId="297"/>
            <ac:inkMk id="482314" creationId="{2A9E0D83-7883-42DC-A696-1FDB467E4D24}"/>
          </ac:inkMkLst>
        </pc:inkChg>
        <pc:inkChg chg="add del mod">
          <ac:chgData name="Usman Hashmi" userId="1586ae76-9757-4d64-bc5d-900d152efc38" providerId="ADAL" clId="{78144776-9B44-4683-9D09-9D520364B0B8}" dt="2022-10-07T01:04:56.281" v="336"/>
          <ac:inkMkLst>
            <pc:docMk/>
            <pc:sldMk cId="275655438" sldId="297"/>
            <ac:inkMk id="482315" creationId="{A9ACF8CA-3719-47AE-A6D0-1205D730245D}"/>
          </ac:inkMkLst>
        </pc:inkChg>
        <pc:inkChg chg="add del mod">
          <ac:chgData name="Usman Hashmi" userId="1586ae76-9757-4d64-bc5d-900d152efc38" providerId="ADAL" clId="{78144776-9B44-4683-9D09-9D520364B0B8}" dt="2022-10-07T01:04:58.334" v="345"/>
          <ac:inkMkLst>
            <pc:docMk/>
            <pc:sldMk cId="275655438" sldId="297"/>
            <ac:inkMk id="482317" creationId="{24CF8C46-377A-49E6-9277-52139F018B4A}"/>
          </ac:inkMkLst>
        </pc:inkChg>
        <pc:inkChg chg="add del mod">
          <ac:chgData name="Usman Hashmi" userId="1586ae76-9757-4d64-bc5d-900d152efc38" providerId="ADAL" clId="{78144776-9B44-4683-9D09-9D520364B0B8}" dt="2022-10-07T01:04:56.278" v="330"/>
          <ac:inkMkLst>
            <pc:docMk/>
            <pc:sldMk cId="275655438" sldId="297"/>
            <ac:inkMk id="482318" creationId="{CC0F479F-935D-46E6-AD47-58B3A710E800}"/>
          </ac:inkMkLst>
        </pc:inkChg>
        <pc:inkChg chg="add del mod">
          <ac:chgData name="Usman Hashmi" userId="1586ae76-9757-4d64-bc5d-900d152efc38" providerId="ADAL" clId="{78144776-9B44-4683-9D09-9D520364B0B8}" dt="2022-10-07T01:04:56.282" v="338"/>
          <ac:inkMkLst>
            <pc:docMk/>
            <pc:sldMk cId="275655438" sldId="297"/>
            <ac:inkMk id="482319" creationId="{2DBAF7CC-252F-415A-A433-E9A654286DDC}"/>
          </ac:inkMkLst>
        </pc:inkChg>
        <pc:inkChg chg="add del mod">
          <ac:chgData name="Usman Hashmi" userId="1586ae76-9757-4d64-bc5d-900d152efc38" providerId="ADAL" clId="{78144776-9B44-4683-9D09-9D520364B0B8}" dt="2022-10-07T01:04:58.331" v="339"/>
          <ac:inkMkLst>
            <pc:docMk/>
            <pc:sldMk cId="275655438" sldId="297"/>
            <ac:inkMk id="482320" creationId="{FDC0FFD6-C465-48A7-8A73-364CB82993CB}"/>
          </ac:inkMkLst>
        </pc:inkChg>
        <pc:inkChg chg="add del mod">
          <ac:chgData name="Usman Hashmi" userId="1586ae76-9757-4d64-bc5d-900d152efc38" providerId="ADAL" clId="{78144776-9B44-4683-9D09-9D520364B0B8}" dt="2022-10-07T01:04:56.281" v="335"/>
          <ac:inkMkLst>
            <pc:docMk/>
            <pc:sldMk cId="275655438" sldId="297"/>
            <ac:inkMk id="482321" creationId="{B0392FFB-2469-4F6C-B16C-07B4A953E585}"/>
          </ac:inkMkLst>
        </pc:inkChg>
        <pc:inkChg chg="add del mod">
          <ac:chgData name="Usman Hashmi" userId="1586ae76-9757-4d64-bc5d-900d152efc38" providerId="ADAL" clId="{78144776-9B44-4683-9D09-9D520364B0B8}" dt="2022-10-07T01:04:56.279" v="331"/>
          <ac:inkMkLst>
            <pc:docMk/>
            <pc:sldMk cId="275655438" sldId="297"/>
            <ac:inkMk id="482322" creationId="{0DFC5801-4289-4C44-9147-36F3E3DAA7F4}"/>
          </ac:inkMkLst>
        </pc:inkChg>
        <pc:inkChg chg="add del mod">
          <ac:chgData name="Usman Hashmi" userId="1586ae76-9757-4d64-bc5d-900d152efc38" providerId="ADAL" clId="{78144776-9B44-4683-9D09-9D520364B0B8}" dt="2022-10-07T01:04:56.281" v="337"/>
          <ac:inkMkLst>
            <pc:docMk/>
            <pc:sldMk cId="275655438" sldId="297"/>
            <ac:inkMk id="482324" creationId="{7AED140F-50EC-4258-9BE0-AF279C275D85}"/>
          </ac:inkMkLst>
        </pc:inkChg>
        <pc:inkChg chg="add del mod">
          <ac:chgData name="Usman Hashmi" userId="1586ae76-9757-4d64-bc5d-900d152efc38" providerId="ADAL" clId="{78144776-9B44-4683-9D09-9D520364B0B8}" dt="2022-10-07T01:04:58.333" v="344"/>
          <ac:inkMkLst>
            <pc:docMk/>
            <pc:sldMk cId="275655438" sldId="297"/>
            <ac:inkMk id="482325" creationId="{19BF112B-D8FF-4712-9372-C4E52FA8E517}"/>
          </ac:inkMkLst>
        </pc:inkChg>
        <pc:inkChg chg="add del mod">
          <ac:chgData name="Usman Hashmi" userId="1586ae76-9757-4d64-bc5d-900d152efc38" providerId="ADAL" clId="{78144776-9B44-4683-9D09-9D520364B0B8}" dt="2022-10-07T01:04:58.332" v="341"/>
          <ac:inkMkLst>
            <pc:docMk/>
            <pc:sldMk cId="275655438" sldId="297"/>
            <ac:inkMk id="482327" creationId="{10104E3D-47D6-4EB6-B76D-B2EF942B64B9}"/>
          </ac:inkMkLst>
        </pc:inkChg>
        <pc:inkChg chg="add del mod">
          <ac:chgData name="Usman Hashmi" userId="1586ae76-9757-4d64-bc5d-900d152efc38" providerId="ADAL" clId="{78144776-9B44-4683-9D09-9D520364B0B8}" dt="2022-10-07T01:04:58.335" v="347"/>
          <ac:inkMkLst>
            <pc:docMk/>
            <pc:sldMk cId="275655438" sldId="297"/>
            <ac:inkMk id="482328" creationId="{0275D67F-CE9B-4E1C-B601-1F28F2BCFB68}"/>
          </ac:inkMkLst>
        </pc:inkChg>
        <pc:inkChg chg="add del mod">
          <ac:chgData name="Usman Hashmi" userId="1586ae76-9757-4d64-bc5d-900d152efc38" providerId="ADAL" clId="{78144776-9B44-4683-9D09-9D520364B0B8}" dt="2022-10-07T01:04:58.333" v="343"/>
          <ac:inkMkLst>
            <pc:docMk/>
            <pc:sldMk cId="275655438" sldId="297"/>
            <ac:inkMk id="482329" creationId="{49DA24A9-3F25-4603-9B2B-349B96805D66}"/>
          </ac:inkMkLst>
        </pc:inkChg>
        <pc:inkChg chg="add del mod">
          <ac:chgData name="Usman Hashmi" userId="1586ae76-9757-4d64-bc5d-900d152efc38" providerId="ADAL" clId="{78144776-9B44-4683-9D09-9D520364B0B8}" dt="2022-10-07T01:04:58.332" v="342"/>
          <ac:inkMkLst>
            <pc:docMk/>
            <pc:sldMk cId="275655438" sldId="297"/>
            <ac:inkMk id="482330" creationId="{D3E0995F-128A-4EAA-966D-95EB33195894}"/>
          </ac:inkMkLst>
        </pc:inkChg>
        <pc:inkChg chg="add del mod">
          <ac:chgData name="Usman Hashmi" userId="1586ae76-9757-4d64-bc5d-900d152efc38" providerId="ADAL" clId="{78144776-9B44-4683-9D09-9D520364B0B8}" dt="2022-10-07T01:04:58.334" v="346"/>
          <ac:inkMkLst>
            <pc:docMk/>
            <pc:sldMk cId="275655438" sldId="297"/>
            <ac:inkMk id="482331" creationId="{09BA27C2-A461-4F25-ADC7-3F64EB3A9C61}"/>
          </ac:inkMkLst>
        </pc:inkChg>
        <pc:inkChg chg="add del mod">
          <ac:chgData name="Usman Hashmi" userId="1586ae76-9757-4d64-bc5d-900d152efc38" providerId="ADAL" clId="{78144776-9B44-4683-9D09-9D520364B0B8}" dt="2022-10-07T01:04:58.332" v="340"/>
          <ac:inkMkLst>
            <pc:docMk/>
            <pc:sldMk cId="275655438" sldId="297"/>
            <ac:inkMk id="482332" creationId="{0DB530AF-2501-4615-958C-737354F6BBD3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34" creationId="{70C0493F-AAD9-459E-B65B-AE92DBE58707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35" creationId="{92EAFF45-298E-422D-93E4-3CB6B4267D7D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36" creationId="{FD5371AF-9B09-42A0-B747-F831FF87E962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37" creationId="{688DD50B-9EA4-4784-84D4-E8B424043F65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38" creationId="{9F5A28D6-87EC-4CC9-BF9C-6ACE19163C9F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39" creationId="{B81152B1-05BA-4A8D-B9AA-E696A3E47F47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40" creationId="{9763BEDB-55EF-4347-9168-38FBAF0F7F13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42" creationId="{159FB709-7C0E-4954-B35F-D34D32E01D31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43" creationId="{1EA27FCA-CFD6-40EF-8231-D01FB1446842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44" creationId="{11D8640E-FA2F-4F56-810A-AF5F534F1B14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45" creationId="{A185F37B-82D5-4183-B613-43836C93E378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46" creationId="{A3E5DCD7-6096-4CF7-998D-B51B6436B860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47" creationId="{E831FC93-AC74-49BF-AC69-9AC115C9C97F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48" creationId="{B7DC9F68-EC25-4104-8EA9-5878F7400D52}"/>
          </ac:inkMkLst>
        </pc:inkChg>
        <pc:inkChg chg="add mod">
          <ac:chgData name="Usman Hashmi" userId="1586ae76-9757-4d64-bc5d-900d152efc38" providerId="ADAL" clId="{78144776-9B44-4683-9D09-9D520364B0B8}" dt="2022-10-07T00:59:54.493" v="214"/>
          <ac:inkMkLst>
            <pc:docMk/>
            <pc:sldMk cId="275655438" sldId="297"/>
            <ac:inkMk id="482350" creationId="{293EDB6F-F2DF-459C-89D6-D0DD6C76C222}"/>
          </ac:inkMkLst>
        </pc:inkChg>
        <pc:inkChg chg="add mod">
          <ac:chgData name="Usman Hashmi" userId="1586ae76-9757-4d64-bc5d-900d152efc38" providerId="ADAL" clId="{78144776-9B44-4683-9D09-9D520364B0B8}" dt="2022-10-07T00:59:54.493" v="214"/>
          <ac:inkMkLst>
            <pc:docMk/>
            <pc:sldMk cId="275655438" sldId="297"/>
            <ac:inkMk id="482351" creationId="{B99B36AA-3DAC-4137-B2BA-2015C4A835C3}"/>
          </ac:inkMkLst>
        </pc:inkChg>
        <pc:inkChg chg="add mod">
          <ac:chgData name="Usman Hashmi" userId="1586ae76-9757-4d64-bc5d-900d152efc38" providerId="ADAL" clId="{78144776-9B44-4683-9D09-9D520364B0B8}" dt="2022-10-07T00:59:54.493" v="214"/>
          <ac:inkMkLst>
            <pc:docMk/>
            <pc:sldMk cId="275655438" sldId="297"/>
            <ac:inkMk id="482352" creationId="{C608CB5F-22C1-4910-991F-F147D9EB86D0}"/>
          </ac:inkMkLst>
        </pc:inkChg>
        <pc:inkChg chg="add mod">
          <ac:chgData name="Usman Hashmi" userId="1586ae76-9757-4d64-bc5d-900d152efc38" providerId="ADAL" clId="{78144776-9B44-4683-9D09-9D520364B0B8}" dt="2022-10-07T00:59:54.493" v="214"/>
          <ac:inkMkLst>
            <pc:docMk/>
            <pc:sldMk cId="275655438" sldId="297"/>
            <ac:inkMk id="482353" creationId="{95FA7D50-B8A0-4377-864B-140ABD96EAEF}"/>
          </ac:inkMkLst>
        </pc:inkChg>
        <pc:inkChg chg="add mod">
          <ac:chgData name="Usman Hashmi" userId="1586ae76-9757-4d64-bc5d-900d152efc38" providerId="ADAL" clId="{78144776-9B44-4683-9D09-9D520364B0B8}" dt="2022-10-07T00:59:54.493" v="214"/>
          <ac:inkMkLst>
            <pc:docMk/>
            <pc:sldMk cId="275655438" sldId="297"/>
            <ac:inkMk id="482354" creationId="{CAD3C0B6-5BEB-43D8-9DB6-87FE06905441}"/>
          </ac:inkMkLst>
        </pc:inkChg>
        <pc:inkChg chg="add mod">
          <ac:chgData name="Usman Hashmi" userId="1586ae76-9757-4d64-bc5d-900d152efc38" providerId="ADAL" clId="{78144776-9B44-4683-9D09-9D520364B0B8}" dt="2022-10-07T00:59:54.493" v="214"/>
          <ac:inkMkLst>
            <pc:docMk/>
            <pc:sldMk cId="275655438" sldId="297"/>
            <ac:inkMk id="482355" creationId="{F6699E35-055F-4DB2-A2F0-72B5092827AE}"/>
          </ac:inkMkLst>
        </pc:inkChg>
        <pc:inkChg chg="add mod">
          <ac:chgData name="Usman Hashmi" userId="1586ae76-9757-4d64-bc5d-900d152efc38" providerId="ADAL" clId="{78144776-9B44-4683-9D09-9D520364B0B8}" dt="2022-10-07T00:59:54.493" v="214"/>
          <ac:inkMkLst>
            <pc:docMk/>
            <pc:sldMk cId="275655438" sldId="297"/>
            <ac:inkMk id="482356" creationId="{1CCA99B1-2039-4FC6-8C2B-8E361FF1ACE7}"/>
          </ac:inkMkLst>
        </pc:inkChg>
        <pc:inkChg chg="add del mod">
          <ac:chgData name="Usman Hashmi" userId="1586ae76-9757-4d64-bc5d-900d152efc38" providerId="ADAL" clId="{78144776-9B44-4683-9D09-9D520364B0B8}" dt="2022-10-07T01:01:39.830" v="292"/>
          <ac:inkMkLst>
            <pc:docMk/>
            <pc:sldMk cId="275655438" sldId="297"/>
            <ac:inkMk id="482358" creationId="{89D0D5AF-75DD-4970-9984-A0D2E4D9C2CD}"/>
          </ac:inkMkLst>
        </pc:inkChg>
        <pc:inkChg chg="add del mod">
          <ac:chgData name="Usman Hashmi" userId="1586ae76-9757-4d64-bc5d-900d152efc38" providerId="ADAL" clId="{78144776-9B44-4683-9D09-9D520364B0B8}" dt="2022-10-07T00:55:02.020" v="154" actId="9405"/>
          <ac:inkMkLst>
            <pc:docMk/>
            <pc:sldMk cId="275655438" sldId="297"/>
            <ac:inkMk id="482360" creationId="{52777340-F5F0-4EE5-B2EE-757FE9E7A911}"/>
          </ac:inkMkLst>
        </pc:inkChg>
        <pc:inkChg chg="add del mod">
          <ac:chgData name="Usman Hashmi" userId="1586ae76-9757-4d64-bc5d-900d152efc38" providerId="ADAL" clId="{78144776-9B44-4683-9D09-9D520364B0B8}" dt="2022-10-07T00:55:00.868" v="153"/>
          <ac:inkMkLst>
            <pc:docMk/>
            <pc:sldMk cId="275655438" sldId="297"/>
            <ac:inkMk id="482361" creationId="{6CD98118-10BF-4485-9087-80B756183D26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63" creationId="{5BEBB2F7-8870-4811-8B1B-34D040543B7A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64" creationId="{4E4EED96-97ED-49B3-A02C-58F34C44C6CB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65" creationId="{207F5099-FDC9-4E55-9D08-46B6C9CFE02A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66" creationId="{2B689D5A-922E-4C66-BCE4-6ECB9D94D073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67" creationId="{D5DB12A5-F612-4A4D-8D4B-4A5F5C084775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69" creationId="{C5CB8210-62A8-4551-AA9A-4A41785931B4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70" creationId="{4E184551-E112-481C-8CC9-40E03F68F88D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72" creationId="{58E463EF-C9A1-4EF6-A585-1CF08B7652DE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74" creationId="{BD806AEB-7E8C-4E9E-8B54-6498C28333D7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75" creationId="{AA72F599-6332-496F-A2B2-68417F069E9D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76" creationId="{EF04877E-8A1C-4D49-BDCE-6ED92B2B13E7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77" creationId="{3B707088-78A4-4352-8D5E-8064D5BF94FE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78" creationId="{D3576876-9FE2-42E1-B947-77C2DD0EBEDF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79" creationId="{6AB311E9-D089-4199-AABC-90F7938A6640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80" creationId="{44FC09B3-D5BC-47E5-9490-5AFF911A866C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82" creationId="{F44C0A07-CF39-4BFE-88DC-216E210115D3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84" creationId="{06980C70-F6BB-4152-9DB3-ED515C949CE5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86" creationId="{A49D857F-1F8F-4A68-A272-51E309FCE13B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87" creationId="{1FC3CBC0-C1EA-4258-B6DA-0F0F75454477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88" creationId="{FDEDD4F7-9B66-40A4-8CAA-DD89A86A3F21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89" creationId="{62AB25DF-49EC-4ADF-A1EA-318B289FB277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90" creationId="{981C5942-E0F0-417A-957F-07DD24D556F0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91" creationId="{6F04F9AC-117C-4909-B49E-203390A922AB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93" creationId="{79395298-CB06-4353-8C5F-F53F54AAC70C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94" creationId="{6838C5E7-4044-448D-B9C9-6C73C99F4951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95" creationId="{8AA7DDAF-6F7D-487F-8E4E-90EBF96E4BC7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96" creationId="{D281E63D-DC54-41CE-BE00-A03CA71D3DBD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97" creationId="{97934E67-531D-4991-A3F8-1E606A317AC4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98" creationId="{F9A8FD73-C515-4801-974A-1A24D910FA61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399" creationId="{145BB310-9D2F-4D86-B745-DC18C4D2F937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400" creationId="{9F61F43F-1DEA-469A-A31B-873704F096BD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401" creationId="{5BFAAC52-26D2-46CD-91BC-D56F0F4C7289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402" creationId="{A48CDECD-CBE2-412E-A2D8-07E56B669DE6}"/>
          </ac:inkMkLst>
        </pc:inkChg>
        <pc:inkChg chg="add mod">
          <ac:chgData name="Usman Hashmi" userId="1586ae76-9757-4d64-bc5d-900d152efc38" providerId="ADAL" clId="{78144776-9B44-4683-9D09-9D520364B0B8}" dt="2022-10-07T00:56:45.996" v="201"/>
          <ac:inkMkLst>
            <pc:docMk/>
            <pc:sldMk cId="275655438" sldId="297"/>
            <ac:inkMk id="482404" creationId="{6590B608-C659-404E-84FF-3EA2FB65A69C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406" creationId="{27901E46-F4DB-4470-8ED5-8128364E69FF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407" creationId="{CEC07944-7935-4DB3-9AD2-19D9C8DA0E0B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408" creationId="{4771688F-D0AA-4D92-95E9-B0189C1A4CF2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410" creationId="{B8940FB7-1555-4361-816A-26ACECD78E37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411" creationId="{6EE9176F-B067-43A7-8D94-AF5B31E33FD1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413" creationId="{F5CE00D2-3D3F-4AB4-9023-B733C56F80D5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414" creationId="{93C9C0A9-A634-4A7E-A8DC-4F737D0AC8BA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415" creationId="{FC23409D-A41C-4F94-895A-FC97D063962C}"/>
          </ac:inkMkLst>
        </pc:inkChg>
        <pc:inkChg chg="add del mod">
          <ac:chgData name="Usman Hashmi" userId="1586ae76-9757-4d64-bc5d-900d152efc38" providerId="ADAL" clId="{78144776-9B44-4683-9D09-9D520364B0B8}" dt="2022-10-07T01:01:39.830" v="289"/>
          <ac:inkMkLst>
            <pc:docMk/>
            <pc:sldMk cId="275655438" sldId="297"/>
            <ac:inkMk id="482417" creationId="{F9CC7990-5C0D-4D9A-964A-5B940542750E}"/>
          </ac:inkMkLst>
        </pc:inkChg>
        <pc:inkChg chg="add del mod">
          <ac:chgData name="Usman Hashmi" userId="1586ae76-9757-4d64-bc5d-900d152efc38" providerId="ADAL" clId="{78144776-9B44-4683-9D09-9D520364B0B8}" dt="2022-10-07T01:01:39.823" v="270"/>
          <ac:inkMkLst>
            <pc:docMk/>
            <pc:sldMk cId="275655438" sldId="297"/>
            <ac:inkMk id="482418" creationId="{95651C36-F1F5-435C-98D6-D4464670D119}"/>
          </ac:inkMkLst>
        </pc:inkChg>
        <pc:inkChg chg="add del mod">
          <ac:chgData name="Usman Hashmi" userId="1586ae76-9757-4d64-bc5d-900d152efc38" providerId="ADAL" clId="{78144776-9B44-4683-9D09-9D520364B0B8}" dt="2022-10-07T01:01:39.831" v="296"/>
          <ac:inkMkLst>
            <pc:docMk/>
            <pc:sldMk cId="275655438" sldId="297"/>
            <ac:inkMk id="482420" creationId="{8D5E3A91-B5E5-4110-A405-40CFD603F118}"/>
          </ac:inkMkLst>
        </pc:inkChg>
        <pc:inkChg chg="add del mod">
          <ac:chgData name="Usman Hashmi" userId="1586ae76-9757-4d64-bc5d-900d152efc38" providerId="ADAL" clId="{78144776-9B44-4683-9D09-9D520364B0B8}" dt="2022-10-07T01:01:39.812" v="263"/>
          <ac:inkMkLst>
            <pc:docMk/>
            <pc:sldMk cId="275655438" sldId="297"/>
            <ac:inkMk id="482421" creationId="{FFE1B5B2-F91A-45B1-B951-BAE2410780D4}"/>
          </ac:inkMkLst>
        </pc:inkChg>
        <pc:inkChg chg="add del mod">
          <ac:chgData name="Usman Hashmi" userId="1586ae76-9757-4d64-bc5d-900d152efc38" providerId="ADAL" clId="{78144776-9B44-4683-9D09-9D520364B0B8}" dt="2022-10-07T01:01:39.831" v="297"/>
          <ac:inkMkLst>
            <pc:docMk/>
            <pc:sldMk cId="275655438" sldId="297"/>
            <ac:inkMk id="482423" creationId="{5AB5469F-1B4B-4E12-9BBE-FCF594400B27}"/>
          </ac:inkMkLst>
        </pc:inkChg>
        <pc:inkChg chg="add del mod">
          <ac:chgData name="Usman Hashmi" userId="1586ae76-9757-4d64-bc5d-900d152efc38" providerId="ADAL" clId="{78144776-9B44-4683-9D09-9D520364B0B8}" dt="2022-10-07T01:01:39.810" v="258"/>
          <ac:inkMkLst>
            <pc:docMk/>
            <pc:sldMk cId="275655438" sldId="297"/>
            <ac:inkMk id="482424" creationId="{A82D1F8E-09C3-4F20-A8D9-F22068F8098A}"/>
          </ac:inkMkLst>
        </pc:inkChg>
        <pc:inkChg chg="add del mod">
          <ac:chgData name="Usman Hashmi" userId="1586ae76-9757-4d64-bc5d-900d152efc38" providerId="ADAL" clId="{78144776-9B44-4683-9D09-9D520364B0B8}" dt="2022-10-07T01:01:39.806" v="248"/>
          <ac:inkMkLst>
            <pc:docMk/>
            <pc:sldMk cId="275655438" sldId="297"/>
            <ac:inkMk id="482426" creationId="{C7399226-490B-4694-9514-6123054341DB}"/>
          </ac:inkMkLst>
        </pc:inkChg>
        <pc:inkChg chg="add del mod">
          <ac:chgData name="Usman Hashmi" userId="1586ae76-9757-4d64-bc5d-900d152efc38" providerId="ADAL" clId="{78144776-9B44-4683-9D09-9D520364B0B8}" dt="2022-10-07T01:01:39.827" v="279"/>
          <ac:inkMkLst>
            <pc:docMk/>
            <pc:sldMk cId="275655438" sldId="297"/>
            <ac:inkMk id="482427" creationId="{A56EA9DB-99BC-47C2-AB08-86AE9153C11F}"/>
          </ac:inkMkLst>
        </pc:inkChg>
        <pc:inkChg chg="add del mod">
          <ac:chgData name="Usman Hashmi" userId="1586ae76-9757-4d64-bc5d-900d152efc38" providerId="ADAL" clId="{78144776-9B44-4683-9D09-9D520364B0B8}" dt="2022-10-07T01:00:13.068" v="227"/>
          <ac:inkMkLst>
            <pc:docMk/>
            <pc:sldMk cId="275655438" sldId="297"/>
            <ac:inkMk id="482429" creationId="{29D52874-B369-4DBF-9431-AB5BCBF06DD2}"/>
          </ac:inkMkLst>
        </pc:inkChg>
        <pc:inkChg chg="add del mod">
          <ac:chgData name="Usman Hashmi" userId="1586ae76-9757-4d64-bc5d-900d152efc38" providerId="ADAL" clId="{78144776-9B44-4683-9D09-9D520364B0B8}" dt="2022-10-07T01:00:13.070" v="228"/>
          <ac:inkMkLst>
            <pc:docMk/>
            <pc:sldMk cId="275655438" sldId="297"/>
            <ac:inkMk id="482430" creationId="{D8A905C0-11F0-4356-98B1-9C56B9862CEB}"/>
          </ac:inkMkLst>
        </pc:inkChg>
        <pc:inkChg chg="add del mod">
          <ac:chgData name="Usman Hashmi" userId="1586ae76-9757-4d64-bc5d-900d152efc38" providerId="ADAL" clId="{78144776-9B44-4683-9D09-9D520364B0B8}" dt="2022-10-07T01:00:13.073" v="230"/>
          <ac:inkMkLst>
            <pc:docMk/>
            <pc:sldMk cId="275655438" sldId="297"/>
            <ac:inkMk id="482432" creationId="{8AFC3A63-71F1-4AD6-A623-EDB8D02D553C}"/>
          </ac:inkMkLst>
        </pc:inkChg>
        <pc:inkChg chg="add del mod">
          <ac:chgData name="Usman Hashmi" userId="1586ae76-9757-4d64-bc5d-900d152efc38" providerId="ADAL" clId="{78144776-9B44-4683-9D09-9D520364B0B8}" dt="2022-10-07T01:00:13.072" v="229"/>
          <ac:inkMkLst>
            <pc:docMk/>
            <pc:sldMk cId="275655438" sldId="297"/>
            <ac:inkMk id="482433" creationId="{876E7E4B-81B3-4A36-BF78-DB36753A4891}"/>
          </ac:inkMkLst>
        </pc:inkChg>
        <pc:inkChg chg="add mod">
          <ac:chgData name="Usman Hashmi" userId="1586ae76-9757-4d64-bc5d-900d152efc38" providerId="ADAL" clId="{78144776-9B44-4683-9D09-9D520364B0B8}" dt="2022-10-07T01:00:24.083" v="235"/>
          <ac:inkMkLst>
            <pc:docMk/>
            <pc:sldMk cId="275655438" sldId="297"/>
            <ac:inkMk id="482435" creationId="{7BBE387C-B6AA-4118-B38D-AC0C95EF94DE}"/>
          </ac:inkMkLst>
        </pc:inkChg>
        <pc:inkChg chg="add del mod">
          <ac:chgData name="Usman Hashmi" userId="1586ae76-9757-4d64-bc5d-900d152efc38" providerId="ADAL" clId="{78144776-9B44-4683-9D09-9D520364B0B8}" dt="2022-10-07T01:00:24.083" v="235"/>
          <ac:inkMkLst>
            <pc:docMk/>
            <pc:sldMk cId="275655438" sldId="297"/>
            <ac:inkMk id="482436" creationId="{393E05EB-A277-437D-A554-97043CF325F7}"/>
          </ac:inkMkLst>
        </pc:inkChg>
        <pc:inkChg chg="add mod">
          <ac:chgData name="Usman Hashmi" userId="1586ae76-9757-4d64-bc5d-900d152efc38" providerId="ADAL" clId="{78144776-9B44-4683-9D09-9D520364B0B8}" dt="2022-10-07T01:01:39.832" v="298"/>
          <ac:inkMkLst>
            <pc:docMk/>
            <pc:sldMk cId="275655438" sldId="297"/>
            <ac:inkMk id="482438" creationId="{2EDBEC82-B782-42E7-8FBE-318A8F8219CA}"/>
          </ac:inkMkLst>
        </pc:inkChg>
        <pc:inkChg chg="add del mod">
          <ac:chgData name="Usman Hashmi" userId="1586ae76-9757-4d64-bc5d-900d152efc38" providerId="ADAL" clId="{78144776-9B44-4683-9D09-9D520364B0B8}" dt="2022-10-07T01:01:39.829" v="286"/>
          <ac:inkMkLst>
            <pc:docMk/>
            <pc:sldMk cId="275655438" sldId="297"/>
            <ac:inkMk id="482439" creationId="{744DBFDB-C0E3-4516-B51D-13C46FE75246}"/>
          </ac:inkMkLst>
        </pc:inkChg>
        <pc:inkChg chg="add del mod">
          <ac:chgData name="Usman Hashmi" userId="1586ae76-9757-4d64-bc5d-900d152efc38" providerId="ADAL" clId="{78144776-9B44-4683-9D09-9D520364B0B8}" dt="2022-10-07T01:01:39.809" v="256"/>
          <ac:inkMkLst>
            <pc:docMk/>
            <pc:sldMk cId="275655438" sldId="297"/>
            <ac:inkMk id="482441" creationId="{D2649F18-029E-4CF3-8520-F5E4EEAC6A40}"/>
          </ac:inkMkLst>
        </pc:inkChg>
        <pc:inkChg chg="add del mod">
          <ac:chgData name="Usman Hashmi" userId="1586ae76-9757-4d64-bc5d-900d152efc38" providerId="ADAL" clId="{78144776-9B44-4683-9D09-9D520364B0B8}" dt="2022-10-07T01:01:39.808" v="254"/>
          <ac:inkMkLst>
            <pc:docMk/>
            <pc:sldMk cId="275655438" sldId="297"/>
            <ac:inkMk id="482443" creationId="{ABE81C53-9A2E-49DE-A47C-474EE48BD554}"/>
          </ac:inkMkLst>
        </pc:inkChg>
        <pc:inkChg chg="add del mod">
          <ac:chgData name="Usman Hashmi" userId="1586ae76-9757-4d64-bc5d-900d152efc38" providerId="ADAL" clId="{78144776-9B44-4683-9D09-9D520364B0B8}" dt="2022-10-07T01:01:39.823" v="269"/>
          <ac:inkMkLst>
            <pc:docMk/>
            <pc:sldMk cId="275655438" sldId="297"/>
            <ac:inkMk id="482445" creationId="{7BE9D7D6-0983-42DE-B361-C8DF9522D17C}"/>
          </ac:inkMkLst>
        </pc:inkChg>
        <pc:inkChg chg="add mod">
          <ac:chgData name="Usman Hashmi" userId="1586ae76-9757-4d64-bc5d-900d152efc38" providerId="ADAL" clId="{78144776-9B44-4683-9D09-9D520364B0B8}" dt="2022-10-07T01:02:02.570" v="309"/>
          <ac:inkMkLst>
            <pc:docMk/>
            <pc:sldMk cId="275655438" sldId="297"/>
            <ac:inkMk id="482447" creationId="{EE80C663-C2D3-4345-A65A-BBF25D35F504}"/>
          </ac:inkMkLst>
        </pc:inkChg>
        <pc:inkChg chg="add mod">
          <ac:chgData name="Usman Hashmi" userId="1586ae76-9757-4d64-bc5d-900d152efc38" providerId="ADAL" clId="{78144776-9B44-4683-9D09-9D520364B0B8}" dt="2022-10-07T01:02:02.570" v="309"/>
          <ac:inkMkLst>
            <pc:docMk/>
            <pc:sldMk cId="275655438" sldId="297"/>
            <ac:inkMk id="482448" creationId="{2B174885-4200-4FB8-8C8C-D5E03C4812D3}"/>
          </ac:inkMkLst>
        </pc:inkChg>
        <pc:inkChg chg="add mod">
          <ac:chgData name="Usman Hashmi" userId="1586ae76-9757-4d64-bc5d-900d152efc38" providerId="ADAL" clId="{78144776-9B44-4683-9D09-9D520364B0B8}" dt="2022-10-07T01:02:02.570" v="309"/>
          <ac:inkMkLst>
            <pc:docMk/>
            <pc:sldMk cId="275655438" sldId="297"/>
            <ac:inkMk id="482449" creationId="{C3441EDD-7F88-4827-B1E5-72EBABDF2068}"/>
          </ac:inkMkLst>
        </pc:inkChg>
        <pc:inkChg chg="add mod">
          <ac:chgData name="Usman Hashmi" userId="1586ae76-9757-4d64-bc5d-900d152efc38" providerId="ADAL" clId="{78144776-9B44-4683-9D09-9D520364B0B8}" dt="2022-10-07T01:02:02.570" v="309"/>
          <ac:inkMkLst>
            <pc:docMk/>
            <pc:sldMk cId="275655438" sldId="297"/>
            <ac:inkMk id="482451" creationId="{56864712-E313-40C8-AC97-577D5EADD8DC}"/>
          </ac:inkMkLst>
        </pc:inkChg>
        <pc:inkChg chg="add mod">
          <ac:chgData name="Usman Hashmi" userId="1586ae76-9757-4d64-bc5d-900d152efc38" providerId="ADAL" clId="{78144776-9B44-4683-9D09-9D520364B0B8}" dt="2022-10-07T01:02:02.570" v="309"/>
          <ac:inkMkLst>
            <pc:docMk/>
            <pc:sldMk cId="275655438" sldId="297"/>
            <ac:inkMk id="482452" creationId="{7C30AE8D-B696-4DE4-86AE-4343F53F588E}"/>
          </ac:inkMkLst>
        </pc:inkChg>
        <pc:inkChg chg="add mod">
          <ac:chgData name="Usman Hashmi" userId="1586ae76-9757-4d64-bc5d-900d152efc38" providerId="ADAL" clId="{78144776-9B44-4683-9D09-9D520364B0B8}" dt="2022-10-07T01:02:02.570" v="309"/>
          <ac:inkMkLst>
            <pc:docMk/>
            <pc:sldMk cId="275655438" sldId="297"/>
            <ac:inkMk id="482453" creationId="{EF8F8290-56D8-4903-9077-B8123BFEC713}"/>
          </ac:inkMkLst>
        </pc:inkChg>
        <pc:inkChg chg="add mod">
          <ac:chgData name="Usman Hashmi" userId="1586ae76-9757-4d64-bc5d-900d152efc38" providerId="ADAL" clId="{78144776-9B44-4683-9D09-9D520364B0B8}" dt="2022-10-07T01:02:02.570" v="309"/>
          <ac:inkMkLst>
            <pc:docMk/>
            <pc:sldMk cId="275655438" sldId="297"/>
            <ac:inkMk id="482454" creationId="{AC892EBF-D562-4B59-A01C-C686EF0583DA}"/>
          </ac:inkMkLst>
        </pc:inkChg>
        <pc:inkChg chg="add mod">
          <ac:chgData name="Usman Hashmi" userId="1586ae76-9757-4d64-bc5d-900d152efc38" providerId="ADAL" clId="{78144776-9B44-4683-9D09-9D520364B0B8}" dt="2022-10-07T01:02:02.570" v="309"/>
          <ac:inkMkLst>
            <pc:docMk/>
            <pc:sldMk cId="275655438" sldId="297"/>
            <ac:inkMk id="482455" creationId="{9ABCCC2F-2074-4637-8977-7F03BA0827E8}"/>
          </ac:inkMkLst>
        </pc:inkChg>
        <pc:inkChg chg="add mod">
          <ac:chgData name="Usman Hashmi" userId="1586ae76-9757-4d64-bc5d-900d152efc38" providerId="ADAL" clId="{78144776-9B44-4683-9D09-9D520364B0B8}" dt="2022-10-07T01:02:02.570" v="309"/>
          <ac:inkMkLst>
            <pc:docMk/>
            <pc:sldMk cId="275655438" sldId="297"/>
            <ac:inkMk id="482456" creationId="{C4FB57E1-5CC9-42A4-9430-2E3E9913394A}"/>
          </ac:inkMkLst>
        </pc:inkChg>
        <pc:inkChg chg="add mod">
          <ac:chgData name="Usman Hashmi" userId="1586ae76-9757-4d64-bc5d-900d152efc38" providerId="ADAL" clId="{78144776-9B44-4683-9D09-9D520364B0B8}" dt="2022-10-07T01:02:09.117" v="317"/>
          <ac:inkMkLst>
            <pc:docMk/>
            <pc:sldMk cId="275655438" sldId="297"/>
            <ac:inkMk id="482458" creationId="{C8042885-04F3-43B6-AD74-5573AFD92B35}"/>
          </ac:inkMkLst>
        </pc:inkChg>
        <pc:inkChg chg="add mod">
          <ac:chgData name="Usman Hashmi" userId="1586ae76-9757-4d64-bc5d-900d152efc38" providerId="ADAL" clId="{78144776-9B44-4683-9D09-9D520364B0B8}" dt="2022-10-07T01:02:09.117" v="317"/>
          <ac:inkMkLst>
            <pc:docMk/>
            <pc:sldMk cId="275655438" sldId="297"/>
            <ac:inkMk id="482459" creationId="{F02142F3-42C5-4078-81B2-59456F48CDF7}"/>
          </ac:inkMkLst>
        </pc:inkChg>
        <pc:inkChg chg="add mod">
          <ac:chgData name="Usman Hashmi" userId="1586ae76-9757-4d64-bc5d-900d152efc38" providerId="ADAL" clId="{78144776-9B44-4683-9D09-9D520364B0B8}" dt="2022-10-07T01:02:09.117" v="317"/>
          <ac:inkMkLst>
            <pc:docMk/>
            <pc:sldMk cId="275655438" sldId="297"/>
            <ac:inkMk id="482460" creationId="{252B678D-1992-40F6-817B-9CCB90E2965E}"/>
          </ac:inkMkLst>
        </pc:inkChg>
        <pc:inkChg chg="add mod">
          <ac:chgData name="Usman Hashmi" userId="1586ae76-9757-4d64-bc5d-900d152efc38" providerId="ADAL" clId="{78144776-9B44-4683-9D09-9D520364B0B8}" dt="2022-10-07T01:02:09.117" v="317"/>
          <ac:inkMkLst>
            <pc:docMk/>
            <pc:sldMk cId="275655438" sldId="297"/>
            <ac:inkMk id="482461" creationId="{294E3A1A-45B3-47D5-9738-33AC082BC26C}"/>
          </ac:inkMkLst>
        </pc:inkChg>
        <pc:inkChg chg="add mod">
          <ac:chgData name="Usman Hashmi" userId="1586ae76-9757-4d64-bc5d-900d152efc38" providerId="ADAL" clId="{78144776-9B44-4683-9D09-9D520364B0B8}" dt="2022-10-07T01:02:09.117" v="317"/>
          <ac:inkMkLst>
            <pc:docMk/>
            <pc:sldMk cId="275655438" sldId="297"/>
            <ac:inkMk id="482462" creationId="{1982C996-7FDE-4BFC-A283-8CFDC276B3F0}"/>
          </ac:inkMkLst>
        </pc:inkChg>
        <pc:inkChg chg="add mod">
          <ac:chgData name="Usman Hashmi" userId="1586ae76-9757-4d64-bc5d-900d152efc38" providerId="ADAL" clId="{78144776-9B44-4683-9D09-9D520364B0B8}" dt="2022-10-07T01:02:09.117" v="317"/>
          <ac:inkMkLst>
            <pc:docMk/>
            <pc:sldMk cId="275655438" sldId="297"/>
            <ac:inkMk id="482463" creationId="{33E03D7C-879E-47A5-9BA9-A28E02C27425}"/>
          </ac:inkMkLst>
        </pc:inkChg>
        <pc:inkChg chg="add mod">
          <ac:chgData name="Usman Hashmi" userId="1586ae76-9757-4d64-bc5d-900d152efc38" providerId="ADAL" clId="{78144776-9B44-4683-9D09-9D520364B0B8}" dt="2022-10-07T01:02:09.117" v="317"/>
          <ac:inkMkLst>
            <pc:docMk/>
            <pc:sldMk cId="275655438" sldId="297"/>
            <ac:inkMk id="482464" creationId="{414693B4-2965-4757-BCDD-7EA4386303D2}"/>
          </ac:inkMkLst>
        </pc:inkChg>
        <pc:inkChg chg="add mod">
          <ac:chgData name="Usman Hashmi" userId="1586ae76-9757-4d64-bc5d-900d152efc38" providerId="ADAL" clId="{78144776-9B44-4683-9D09-9D520364B0B8}" dt="2022-10-07T01:02:21.222" v="322"/>
          <ac:inkMkLst>
            <pc:docMk/>
            <pc:sldMk cId="275655438" sldId="297"/>
            <ac:inkMk id="482467" creationId="{CAEFFAE7-639A-4D89-8992-3F9314133562}"/>
          </ac:inkMkLst>
        </pc:inkChg>
        <pc:inkChg chg="add mod">
          <ac:chgData name="Usman Hashmi" userId="1586ae76-9757-4d64-bc5d-900d152efc38" providerId="ADAL" clId="{78144776-9B44-4683-9D09-9D520364B0B8}" dt="2022-10-07T01:02:21.222" v="322"/>
          <ac:inkMkLst>
            <pc:docMk/>
            <pc:sldMk cId="275655438" sldId="297"/>
            <ac:inkMk id="482468" creationId="{0F4F4C3C-637D-4463-B098-F4D665246CC1}"/>
          </ac:inkMkLst>
        </pc:inkChg>
        <pc:inkChg chg="add mod">
          <ac:chgData name="Usman Hashmi" userId="1586ae76-9757-4d64-bc5d-900d152efc38" providerId="ADAL" clId="{78144776-9B44-4683-9D09-9D520364B0B8}" dt="2022-10-07T01:02:21.222" v="322"/>
          <ac:inkMkLst>
            <pc:docMk/>
            <pc:sldMk cId="275655438" sldId="297"/>
            <ac:inkMk id="482469" creationId="{AE09CCB2-8C16-44D9-A894-7D76BFE59755}"/>
          </ac:inkMkLst>
        </pc:inkChg>
        <pc:inkChg chg="add mod">
          <ac:chgData name="Usman Hashmi" userId="1586ae76-9757-4d64-bc5d-900d152efc38" providerId="ADAL" clId="{78144776-9B44-4683-9D09-9D520364B0B8}" dt="2022-10-07T01:02:21.222" v="322"/>
          <ac:inkMkLst>
            <pc:docMk/>
            <pc:sldMk cId="275655438" sldId="297"/>
            <ac:inkMk id="482470" creationId="{FFFE017C-0ACA-4DB5-9674-B0306D3C715B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472" creationId="{85F597AF-BADF-41DE-BA60-334F056A6B6B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473" creationId="{6789A47E-0167-45F2-8AF4-267C766DB127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475" creationId="{BB99E872-7402-4566-B5D2-ED67565F24A9}"/>
          </ac:inkMkLst>
        </pc:inkChg>
        <pc:inkChg chg="add">
          <ac:chgData name="Usman Hashmi" userId="1586ae76-9757-4d64-bc5d-900d152efc38" providerId="ADAL" clId="{78144776-9B44-4683-9D09-9D520364B0B8}" dt="2022-10-07T01:03:39.253" v="328" actId="9405"/>
          <ac:inkMkLst>
            <pc:docMk/>
            <pc:sldMk cId="275655438" sldId="297"/>
            <ac:inkMk id="482477" creationId="{0DCEA74F-77FE-4CB8-94ED-65630114B10C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478" creationId="{9B7C3BD4-684E-45EA-B670-3B5656DA42D2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480" creationId="{A5423217-822F-4174-9B88-45245E69912A}"/>
          </ac:inkMkLst>
        </pc:inkChg>
        <pc:inkChg chg="add mod">
          <ac:chgData name="Usman Hashmi" userId="1586ae76-9757-4d64-bc5d-900d152efc38" providerId="ADAL" clId="{78144776-9B44-4683-9D09-9D520364B0B8}" dt="2022-10-07T01:05:29.657" v="357"/>
          <ac:inkMkLst>
            <pc:docMk/>
            <pc:sldMk cId="275655438" sldId="297"/>
            <ac:inkMk id="482481" creationId="{5137390D-D794-48D1-A0BD-727B4280471E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483" creationId="{67BA6F6B-3A61-4074-9081-73D4044399AB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484" creationId="{5FDADA88-3BF9-4072-8FBA-DA1246362300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485" creationId="{5D3748B2-932E-40A2-BC8D-0DAD7CA8FBDF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486" creationId="{AF16F568-E5DA-4B55-ADC3-4983E8D721F3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488" creationId="{23C8EA45-CA40-40DC-B354-02A89470A87E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489" creationId="{49931725-D438-479C-B3AC-FB9EE60033FF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491" creationId="{EC835446-ED74-4DF5-AC8B-266F3A357988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493" creationId="{2A764F66-7131-4331-8114-9878918DB42A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495" creationId="{3D6906D9-98B7-4031-AF7C-207200880897}"/>
          </ac:inkMkLst>
        </pc:inkChg>
        <pc:inkChg chg="add mod">
          <ac:chgData name="Usman Hashmi" userId="1586ae76-9757-4d64-bc5d-900d152efc38" providerId="ADAL" clId="{78144776-9B44-4683-9D09-9D520364B0B8}" dt="2022-10-07T01:06:05.443" v="367"/>
          <ac:inkMkLst>
            <pc:docMk/>
            <pc:sldMk cId="275655438" sldId="297"/>
            <ac:inkMk id="482496" creationId="{ED394443-050A-430E-B054-48949772EF65}"/>
          </ac:inkMkLst>
        </pc:inkChg>
        <pc:inkChg chg="add">
          <ac:chgData name="Usman Hashmi" userId="1586ae76-9757-4d64-bc5d-900d152efc38" providerId="ADAL" clId="{78144776-9B44-4683-9D09-9D520364B0B8}" dt="2022-10-07T01:12:49.774" v="368" actId="9405"/>
          <ac:inkMkLst>
            <pc:docMk/>
            <pc:sldMk cId="275655438" sldId="297"/>
            <ac:inkMk id="482498" creationId="{23BAA113-7399-48A1-9E33-29CCD27C5841}"/>
          </ac:inkMkLst>
        </pc:inkChg>
      </pc:sldChg>
      <pc:sldChg chg="addSp delSp modSp mod">
        <pc:chgData name="Usman Hashmi" userId="1586ae76-9757-4d64-bc5d-900d152efc38" providerId="ADAL" clId="{78144776-9B44-4683-9D09-9D520364B0B8}" dt="2022-10-13T07:37:21.482" v="432" actId="20578"/>
        <pc:sldMkLst>
          <pc:docMk/>
          <pc:sldMk cId="526411791" sldId="298"/>
        </pc:sldMkLst>
        <pc:grpChg chg="mod">
          <ac:chgData name="Usman Hashmi" userId="1586ae76-9757-4d64-bc5d-900d152efc38" providerId="ADAL" clId="{78144776-9B44-4683-9D09-9D520364B0B8}" dt="2022-10-07T01:13:45.563" v="375"/>
          <ac:grpSpMkLst>
            <pc:docMk/>
            <pc:sldMk cId="526411791" sldId="298"/>
            <ac:grpSpMk id="7" creationId="{EB19B956-10C6-48BF-8955-F173767471FE}"/>
          </ac:grpSpMkLst>
        </pc:grpChg>
        <pc:graphicFrameChg chg="mod modGraphic">
          <ac:chgData name="Usman Hashmi" userId="1586ae76-9757-4d64-bc5d-900d152efc38" providerId="ADAL" clId="{78144776-9B44-4683-9D09-9D520364B0B8}" dt="2022-10-13T07:37:21.482" v="432" actId="20578"/>
          <ac:graphicFrameMkLst>
            <pc:docMk/>
            <pc:sldMk cId="526411791" sldId="298"/>
            <ac:graphicFrameMk id="490499" creationId="{00000000-0000-0000-0000-000000000000}"/>
          </ac:graphicFrameMkLst>
        </pc:graphicFrameChg>
        <pc:inkChg chg="add del">
          <ac:chgData name="Usman Hashmi" userId="1586ae76-9757-4d64-bc5d-900d152efc38" providerId="ADAL" clId="{78144776-9B44-4683-9D09-9D520364B0B8}" dt="2022-10-07T01:13:39.870" v="370" actId="9405"/>
          <ac:inkMkLst>
            <pc:docMk/>
            <pc:sldMk cId="526411791" sldId="298"/>
            <ac:inkMk id="2" creationId="{B2B2D5B2-1E8A-4A40-A317-FD9EAE75B336}"/>
          </ac:inkMkLst>
        </pc:inkChg>
        <pc:inkChg chg="add mod">
          <ac:chgData name="Usman Hashmi" userId="1586ae76-9757-4d64-bc5d-900d152efc38" providerId="ADAL" clId="{78144776-9B44-4683-9D09-9D520364B0B8}" dt="2022-10-07T01:13:45.563" v="375"/>
          <ac:inkMkLst>
            <pc:docMk/>
            <pc:sldMk cId="526411791" sldId="298"/>
            <ac:inkMk id="3" creationId="{88EA3871-ED4C-4E9D-85EA-E27994EDD5B4}"/>
          </ac:inkMkLst>
        </pc:inkChg>
        <pc:inkChg chg="add mod">
          <ac:chgData name="Usman Hashmi" userId="1586ae76-9757-4d64-bc5d-900d152efc38" providerId="ADAL" clId="{78144776-9B44-4683-9D09-9D520364B0B8}" dt="2022-10-07T01:13:45.563" v="375"/>
          <ac:inkMkLst>
            <pc:docMk/>
            <pc:sldMk cId="526411791" sldId="298"/>
            <ac:inkMk id="4" creationId="{569725E1-2126-4DCC-AB5B-5A4F6E1D5383}"/>
          </ac:inkMkLst>
        </pc:inkChg>
        <pc:inkChg chg="add mod">
          <ac:chgData name="Usman Hashmi" userId="1586ae76-9757-4d64-bc5d-900d152efc38" providerId="ADAL" clId="{78144776-9B44-4683-9D09-9D520364B0B8}" dt="2022-10-07T01:13:45.563" v="375"/>
          <ac:inkMkLst>
            <pc:docMk/>
            <pc:sldMk cId="526411791" sldId="298"/>
            <ac:inkMk id="5" creationId="{021868C6-FD8A-4E9D-ADAC-971D5A1F0E7C}"/>
          </ac:inkMkLst>
        </pc:inkChg>
        <pc:inkChg chg="add mod">
          <ac:chgData name="Usman Hashmi" userId="1586ae76-9757-4d64-bc5d-900d152efc38" providerId="ADAL" clId="{78144776-9B44-4683-9D09-9D520364B0B8}" dt="2022-10-07T01:13:45.563" v="375"/>
          <ac:inkMkLst>
            <pc:docMk/>
            <pc:sldMk cId="526411791" sldId="298"/>
            <ac:inkMk id="6" creationId="{EB719CAE-AAEB-4B13-B8E8-67EBB63A697B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ea typeface="+mn-ea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/>
            <a:fld id="{C4E94F58-9344-DA4D-B7BF-056786D8D00E}" type="slidenum">
              <a:rPr lang="en-US" sz="1400">
                <a:latin typeface="Calibri" charset="0"/>
                <a:cs typeface="Calibri" charset="0"/>
              </a:rPr>
              <a:pPr algn="r" eaLnBrk="0" hangingPunct="0"/>
              <a:t>‹#›</a:t>
            </a:fld>
            <a:endParaRPr lang="en-US" sz="140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514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7T00:42:36.0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0,'7727'0,"-7783"0,-19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4:51.3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0 339 1068 0 0,'4'-13'3324'0'0,"3"21"-1718"0"0,11 29-571 0 0,-14-28-412 0 0,-4-9-599 0 0,0 1-1 0 0,0-1 1 0 0,1 1 0 0 0,-1-1-1 0 0,0 1 1 0 0,1-1 0 0 0,-1 1 0 0 0,0-1-1 0 0,1 1 1 0 0,-1-1 0 0 0,1 1-1 0 0,-1-1 1 0 0,1 0 0 0 0,-1 1-1 0 0,1-1 1 0 0,-1 0 0 0 0,1 1-1 0 0,-1-1 1 0 0,1 0 0 0 0,-1 0-1 0 0,1 1 1 0 0,0-1 0 0 0,-1 0 0 0 0,1 0-1 0 0,-1 0 1 0 0,1 0 0 0 0,0 0-1 0 0,0 0 1 0 0,17-10 145 0 0,11-25-218 0 0,-26 32 111 0 0,34-51 89 0 0,59-114 0 0 0,-97 172-92 0 0,1 0 0 0 0,-1 0 0 0 0,1 0-1 0 0,0 0 1 0 0,0 0 0 0 0,0 0 0 0 0,2 4 0 0 0,-1 8 42 0 0,-4 20-3 0 0,2-28-67 0 0,0 0 0 0 0,0 0 0 0 0,1 1 0 0 0,0-1 0 0 0,1 0 0 0 0,-1 1 0 0 0,2-1 0 0 0,-1 0 0 0 0,1 0 0 0 0,5 14 0 0 0,-6-21-29 0 0,-1-1 0 0 0,1 1 0 0 0,0 0-1 0 0,0 0 1 0 0,0-1 0 0 0,0 1 0 0 0,0-1 0 0 0,0 1-1 0 0,0-1 1 0 0,0 0 0 0 0,1 1 0 0 0,-1-1 0 0 0,0 0 0 0 0,0 0-1 0 0,0 1 1 0 0,0-1 0 0 0,0 0 0 0 0,0 0 0 0 0,1 0-1 0 0,-1-1 1 0 0,0 1 0 0 0,0 0 0 0 0,0 0 0 0 0,0-1-1 0 0,0 1 1 0 0,0 0 0 0 0,2-2 0 0 0,30-14-243 0 0,-22 6 113 0 0,0 0 1 0 0,0-1 0 0 0,-1 0 0 0 0,0 0 0 0 0,-1-1 0 0 0,-1-1-1 0 0,0 0 1 0 0,0 0 0 0 0,7-18 0 0 0,0-8 94 0 0,-1-1 0 0 0,10-45 0 0 0,-30 106 266 0 0,3-11-202 0 0,0 0 0 0 0,0 0 0 0 0,1 0 1 0 0,0 0-1 0 0,1 1 0 0 0,0-1 0 0 0,1 0 0 0 0,0 1 0 0 0,0-1 1 0 0,3 12-1 0 0,12 18 557 0 0,-2-23-1690 0 0,5-6-3888 0 0,-14-11 3681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6:54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28 740 1348 0 0,'-27'-11'10370'0'0,"30"51"-10114"0"0,1 0 0 0 0,2 0 1 0 0,15 49-1 0 0,-8-35-120 0 0,-10-42-106 0 0,35 138 217 0 0,-30-123-114 0 0,2-1-1 0 0,0-1 1 0 0,22 38 0 0 0,-31-60-110 0 0,1-1 1 0 0,-1 0-1 0 0,1 0 0 0 0,-1 0 0 0 0,1 0 0 0 0,0-1 0 0 0,0 1 0 0 0,-1 0 0 0 0,1-1 1 0 0,0 1-1 0 0,0-1 0 0 0,1 0 0 0 0,-1 1 0 0 0,0-1 0 0 0,0 0 0 0 0,1 0 1 0 0,-1-1-1 0 0,1 1 0 0 0,-1 0 0 0 0,0-1 0 0 0,1 0 0 0 0,-1 1 0 0 0,1-1 1 0 0,-1 0-1 0 0,1 0 0 0 0,-1 0 0 0 0,1-1 0 0 0,-1 1 0 0 0,4-1 0 0 0,4-2 15 0 0,0-1 0 0 0,0 0 1 0 0,-1 0-1 0 0,1-1 0 0 0,10-7 0 0 0,-12 7-29 0 0,31-21 84 0 0,-1-2 1 0 0,-1-2-1 0 0,-2-1 0 0 0,40-46 0 0 0,-44 45-47 0 0,31-31 20 0 0,261-254 146 0 0,-247 252-175 0 0,2 2 1 0 0,130-79 0 0 0,-93 75-43 0 0,2 6-1 0 0,248-91 0 0 0,33 44-3209 0 0,-328 92-403 0 0,-48 7 403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6:48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308 39 2940 0 0,'1'-5'687'0'0,"0"0"0"0"0,0 0-1 0 0,0 0 1 0 0,1 1 0 0 0,-1-1 0 0 0,4-5-1 0 0,-7 16-498 0 0,1-1-1 0 0,-1 0 0 0 0,0 0 0 0 0,0 0 1 0 0,0 0-1 0 0,0 0 0 0 0,-1 0 0 0 0,0-1 0 0 0,0 1 1 0 0,-5 5-1 0 0,-11 18 175 0 0,-61 123 504 0 0,47-85-562 0 0,-110 266 1017 0 0,142-330-1304 0 0,-2 4 89 0 0,1 0 0 0 0,0 1 0 0 0,0-1-1 0 0,0 1 1 0 0,0 12 0 0 0,27-33 480 0 0,-12 6-550 0 0,1 1 0 0 0,-1 1 1 0 0,1 1-1 0 0,1 0 0 0 0,-1 0 0 0 0,0 1 1 0 0,1 1-1 0 0,18-1 0 0 0,25-8-2 0 0,184-36-509 0 0,-204 43-316 0 0,-1 2-1 0 0,1 2 1 0 0,-1 2-1 0 0,60 7 1 0 0,-85-6-1926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6:49.8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596 143 4824 0 0,'7'-61'9633'0'0,"-9"57"-9523"0"0,1 0 1 0 0,-1 0-1 0 0,0 0 1 0 0,0 0 0 0 0,-1 0-1 0 0,1 1 1 0 0,-1-1-1 0 0,-6-5 1 0 0,-2-5 366 0 0,9 10-380 0 0,1 2-59 0 0,0 0 0 0 0,0 0 0 0 0,-1 0-1 0 0,1 0 1 0 0,0 0 0 0 0,-1 1 0 0 0,1-1 0 0 0,-1 0 0 0 0,0 1-1 0 0,0-1 1 0 0,-3-1 0 0 0,4 3-38 0 0,-1 0 0 0 0,1 0 0 0 0,0 1 0 0 0,-1-1 0 0 0,1 1 0 0 0,0-1 1 0 0,0 1-1 0 0,0-1 0 0 0,-1 1 0 0 0,1 0 0 0 0,0 0 0 0 0,0-1 0 0 0,0 1 0 0 0,0 0 0 0 0,0 0 0 0 0,0 0 0 0 0,1 0 0 0 0,-1 0 0 0 0,0 1 0 0 0,0-1 0 0 0,1 0 0 0 0,-1 0 0 0 0,0 3 0 0 0,-313 438 231 0 0,110-149-96 0 0,249-330-179 0 0,-32 27 27 0 0,-5 4-9 0 0,1-1 0 0 0,0 2 1 0 0,0-1-1 0 0,1 1 0 0 0,16-6 1 0 0,-22 9 19 0 0,-1 1 0 0 0,0 0 1 0 0,1 1-1 0 0,0-1 0 0 0,-1 1 1 0 0,1-1-1 0 0,-1 1 0 0 0,1 0 0 0 0,0 0 1 0 0,-1 1-1 0 0,1-1 0 0 0,-1 1 1 0 0,1 0-1 0 0,-1-1 0 0 0,1 2 1 0 0,-1-1-1 0 0,1 0 0 0 0,-1 1 1 0 0,0-1-1 0 0,5 4 0 0 0,46 36-14 0 0,-31-22 7 0 0,1-1 0 0 0,1-1-1 0 0,0-1 1 0 0,1-1 0 0 0,0-1-1 0 0,53 18 1 0 0,211 52-35 0 0,-226-67 14 0 0,-49-14-234 0 0,-1 1-1 0 0,0 0 0 0 0,0 1 1 0 0,0 0-1 0 0,0 1 1 0 0,-1 1-1 0 0,18 11 1 0 0,-30-17 31 0 0,0 0 1 0 0,1 0 0 0 0,-1 0 0 0 0,0 0 0 0 0,0 0 0 0 0,0 0-1 0 0,0 0 1 0 0,0 0 0 0 0,-1 0 0 0 0,1 1 0 0 0,0-1-1 0 0,-1 0 1 0 0,1 0 0 0 0,0 1 0 0 0,-1-1 0 0 0,1 1-1 0 0,-1-1 1 0 0,0 1 0 0 0,0-1 0 0 0,1 0 0 0 0,-1 1-1 0 0,0-1 1 0 0,0 3 0 0 0,-2 5-2916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6:56.7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925 2015 3336 0 0,'1'-3'175'0'0,"1"-1"-1"0"0,0 1 0 0 0,0-1 1 0 0,0 1-1 0 0,0 0 1 0 0,1-1-1 0 0,0 1 0 0 0,-1 1 1 0 0,1-1-1 0 0,0 0 0 0 0,0 1 1 0 0,0-1-1 0 0,0 1 1 0 0,1 0-1 0 0,-1 0 0 0 0,1 0 1 0 0,-1 0-1 0 0,1 1 0 0 0,0 0 1 0 0,0-1-1 0 0,-1 1 1 0 0,1 1-1 0 0,0-1 0 0 0,0 0 1 0 0,0 1-1 0 0,0 0 0 0 0,6 0 1 0 0,44 6 1041 0 0,-42-4-741 0 0,1 0 1 0 0,25-1-1 0 0,114-15 696 0 0,-96 7-1033 0 0,-38 5-76 0 0,646-76 1153 0 0,-321 16-957 0 0,-242 41-242 0 0,54-13-100 0 0,-3-7 1 0 0,-2-6-1 0 0,185-86 0 0 0,-300 116 79 0 0,0-1-1 0 0,-1-2 1 0 0,53-41-1 0 0,-70 47 31 0 0,0-1 0 0 0,-1 0 0 0 0,-1-2 0 0 0,0 1 0 0 0,-1-2 0 0 0,-1 0-1 0 0,19-34 1 0 0,-28 42-7 0 0,0 1 0 0 0,-1-1 0 0 0,0 0 0 0 0,-1 0 0 0 0,0 0 0 0 0,0-1 0 0 0,-1 1-1 0 0,0 0 1 0 0,-1-1 0 0 0,0 1 0 0 0,-1-1 0 0 0,0 1 0 0 0,-4-15 0 0 0,1 8-9 0 0,-1 1-1 0 0,0-1 1 0 0,-2 1 0 0 0,0 1 0 0 0,0-1-1 0 0,-2 1 1 0 0,-10-16 0 0 0,-8-3-12 0 0,0 1 0 0 0,-3 1 1 0 0,0 1-1 0 0,-2 2 0 0 0,-1 1 0 0 0,-1 2 1 0 0,-44-25-1 0 0,-277-131-110 0 0,109 63-26 0 0,73 22-17 0 0,-70-36-8 0 0,166 95 112 0 0,-101-34 0 0 0,142 61 25 0 0,0 1 1 0 0,0 3-1 0 0,-1 0 0 0 0,0 3 1 0 0,0 1-1 0 0,0 1 0 0 0,-1 2 1 0 0,1 2-1 0 0,0 2 0 0 0,0 1 1 0 0,1 2-1 0 0,-1 1 0 0 0,1 2 1 0 0,-52 21-1 0 0,27-3-17 0 0,0 2 0 0 0,2 3 0 0 0,-58 43 0 0 0,-155 133-98 0 0,259-199 137 0 0,-323 300-138 0 0,267-242 124 0 0,-262 297-149 0 0,324-357 157 0 0,1 1-1 0 0,0-1 1 0 0,1 1 0 0 0,-1 0-1 0 0,2 1 1 0 0,-1-1 0 0 0,1 1-1 0 0,1 0 1 0 0,0 0 0 0 0,0 0-1 0 0,1 0 1 0 0,0 1-1 0 0,1-1 1 0 0,0 1 0 0 0,1-1-1 0 0,0 1 1 0 0,0-1 0 0 0,1 1-1 0 0,1-1 1 0 0,0 0 0 0 0,0 1-1 0 0,1-1 1 0 0,0 0-1 0 0,8 16 1 0 0,-1-8 17 0 0,0-1-1 0 0,2 0 1 0 0,0 0 0 0 0,0-1-1 0 0,2-1 1 0 0,27 25 0 0 0,-15-19 19 0 0,1 0 0 0 0,0-2 0 0 0,49 24 0 0 0,-6-10 58 0 0,1-4 0 0 0,147 39 0 0 0,-121-46-26 0 0,1-4-1 0 0,0-5 1 0 0,1-3 0 0 0,0-5 0 0 0,0-5 0 0 0,1-3-1 0 0,-1-5 1 0 0,-1-5 0 0 0,152-38 0 0 0,10-23-52 0 0,329-143 0 0 0,-568 209-158 0 0,-1-1 1 0 0,0-1-1 0 0,0 0 1 0 0,-1-1-1 0 0,0-2 1 0 0,-2 0-1 0 0,33-29 1 0 0,-49 40-26 0 0,1 1 0 0 0,-1-1 0 0 0,0 0 0 0 0,0 0-1 0 0,0 0 1 0 0,0 1 0 0 0,0-1 0 0 0,0 0 0 0 0,0 0 0 0 0,0 0 0 0 0,-1-1 0 0 0,1 1 0 0 0,-1 0 0 0 0,0 0 0 0 0,1 0 0 0 0,-1-3 0 0 0,0-5-2979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3:29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1 836 0 0,'11'41'2625'0'0,"-4"-28"-4201"0"0,-7-10 595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3:30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946 292 984 0 0,'-3'-2'198'0'0,"0"1"-1"0"0,0 0 0 0 0,0 0 1 0 0,-1 0-1 0 0,1 0 1 0 0,0 1-1 0 0,-1-1 1 0 0,1 1-1 0 0,0 0 1 0 0,-1 0-1 0 0,1 0 0 0 0,0 0 1 0 0,-4 2-1 0 0,-22-3 990 0 0,12-1-1001 0 0,0 0 0 0 0,-1 2 0 0 0,1-1-1 0 0,-1 2 1 0 0,1 1 0 0 0,0 0 0 0 0,0 1-1 0 0,0 0 1 0 0,-20 8 0 0 0,-12 6-3 0 0,-84 43-1 0 0,84-32-179 0 0,0 3 0 0 0,-70 58 1 0 0,48-34-21 0 0,53-40-6 0 0,0 1 0 0 0,2 0 0 0 0,-1 1 0 0 0,2 0 0 0 0,0 1 0 0 0,2 1 0 0 0,0 1 0 0 0,0 0 0 0 0,2 0 0 0 0,1 1 0 0 0,1 1 0 0 0,0-1 0 0 0,2 2 0 0 0,0-1 0 0 0,-5 36 0 0 0,11-48 75 0 0,0 0 1 0 0,0 0 0 0 0,1 0 0 0 0,1 1-1 0 0,0-1 1 0 0,0 0 0 0 0,1 0 0 0 0,0 0-1 0 0,1 0 1 0 0,0 0 0 0 0,1-1-1 0 0,0 1 1 0 0,0-1 0 0 0,1 0 0 0 0,0 0-1 0 0,0 0 1 0 0,1-1 0 0 0,0 0 0 0 0,9 9-1 0 0,-6-9 20 0 0,-1 0-1 0 0,2-1 0 0 0,-1 0 1 0 0,1 0-1 0 0,0-1 0 0 0,0 0 1 0 0,1-1-1 0 0,0 0 0 0 0,0 0 0 0 0,0-1 1 0 0,0-1-1 0 0,1 0 0 0 0,0-1 1 0 0,-1 0-1 0 0,1 0 0 0 0,16-1 0 0 0,287-24 657 0 0,-129 5-579 0 0,353-45 189 0 0,-105-11-132 0 0,-402 67-160 0 0,-1-1 0 0 0,0-2 0 0 0,0-1 0 0 0,-1-2 0 0 0,0-1 0 0 0,-1-1 0 0 0,-1-1 0 0 0,-1-1 0 0 0,0-2 0 0 0,-1-1 0 0 0,-1-1 0 0 0,-1-1 0 0 0,-1-1 0 0 0,-1-1 0 0 0,-1-1 0 0 0,-1-1 0 0 0,-1-1 0 0 0,19-37 0 0 0,-31 50 8 0 0,0 0-1 0 0,-2-1 1 0 0,0 1-1 0 0,0-1 0 0 0,-1 0 1 0 0,-1 0-1 0 0,-1-1 1 0 0,0 1-1 0 0,-1-1 1 0 0,-1 1-1 0 0,0-1 0 0 0,-1 1 1 0 0,0-1-1 0 0,-2 1 1 0 0,0 0-1 0 0,0 0 1 0 0,-1 0-1 0 0,-1 0 0 0 0,-1 0 1 0 0,0 1-1 0 0,-1 0 1 0 0,-12-19-1 0 0,8 14-54 0 0,-1 0 0 0 0,-1 1 0 0 0,-1 0 0 0 0,0 1 0 0 0,-1 1 0 0 0,-1 0 0 0 0,0 1 0 0 0,-1 1 0 0 0,-31-19 0 0 0,47 32 1 0 0,-25-15-45 0 0,-43-19 1 0 0,40 24 16 0 0,-1 2 0 0 0,1 1 0 0 0,-1 2 0 0 0,-1 1 0 0 0,1 1 0 0 0,-1 1 1 0 0,1 2-1 0 0,-1 1 0 0 0,0 1 0 0 0,-41 8 0 0 0,20 1-40 0 0,1 2-1 0 0,0 2 1 0 0,2 2-1 0 0,-1 3 1 0 0,-60 32-1 0 0,64-25-648 0 0,1 1-1 0 0,-62 51 1 0 0,74-50-2046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3:32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629 67 1744 0 0,'5'-14'568'0'0,"-2"7"-272"0"0,0 0 1 0 0,-1 0-1 0 0,0-1 1 0 0,-1 1-1 0 0,2-9 1 0 0,-3 16-96 0 0,-23 25 1224 0 0,1-16-1154 0 0,-1-1 0 0 0,0-2 0 0 0,-46 8 0 0 0,26-5-29 0 0,-27 4 16 0 0,16-3-144 0 0,1 2-1 0 0,-77 28 1 0 0,118-35-504 0 0,1 1-1 0 0,-1 0 1 0 0,1 1-1 0 0,0 0 1 0 0,1 0-1 0 0,0 2 1 0 0,0-1-1 0 0,1 1 1 0 0,0 0-1 0 0,-9 13 1 0 0,4-3-921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5:16.1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21 463 944 0 0,'-3'-10'593'0'0,"1"1"1"0"0,0-1-1 0 0,0 1 0 0 0,1-1 0 0 0,0-11 1 0 0,-8-17 182 0 0,11 36-723 0 0,0 1 0 0 0,0 0-1 0 0,0 0 1 0 0,0-1 0 0 0,0 1 0 0 0,0 1 0 0 0,0-1 0 0 0,0 0-1 0 0,1 1 1 0 0,-1-1 0 0 0,0 1 0 0 0,0-1 0 0 0,5 1 0 0 0,7-3-34 0 0,7-1 17 0 0,0 0 0 0 0,37-1 0 0 0,6-2 12 0 0,125-16 118 0 0,23-3-21 0 0,66-8-275 0 0,-129 31 33 0 0,35-2 137 0 0,-21-9 20 0 0,310-39-208 0 0,-323 50 113 0 0,2 1 68 0 0,127-17 15 0 0,413-74 160 0 0,-346 50-196 0 0,-278 40-17 0 0,-1 3 0 0 0,106 13 1 0 0,132 37-25 0 0,-262-42-25 0 0,42 9-531 0 0,90 31-1 0 0,-169-46 506 0 0,-1 0 0 0 0,0-1 0 0 0,1 2-1 0 0,-1-1 1 0 0,0 1 0 0 0,8 5 0 0 0,-10-5 49 0 0,-1 0 1 0 0,0 0-1 0 0,1 0 0 0 0,-1 0 1 0 0,0 0-1 0 0,-1 0 0 0 0,1 0 0 0 0,0 1 1 0 0,-1-1-1 0 0,0 1 0 0 0,2 6 1 0 0,27 145-123 0 0,-27-134 124 0 0,4 25 16 0 0,-3 0 0 0 0,-1 0 0 0 0,-2 0 0 0 0,-3 0 0 0 0,-1 0-1 0 0,-3-1 1 0 0,-1 1 0 0 0,-24 80 0 0 0,-102 207 109 0 0,32-86-25 0 0,-18 81 4 0 0,-143 348 323 0 0,142-371 14 0 0,95-212-314 0 0,4 0 1 0 0,4 1-1 0 0,-5 101 1 0 0,15-85 14 0 0,5-1 0 0 0,17 159 0 0 0,8-81-23 0 0,10 114 108 0 0,-31-277-173 0 0,6 103 121 0 0,-4 0-1 0 0,-17 149 1 0 0,-5-11 11 0 0,10-110-46 0 0,5-104-49 0 0,2 0 1 0 0,2 0 0 0 0,2 0 0 0 0,15 73 0 0 0,-11-93-5 0 0,1 0 1 0 0,2-1 0 0 0,1 0 0 0 0,1-1 0 0 0,2 0 0 0 0,1-1-1 0 0,1-1 1 0 0,26 34 0 0 0,53 54 162 0 0,29 39-20 0 0,-107-129-174 0 0,-1 0 0 0 0,-1 1-1 0 0,-1 1 1 0 0,16 45 0 0 0,-14-17 19 0 0,-2 1 0 0 0,-3 0 0 0 0,-2 0-1 0 0,-3 1 1 0 0,-2 0 0 0 0,-3 0 0 0 0,-9 87 0 0 0,-5-3 21 0 0,7 0 1 0 0,14 180-1 0 0,-5-293-26 0 0,0-1-1 0 0,2 1 1 0 0,2-1-1 0 0,13 38 0 0 0,-20-63-35 0 0,45 129 170 0 0,-19-62-83 0 0,-4 2 1 0 0,-2 1-1 0 0,10 73 1 0 0,4 355 322 0 0,-19-212-165 0 0,-11-165-181 0 0,-5 1 0 0 0,-34 243 0 0 0,-16 194 131 0 0,47-490-222 0 0,4 0 0 0 0,3 1 0 0 0,3-2 0 0 0,17 83 1 0 0,-19-126-4 0 0,-1 1 0 0 0,-1 0 1 0 0,-1-1-1 0 0,-5 45 0 0 0,-24 112 5 0 0,18-131-40 0 0,-99 547-822 0 0,99-542 687 0 0,3 1-1 0 0,2 0 0 0 0,3 1 1 0 0,2-1-1 0 0,13 91 1 0 0,-1 2 24 0 0,1 193-522 0 0,-9-213 494 0 0,-2 64 49 0 0,-25 206-1 0 0,17-357 160 0 0,-2-1-1 0 0,-27 84 1 0 0,-45 80 14 0 0,44-119-97 0 0,-3 6-426 0 0,17-45-6 0 0,2 0 0 0 0,3 1 0 0 0,-13 64 0 0 0,21-75 274 0 0,5-23 341 0 0,0 0 0 0 0,1 0 0 0 0,0 19 0 0 0,3-34-6 0 0,-1 1 0 0 0,1-1-1 0 0,-1 1 1 0 0,0-1 0 0 0,0 1 0 0 0,0-1-1 0 0,0 0 1 0 0,0 1 0 0 0,0-1-1 0 0,0 0 1 0 0,-1 0 0 0 0,1 0-1 0 0,-1 0 1 0 0,-3 3 0 0 0,-33 28 770 0 0,19-19-678 0 0,-1 2-84 0 0,0-1 0 0 0,-1 0 0 0 0,-24 10 0 0 0,-10 8-108 0 0,-34 21-111 0 0,-92 61-105 0 0,26-11-34 0 0,117-81 247 0 0,0-2 0 0 0,-1-1 1 0 0,-79 26-1 0 0,-126 21 683 0 0,164-51-146 0 0,-53 14 709 0 0,1 6 0 0 0,-136 57-1 0 0,134-46-1068 0 0,-251 54 0 0 0,375-99-175 0 0,4 0-5 0 0,-601 145 248 0 0,436-100 94 0 0,-175 35 184 0 0,345-82-530 0 0,-45 4 91 0 0,45-4-129 0 0,-1 1 0 0 0,0-1 0 0 0,0-1 0 0 0,0 1 0 0 0,1 0 0 0 0,-1 0-1 0 0,0 0 1 0 0,0-1 0 0 0,1 1 0 0 0,-1-1 0 0 0,0 0 0 0 0,1 1 0 0 0,-1-1 0 0 0,0 0 0 0 0,1 0 0 0 0,-1 0 0 0 0,1 0 0 0 0,0 0 0 0 0,-1 0 0 0 0,1-1 0 0 0,-2-1 0 0 0,3 2 4 0 0,0 1-1 0 0,0-1 1 0 0,0 1 0 0 0,0-1-1 0 0,0 1 1 0 0,0-1 0 0 0,1 1-1 0 0,-1 0 1 0 0,0-1 0 0 0,0 1-1 0 0,1-1 1 0 0,-1 1 0 0 0,0 0 0 0 0,0-1-1 0 0,1 1 1 0 0,-1 0 0 0 0,0-1-1 0 0,1 1 1 0 0,-1 0 0 0 0,0-1-1 0 0,1 1 1 0 0,-1 0 0 0 0,1 0 0 0 0,-1-1-1 0 0,0 1 1 0 0,1 0 0 0 0,-1 0-1 0 0,1 0 1 0 0,-1 0 0 0 0,1 0-1 0 0,-1-1 1 0 0,1 1 0 0 0,-1 0 0 0 0,1 0-1 0 0,0 0 1 0 0,20-3-1863 0 0,-4 3-874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5:18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1467 12 1848 0 0,'7'-7'673'0'0,"-16"3"-289"0"0,-23 4-114 0 0,29 0-245 0 0,-36 0 283 0 0,0 3 0 0 0,0 1-1 0 0,1 1 1 0 0,-1 3 0 0 0,1 1-1 0 0,1 1 1 0 0,0 3 0 0 0,-65 30-1 0 0,-48 39 84 0 0,-43 22 125 0 0,-43 27 225 0 0,160-81-559 0 0,-66 46 124 0 0,117-76-235 0 0,0 1 1 0 0,1 1 0 0 0,-27 33-1 0 0,37-39-13 0 0,2 1-1 0 0,0 0 0 0 0,0 1 0 0 0,2 0 0 0 0,-15 36 0 0 0,22-46-43 0 0,0 0-1 0 0,1 0 1 0 0,0 1-1 0 0,0-1 1 0 0,1 0-1 0 0,0 1 0 0 0,1-1 1 0 0,0 1-1 0 0,0-1 1 0 0,1 1-1 0 0,0-1 1 0 0,0 1-1 0 0,1-1 0 0 0,0 0 1 0 0,1 1-1 0 0,0-1 1 0 0,4 8-1 0 0,2 1 12 0 0,2 0-1 0 0,0-1 1 0 0,0 0-1 0 0,2-1 1 0 0,0-1-1 0 0,0 0 1 0 0,1 0-1 0 0,1-2 1 0 0,1 1-1 0 0,-1-2 1 0 0,23 12-1 0 0,3-1 53 0 0,0-2 0 0 0,1-3-1 0 0,76 23 1 0 0,-56-24 4 0 0,1-2 1 0 0,0-3-1 0 0,0-3 0 0 0,1-2 1 0 0,92-5-1 0 0,-153-1-78 0 0,313-25 241 0 0,-267 18-205 0 0,0-2 1 0 0,0-3-1 0 0,-1-1 0 0 0,61-26 0 0 0,-88 29-18 0 0,-1-1-1 0 0,0-1 0 0 0,0-1 0 0 0,-1 0 1 0 0,-1-2-1 0 0,0 0 0 0 0,-1-1 0 0 0,0 0 1 0 0,-2-2-1 0 0,0 0 0 0 0,-1 0 0 0 0,-1-1 1 0 0,0-1-1 0 0,-2 0 0 0 0,0-1 0 0 0,-1 0 1 0 0,6-23-1 0 0,-12 30-21 0 0,-1 0 0 0 0,0 1 0 0 0,-1-1 0 0 0,-1 0 0 0 0,0 0 0 0 0,-1 0 0 0 0,-2-21 0 0 0,-1 12-1 0 0,-1 0 1 0 0,-1 0-1 0 0,0 1 0 0 0,-11-24 0 0 0,-41-76-16 0 0,40 91-27 0 0,-2 1 0 0 0,-1 2 0 0 0,-1-1 0 0 0,-1 2-1 0 0,-2 1 1 0 0,0 1 0 0 0,-2 1 0 0 0,-1 1 0 0 0,0 2 0 0 0,-2 0 0 0 0,-1 2 0 0 0,0 2 0 0 0,-1 0 0 0 0,-1 2 0 0 0,0 1 0 0 0,-1 2 0 0 0,0 1 0 0 0,-1 2 0 0 0,0 1 0 0 0,-1 1 0 0 0,-40-1 0 0 0,23 7-569 0 0,0 1 0 0 0,-1 4 0 0 0,-58 10 0 0 0,-150 50-3978 0 0,200-48 3425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5:26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131 246 868 0 0,'0'-7'850'0'0,"0"-1"0"0"0,-1 1 0 0 0,0-1 0 0 0,0 1 0 0 0,0-1 1 0 0,-1 1-1 0 0,0 0 0 0 0,0-1 0 0 0,-1 1 0 0 0,-7-13 0 0 0,-13-27 603 0 0,6 24-1280 0 0,-25-25-1 0 0,17 15 777 0 0,25 32-940 0 0,6 20-349 0 0,4 3 347 0 0,-2-1 1 0 0,8 36-1 0 0,-2-7 6 0 0,73 190-1 0 0,-85-235 3 0 0,0 0-1 0 0,0-1 0 0 0,1 0 0 0 0,-1 1 0 0 0,1-1 0 0 0,6 6 0 0 0,-9-9-10 0 0,1-1-1 0 0,-1 1 1 0 0,1-1-1 0 0,0 1 1 0 0,-1-1-1 0 0,1 1 1 0 0,0-1-1 0 0,0 0 1 0 0,-1 1-1 0 0,1-1 1 0 0,0 0-1 0 0,0 1 1 0 0,-1-1 0 0 0,1 0-1 0 0,0 0 1 0 0,0 0-1 0 0,0 0 1 0 0,0 0-1 0 0,-1 0 1 0 0,1 0-1 0 0,0 0 1 0 0,0 0-1 0 0,0 0 1 0 0,-1 0-1 0 0,1 0 1 0 0,0-1-1 0 0,0 1 1 0 0,0 0-1 0 0,-1-1 1 0 0,1 1 0 0 0,0 0-1 0 0,-1-1 1 0 0,1 1-1 0 0,0-1 1 0 0,-1 1-1 0 0,1-1 1 0 0,0 0-1 0 0,-1 1 1 0 0,1-1-1 0 0,-1 0 1 0 0,1 1-1 0 0,-1-1 1 0 0,0 0-1 0 0,1 1 1 0 0,-1-1-1 0 0,0 0 1 0 0,1 0 0 0 0,5-10 15 0 0,0-1 0 0 0,-1 1 0 0 0,0-1 0 0 0,-1 0 1 0 0,-1 0-1 0 0,4-20 0 0 0,7-82 16 0 0,-10 63-34 0 0,5-27-597 0 0,8 116-2316 0 0,-11-22 236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4:51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2 1148 0 0,'-2'-2'608'0'0,"-3"2"-168"0"0,3 0-168 0 0,-3 2-420 0 0,3 3-780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5:27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92 472 1784 0 0,'6'14'2455'0'0,"-4"-15"-1022"0"0,-2-10-1252 0 0,-3-2-25 0 0,-1 0 1 0 0,0 0 0 0 0,-9-17 0 0 0,-7-24-86 0 0,20 54-75 0 0,0-1 0 0 0,0 1 0 0 0,0 0 0 0 0,0-1 1 0 0,0 1-1 0 0,0 0 0 0 0,0 0 0 0 0,0-1 0 0 0,0 1 1 0 0,-1 0-1 0 0,1-1 0 0 0,0 1 0 0 0,0 0 0 0 0,0 0 1 0 0,0-1-1 0 0,-1 1 0 0 0,1 0 0 0 0,0 0 0 0 0,0 0 1 0 0,-1-1-1 0 0,1 1 0 0 0,0 0 0 0 0,0 0 1 0 0,-1 0-1 0 0,1 0 0 0 0,0 0 0 0 0,0-1 0 0 0,-1 1 1 0 0,1 0-1 0 0,0 0 0 0 0,-1 0 0 0 0,1 0 0 0 0,0 0 1 0 0,-1 0-1 0 0,1 0 0 0 0,0 0 0 0 0,0 0 0 0 0,-1 0 1 0 0,1 0-1 0 0,-1 0 0 0 0,-14 10-134 0 0,-6 19-42 0 0,13-13 1314 0 0,6-32-82 0 0,7-35-660 0 0,-3 44-852 0 0,0 9 127 0 0,0 23-8 0 0,-1 49 604 0 0,-1-63-102 0 0,0-10-141 0 0,0 0 0 0 0,0-1 0 0 0,0 1-1 0 0,0 0 1 0 0,0-1 0 0 0,0 1-1 0 0,0 0 1 0 0,0-1 0 0 0,0 1-1 0 0,1-1 1 0 0,-1 1 0 0 0,0-1 0 0 0,1 1-1 0 0,-1 0 1 0 0,0-1 0 0 0,1 1-1 0 0,-1-1 1 0 0,0 1 0 0 0,1-1 0 0 0,-1 1-1 0 0,1-1 1 0 0,-1 0 0 0 0,1 1-1 0 0,-1-1 1 0 0,1 0 0 0 0,0 1 0 0 0,-1-1-1 0 0,1 0 1 0 0,-1 0 0 0 0,1 1-1 0 0,-1-1 1 0 0,1 0 0 0 0,0 0-1 0 0,-1 0 1 0 0,1 0 0 0 0,0 0 0 0 0,-1 0-1 0 0,1 0 1 0 0,0 0 0 0 0,-1 0-1 0 0,1 0 1 0 0,-1 0 0 0 0,1 0 0 0 0,0 0-1 0 0,-1-1 1 0 0,1 1 0 0 0,-1 0-1 0 0,1 0 1 0 0,0-1 0 0 0,-1 1 0 0 0,1 0-1 0 0,-1-1 1 0 0,1 1 0 0 0,0-1-1 0 0,31-20 71 0 0,-20 7-278 0 0,0-1-1 0 0,-1-1 1 0 0,0 0 0 0 0,-1-1-1 0 0,-1 0 1 0 0,7-18 0 0 0,1 0-689 0 0,-7 61 106 0 0,-7-16 673 0 0,1-1 0 0 0,-3-4 156 0 0,1-1 0 0 0,0 1-1 0 0,0-1 1 0 0,0 0 0 0 0,0 0 0 0 0,6 7 0 0 0,-8-10-62 0 0,1-1 1 0 0,0 1 0 0 0,0-1-1 0 0,-1 1 1 0 0,1-1 0 0 0,0 1 0 0 0,0-1-1 0 0,0 1 1 0 0,0-1 0 0 0,0 0-1 0 0,0 0 1 0 0,-1 1 0 0 0,1-1-1 0 0,0 0 1 0 0,0 0 0 0 0,0 0-1 0 0,0 0 1 0 0,0 0 0 0 0,0 0-1 0 0,0 0 1 0 0,0 0 0 0 0,0 0-1 0 0,0-1 1 0 0,0 1 0 0 0,0 0-1 0 0,0-1 1 0 0,-1 1 0 0 0,1-1-1 0 0,0 1 1 0 0,0-1 0 0 0,0 1-1 0 0,0-1 1 0 0,-1 1 0 0 0,1-1-1 0 0,0 0 1 0 0,-1 1 0 0 0,1-1-1 0 0,-1 0 1 0 0,1 0 0 0 0,0 0-1 0 0,4-6-71 0 0,0 1 0 0 0,0-1 1 0 0,-1 0-1 0 0,0 0 0 0 0,-1 0 0 0 0,1 0 0 0 0,-1-1 0 0 0,2-8 0 0 0,10-22-333 0 0,-16 42 490 0 0,0 1 0 0 0,0-1 0 0 0,0 0 0 0 0,1 0 0 0 0,0 1 0 0 0,0-1 1 0 0,1 9-1 0 0,0 15 208 0 0,-2-2 517 0 0,4-22-106 0 0,1-17-482 0 0,8-47-646 0 0,7-119 1 0 0,-16 135 279 0 0,-2 13-242 0 0,-1 27 54 0 0,-1 20 165 0 0,2-2 32 0 0,0-1 0 0 0,1 1 0 0 0,0-1-1 0 0,1 0 1 0 0,0 0 0 0 0,1 0 0 0 0,0 0 0 0 0,1 0 0 0 0,1-1 0 0 0,0 0 0 0 0,1 0 0 0 0,0 0 0 0 0,1-1 0 0 0,17 20 0 0 0,-12-21-980 0 0,2 1-40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5:28.2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9 421 1268 0 0,'-2'8'1407'0'0,"0"1"0"0"0,0 0 0 0 0,1-1 0 0 0,-1 17 0 0 0,2-25-953 0 0,5-8 369 0 0,8-16-1063 0 0,-1-1 0 0 0,-2-1 0 0 0,0 0 0 0 0,-2 0 0 0 0,6-30 0 0 0,14-141-1714 0 0,-23 159 1708 0 0,-4 30 141 0 0,0 3 18 0 0,0 1-1 0 0,-1-1 1 0 0,1 1-1 0 0,-1 0 1 0 0,0-1-1 0 0,0 1 1 0 0,-1-1-1 0 0,0-5 1 0 0,-11 40-565 0 0,3 33 633 0 0,4 0 0 0 0,2 72-1 0 0,3-130-81 0 0,0-1 0 0 0,0 1 0 0 0,1 0 0 0 0,0-1 0 0 0,0 1 0 0 0,0-1 0 0 0,0 1 0 0 0,1-1 0 0 0,0 1 0 0 0,0-1 0 0 0,0 0 0 0 0,0 0 0 0 0,1 0 0 0 0,-1 0-1 0 0,1 0 1 0 0,0-1 0 0 0,1 1 0 0 0,3 3 0 0 0,-1-4-621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5:28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3 126 888 0 0,'-2'72'3579'0'0,"2"-71"-3552"0"0,0-1 1 0 0,1 0-1 0 0,-1 1 0 0 0,0-1 0 0 0,0 0 1 0 0,1 1-1 0 0,-1-1 0 0 0,0 0 1 0 0,1 0-1 0 0,-1 0 0 0 0,0 1 0 0 0,1-1 1 0 0,-1 0-1 0 0,0 0 0 0 0,1 0 1 0 0,-1 0-1 0 0,0 0 0 0 0,1 1 0 0 0,-1-1 1 0 0,1 0-1 0 0,-1 0 0 0 0,0 0 0 0 0,1 0 1 0 0,-1 0-1 0 0,1 0 0 0 0,-1 0 1 0 0,0-1-1 0 0,1 1 0 0 0,-1 0 0 0 0,0 0 1 0 0,1 0-1 0 0,-1 0 0 0 0,1 0 1 0 0,-1 0-1 0 0,0-1 0 0 0,1 1 0 0 0,-1 0 1 0 0,0 0-1 0 0,0-1 0 0 0,1 1 0 0 0,-1 0 1 0 0,0 0-1 0 0,1-1 0 0 0,-1 1 1 0 0,0-1-1 0 0,16-9 10 0 0,-9 4-84 0 0,-2 0-1 0 0,1-1 1 0 0,-1 0 0 0 0,0 0 0 0 0,0 0 0 0 0,-1 0 0 0 0,0-1 0 0 0,0 1 0 0 0,-1-1 0 0 0,3-9 0 0 0,-2 4-121 0 0,-1-1 1 0 0,0 0-1 0 0,-1 0 0 0 0,0 0 0 0 0,-1-16 0 0 0,-1 30 161 0 0,0 0 1 0 0,0-1-1 0 0,-1 1 0 0 0,1 0 0 0 0,0 0 0 0 0,0 0 0 0 0,0 0 0 0 0,-1 0 0 0 0,1-1 0 0 0,0 1 0 0 0,0 0 0 0 0,-1 0 0 0 0,1 0 0 0 0,0 0 0 0 0,0 0 1 0 0,-1 0-1 0 0,1 0 0 0 0,0 0 0 0 0,0 0 0 0 0,-1 0 0 0 0,1 0 0 0 0,0 0 0 0 0,0 0 0 0 0,-1 0 0 0 0,1 0 0 0 0,0 0 0 0 0,0 1 0 0 0,-1-1 0 0 0,1 0 1 0 0,0 0-1 0 0,0 0 0 0 0,-1 0 0 0 0,1 0 0 0 0,0 1 0 0 0,0-1 0 0 0,0 0 0 0 0,0 0 0 0 0,-1 0 0 0 0,1 0 0 0 0,0 1 0 0 0,0-1 0 0 0,0 0 1 0 0,0 0-1 0 0,0 1 0 0 0,-1-1 0 0 0,1 0 0 0 0,0 1 0 0 0,-11 10-134 0 0,4-2 136 0 0,1 1 1 0 0,0 0-1 0 0,-8 21 0 0 0,13-27 52 0 0,-1-1 0 0 0,1 1 0 0 0,0 0 0 0 0,0 0 0 0 0,0-1 0 0 0,1 1 0 0 0,0 0 0 0 0,-1 0 0 0 0,1 0 0 0 0,0 0 0 0 0,1 0 0 0 0,-1-1 0 0 0,1 1 0 0 0,-1 0 0 0 0,1 0 0 0 0,2 4 0 0 0,-3-7-29 0 0,1-1 0 0 0,-1 1 0 0 0,1 0 0 0 0,-1 0 0 0 0,1 0 0 0 0,-1 0 0 0 0,1 0 0 0 0,0-1-1 0 0,-1 1 1 0 0,1 0 0 0 0,0-1 0 0 0,-1 1 0 0 0,1 0 0 0 0,0-1 0 0 0,0 1 0 0 0,0-1 0 0 0,0 1 0 0 0,0-1 0 0 0,0 0 0 0 0,0 1 0 0 0,0-1-1 0 0,-1 0 1 0 0,1 0 0 0 0,2 1 0 0 0,-1-1-18 0 0,0-1-1 0 0,0 1 1 0 0,0 0 0 0 0,-1-1-1 0 0,1 0 1 0 0,0 1-1 0 0,0-1 1 0 0,0 0-1 0 0,-1 0 1 0 0,1 0 0 0 0,-1 0-1 0 0,3-1 1 0 0,5-6-116 0 0,-1 1 1 0 0,0-1 0 0 0,10-14-1 0 0,-13 16 77 0 0,17-26-203 0 0,8-8-167 0 0,-30 96 1397 0 0,0-56-974 0 0,0 0 0 0 0,0 1 0 0 0,0-1 0 0 0,0 0 0 0 0,0 1 0 0 0,0-1 0 0 0,0 0 0 0 0,0 1 0 0 0,0-1 0 0 0,1 0 0 0 0,-1 1 0 0 0,0-1 0 0 0,0 0 0 0 0,0 1 0 0 0,0-1 0 0 0,1 0 0 0 0,-1 1 0 0 0,0-1 0 0 0,0 0 0 0 0,0 0 0 0 0,1 0 0 0 0,-1 1 0 0 0,0-1 0 0 0,1 0-1 0 0,-1 0 1 0 0,0 0 0 0 0,0 1 0 0 0,1-1 0 0 0,-1 0 0 0 0,0 0 0 0 0,1 0 0 0 0,-1 0 0 0 0,0 0 0 0 0,1 0 0 0 0,-1 0 0 0 0,0 0 0 0 0,1 0 0 0 0,-1 0 0 0 0,0 0 0 0 0,1 0 0 0 0,-1 0 0 0 0,1 0 0 0 0,-1 0 0 0 0,0 0 0 0 0,1 0 0 0 0,-1 0 0 0 0,0 0 0 0 0,1-1 0 0 0,14-9-3058 0 0,-12 6 1899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5:32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1696 119 1204 0 0,'0'0'383'0'0,"0"6"2806"0"0,4 16-3975 0 0,3-9 6755 0 0,-11-13-5817 0 0,0 0 1 0 0,0 1-1 0 0,1-1 1 0 0,-1 1-1 0 0,0 0 1 0 0,1 0 0 0 0,-7 2-1 0 0,-4 2-62 0 0,0 0 1 0 0,0-1-1 0 0,0 0 1 0 0,-1-1-1 0 0,-24 1 1 0 0,29-4-93 0 0,5-1-2 0 0,0 1 1 0 0,-1 0-1 0 0,1 0 0 0 0,-1 1 0 0 0,1-1 0 0 0,-1 1 0 0 0,1 0 0 0 0,-1 1 0 0 0,1-1 0 0 0,-8 5 0 0 0,-16-1-2 0 0,9-3 2 0 0,-11 5 33 0 0,0-3-1 0 0,0 0 1 0 0,-1-2-1 0 0,-43-3 1 0 0,37 1 19 0 0,-74-16 318 0 0,7 3-327 0 0,-98 17 122 0 0,189-5-119 0 0,0-1 1 0 0,0-1-1 0 0,0 0 1 0 0,1-1 0 0 0,-18-6-1 0 0,12 3-86 0 0,-34-5-58 0 0,40 10 113 0 0,1-1-1 0 0,1 0 1 0 0,-1 0 0 0 0,-16-8-1 0 0,-29-10-10 0 0,44 17 9 0 0,-1-1 1 0 0,1 0 0 0 0,-18-10-1 0 0,-14-5-23 0 0,38 17-26 0 0,0 0-1 0 0,0 0 1 0 0,0 1-1 0 0,-1 0 1 0 0,1 0-1 0 0,-1 1 1 0 0,1 0-1 0 0,-9 0 1 0 0,3-1 57 0 0,0 0 0 0 0,0 0 0 0 0,0-1 0 0 0,0-1 1 0 0,0 0-1 0 0,-13-7 0 0 0,21 8-73 0 0,-1 0 0 0 0,1 0 0 0 0,-1 1 0 0 0,1 0 0 0 0,-1 0 0 0 0,0 0 0 0 0,0 1 0 0 0,0 0 0 0 0,0 0 0 0 0,0 1 0 0 0,0-1 0 0 0,0 1 0 0 0,0 0 0 0 0,-1 1 0 0 0,-5 1 0 0 0,-29-1 35 0 0,22-2 34 0 0,6 6-1251 0 0,13-5 1190 0 0,-1 0-1 0 0,1 0 1 0 0,0 0-1 0 0,0 0 1 0 0,-1 0-1 0 0,1 0 0 0 0,0 1 1 0 0,0-1-1 0 0,0 0 1 0 0,-1 0-1 0 0,1 0 1 0 0,0 0-1 0 0,0 0 1 0 0,0 1-1 0 0,0-1 1 0 0,-1 0-1 0 0,1 0 1 0 0,0 0-1 0 0,0 0 1 0 0,0 1-1 0 0,0-1 1 0 0,0 0-1 0 0,0 0 1 0 0,-1 0-1 0 0,1 1 0 0 0,0-1 1 0 0,0 0-1 0 0,0 0 1 0 0,0 1-1 0 0,0-1 1 0 0,0 0-1 0 0,0 0 1 0 0,0 1-1 0 0,0-1 1 0 0,0 0-1 0 0,0 0 1 0 0,0 0-1 0 0,0 1 1 0 0,0-1-1 0 0,0 0 1 0 0,0 0-1 0 0,1 1 1 0 0,-1-1-1 0 0,0 0 0 0 0,0 0 1 0 0,0 0-1 0 0,0 1 1 0 0,0-1-1 0 0,0 0 1 0 0,1 0-1 0 0,-1 0 1 0 0,0 0-1 0 0,0 1 1 0 0,0-1-1 0 0,1 0 1 0 0,-1 0-1 0 0,0 0 1 0 0,0 0-1 0 0,0 0 1 0 0,1 0-1 0 0,-1 0 1 0 0,0 0-1 0 0,0 1 1 0 0,1-1-1 0 0,23 5-4806 0 0,-21-3 3676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5:33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52 896 0 0,'24'-10'7073'0'0,"-22"7"-6536"0"0,-1-1 1 0 0,0 1-1 0 0,0-1 1 0 0,0 1-1 0 0,0-1 1 0 0,-1 1 0 0 0,1-6-1 0 0,0 1-282 0 0,1 15-349 0 0,1 14-32 0 0,0 29 559 0 0,-3-50-411 0 0,7 12 612 0 0,-3-14-616 0 0,-3 1-39 0 0,0 1-1 0 0,0-1 0 0 0,-1 1 1 0 0,1-1-1 0 0,0 1 1 0 0,0-1-1 0 0,0 1 0 0 0,0 0 1 0 0,0-1-1 0 0,0 1 1 0 0,0 0-1 0 0,0 0 1 0 0,0 0-1 0 0,0 0 0 0 0,0 0 1 0 0,0 0-1 0 0,0 0 1 0 0,0 0-1 0 0,0 0 1 0 0,0 0-1 0 0,0 0 0 0 0,0 1 1 0 0,0-1-1 0 0,0 0 1 0 0,-1 1-1 0 0,1-1 1 0 0,0 1-1 0 0,0-1 0 0 0,0 1 1 0 0,0-1-1 0 0,-1 1 1 0 0,1 0-1 0 0,0-1 0 0 0,0 1 1 0 0,-1 0-1 0 0,1 0 1 0 0,0 1-1 0 0,138 146 139 0 0,-136-146-422 0 0,8 9 1491 0 0,-11-11-1305 0 0,0 0 1 0 0,0 0-1 0 0,1 1 0 0 0,-1-1 1 0 0,0 0-1 0 0,0 0 0 0 0,0 0 1 0 0,0 0-1 0 0,1 1 0 0 0,-1-1 1 0 0,0 0-1 0 0,0 0 0 0 0,0 1 0 0 0,0-1 1 0 0,0 0-1 0 0,0 0 0 0 0,0 0 1 0 0,0 1-1 0 0,0-1 0 0 0,0 0 1 0 0,0 0-1 0 0,0 1 0 0 0,0-1 1 0 0,0 0-1 0 0,0 0 0 0 0,0 1 1 0 0,0-1-1 0 0,0 0 0 0 0,0 0 0 0 0,0 1 1 0 0,0-1-1 0 0,0 0 0 0 0,0 0 1 0 0,0 0-1 0 0,0 1 0 0 0,0-1 1 0 0,-1 0-1 0 0,1 0 0 0 0,0 0 1 0 0,0 1-1 0 0,0-1 0 0 0,0 0 0 0 0,-1 0 1 0 0,1 0-1 0 0,-2 1-2953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5:35.6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62 240 1648 0 0,'-3'-3'213'0'0,"0"1"-1"0"0,0 0 0 0 0,-1 0 1 0 0,1 0-1 0 0,-1 0 0 0 0,0 0 1 0 0,-7-1-1 0 0,10 3-194 0 0,0 0-13 0 0,-2 0-7 0 0,-9-3-379 0 0,12 2 683 0 0,-1 1 1 0 0,0-1-1 0 0,1 1 0 0 0,-1-1 1 0 0,0 0-1 0 0,1 1 0 0 0,-1-1 0 0 0,1 0 1 0 0,-1 0-1 0 0,1 1 0 0 0,-1-1 1 0 0,1 0-1 0 0,0 0 0 0 0,-1 0 1 0 0,1 1-1 0 0,0-1 0 0 0,-1 0 1 0 0,1 0-1 0 0,0 0 0 0 0,0-1 1 0 0,0 1-126 0 0,5-23 3139 0 0,41 3-3108 0 0,54-15 1 0 0,-28 11-146 0 0,126-60 34 0 0,-194 84-325 0 0,0-1 1 0 0,0 1-1 0 0,0-1 0 0 0,0 1 1 0 0,0 0-1 0 0,0 1 0 0 0,1-1 1 0 0,5 1-1 0 0,-9 4-1227 0 0,1-4-1110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5:37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492 1 2484 0 0,'10'2'3879'0'0,"-36"35"-3749"0"0,-2 18 131 0 0,2 3-1 0 0,-33 108 0 0 0,50-136-111 0 0,1 0 0 0 0,1 1 0 0 0,2 0 0 0 0,1 1 0 0 0,0 40 0 0 0,-1 21 721 0 0,1-30 482 0 0,4-62-1309 0 0,-4 15 1164 0 0,3-16-1190 0 0,-21-9-2 0 0,13 3-10 0 0,1 0-1 0 0,0 0 1 0 0,0 0 0 0 0,1-1 0 0 0,-10-11 0 0 0,-17-15 10 0 0,9 11-84 0 0,18 15 33 0 0,0 1 1 0 0,0 0-1 0 0,-1 1 1 0 0,-13-9-1 0 0,14 9 67 0 0,0 0 0 0 0,0-1 0 0 0,1 0 0 0 0,0 0 0 0 0,0-1 0 0 0,0 1 0 0 0,1-1 0 0 0,0-1 1 0 0,0 1-1 0 0,-3-9 0 0 0,-16-21 0 0 0,2-4-46 0 0,14 23-698 0 0,6 28-6200 0 0,2-8 5943 0 0,0 2-285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6:02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661 1 904 0 0,'-35'17'1350'0'0,"-2"-6"-673"0"0,-62 8 1 0 0,69-15-598 0 0,1 2 1 0 0,-1 1-1 0 0,2 1 1 0 0,-35 14-1 0 0,31-7-33 0 0,9-6 20 0 0,1 2 0 0 0,0 0 0 0 0,-22 17 0 0 0,-13 13 195 0 0,14 3-79 0 0,39-41-162 0 0,1 0 0 0 0,-1 0 0 0 0,1 0 0 0 0,0 1 1 0 0,0-1-1 0 0,0 1 0 0 0,0 0 0 0 0,-2 5 0 0 0,-10 12-308 0 0,-1 10-2085 0 0,14-27 1853 0 0,-1 1-396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6:04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1457 19 904 0 0,'3'-14'3215'0'0,"-10"10"-1807"0"0,-26 11-990 0 0,31-7-399 0 0,-59 21 266 0 0,-34 8 441 0 0,-70 15 722 0 0,54-15-985 0 0,97-26-398 0 0,0 1 0 0 0,0 1 1 0 0,0 0-1 0 0,1 1 0 0 0,-13 8 0 0 0,-66 44 28 0 0,22-12 101 0 0,-109 72-186 0 0,113-83 92 0 0,45-26-121 0 0,0 1-1 0 0,1 1 0 0 0,1 1 0 0 0,0 1 0 0 0,-27 23 1 0 0,32-23 22 0 0,-1-1 0 0 0,-25 16 0 0 0,23-17 18 0 0,0 1 0 0 0,-22 21 0 0 0,11-5-5 0 0,13-15 4 0 0,0 2 0 0 0,1 0 0 0 0,1 0-1 0 0,0 1 1 0 0,-13 24 0 0 0,-29 46 127 0 0,51-78-107 0 0,1 1 1 0 0,1 0 0 0 0,-1 0 0 0 0,2 1-1 0 0,-1-1 1 0 0,1 0 0 0 0,0 1 0 0 0,1-1-1 0 0,0 0 1 0 0,1 1 0 0 0,0-1 0 0 0,0 0-1 0 0,1 0 1 0 0,0 1 0 0 0,1-1 0 0 0,4 10-1 0 0,2 5 66 0 0,0 0-1 0 0,22 38 0 0 0,-26-55-78 0 0,0 1 1 0 0,0-1-1 0 0,1 0 0 0 0,0-1 1 0 0,0 1-1 0 0,0-1 1 0 0,1-1-1 0 0,0 1 0 0 0,0-1 1 0 0,0 0-1 0 0,14 6 0 0 0,-3-2 24 0 0,1 0 1 0 0,0-2-1 0 0,0 0 0 0 0,0-1 0 0 0,40 6 0 0 0,145-3 141 0 0,-76-6-152 0 0,-67 1 11 0 0,99 20 0 0 0,-129-20-33 0 0,-1-2-1 0 0,1 0 1 0 0,-1-2-1 0 0,57-7 1 0 0,-7 1-3 0 0,76 2 7 0 0,-38 2 22 0 0,142-22-1 0 0,152-63-64 0 0,-349 72 50 0 0,-50 12-9 0 0,0-1 0 0 0,-1 0 1 0 0,1-1-1 0 0,-1 0 0 0 0,0-1 0 0 0,17-12 0 0 0,-23 14-5 0 0,1-1-1 0 0,-1 0 1 0 0,-1 0 0 0 0,1 0-1 0 0,-1-1 1 0 0,0 0 0 0 0,0 0-1 0 0,0-1 1 0 0,-1 1 0 0 0,0-1-1 0 0,-1 0 1 0 0,4-8-1 0 0,-3 3-11 0 0,-2 0 0 0 0,1 0 0 0 0,-1-1-1 0 0,-1 1 1 0 0,0-21 0 0 0,2-19-23 0 0,4 8-19 0 0,-4 32 38 0 0,0-1 1 0 0,-1 1-1 0 0,-1-1 1 0 0,0 0-1 0 0,-1 0 0 0 0,0 1 1 0 0,-1-1-1 0 0,-4-19 0 0 0,-13-53-67 0 0,15 67 60 0 0,0 0 1 0 0,-1 0 0 0 0,-1 1-1 0 0,0-1 1 0 0,-16-30-1 0 0,8 26-1 0 0,-1-1 0 0 0,-1 2-1 0 0,-1 0 1 0 0,-1 1 0 0 0,-1 1-1 0 0,-1 0 1 0 0,0 1 0 0 0,-1 2 0 0 0,-1 0-1 0 0,-32-19 1 0 0,-11-5-206 0 0,27 15-409 0 0,-2 2 0 0 0,-60-28 0 0 0,84 45 463 0 0,0 1-1 0 0,-1 0 0 0 0,0 1 1 0 0,0 1-1 0 0,0 0 0 0 0,0 2 1 0 0,0-1-1 0 0,0 2 0 0 0,0 0 1 0 0,-31 5-1 0 0,-207 61-4523 0 0,195-49 3702 0 0,0 0 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12:49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1087 501 840 0 0,'14'-31'3445'0'0,"-10"25"-2787"0"0,-1 0-1 0 0,-1 0 0 0 0,1 0 1 0 0,-1-1-1 0 0,0 1 0 0 0,0-1 1 0 0,1-8-1 0 0,0 1 615 0 0,-2 13-1218 0 0,-1 1 0 0 0,1-1-1 0 0,-1 0 1 0 0,0 1-1 0 0,1-1 1 0 0,-1 1 0 0 0,0-1-1 0 0,1 0 1 0 0,-1 1 0 0 0,0-1-1 0 0,0 0 1 0 0,0 0 0 0 0,1 1-1 0 0,-1-1 1 0 0,0 0 0 0 0,0 1-1 0 0,0-1 1 0 0,0 0 0 0 0,0 0-1 0 0,0 1 1 0 0,-1-1-1 0 0,1 0 1 0 0,0 1 0 0 0,0-1-1 0 0,0 0 1 0 0,-1 1 0 0 0,1-1-1 0 0,0 0 1 0 0,-1 1 0 0 0,1-1-1 0 0,0 0 1 0 0,-1 1 0 0 0,1-1-1 0 0,-1 1 1 0 0,1-1 0 0 0,-1 1-1 0 0,1-1 1 0 0,-1 1-1 0 0,0 0 1 0 0,1-1 0 0 0,-1 1-1 0 0,1-1 1 0 0,-1 1 0 0 0,0 0-1 0 0,1 0 1 0 0,-1-1 0 0 0,0 1-1 0 0,0 0 1 0 0,-1 0 0 0 0,-13-2-4 0 0,-1 0 1 0 0,1 1 0 0 0,-1 1 0 0 0,0 1 0 0 0,1 0 0 0 0,-1 1 0 0 0,0 1 0 0 0,1 0 0 0 0,0 1-1 0 0,0 0 1 0 0,-24 12 0 0 0,6 0-51 0 0,0 0-1 0 0,2 3 1 0 0,-58 44-1 0 0,41-23-6 0 0,2 3-1 0 0,-46 54 0 0 0,-74 109-16 0 0,130-153-6 0 0,-50 98-1 0 0,69-119 29 0 0,-15 35 2 0 0,-25 75-1 0 0,18-10-38 0 0,33-109 36 0 0,-20 70-24 0 0,4 2 0 0 0,5 0 0 0 0,3 1 0 0 0,0 127 0 0 0,14-188 35 0 0,3 0-1 0 0,1 1 0 0 0,1-1 1 0 0,2-1-1 0 0,1 1 0 0 0,2-1 1 0 0,2-1-1 0 0,1 0 1 0 0,1 0-1 0 0,2-2 0 0 0,27 43 1 0 0,-18-39 20 0 0,0-2 1 0 0,2-1-1 0 0,2-1 1 0 0,0-1-1 0 0,2-1 1 0 0,2-2-1 0 0,0-2 1 0 0,2-1-1 0 0,48 26 1 0 0,-20-18 91 0 0,3-3 1 0 0,97 29-1 0 0,144 24 185 0 0,-213-59-255 0 0,273 54 333 0 0,-344-73-357 0 0,49 7 230 0 0,2-3 0 0 0,132-4-1 0 0,-111-9-5 0 0,-1-3-1 0 0,-1-5 1 0 0,0-4-1 0 0,-1-4 0 0 0,138-51 1 0 0,-143 41-124 0 0,187-75 207 0 0,-93 34-172 0 0,-17 8-43 0 0,-117 43-83 0 0,199-90 125 0 0,-176 76-92 0 0,92-64 1 0 0,-100 56-157 0 0,-2-3 1 0 0,101-101 0 0 0,-137 121-42 0 0,-1-2 1 0 0,-1 0 0 0 0,-2-1 0 0 0,0-1 0 0 0,-2 0 0 0 0,-2-2 0 0 0,-1 0-1 0 0,16-47 1 0 0,-26 50 50 0 0,0 0 0 0 0,-2-1 0 0 0,0 1 0 0 0,-3-1 0 0 0,0 0 0 0 0,-5-31 0 0 0,-3 4 9 0 0,-3 1 0 0 0,-2 1 0 0 0,-2 0 0 0 0,-2 1-1 0 0,-3 1 1 0 0,-32-60 0 0 0,10 31 1 0 0,-4 3-1 0 0,-3 1 1 0 0,-3 3-1 0 0,-116-128 1 0 0,78 111-2 0 0,-4 3 0 0 0,-199-143 1 0 0,203 171 8 0 0,-155-79 0 0 0,190 114 29 0 0,-1 2 0 0 0,-2 3 0 0 0,0 2 1 0 0,-82-15-1 0 0,45 20-15 0 0,-1 5 0 0 0,-1 3 0 0 0,1 5 1 0 0,-106 11-1 0 0,14 13-61 0 0,-202 51 0 0 0,269-45 48 0 0,1 5 0 0 0,1 6 0 0 0,3 5 0 0 0,1 5 0 0 0,3 4-1 0 0,-132 88 1 0 0,183-101-248 0 0,2 3-1 0 0,2 2 0 0 0,3 3 1 0 0,-88 100-1 0 0,135-141-531 0 0,1 1 0 0 0,0 0 0 0 0,1 1 0 0 0,-1 0 0 0 0,2 0 0 0 0,-7 19 0 0 0,4-7-2020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6:02.6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311 130 1484 0 0,'7'-22'7126'0'0,"-1"-2"-3170"0"0,-5 21-3950 0 0,-1-1-1 0 0,1 0 0 0 0,0 1 1 0 0,0-1-1 0 0,0 1 0 0 0,0-1 0 0 0,0 1 1 0 0,1 0-1 0 0,0-1 0 0 0,3-4 0 0 0,5-33 416 0 0,-36 78-473 0 0,-131 154 432 0 0,149-180-352 0 0,-1 0 0 0 0,2 0 0 0 0,0 1 1 0 0,-12 24-1 0 0,-15 24 3 0 0,14-15-111 0 0,-17 53 0 0 0,28-75-28 0 0,6-17 116 0 0,0 0 0 0 0,1 0 0 0 0,-1 0 0 0 0,1 1 0 0 0,-1 10 0 0 0,3-17 94 0 0,1-1-86 0 0,0 0 0 0 0,1 0 0 0 0,-1 0 0 0 0,0 0 0 0 0,0 0 0 0 0,0 0 0 0 0,0 0 0 0 0,0-1 0 0 0,0 1 0 0 0,-1 0 1 0 0,1-1-1 0 0,1-1 0 0 0,-2 1-21 0 0,1 1 0 0 0,0-1 0 0 0,-1 1 1 0 0,1 0-1 0 0,0-1 0 0 0,0 1 0 0 0,0 0 0 0 0,0-1 1 0 0,1 1-1 0 0,-1 0 0 0 0,0 0 0 0 0,0 0 0 0 0,3-1 1 0 0,5-5-145 0 0,-9 6 139 0 0,1 0 0 0 0,-1 0 0 0 0,1 1 0 0 0,0-1 0 0 0,-1 0 1 0 0,1 0-1 0 0,0 1 0 0 0,0-1 0 0 0,0 1 0 0 0,0-1 0 0 0,-1 0 0 0 0,1 1 0 0 0,0-1 0 0 0,0 1 0 0 0,0 0 0 0 0,0-1 0 0 0,0 1 0 0 0,0 0 0 0 0,0 0 0 0 0,0 0 0 0 0,2-1 0 0 0,10 3 57 0 0,1 1 0 0 0,-1 0 0 0 0,0 0 0 0 0,-1 1 0 0 0,1 1 0 0 0,-1 0 0 0 0,23 14 0 0 0,-2-3 23 0 0,-12-6-24 0 0,8 4 217 0 0,1 0 0 0 0,0-2 1 0 0,1-2-1 0 0,41 10 0 0 0,-48-17 57 0 0,39 10 141 0 0,-55-11-537 0 0,-4-1-94 0 0,-1 0 1 0 0,1 0 0 0 0,-1 0-1 0 0,1 0 1 0 0,-1 1 0 0 0,0-1 0 0 0,1 1-1 0 0,-1 0 1 0 0,0 0 0 0 0,0 0 0 0 0,0 0-1 0 0,-1 1 1 0 0,1-1 0 0 0,3 4 0 0 0,-6 6-4392 0 0,-4-6 1367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13:43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71 928 0 0,'0'-40'3130'0'0,"0"15"-3939"0"0,0 24 514 0 0,0-1-433 0 0,0-1 186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13:43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1024 0 0,'0'0'620'0'0,"0"-5"244"0"0,0 1-664 0 0,-5 4 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13:44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1044 0 0,'0'-2'336'0'0,"0"0"-52"0"0,2 0-16 0 0,0-1-52 0 0,1 3-20 0 0,-1-4 32 0 0,0-1-76 0 0,3 1-16 0 0,2-1 4 0 0,4-2-92 0 0,0-4-44 0 0,3 2-80 0 0,2-3-88 0 0,0 3-88 0 0,-2-2-192 0 0,2 0-424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13:44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71 1260 0 0,'-2'0'848'0'0,"2"-2"-528"0"0,0 0-28 0 0,0-1-28 0 0,0 1-48 0 0,0 0-8 0 0,0 0-28 0 0,0-1-16 0 0,2 1-28 0 0,0-2-36 0 0,5 1-88 0 0,-2-1-60 0 0,6-3-144 0 0,3 0-68 0 0,2-2-72 0 0,0 0-180 0 0,2 0-496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0:19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32 1196 0 0,'4'-14'6293'0'0,"-3"14"-6243"0"0,-1 0-1 0 0,0-1 1 0 0,0 1 0 0 0,0 0 0 0 0,1-1 0 0 0,-1 1 0 0 0,0-1 0 0 0,0 1 0 0 0,0 0 0 0 0,0-1 0 0 0,0 1 0 0 0,0-1-1 0 0,0 1 1 0 0,0 0 0 0 0,0-1 0 0 0,0 1 0 0 0,0-1 0 0 0,0 1 0 0 0,0 0 0 0 0,0-1 0 0 0,-1 1 0 0 0,1-1-1 0 0,0 1 1 0 0,0 0 0 0 0,0-1 0 0 0,-1 1 0 0 0,1 0 0 0 0,0-1 0 0 0,0 1 0 0 0,-1 0 0 0 0,1-1 0 0 0,0 1-1 0 0,0 0 1 0 0,-1 0 0 0 0,1-1 0 0 0,0 1 0 0 0,-1 0 0 0 0,0 0 59 0 0,1-1-59 0 0,0 0-33 0 0,0 0-25 0 0,0 1-49 0 0,-4-2 60 0 0,4 2 20 0 0,1 6-58 0 0,0-3-1676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44:01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2000 0 0,'7'25'56'0'0,"0"4"-428"0"0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0:25.9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1 840 0 0,'2'2'796'0'0,"1"0"-500"0"0,-1-2-40 0 0,0 0-20 0 0,0 0 16 0 0,3 5-96 0 0,0-5 0 0 0,-1 2-28 0 0,1 1-40 0 0,-1-1-40 0 0,1 0-48 0 0,2 3-96 0 0,-3-3-108 0 0,3 0-68 0 0,-2 3-108 0 0,1-3-72 0 0,1 3-104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45:36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10741 0 0,'1'1'37'0'0,"0"-1"0"0"0,-1 0-1 0 0,1 1 1 0 0,0-1 0 0 0,0 0 0 0 0,0 1-1 0 0,0 0 1 0 0,-1-1 0 0 0,1 1 0 0 0,0-1 0 0 0,0 1-1 0 0,-1 0 1 0 0,1 0 0 0 0,0-1 0 0 0,-1 1-1 0 0,1 0 1 0 0,-1 0 0 0 0,1 0 0 0 0,-1-1 0 0 0,0 1-1 0 0,1 0 1 0 0,0 2 0 0 0,8 27 252 0 0,-6-19-124 0 0,20 75 549 0 0,-16-57-395 0 0,14 41-1 0 0,-21-69-337 0 0,0-1 1 0 0,0 0 0 0 0,0 0-1 0 0,0 0 1 0 0,0 1-1 0 0,0-1 1 0 0,1 0-1 0 0,-1 0 1 0 0,0 0-1 0 0,0 1 1 0 0,0-1-1 0 0,0 0 1 0 0,0 0-1 0 0,0 0 1 0 0,0 1-1 0 0,0-1 1 0 0,0 0 0 0 0,0 0-1 0 0,1 0 1 0 0,-1 0-1 0 0,0 0 1 0 0,0 1-1 0 0,0-1 1 0 0,0 0-1 0 0,0 0 1 0 0,1 0-1 0 0,-1 0 1 0 0,0 0-1 0 0,0 0 1 0 0,0 0-1 0 0,1 0 1 0 0,-1 1 0 0 0,0-1-1 0 0,0 0 1 0 0,0 0-1 0 0,1 0 1 0 0,-1 0-1 0 0,0 0 1 0 0,0 0-1 0 0,0 0 1 0 0,1 0-1 0 0,-1 0 1 0 0,0 0-1 0 0,0 0 1 0 0,0 0-1 0 0,1-1 1 0 0,4-10-633 0 0,2-19-196 0 0,-7 28 759 0 0,9-46-1300 0 0,-5 19-1245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45:36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544 376 904 0 0,'1'0'144'0'0,"-1"0"-1"0"0,0 1 1 0 0,0-1-1 0 0,1 0 1 0 0,-1 0 0 0 0,0 0-1 0 0,1 0 1 0 0,-1 0-1 0 0,0 1 1 0 0,0-1 0 0 0,0 0-1 0 0,1 0 1 0 0,-1 1-1 0 0,0-1 1 0 0,0 0-1 0 0,0 0 1 0 0,1 1 0 0 0,-1-1-1 0 0,0 0 1 0 0,0 0-1 0 0,0 1 1 0 0,0-1 0 0 0,0 0-1 0 0,0 1 1 0 0,0-1-1 0 0,0 0 1 0 0,1 0 0 0 0,-1 1-1 0 0,0-1 1 0 0,0 0-1 0 0,0 1 1 0 0,-1-1-1 0 0,1 0 1 0 0,0 1 0 0 0,0-1-1 0 0,0 0 1 0 0,0 0-1 0 0,0 1 1 0 0,0-1 0 0 0,0 0-1 0 0,0 1 1 0 0,-1-1-1 0 0,1 0 1 0 0,0 0 0 0 0,0 1-1 0 0,-10 22 2343 0 0,3-5-1937 0 0,7-9-1649 0 0,0-9 896 0 0,1 1 1 0 0,-1 0-1 0 0,0-1 1 0 0,0 1-1 0 0,0 0 1 0 0,0-1-1 0 0,0 1 1 0 0,0-1-1 0 0,0 1 1 0 0,0 0-1 0 0,0-1 1 0 0,0 1 0 0 0,0 0-1 0 0,0-1 1 0 0,0 1-1 0 0,0 0 1 0 0,0-1-1 0 0,-1 1 1 0 0,1 0-1 0 0,0-1 1 0 0,0 1-1 0 0,-1-1 1 0 0,1 1-1 0 0,-1-1 1 0 0,1 1-1 0 0,0-1 1 0 0,-1 1-1 0 0,1-1 1 0 0,-1 1-1 0 0,1-1 1 0 0,-1 1-1 0 0,1-1 1 0 0,-1 0-1 0 0,0 1 1 0 0,0-1-1 0 0,-5 0-886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1:53.0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527 1 2080 0 0,'-8'5'248'0'0,"0"0"0"0"0,0 1 0 0 0,1 0 0 0 0,0 0 0 0 0,0 1-1 0 0,-6 8 1 0 0,-29 26 77 0 0,18-18-102 0 0,22-19 97 0 0,-1-1 0 0 0,-1 1-1 0 0,1-1 1 0 0,0 0 0 0 0,-1 0 0 0 0,-6 4-1 0 0,-3 0 1035 0 0,3-3-1152 0 0,1 1-1 0 0,-1 0 1 0 0,1 0 0 0 0,0 1 0 0 0,1 0-1 0 0,0 1 1 0 0,-8 7 0 0 0,-18 28-108 0 0,1 1 1 0 0,2 2-1 0 0,3 1 1 0 0,-31 66-1 0 0,47-89-47 0 0,7-14-28 0 0,-4 9 26 0 0,0 0 0 0 0,-10 28 0 0 0,15-35-18 0 0,-5 15 33 0 0,2 0-1 0 0,0 1 1 0 0,2 0 0 0 0,-4 36 0 0 0,8-45-27 0 0,1-1 1 0 0,0 1 0 0 0,1-1 0 0 0,1 0-1 0 0,0 1 1 0 0,2-1 0 0 0,10 33 0 0 0,-10-39-17 0 0,2-1 0 0 0,-1 1 0 0 0,1-1 0 0 0,1 0 0 0 0,9 11 0 0 0,-7-8-2 0 0,-1-2 4 0 0,0-1 0 0 0,1 0 0 0 0,0 0 0 0 0,1-1 0 0 0,0-1 0 0 0,0 1-1 0 0,1-2 1 0 0,0 1 0 0 0,0-1 0 0 0,1-1 0 0 0,-1 0 0 0 0,24 7 0 0 0,1-2 6 0 0,0-2 0 0 0,0-1 0 0 0,1-3 1 0 0,-1 0-1 0 0,1-3 0 0 0,53-2 0 0 0,-16-5-94 0 0,-1-3 1 0 0,92-22 0 0 0,-146 26 47 0 0,-1-1 0 0 0,1-1 0 0 0,-1-1 0 0 0,0 0 0 0 0,-1-1 0 0 0,1-1 0 0 0,-2-1 0 0 0,29-21 0 0 0,-39 25 22 0 0,1 1-1 0 0,-1-2 1 0 0,0 1-1 0 0,0-1 1 0 0,-1 0 0 0 0,0 0-1 0 0,0 0 1 0 0,-1-1-1 0 0,0 0 1 0 0,0 0-1 0 0,0 0 1 0 0,-1 0 0 0 0,-1 0-1 0 0,1-1 1 0 0,-1 1-1 0 0,-1-1 1 0 0,0 0-1 0 0,0 0 1 0 0,0 1 0 0 0,-1-1-1 0 0,-2-12 1 0 0,-3-10-15 0 0,-1 0 1 0 0,-2 0 0 0 0,-1 1 0 0 0,-23-52 0 0 0,8 31-71 0 0,-58-90 0 0 0,74 128 77 0 0,-1 0-1 0 0,-1 1 1 0 0,0 0-1 0 0,0 0 0 0 0,-1 1 1 0 0,-1 1-1 0 0,-18-13 1 0 0,24 19 1 0 0,-1 0 0 0 0,0 0 0 0 0,0 1 0 0 0,0 0 0 0 0,-1 1 0 0 0,1 0 1 0 0,-1 0-1 0 0,1 0 0 0 0,-1 1 0 0 0,0 0 0 0 0,1 0 0 0 0,-1 1 0 0 0,0 0 0 0 0,0 1 0 0 0,1 0 1 0 0,-14 3-1 0 0,2 1-12 0 0,1 1 1 0 0,0 1-1 0 0,0 0 1 0 0,1 2 0 0 0,0 0-1 0 0,0 1 1 0 0,1 0 0 0 0,1 2-1 0 0,0-1 1 0 0,-18 19-1 0 0,-14 19-649 0 0,-64 84-1 0 0,92-109 319 0 0,-26 38-660 0 0,-26 30-4377 0 0,59-80 4235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1:53.9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46 1336 0 0,'-70'-41'8304'0'0,"69"40"-8263"0"0,1 1 1 0 0,0 0 0 0 0,0-1 0 0 0,-1 1-1 0 0,1 0 1 0 0,-1-1 0 0 0,1 1 0 0 0,0 0-1 0 0,-1 0 1 0 0,1-1 0 0 0,-1 1 0 0 0,1 0-1 0 0,0 0 1 0 0,-1 0 0 0 0,1-1 0 0 0,-1 1-1 0 0,1 0 1 0 0,-1 0 0 0 0,1 0 0 0 0,-1 0-1 0 0,1 0 1 0 0,-1 0 0 0 0,1 0 0 0 0,-1 0-1 0 0,1 0 1 0 0,0 0 0 0 0,-1 1 0 0 0,1-1-1 0 0,-1 0 1 0 0,1 0 0 0 0,-1 0 0 0 0,1 0-1 0 0,-1 1 1 0 0,1-1 0 0 0,0 0 0 0 0,-1 0-1 0 0,1 1 1 0 0,0-1 0 0 0,-1 0-1 0 0,1 1 1 0 0,0-1 0 0 0,-1 0 0 0 0,1 1-1 0 0,-1 0 1 0 0,3 26 147 0 0,-1-22-131 0 0,44 290 732 0 0,-16-96-502 0 0,63 335 125 0 0,-70-436-398 0 0,173 638-986 0 0,-191-721 340 0 0,2-1-1 0 0,0 0 1 0 0,0 0-1 0 0,1-1 1 0 0,9 13-1 0 0,-4-13-2495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7T00:42:37.9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1,'103'5,"0"5,109 24,19 3,122 11,327 36,514-53,-1002-44,30-1,889 9,-612 7,59-2,-536-1,0-1,35-9,-33 6,47-4,9 5,-65 4,-14 0,-1 1,0-1,0 1,1-1,-1 0,0 1,0-1,0 0,0 1,0-1,1 1,-1-1,0 0,0 1,0-1,0 1,0-1,0 0,0 1,0-1,-1 1,1-1,0 0,0 1,0-1,0 0,0 1,-1-1,1 1,0-1,0 0,-1 0,1 1,-12 18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1:54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64 524 2164 0 0,'-38'11'2224'0'0,"12"-8"2002"0"0,52-31-2005 0 0,59-49-879 0 0,152-108 0 0 0,-149 123-937 0 0,100-64-117 0 0,-151 101-663 0 0,-30 20 196 0 0,0 0 0 0 0,0 1 0 0 0,0 0 1 0 0,0 0-1 0 0,1 0 0 0 0,13-4 0 0 0,-21 8 163 0 0,0 0 0 0 0,1 0 0 0 0,-1 0-1 0 0,0 0 1 0 0,1-1 0 0 0,-1 1 0 0 0,0 0 0 0 0,1 0-1 0 0,-1 0 1 0 0,0 0 0 0 0,1 0 0 0 0,-1 0 0 0 0,0 0-1 0 0,1 0 1 0 0,-1 0 0 0 0,0 0 0 0 0,1 0 0 0 0,-1 1-1 0 0,0-1 1 0 0,1 0 0 0 0,-1 0 0 0 0,0 0 0 0 0,1 0-1 0 0,-1 0 1 0 0,0 1 0 0 0,1-1 0 0 0,-1 0 0 0 0,0 0-1 0 0,0 1 1 0 0,1-1 0 0 0,-1 0 0 0 0,0 0-1 0 0,0 1 1 0 0,0-1 0 0 0,1 0 0 0 0,-1 1 0 0 0,0-1 0 0 0,-2 17-530 0 0,-15 22-414 0 0,15-35 780 0 0,-12 20-892 0 0,-1 1-1743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1:57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770 52 2812 0 0,'1'-4'666'0'0,"1"0"0"0"0,-1 0 0 0 0,1-1 1 0 0,-1 1-1 0 0,-1 0 0 0 0,1-1 0 0 0,0 1 0 0 0,-1-10 0 0 0,-1 14-617 0 0,0 0 0 0 0,0-1 0 0 0,1 1 0 0 0,-1-1 0 0 0,0 1 0 0 0,0 0 0 0 0,0 0 0 0 0,0-1 0 0 0,0 1 0 0 0,1 0 0 0 0,-1 0 0 0 0,0 0 0 0 0,0 0 0 0 0,0 0 0 0 0,0 0 1 0 0,0 0-1 0 0,0 0 0 0 0,0 0 0 0 0,1 1 0 0 0,-1-1 0 0 0,0 0 0 0 0,-1 1 0 0 0,-24 5 277 0 0,-109 40 455 0 0,-22 6-265 0 0,-59-8-124 0 0,155-33-311 0 0,54-10-65 0 0,-17 3-5 0 0,-1 0 0 0 0,-40 0 0 0 0,64-4-23 0 0,0 0 1 0 0,0 1-1 0 0,-1-1 1 0 0,1 0-1 0 0,0 1 1 0 0,0-1-1 0 0,0 0 0 0 0,0 1 1 0 0,-1-1-1 0 0,1 1 1 0 0,0 0-1 0 0,0-1 1 0 0,0 1-1 0 0,0 0 1 0 0,0 0-1 0 0,0 0 1 0 0,1-1-1 0 0,-1 1 1 0 0,0 0-1 0 0,-1 2 1 0 0,0 0-11 0 0,0 1 0 0 0,0 0 1 0 0,0 0-1 0 0,1-1 1 0 0,-1 1-1 0 0,0 7 1 0 0,0-3 1 0 0,0 0-1 0 0,1 0 1 0 0,1 0 0 0 0,-1 1 0 0 0,1-1 0 0 0,2 15 0 0 0,71 396 591 0 0,-16-21-347 0 0,-3 189-158 0 0,-49-514-66 0 0,-3-30 6 0 0,2 0 0 0 0,13 56-1 0 0,35 163 1 0 0,14 73 22 0 0,4 31 8 0 0,-59-249-28 0 0,8 53-4 0 0,0-61 4 0 0,-16-96-9 0 0,71 286 0 0 0,-37-163 10 0 0,-24-98 55 0 0,-2 1 1 0 0,-2 1-1 0 0,8 76 1 0 0,-15 127 336 0 0,1 26 372 0 0,14-122-220 0 0,-5-62-342 0 0,25 124 267 0 0,-37-173-385 0 0,0-31-48 0 0,-1 1 0 0 0,1-1 0 0 0,0 0-1 0 0,1 1 1 0 0,-1-1 0 0 0,1 0 0 0 0,0 1 0 0 0,3 7-1 0 0,0 4 879 0 0,1-4-53 0 0,-4-12-864 0 0,1-1 0 0 0,-1 0 1 0 0,0 0-1 0 0,0 0 0 0 0,0 0 0 0 0,0 0 0 0 0,0-1 1 0 0,0 1-1 0 0,1 0 0 0 0,-1-1 0 0 0,0 1 0 0 0,0 0 0 0 0,0-1 1 0 0,0 1-1 0 0,0-1 0 0 0,0 1 0 0 0,0-1 0 0 0,1-1 1 0 0,118-77 143 0 0,5-3-123 0 0,-55 34-72 0 0,8 2-242 0 0,2 3 1 0 0,86-33-1 0 0,-135 64-39 0 0,0 2-1 0 0,40-7 1 0 0,-24 6-55 0 0,7 3-547 0 0,-19 11-2786 0 0,-29 3 587 0 0,-5-3 230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1:58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619 1 1988 0 0,'3'7'242'0'0,"-1"1"-1"0"0,1-1 1 0 0,-1 1-1 0 0,0 0 0 0 0,-1 0 1 0 0,0 0-1 0 0,1 8 1 0 0,-3 63 540 0 0,-1-35 457 0 0,2-42-966 0 0,0 0 0 0 0,-1 0 0 0 0,1 0 0 0 0,-1 0 0 0 0,1 0 0 0 0,-1 0 0 0 0,0 0 0 0 0,0 0 0 0 0,0 0 0 0 0,0 0 0 0 0,0 0 0 0 0,0-1 0 0 0,0 1 0 0 0,0 0 0 0 0,-3 1 0 0 0,0 0 51 0 0,1 0-1 0 0,-1-1 1 0 0,1 0-1 0 0,-1 0 1 0 0,0 0-1 0 0,0 0 1 0 0,0-1 0 0 0,0 1-1 0 0,0-1 1 0 0,0 0-1 0 0,0 0 1 0 0,0-1-1 0 0,0 1 1 0 0,-1-1 0 0 0,-5 0-1 0 0,0 1-199 0 0,0 1 0 0 0,0 0 0 0 0,0 1 0 0 0,0 0 0 0 0,0 0 1 0 0,-17 10-1 0 0,-12 3-30 0 0,-222 86 299 0 0,211-85-149 0 0,-56 12-1 0 0,106-29-242 0 0,0 0 1 0 0,0 0-1 0 0,0 0 0 0 0,0 0 1 0 0,0 0-1 0 0,0 0 1 0 0,-1 0-1 0 0,1 0 0 0 0,0 0 1 0 0,0 0-1 0 0,0 0 0 0 0,0 0 1 0 0,0 1-1 0 0,0-1 1 0 0,-1 0-1 0 0,1 0 0 0 0,0 0 1 0 0,0 0-1 0 0,0 0 0 0 0,0 0 1 0 0,0-1-1 0 0,0 1 1 0 0,-1 0-1 0 0,1 0 0 0 0,0 0 1 0 0,0 0-1 0 0,0 0 0 0 0,0 0 1 0 0,0 0-1 0 0,0 0 1 0 0,0 0-1 0 0,-1 0 0 0 0,1 0 1 0 0,0 0-1 0 0,0 0 0 0 0,0 0 1 0 0,0-1-1 0 0,0 1 1 0 0,0 0-1 0 0,0 0 0 0 0,0 0 1 0 0,0 0-1 0 0,0 0 0 0 0,0 0 1 0 0,0 0-1 0 0,0-1 1 0 0,0 1-1 0 0,-1 0 0 0 0,1 0 1 0 0,0 0-1 0 0,0 0 0 0 0,0 0 1 0 0,0 0-1 0 0,0-1 1 0 0,0 1-1 0 0,0 0 0 0 0,0 0 1 0 0,1 0-1 0 0,-1 0 0 0 0,0 0 1 0 0,0 0-1 0 0,0 0 1 0 0,0-1-1 0 0,8-10-38 0 0,-6 10-51 0 0,0-1 1 0 0,-1 0 0 0 0,1 1 0 0 0,0-1 0 0 0,0 1 0 0 0,0 0 0 0 0,0 0-1 0 0,1-1 1 0 0,-1 1 0 0 0,0 1 0 0 0,0-1 0 0 0,4-1 0 0 0,3 1-385 0 0,-9 1 362 0 0,0 0 0 0 0,1 0 0 0 0,-1 0 0 0 0,0 0 0 0 0,1-1 1 0 0,-1 1-1 0 0,0 0 0 0 0,0 0 0 0 0,1 0 0 0 0,-1 0 0 0 0,0 0 0 0 0,1 0 1 0 0,-1 0-1 0 0,0 0 0 0 0,1 0 0 0 0,-1 0 0 0 0,0 0 0 0 0,0 0 1 0 0,1 0-1 0 0,-1 0 0 0 0,0 0 0 0 0,1 1 0 0 0,-1-1 0 0 0,0 0 1 0 0,0 0-1 0 0,1 0 0 0 0,-1 0 0 0 0,0 0 0 0 0,0 1 0 0 0,1-1 1 0 0,-1 0-1 0 0,0 0 0 0 0,0 1 0 0 0,1-1 0 0 0,-1 0 0 0 0,0 0 0 0 0,0 1 1 0 0,0-1-1 0 0,0 0 0 0 0,1 0 0 0 0,-1 1 0 0 0,0-1 0 0 0,0 0 1 0 0,0 0-1 0 0,0 1 0 0 0,0-1 0 0 0,0 0 0 0 0,0 1 0 0 0,0-1 1 0 0,0 0-1 0 0,0 1 0 0 0,0-1 0 0 0,0 0 0 0 0,0 1 0 0 0,0-1 1 0 0,0 0-1 0 0,0 0 0 0 0,0 1 0 0 0,-1-1 0 0 0,1 0 0 0 0,0 1 0 0 0,0-1 1 0 0,0 0-1 0 0,-2 7-3110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1:59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 3440 0 0,'9'-9'9107'0'0,"-7"6"-13042"0"0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2:00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 3552 0 0,'0'0'166'0'0,"0"0"-1"0"0,0 0 0 0 0,0 0 1 0 0,0 0-1 0 0,0 0 1 0 0,0 0-1 0 0,0-1 0 0 0,0 1 1 0 0,0 0-1 0 0,-1 0 0 0 0,1 0 1 0 0,0 0-1 0 0,0 0 0 0 0,0 0 1 0 0,0-1-1 0 0,0 1 1 0 0,0 0-1 0 0,0 0 0 0 0,0 0 1 0 0,0 0-1 0 0,0-1 0 0 0,0 1 1 0 0,0 0-1 0 0,0 0 0 0 0,0 0 1 0 0,0 0-1 0 0,0 0 1 0 0,0-1-1 0 0,0 1 0 0 0,0 0 1 0 0,1 0-1 0 0,-1 0 0 0 0,0 0 1 0 0,0 0-1 0 0,0 0 0 0 0,0-1 1 0 0,0 1-1 0 0,0 0 1 0 0,0 0-1 0 0,0 0 0 0 0,1 0 1 0 0,-1 0-1 0 0,0 0 0 0 0,0 0 1 0 0,0 0-1 0 0,0 0 0 0 0,0-1 1 0 0,0 1-1 0 0,1 0 1 0 0,-1 0-1 0 0,0 0 0 0 0,0 0 1 0 0,0 0-1 0 0,0 0 0 0 0,0 0 1 0 0,1 0-1 0 0,-1 0 0 0 0,0 0 1 0 0,0 0-1 0 0,7 13 3083 0 0,11 34-5167 0 0,-11-27 2829 0 0,25 56-864 0 0,2-1 1 0 0,50 78 0 0 0,-75-138-386 0 0,11 17-573 0 0,-15-10-5106 0 0,-5-18 2854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2:01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319 42 2808 0 0,'-6'-19'4622'0'0,"6"18"-4269"0"0,-1 0-1 0 0,0 0 0 0 0,1-1 0 0 0,-1 1 0 0 0,1 0 0 0 0,-1-1 1 0 0,1 1-1 0 0,-1-1 0 0 0,1 1 0 0 0,0-1 0 0 0,0 1 0 0 0,0-2 0 0 0,0 2-340 0 0,0 1-1 0 0,-1 0 1 0 0,1 0-1 0 0,0 0 0 0 0,0-1 1 0 0,0 1-1 0 0,0 0 1 0 0,0 0-1 0 0,0 0 0 0 0,0 0 1 0 0,0 0-1 0 0,-1-1 1 0 0,1 1-1 0 0,0 0 0 0 0,0 0 1 0 0,0 0-1 0 0,0 0 1 0 0,-1 0-1 0 0,1 0 1 0 0,0 0-1 0 0,0-1 0 0 0,0 1 1 0 0,0 0-1 0 0,-1 0 1 0 0,1 0-1 0 0,0 0 0 0 0,0 0 1 0 0,0 0-1 0 0,-1 0 1 0 0,1 0-1 0 0,0 0 0 0 0,0 0 1 0 0,0 0-1 0 0,-1 0 1 0 0,1 0-1 0 0,0 0 0 0 0,0 0 1 0 0,0 1-1 0 0,0-1 1 0 0,-1 0-1 0 0,1 0 0 0 0,0 0 1 0 0,0 0-1 0 0,0 0 1 0 0,0 0-1 0 0,-1 0 0 0 0,1 0 1 0 0,0 1-1 0 0,0-1 1 0 0,0 0-1 0 0,0 0 0 0 0,0 0 1 0 0,0 0-1 0 0,0 1 1 0 0,-1-1-1 0 0,1 0 0 0 0,0 0 1 0 0,0 0-1 0 0,0 0 1 0 0,0 1-1 0 0,0-1 0 0 0,0 0 1 0 0,0 0-1 0 0,0 1 1 0 0,-10 12 58 0 0,0 10 4 0 0,-22 36 1 0 0,-1 4-10 0 0,-31 52 10 0 0,2-5-64 0 0,39-63 14 0 0,6-14-116 0 0,2 0 0 0 0,-13 43 0 0 0,23-37-3271 0 0,5-37 545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2:01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0 176 2412 0 0,'4'-3'642'0'0,"1"0"0"0"0,-1 1 1 0 0,1 0-1 0 0,0-1 0 0 0,0 2 0 0 0,-1-1 0 0 0,1 0 0 0 0,6 0 0 0 0,-9 1-396 0 0,35-11 1039 0 0,51-25 0 0 0,11-5-576 0 0,-87 38-643 0 0,35-13 153 0 0,0 2 0 0 0,76-13 0 0 0,-102 29-225 0 0,-21-1-73 0 0,1 0-1 0 0,-1 0 0 0 0,0 0 1 0 0,1 1-1 0 0,-1-1 1 0 0,0 0-1 0 0,0 0 1 0 0,1 0-1 0 0,-1 1 0 0 0,0-1 1 0 0,0 0-1 0 0,1 0 1 0 0,-1 1-1 0 0,0-1 1 0 0,0 0-1 0 0,0 0 0 0 0,1 1 1 0 0,-1-1-1 0 0,0 0 1 0 0,0 1-1 0 0,0-1 1 0 0,0 0-1 0 0,0 1 0 0 0,0-1 1 0 0,0 0-1 0 0,0 1 1 0 0,0-1-1 0 0,0 0 1 0 0,0 1-1 0 0,0-1 0 0 0,-1 4-775 0 0,0-1 0 0 0,0 0-1 0 0,-1 1 1 0 0,1-1-1 0 0,-1 0 1 0 0,0 0 0 0 0,-3 4-1 0 0,1-2 109 0 0,0 2-361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2:03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185 215 1216 0 0,'-12'8'535'0'0,"1"2"0"0"0,0-1 0 0 0,1 1 0 0 0,0 1 0 0 0,1 0 0 0 0,0 1 0 0 0,1-1 0 0 0,0 2 0 0 0,1-1 0 0 0,0 1 0 0 0,1 0 0 0 0,-5 14 0 0 0,-5 19 341 0 0,3 0 0 0 0,-10 59 0 0 0,18-78-743 0 0,1 1 0 0 0,1 0 0 0 0,2-1 0 0 0,0 1 0 0 0,2 0 0 0 0,1 0 0 0 0,2 0 0 0 0,0-1 0 0 0,2 0 0 0 0,1 0 0 0 0,10 27-1 0 0,-13-43-79 0 0,1-1-1 0 0,-1 1 0 0 0,2-1 0 0 0,0 0 0 0 0,0 0 0 0 0,1 0 0 0 0,0-1 0 0 0,0 0 0 0 0,1-1 0 0 0,16 14 0 0 0,-18-17-31 0 0,1-1 1 0 0,0 0-1 0 0,0 0 0 0 0,0-1 1 0 0,0 0-1 0 0,1 0 0 0 0,-1-1 1 0 0,1 0-1 0 0,-1 0 0 0 0,1 0 1 0 0,0-1-1 0 0,0-1 0 0 0,0 1 1 0 0,0-1-1 0 0,0 0 1 0 0,12-3-1 0 0,-1 0-26 0 0,-1 0 1 0 0,0-2-1 0 0,1 0 0 0 0,-2-1 1 0 0,1-1-1 0 0,-1-1 0 0 0,22-12 1 0 0,-10 2-49 0 0,-1-1 1 0 0,-1-2 0 0 0,0-1 0 0 0,-2-1 0 0 0,-1-1 0 0 0,23-28 0 0 0,-42 44 40 0 0,-1 1 0 0 0,0 0 1 0 0,0-1-1 0 0,-1 0 0 0 0,0 0 1 0 0,0 0-1 0 0,-1 0 0 0 0,0 0 1 0 0,0-1-1 0 0,-1 1 0 0 0,1-15 1 0 0,-2 3 3 0 0,-1-1-1 0 0,0 0 1 0 0,-5-21 0 0 0,0 16 7 0 0,-1 0-1 0 0,-1 0 0 0 0,-1 1 1 0 0,-1 0-1 0 0,-1 0 1 0 0,-1 1-1 0 0,-16-22 0 0 0,-5-1 23 0 0,-1 1 0 0 0,-47-47 0 0 0,43 52-19 0 0,-2 1 0 0 0,-1 2 0 0 0,-71-49 0 0 0,110 85-11 0 0,0 1 0 0 0,-1-1 1 0 0,1 0-1 0 0,-1 1 1 0 0,0-1-1 0 0,1 1 1 0 0,-1 0-1 0 0,0 0 0 0 0,0 0 1 0 0,1 1-1 0 0,-1-1 1 0 0,0 0-1 0 0,0 1 1 0 0,0 0-1 0 0,0 0 0 0 0,0 0 1 0 0,0 0-1 0 0,0 0 1 0 0,0 1-1 0 0,0-1 0 0 0,0 1 1 0 0,0 0-1 0 0,1 0 1 0 0,-1 0-1 0 0,0 0 1 0 0,0 0-1 0 0,1 0 0 0 0,-1 1 1 0 0,1 0-1 0 0,-1-1 1 0 0,1 1-1 0 0,0 0 1 0 0,0 0-1 0 0,0 0 0 0 0,-3 4 1 0 0,0 0-128 0 0,1 0 0 0 0,1 1 0 0 0,-1-1-1 0 0,1 1 1 0 0,0 0 0 0 0,1 0 0 0 0,0 0 0 0 0,0 0 0 0 0,0 0 0 0 0,1 1 0 0 0,0-1-1 0 0,0 11 1 0 0,6 46-2710 0 0,1-32-82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2:04.3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3316 0 0,'1'-1'1679'0'0,"3"5"-568"0"0,8 16-69 0 0,12 26-41 0 0,49 128 1174 0 0,-8 10-914 0 0,42 204 1 0 0,-65-222-794 0 0,51 171 188 0 0,42 170-721 0 0,-116-436-335 0 0,12 58-5589 0 0,-29-116 3160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2:04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38 859 5549 0 0,'-21'-6'4504'0'0,"5"1"581"0"0,16 4-5029 0 0,0 0 0 0 0,0 0 1 0 0,0 1-1 0 0,0-1 0 0 0,0 0 0 0 0,0 0 1 0 0,0 0-1 0 0,0 0 0 0 0,0 1 0 0 0,0-1 1 0 0,0 0-1 0 0,1 0 0 0 0,-1 1 0 0 0,0-1 1 0 0,1 0-1 0 0,-1 0 0 0 0,1 1 0 0 0,-1-1 0 0 0,1 0 1 0 0,-1 1-1 0 0,1-1 0 0 0,-1 0 0 0 0,1 1 1 0 0,0-1-1 0 0,0 0 0 0 0,289-333 930 0 0,-206 237-1041 0 0,97-123-420 0 0,-159 191 399 0 0,21-32-157 0 0,-40 56 182 0 0,0 0 0 0 0,0-1 0 0 0,-1 1 1 0 0,0-1-1 0 0,0 0 0 0 0,-1 0 0 0 0,1 0 0 0 0,-1 0 1 0 0,0-11-1 0 0,0 16 40 0 0,-1 0 0 0 0,0 1 0 0 0,0-1 0 0 0,0 0 0 0 0,0 1 1 0 0,0-1-1 0 0,0 0 0 0 0,-1 1 0 0 0,1-1 0 0 0,0 0 0 0 0,0 1 0 0 0,0-1 0 0 0,-1 1 0 0 0,1-1 1 0 0,0 0-1 0 0,-1 1 0 0 0,1-1 0 0 0,0 1 0 0 0,-1-1 0 0 0,1 1 0 0 0,-1-1 0 0 0,1 1 0 0 0,-1-1 1 0 0,1 1-1 0 0,-1-1 0 0 0,1 1 0 0 0,-1 0 0 0 0,1-1 0 0 0,-1 1 0 0 0,1 0 0 0 0,-1-1 0 0 0,0 1 1 0 0,1 0-1 0 0,-1 0 0 0 0,0 0 0 0 0,1 0 0 0 0,-1-1 0 0 0,0 1 0 0 0,1 0 0 0 0,-1 0 0 0 0,0 0 1 0 0,1 0-1 0 0,-1 1 0 0 0,-1-1 0 0 0,-2 1-37 0 0,0 0 1 0 0,0 0-1 0 0,0 1 0 0 0,0-1 0 0 0,0 1 1 0 0,0 0-1 0 0,-4 3 0 0 0,-13 10-253 0 0,2-1 1 0 0,0 2-1 0 0,1 1 0 0 0,0 0 0 0 0,-23 31 0 0 0,-33 60-4916 0 0,63-90 2136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7T00:55:49.8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 0,'-5'0,"-5"0,-3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2:05.8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1 252 3324 0 0,'0'0'78'0'0,"0"0"0"0"0,0-1 0 0 0,0 1 0 0 0,0 0 0 0 0,0-1 0 0 0,0 1 0 0 0,0-1 0 0 0,0 1 0 0 0,-1 0 0 0 0,1-1 0 0 0,1 1 0 0 0,-1-1 0 0 0,0 1-1 0 0,0-1 1 0 0,0 1 0 0 0,0 0 0 0 0,0-1 0 0 0,0 1 0 0 0,0 0 0 0 0,0-1 0 0 0,1 1 0 0 0,-1-1 0 0 0,0 1 0 0 0,0 0 0 0 0,1-1 0 0 0,-1 1 0 0 0,0 0 0 0 0,0 0 0 0 0,1-1 0 0 0,-1 1 0 0 0,0 0-1 0 0,1 0 1 0 0,-1-1 0 0 0,0 1 0 0 0,1 0 0 0 0,-1 0 0 0 0,1 0 0 0 0,-1 0 0 0 0,0-1 0 0 0,1 1 0 0 0,-1 0 0 0 0,0 0 0 0 0,1 0 0 0 0,-1 0 0 0 0,1 0 0 0 0,-1 0 0 0 0,0 0 0 0 0,1 0-1 0 0,-1 0 1 0 0,1 0 0 0 0,0 0 0 0 0,0 1 2 0 0,0 0 0 0 0,1 0 0 0 0,-1-1 0 0 0,0 1 0 0 0,0 0 0 0 0,1 0 0 0 0,-1 0 0 0 0,0 0 0 0 0,0 1 0 0 0,0-1 0 0 0,0 0 0 0 0,-1 0 0 0 0,2 2 0 0 0,9 22 168 0 0,-1 0 0 0 0,-1 0 0 0 0,8 40 0 0 0,-9-33-171 0 0,17 61 207 0 0,48 161 298 0 0,-57-209-443 0 0,3 0 0 0 0,1-2 0 0 0,37 61 0 0 0,-53-99-96 0 0,-1 0 0 0 0,1 0 1 0 0,0 0-1 0 0,0-1 0 0 0,0 1 1 0 0,1-1-1 0 0,-1 0 1 0 0,1 0-1 0 0,0-1 0 0 0,8 5 1 0 0,-11-7-31 0 0,0 0 0 0 0,1 0 0 0 0,-1-1 0 0 0,1 1 1 0 0,-1 0-1 0 0,0-1 0 0 0,1 0 0 0 0,-1 1 0 0 0,1-1 1 0 0,-1 0-1 0 0,1 0 0 0 0,-1-1 0 0 0,1 1 0 0 0,-1 0 0 0 0,1-1 1 0 0,-1 0-1 0 0,0 1 0 0 0,1-1 0 0 0,-1 0 0 0 0,0 0 1 0 0,1 0-1 0 0,-1-1 0 0 0,0 1 0 0 0,0 0 0 0 0,0-1 1 0 0,0 1-1 0 0,0-1 0 0 0,2-2 0 0 0,0-1-2 0 0,1 0-1 0 0,-1-1 1 0 0,1 1 0 0 0,-2-1-1 0 0,1 0 1 0 0,-1 0-1 0 0,1 0 1 0 0,-2 0 0 0 0,1-1-1 0 0,-1 1 1 0 0,2-9-1 0 0,5-22-40 0 0,-1 0-1 0 0,-2-1 0 0 0,-2 0 1 0 0,-1 0-1 0 0,-2 0 0 0 0,-6-49 0 0 0,-40-241-435 0 0,29 231 339 0 0,4 34 110 0 0,6 29-69 0 0,0 0 1 0 0,0-46-1 0 0,5 79 83 0 0,1 0 0 0 0,0 1 0 0 0,0-1 0 0 0,0 0 0 0 0,0 1 1 0 0,0-1-1 0 0,0 0 0 0 0,0 1 0 0 0,0-1 0 0 0,0 0 0 0 0,0 1 1 0 0,0-1-1 0 0,0 0 0 0 0,0 1 0 0 0,1-1 0 0 0,-1 0 0 0 0,0 1 0 0 0,0-1 1 0 0,1 1-1 0 0,-1-1 0 0 0,1 1 0 0 0,-1-1 0 0 0,0 0 0 0 0,1 1 1 0 0,-1-1-1 0 0,1 1 0 0 0,-1 0 0 0 0,1-1 0 0 0,-1 1 0 0 0,1-1 0 0 0,-1 1 1 0 0,1 0-1 0 0,0-1 0 0 0,-1 1 0 0 0,2-1 0 0 0,0 2 5 0 0,0-1 0 0 0,0 1 1 0 0,-1-1-1 0 0,1 1 0 0 0,0 0 0 0 0,0 0 0 0 0,-1 0 0 0 0,1 0 0 0 0,-1 0 0 0 0,1 0 0 0 0,-1 0 1 0 0,3 2-1 0 0,39 44 109 0 0,-25-25-67 0 0,-2 2-1 0 0,-1 0 1 0 0,0 1 0 0 0,15 37 0 0 0,74 228 220 0 0,-97-269-283 0 0,27 108-2385 0 0,-30-109 235 0 0,-1 0 1 0 0,-1 27 0 0 0,-2-40 1077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2:06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182 323 1120 0 0,'-6'-7'1045'0'0,"0"-1"0"0"0,0 1 0 0 0,0-1 1 0 0,1-1-1 0 0,0 1 0 0 0,0-1 0 0 0,-5-16 0 0 0,0-6-1061 0 0,-7-33 0 0 0,12 39-143 0 0,-1 1 1 0 0,-2 1-1 0 0,-13-32 0 0 0,21 54 150 0 0,-13-17-195 0 0,12 18 203 0 0,0 0 1 0 0,1 0-1 0 0,-1 0 0 0 0,0 0 1 0 0,0 0-1 0 0,0 0 1 0 0,1 0-1 0 0,-1 1 0 0 0,0-1 1 0 0,0 0-1 0 0,1 1 0 0 0,-1-1 1 0 0,0 0-1 0 0,0 1 1 0 0,1-1-1 0 0,-1 1 0 0 0,0-1 1 0 0,1 1-1 0 0,-1-1 0 0 0,1 1 1 0 0,-1 0-1 0 0,1-1 1 0 0,-1 1-1 0 0,1 0 0 0 0,-1-1 1 0 0,1 1-1 0 0,0 0 0 0 0,-1 0 1 0 0,-3 5 19 0 0,0 0 0 0 0,0 1 0 0 0,0-1 1 0 0,1 1-1 0 0,0 0 0 0 0,1 0 0 0 0,-1 0 0 0 0,1 0 1 0 0,1 0-1 0 0,-1 0 0 0 0,0 12 0 0 0,2-16 10 0 0,0 1 0 0 0,0 0 0 0 0,0 0 0 0 0,1 0 0 0 0,-1 0 0 0 0,1 0 0 0 0,0 0 0 0 0,0 0-1 0 0,1-1 1 0 0,-1 1 0 0 0,1 0 0 0 0,-1-1 0 0 0,1 1 0 0 0,0-1 0 0 0,1 0 0 0 0,-1 1 0 0 0,1-1 0 0 0,-1 0 0 0 0,1-1-1 0 0,0 1 1 0 0,0 0 0 0 0,5 3 0 0 0,0-2 22 0 0,0 0 0 0 0,0-1 0 0 0,0 0 0 0 0,0-1 0 0 0,0 0 0 0 0,1 0 0 0 0,-1 0 0 0 0,1-1 0 0 0,-1 0 0 0 0,1-1 0 0 0,-1 0 0 0 0,1-1 0 0 0,15-2 0 0 0,-9 2-73 0 0,0 0 1 0 0,0 1 0 0 0,25 2-1 0 0,-38-1 16 0 0,-1 0 0 0 0,1 0 0 0 0,0 0 0 0 0,0 0 0 0 0,-1 0 0 0 0,1 0 1 0 0,0 0-1 0 0,-1 0 0 0 0,1 0 0 0 0,-1 1 0 0 0,1-1 0 0 0,-1 1 0 0 0,0-1 0 0 0,0 1 0 0 0,0 0 0 0 0,0-1 0 0 0,0 1 0 0 0,0 0 0 0 0,0 0 0 0 0,0 0 0 0 0,-1-1 0 0 0,1 1 0 0 0,0 0 0 0 0,-1 0 0 0 0,1 3 0 0 0,3 53 74 0 0,-5-30-26 0 0,-1 1 0 0 0,-1-1-1 0 0,-2 1 1 0 0,-10 35 0 0 0,-45 107 211 0 0,58-164-240 0 0,-12 22-295 0 0,14-29 262 0 0,0 0 1 0 0,0 1-1 0 0,0-1 0 0 0,0 0 0 0 0,0 0 0 0 0,0 0 1 0 0,0 0-1 0 0,0 0 0 0 0,0 0 0 0 0,0 0 1 0 0,0 1-1 0 0,0-1 0 0 0,0 0 0 0 0,0 0 1 0 0,0 0-1 0 0,0 0 0 0 0,0 0 0 0 0,0 0 1 0 0,0 0-1 0 0,0 0 0 0 0,-1 0 0 0 0,1 1 1 0 0,0-1-1 0 0,0 0 0 0 0,0 0 0 0 0,0 0 1 0 0,0 0-1 0 0,0 0 0 0 0,0 0 0 0 0,0 0 1 0 0,-1 0-1 0 0,1 0 0 0 0,0 0 0 0 0,0 0 0 0 0,0 0 1 0 0,0 0-1 0 0,0 0 0 0 0,0 0 0 0 0,0 0 1 0 0,-1 0-1 0 0,1 0 0 0 0,0 0 0 0 0,0 0 1 0 0,0 0-1 0 0,0 0 0 0 0,0 0 0 0 0,0 0 1 0 0,-1 0-1 0 0,1 0 0 0 0,0 0 0 0 0,0 0 1 0 0,0 0-1 0 0,0 0 0 0 0,0-1 0 0 0,0 1 1 0 0,0 0-1 0 0,-1-18-1375 0 0,19-89-3910 0 0,-15 79 4147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2:07.0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11 293 1164 0 0,'0'-5'374'0'0,"1"-15"1938"0"0,-2 1 1 0 0,0 0-1 0 0,-6-32 0 0 0,5 36-1207 0 0,3 13-710 0 0,1 11-325 0 0,4 17-40 0 0,2 1 1 0 0,0-2-1 0 0,2 1 0 0 0,1-1 1 0 0,1 0-1 0 0,21 32 0 0 0,-32-56-33 0 0,0 1 0 0 0,0 0 0 0 0,0-1-1 0 0,0 1 1 0 0,0-1 0 0 0,0 1 0 0 0,1-1-1 0 0,-1 0 1 0 0,0 1 0 0 0,1-1 0 0 0,-1 0 0 0 0,1 0-1 0 0,0 0 1 0 0,-1 0 0 0 0,1 0 0 0 0,0-1-1 0 0,0 1 1 0 0,-1 0 0 0 0,1-1 0 0 0,0 1 0 0 0,0-1-1 0 0,2 0 1 0 0,-2 0-14 0 0,-1-1 0 0 0,1 1 0 0 0,0-1 0 0 0,0 0 0 0 0,-1 0 0 0 0,1 0 0 0 0,0 0 0 0 0,-1 0 0 0 0,1 0 0 0 0,-1 0 0 0 0,0 0 0 0 0,1-1 0 0 0,-1 1 0 0 0,0 0-1 0 0,0-1 1 0 0,0 1 0 0 0,1-1 0 0 0,-2 0 0 0 0,1 1 0 0 0,0-1 0 0 0,0 0 0 0 0,0-3 0 0 0,4-6-110 0 0,-1-1 0 0 0,-1 0 1 0 0,0 0-1 0 0,-1-1 0 0 0,0 1 0 0 0,-1 0 0 0 0,-1-1 0 0 0,0 1 0 0 0,-1-15 0 0 0,-5-15-325 0 0,-13-56-1 0 0,9 56 424 0 0,4 22 29 0 0,-1-12-167 0 0,6 28-99 0 0,-1 12 124 0 0,1 16 39 0 0,12 23 41 0 0,-7-30-124 0 0,0 0-1 0 0,10 26 1 0 0,4 9-5926 0 0,-17-45 4995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2:08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61 775 1688 0 0,'1'0'309'0'0,"0"-1"1"0"0,0 1-1 0 0,0 0 0 0 0,0 0 0 0 0,0-1 1 0 0,0 1-1 0 0,0 0 0 0 0,-1-1 0 0 0,1 1 1 0 0,0-1-1 0 0,0 1 0 0 0,0-1 0 0 0,0 0 1 0 0,-1 1-1 0 0,1-1 0 0 0,0 0 0 0 0,-1 1 1 0 0,1-1-1 0 0,-1 0 0 0 0,1 0 0 0 0,0 0 1 0 0,0-1-1 0 0,10-29 1552 0 0,-9 16-1882 0 0,0 0 0 0 0,0-23-1 0 0,-18-145-605 0 0,16 174 568 0 0,-5-25-163 0 0,5 32 196 0 0,0 1 0 0 0,0-1 1 0 0,-1 1-1 0 0,1 0 0 0 0,0-1 0 0 0,-1 1 0 0 0,1 0 1 0 0,-1-1-1 0 0,1 1 0 0 0,-1 0 0 0 0,0 0 0 0 0,1 0 1 0 0,-1-1-1 0 0,0 1 0 0 0,0 0 0 0 0,-1-1 1 0 0,1 2 13 0 0,0 0 1 0 0,1 0 0 0 0,-1 0 0 0 0,0 0 0 0 0,0 0 0 0 0,1 0 0 0 0,-1 1 0 0 0,0-1 0 0 0,1 0-1 0 0,-1 0 1 0 0,0 1 0 0 0,0-1 0 0 0,1 0 0 0 0,-1 1 0 0 0,1-1 0 0 0,-1 1 0 0 0,0-1 0 0 0,1 1 0 0 0,-1-1-1 0 0,1 1 1 0 0,-1-1 0 0 0,1 1 0 0 0,-1 0 0 0 0,1-1 0 0 0,0 1 0 0 0,-1 0 0 0 0,1-1 0 0 0,-1 2 0 0 0,-11 25-30 0 0,10-21 11 0 0,-5 10 53 0 0,1 0 0 0 0,1 1 0 0 0,1-1 0 0 0,0 1 0 0 0,1 0 0 0 0,1 0 0 0 0,0 1 0 0 0,1-1 0 0 0,1 0 0 0 0,1 0 0 0 0,4 26 0 0 0,-4-42-5 0 0,-1 0 1 0 0,0 0 0 0 0,0 1-1 0 0,1-1 1 0 0,-1 0 0 0 0,1 0-1 0 0,-1 0 1 0 0,1 0 0 0 0,0 0-1 0 0,-1 0 1 0 0,1 0 0 0 0,0 0-1 0 0,0 0 1 0 0,0 0 0 0 0,0 0-1 0 0,-1-1 1 0 0,1 1 0 0 0,0 0-1 0 0,1 0 1 0 0,-1-1-1 0 0,0 1 1 0 0,0-1 0 0 0,0 1-1 0 0,1 0 1 0 0,1-1-12 0 0,0 0 0 0 0,0 0 0 0 0,-1 1-1 0 0,1-2 1 0 0,0 1 0 0 0,-1 0 0 0 0,1 0 0 0 0,0-1 0 0 0,-1 0-1 0 0,5-1 1 0 0,6-3-65 0 0,0-1 0 0 0,0-1 0 0 0,15-10-1 0 0,-24 14 54 0 0,51-37-295 0 0,-54 40 293 0 0,-1 0 1 0 0,1 0-1 0 0,-1 0 1 0 0,1 0 0 0 0,-1 0-1 0 0,1 0 1 0 0,-1 1-1 0 0,1-1 1 0 0,-1 0 0 0 0,0 0-1 0 0,1 0 1 0 0,-1 1-1 0 0,1-1 1 0 0,-1 0 0 0 0,0 0-1 0 0,1 1 1 0 0,-1-1-1 0 0,1 0 1 0 0,-1 1 0 0 0,0-1-1 0 0,0 1 1 0 0,1-1 0 0 0,-1 0-1 0 0,0 1 1 0 0,0-1-1 0 0,1 1 1 0 0,-1-1 0 0 0,0 0-1 0 0,0 1 1 0 0,0-1-1 0 0,0 1 1 0 0,1-1 0 0 0,-1 1-1 0 0,0-1 1 0 0,0 1-1 0 0,0-1 1 0 0,0 1 0 0 0,0-1-1 0 0,0 1 1 0 0,-1-1 0 0 0,1 1-1 0 0,0 0 1 0 0,1 30 17 0 0,-1-27-34 0 0,-5 102-322 0 0,5-105 229 0 0,-2-30-440 0 0,1 22 503 0 0,-4-54-227 0 0,-3-40 42 0 0,8 96 186 0 0,0 7 40 0 0,1 16 70 0 0,2 30 88 0 0,-1-39-108 0 0,-1-5 38 0 0,-1 0 0 0 0,1-1 0 0 0,0 1 0 0 0,0 0 1 0 0,0 0-1 0 0,0 0 0 0 0,1-1 0 0 0,-1 1 0 0 0,1-1 0 0 0,0 1 0 0 0,0-1 0 0 0,5 6 0 0 0,-5-13-14 0 0,-1 1-1 0 0,1 0 1 0 0,0-1 0 0 0,-1 1-1 0 0,0-1 1 0 0,0 1-1 0 0,0-1 1 0 0,0 1 0 0 0,0-5-1 0 0,2-44-246 0 0,-2-1 0 0 0,-2 1 0 0 0,-13-82 0 0 0,12 112 242 0 0,-5-56-61 0 0,7 78-28 0 0,2 10 135 0 0,-1-5 74 0 0,0 0 1 0 0,0-1-1 0 0,0 1 1 0 0,1-1-1 0 0,-1 1 0 0 0,1-1 1 0 0,5 8-1 0 0,-7-12 74 0 0,2-11-29 0 0,-1 0 0 0 0,0-1 1 0 0,-1 1-1 0 0,-1-13 0 0 0,1-14-281 0 0,2-19-210 0 0,9-104-2297 0 0,-11 157 2551 0 0,1-2-3057 0 0,-3 10 485 0 0,-4 6 1508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2:18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0 469 1648 0 0,'9'-84'9272'0'0,"-9"82"-9145"0"0,0 0 1 0 0,0 0-1 0 0,0 0 0 0 0,1 0 0 0 0,-1 0 0 0 0,0 0 0 0 0,1 0 0 0 0,0 0 0 0 0,-1 0 0 0 0,2-3 0 0 0,4 5-31 0 0,1 15-124 0 0,-1 9 35 0 0,-1 1-1 0 0,-1 1 1 0 0,-1-1-1 0 0,-1 36 1 0 0,0-5 0 0 0,1-24 38 0 0,4 134 629 0 0,1-192-250 0 0,0-404-1202 0 0,-8 354 223 0 0,14 33 467 0 0,-13 26 567 0 0,1 1-1 0 0,1 0 0 0 0,7-25 0 0 0,4-20-480 0 0,-13 60 1 0 0,-1-4-28 0 0,0 0-1 0 0,1 0 0 0 0,0 0 1 0 0,0 0-1 0 0,1 1 0 0 0,-1-1 1 0 0,1 0-1 0 0,0 1 1 0 0,0-1-1 0 0,1 1 0 0 0,3-6 1 0 0,-5 10 18 0 0,0 0 1 0 0,0 0-1 0 0,0 0 1 0 0,-1 0 0 0 0,1 0-1 0 0,0 0 1 0 0,0 0-1 0 0,0 0 1 0 0,0 1 0 0 0,0-1-1 0 0,-1 0 1 0 0,1 0-1 0 0,0 1 1 0 0,0-1-1 0 0,0 1 1 0 0,-1-1 0 0 0,1 1-1 0 0,0-1 1 0 0,0 1-1 0 0,-1-1 1 0 0,1 1 0 0 0,0-1-1 0 0,-1 1 1 0 0,1 0-1 0 0,-1 0 1 0 0,1 0 0 0 0,17 22-35 0 0,-18-22 34 0 0,15 24-14 0 0,-2 0 1 0 0,-1 1-1 0 0,-1 0 1 0 0,-1 1-1 0 0,7 30 0 0 0,5 14 0 0 0,8 15-39 0 0,54 151-303 0 0,-54-153-3119 0 0,-26-72 651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2:18.6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21 286 3504 0 0,'-2'-1'225'0'0,"1"0"1"0"0,-1 0-1 0 0,1 0 0 0 0,-1 0 0 0 0,1-1 0 0 0,0 1 0 0 0,0 0 0 0 0,0-1 0 0 0,0 1 0 0 0,0-1 0 0 0,0 0 1 0 0,0 1-1 0 0,0-1 0 0 0,0 0 0 0 0,1 1 0 0 0,-1-1 0 0 0,1 0 0 0 0,0 0 0 0 0,-1-3 0 0 0,1 1-21 0 0,0 0 0 0 0,0-1 0 0 0,1 1 0 0 0,0 0 0 0 0,0 0 0 0 0,0 0 0 0 0,0 0-1 0 0,3-6 1 0 0,5-8-63 0 0,1 0 0 0 0,1 1 0 0 0,13-16-1 0 0,-17 22 71 0 0,1 0-331 0 0,1 0 0 0 0,0 0-1 0 0,1 0 1 0 0,0 1 0 0 0,0 1 0 0 0,1 0 0 0 0,16-10 0 0 0,-22 16-241 0 0,1 0-1 0 0,-1 0 1 0 0,1 1 0 0 0,0-1 0 0 0,0 1 0 0 0,0 1 0 0 0,0-1-1 0 0,0 1 1 0 0,0 0 0 0 0,0 1 0 0 0,0-1 0 0 0,0 1 0 0 0,0 0-1 0 0,1 1 1 0 0,-1 0 0 0 0,0 0 0 0 0,0 0 0 0 0,10 4 0 0 0,1 2-827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2:20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234 656 1552 0 0,'0'0'111'0'0,"0"-1"0"0"0,0 1 0 0 0,0 0 0 0 0,0-1 0 0 0,0 1 0 0 0,0 0 0 0 0,0-1-1 0 0,0 1 1 0 0,0 0 0 0 0,0-1 0 0 0,1 1 0 0 0,-1 0 0 0 0,0-1 0 0 0,0 1 0 0 0,0 0 0 0 0,1 0 0 0 0,-1-1 0 0 0,0 1 0 0 0,0 0-1 0 0,1 0 1 0 0,-1-1 0 0 0,0 1 0 0 0,0 0 0 0 0,1 0 0 0 0,-1 0 0 0 0,0 0 0 0 0,1-1 0 0 0,-1 1 0 0 0,0 0 0 0 0,1 0-1 0 0,-1 0 1 0 0,0 0 0 0 0,1 0 0 0 0,-1 0 0 0 0,0 0 0 0 0,1 0 0 0 0,-1 0 0 0 0,0 0 0 0 0,1 0 0 0 0,-1 0 0 0 0,1 0 0 0 0,0 0-51 0 0,-1 1 0 0 0,1-1 1 0 0,0 0-1 0 0,-1 0 1 0 0,1 0-1 0 0,0 1 1 0 0,-1-1-1 0 0,1 0 1 0 0,-1 1-1 0 0,1-1 1 0 0,0 0-1 0 0,-1 1 1 0 0,1-1-1 0 0,-1 1 0 0 0,1-1 1 0 0,-1 1-1 0 0,1-1 1 0 0,-1 1-1 0 0,0-1 1 0 0,1 1-1 0 0,0 1 1 0 0,0 1 133 0 0,0 1 1 0 0,1-1-1 0 0,-1 0 1 0 0,1 0-1 0 0,0 1 0 0 0,0-1 1 0 0,0 0-1 0 0,1-1 1 0 0,-1 1-1 0 0,1 0 1 0 0,3 2-1 0 0,-6-6-186 0 0,0 1-1 0 0,1-1 0 0 0,-1 1 1 0 0,0-1-1 0 0,0 0 0 0 0,1 1 1 0 0,-1-1-1 0 0,0 1 1 0 0,0-1-1 0 0,0 0 0 0 0,0 1 1 0 0,0-1-1 0 0,0 0 1 0 0,0 1-1 0 0,0-1 0 0 0,0 1 1 0 0,0-1-1 0 0,0 0 0 0 0,-1 1 1 0 0,1-1-1 0 0,0 0 1 0 0,0 1-1 0 0,0-1 0 0 0,-1 1 1 0 0,1-1-1 0 0,0 1 0 0 0,-1-1 1 0 0,1 1-1 0 0,-1-1 1 0 0,0 0-1 0 0,-10-21-130 0 0,-3 1 155 0 0,0 1 0 0 0,-2 1 0 0 0,0 1 1 0 0,-1 0-1 0 0,0 1 0 0 0,-2 0 0 0 0,-26-17 1 0 0,44 33-30 0 0,0 0 0 0 0,-1 0 1 0 0,1 0-1 0 0,-1 0 0 0 0,0 0 1 0 0,1 1-1 0 0,-1-1 0 0 0,1 1 0 0 0,-1-1 1 0 0,0 1-1 0 0,0-1 0 0 0,1 1 1 0 0,-1 0-1 0 0,0 0 0 0 0,1 0 1 0 0,-1 0-1 0 0,0 0 0 0 0,0 0 1 0 0,1 1-1 0 0,-1-1 0 0 0,0 0 1 0 0,0 1-1 0 0,-1 0 0 0 0,0 1 0 0 0,0 0 0 0 0,1 0 0 0 0,-1 0 0 0 0,1 0 0 0 0,0 0 0 0 0,0 0-1 0 0,-1 1 1 0 0,1-1 0 0 0,1 1 0 0 0,-1-1 0 0 0,-3 6 0 0 0,-1 6 6 0 0,1 0 0 0 0,0 0 0 0 0,0 1 0 0 0,-3 18 0 0 0,5-19 91 0 0,0 1-1 0 0,1-1 1 0 0,0 0 0 0 0,1 1-1 0 0,0 0 1 0 0,1-1-1 0 0,1 1 1 0 0,4 19 0 0 0,-5-33-71 0 0,0-1 1 0 0,0 1-1 0 0,0-1 0 0 0,0 1 1 0 0,0-1-1 0 0,0 1 1 0 0,0 0-1 0 0,1-1 1 0 0,-1 1-1 0 0,0-1 1 0 0,0 1-1 0 0,1-1 0 0 0,-1 1 1 0 0,0-1-1 0 0,1 1 1 0 0,-1-1-1 0 0,1 0 1 0 0,-1 1-1 0 0,0-1 0 0 0,1 1 1 0 0,-1-1-1 0 0,1 0 1 0 0,-1 1-1 0 0,1-1 1 0 0,-1 0-1 0 0,1 0 1 0 0,-1 1-1 0 0,1-1 0 0 0,0 0 1 0 0,-1 0-1 0 0,1 0 1 0 0,-1 0-1 0 0,1 0 1 0 0,0 0-1 0 0,1 0 6 0 0,0-1-1 0 0,-1 0 1 0 0,1 1-1 0 0,-1-1 1 0 0,1 0-1 0 0,-1 0 1 0 0,0 0 0 0 0,1 0-1 0 0,-1 0 1 0 0,0 0-1 0 0,2-3 1 0 0,27-40 195 0 0,-29 42-199 0 0,7-14-25 0 0,0 0 0 0 0,-2-1 0 0 0,0 0 0 0 0,-1-1 0 0 0,0 1 0 0 0,-2-1 0 0 0,0 0 0 0 0,-1 0 0 0 0,0-20 0 0 0,-2-2-87 0 0,-2 1 0 0 0,-2-1-1 0 0,-8-41 1 0 0,-62-217-645 0 0,68 278 510 0 0,6 20 155 0 0,19 59-267 0 0,70 167 172 0 0,-66-176 106 0 0,2-1 1 0 0,50 73-1 0 0,-71-117 71 0 0,0 0 1 0 0,0 0-1 0 0,1 0 0 0 0,0-1 1 0 0,0 1-1 0 0,9 5 1 0 0,-13-9-18 0 0,0-1-1 0 0,0 1 1 0 0,-1 0 0 0 0,1-1 0 0 0,0 1 0 0 0,0-1 0 0 0,0 0 0 0 0,0 1 0 0 0,0-1 0 0 0,0 0 0 0 0,0 0 0 0 0,0 1 0 0 0,0-1-1 0 0,0 0 1 0 0,0 0 0 0 0,0 0 0 0 0,0 0 0 0 0,0 0 0 0 0,0 0 0 0 0,0-1 0 0 0,0 1 0 0 0,0 0 0 0 0,0 0 0 0 0,-1-1 0 0 0,1 1-1 0 0,0-1 1 0 0,0 1 0 0 0,0-1 0 0 0,0 1 0 0 0,0-1 0 0 0,-1 1 0 0 0,1-1 0 0 0,0 0 0 0 0,0 1 0 0 0,-1-1 0 0 0,1 0 0 0 0,0 0 0 0 0,-1 1-1 0 0,1-1 1 0 0,-1 0 0 0 0,1 0 0 0 0,-1 0 0 0 0,0 0 0 0 0,1 0 0 0 0,-1 0 0 0 0,0 0 0 0 0,0 0 0 0 0,1 0 0 0 0,-1 0 0 0 0,0 0-1 0 0,0-1 1 0 0,2-15 23 0 0,0-1-1 0 0,-1 0 0 0 0,0 1 0 0 0,-2-1 1 0 0,-3-26-1 0 0,-1-28-467 0 0,15 92 96 0 0,6 32 215 0 0,4-1-1 0 0,43 82 0 0 0,-60-127 206 0 0,0-1-1 0 0,0 1 0 0 0,1-1 0 0 0,0 0 1 0 0,0 0-1 0 0,7 7 0 0 0,-10-12-58 0 0,0 1 0 0 0,0 0 1 0 0,0-1-1 0 0,0 1 0 0 0,0 0 0 0 0,0-1 0 0 0,0 0 1 0 0,1 1-1 0 0,-1-1 0 0 0,0 0 0 0 0,0 1 1 0 0,0-1-1 0 0,1 0 0 0 0,-1 0 0 0 0,0 0 0 0 0,0 0 1 0 0,0 0-1 0 0,1 0 0 0 0,-1 0 0 0 0,0-1 0 0 0,0 1 1 0 0,0 0-1 0 0,1-1 0 0 0,-1 1 0 0 0,0-1 0 0 0,0 1 1 0 0,0-1-1 0 0,0 1 0 0 0,0-1 0 0 0,0 0 0 0 0,0 0 1 0 0,0 1-1 0 0,0-1 0 0 0,0 0 0 0 0,-1 0 1 0 0,1 0-1 0 0,0 0 0 0 0,0 0 0 0 0,0-1 0 0 0,5-7 35 0 0,-1 1-1 0 0,0-1 0 0 0,-1 0 0 0 0,1 0 1 0 0,-2 0-1 0 0,1-1 0 0 0,-1 1 1 0 0,-1-1-1 0 0,0 0 0 0 0,2-14 0 0 0,-1-16 62 0 0,-1-48-1 0 0,-2 68-67 0 0,0-100-482 0 0,13 156 195 0 0,-8-23 214 0 0,11 43-55 0 0,-13-43 112 0 0,0 0-1 0 0,1 0 1 0 0,1-1-1 0 0,10 22 1 0 0,-15-33-18 0 0,1-1 1 0 0,-1 1 0 0 0,0-1-1 0 0,0 1 1 0 0,1-1-1 0 0,-1 0 1 0 0,0 1 0 0 0,1-1-1 0 0,-1 1 1 0 0,0-1 0 0 0,1 1-1 0 0,-1-1 1 0 0,1 0-1 0 0,-1 1 1 0 0,1-1 0 0 0,-1 0-1 0 0,1 0 1 0 0,-1 1 0 0 0,1-1-1 0 0,-1 0 1 0 0,1 0-1 0 0,-1 0 1 0 0,1 1 0 0 0,-1-1-1 0 0,1 0 1 0 0,-1 0-1 0 0,1 0 1 0 0,0 0 0 0 0,-1 0-1 0 0,1 0 1 0 0,-1 0 0 0 0,2-1-1 0 0,12-13 128 0 0,4-26-174 0 0,-13 15-105 0 0,-1-1 0 0 0,-1 1-1 0 0,-1-1 1 0 0,-2-36-1 0 0,-1 31-391 0 0,24 72-147 0 0,-1 13 515 0 0,-13-31 173 0 0,22 41-1 0 0,-31-64-1 0 0,0 1 0 0 0,1-1 0 0 0,-1 1-1 0 0,0-1 1 0 0,0 0 0 0 0,1 1 0 0 0,-1-1-1 0 0,0 1 1 0 0,0-1 0 0 0,1 0 0 0 0,-1 1 0 0 0,1-1-1 0 0,-1 0 1 0 0,0 0 0 0 0,1 1 0 0 0,-1-1-1 0 0,1 0 1 0 0,-1 0 0 0 0,0 1 0 0 0,1-1-1 0 0,-1 0 1 0 0,1 0 0 0 0,-1 0 0 0 0,1 0 0 0 0,-1 0-1 0 0,1 0 1 0 0,-1 0 0 0 0,1 0 0 0 0,-1 0-1 0 0,1 0 1 0 0,-1 0 0 0 0,1 0 0 0 0,-1 0-1 0 0,0 0 1 0 0,1 0 0 0 0,-1 0 0 0 0,1-1 0 0 0,15-16 10 0 0,3-26-99 0 0,11-62 46 0 0,-30 104 34 0 0,0 1 1 0 0,0-1-1 0 0,0 0 1 0 0,0 0-1 0 0,0 1 1 0 0,1-1-1 0 0,-1 0 1 0 0,0 0-1 0 0,0 1 1 0 0,0-1-1 0 0,1 0 1 0 0,-1 0-1 0 0,1 1 1 0 0,-1-1-1 0 0,0 0 1 0 0,1 1-1 0 0,-1-1 1 0 0,1 1-1 0 0,-1-1 1 0 0,1 1-1 0 0,-1-1 1 0 0,1 1-1 0 0,0-1 1 0 0,-1 1-1 0 0,1-1 1 0 0,0 1-1 0 0,-1-1 1 0 0,1 1-1 0 0,0 0 1 0 0,0 0-1 0 0,-1-1 1 0 0,1 1-1 0 0,0 0 1 0 0,0 0-1 0 0,-1 0 1 0 0,1 0-1 0 0,0 0 0 0 0,0 0 1 0 0,-1 0-1 0 0,1 0 1 0 0,0 0-1 0 0,0 0 1 0 0,-1 0-1 0 0,1 1 1 0 0,0-1-1 0 0,0 0 1 0 0,-1 0-1 0 0,1 1 1 0 0,0-1-1 0 0,-1 1 1 0 0,1-1-1 0 0,0 0 1 0 0,-1 1-1 0 0,1-1 1 0 0,-1 1-1 0 0,1-1 1 0 0,0 1-1 0 0,-1 0 1 0 0,1 1-1 0 0,8 7 54 0 0,-1 0-1 0 0,-1 1 0 0 0,8 13 0 0 0,-1-3 41 0 0,-3-7-59 0 0,-2 0 53 0 0,1-2-1 0 0,22 21 0 0 0,-30-30-136 0 0,0 0-1 0 0,0 0 0 0 0,1-1 1 0 0,-1 1-1 0 0,1-1 0 0 0,-1 1 0 0 0,1-1 1 0 0,0 0-1 0 0,-1 0 0 0 0,1 0 0 0 0,0 0 1 0 0,0 0-1 0 0,0 0 0 0 0,0-1 0 0 0,0 0 1 0 0,-1 1-1 0 0,1-1 0 0 0,0 0 0 0 0,0-1 1 0 0,0 1-1 0 0,4-1 0 0 0,-3-1-1 0 0,-1 0-1 0 0,1 0 0 0 0,-1 0 0 0 0,0 0 1 0 0,0-1-1 0 0,0 1 0 0 0,0-1 1 0 0,0 0-1 0 0,-1 0 0 0 0,1 0 0 0 0,-1 0 1 0 0,0-1-1 0 0,0 1 0 0 0,0 0 1 0 0,0-1-1 0 0,-1 0 0 0 0,1 1 1 0 0,0-5-1 0 0,4-12-1 0 0,0 1 0 0 0,2-24 0 0 0,-6 32 102 0 0,5-37 170 0 0,-5 46-223 0 0,-3 5 7 0 0,1 0 1 0 0,0 0-1 0 0,0 1 0 0 0,0-1 0 0 0,0 1 1 0 0,0-1-1 0 0,2 7 0 0 0,-1-3-71 0 0,-1-1 103 0 0,2 1-579 0 0,-2 1 1 0 0,1-1 0 0 0,-1 1-1 0 0,0-1 1 0 0,-1 1 0 0 0,0-1 0 0 0,0 1-1 0 0,0-1 1 0 0,-1 1 0 0 0,-3 6 0 0 0,2-6-636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2:20.4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3 1652 0 0,'-4'-2'1100'0'0,"-1"2"-224"0"0,-2 0-200 0 0,3 0-92 0 0,-3 0-296 0 0,-2 2-148 0 0,2-2-204 0 0,0 0-128 0 0,0 2-180 0 0,0-2-328 0 0,3 0-532 0 0,-1 0 16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3:39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31 1160 0 0,'-21'-19'4987'0'0,"20"15"-2372"0"0,-2-1-3524 0 0,3 5 823 0 0,0 0 0 0 0,0-1 0 0 0,0 1 0 0 0,0 0-1 0 0,0 0 1 0 0,-1 0 0 0 0,1 0 0 0 0,0 0-1 0 0,0 0 1 0 0,0 0 0 0 0,0-1 0 0 0,0 1 0 0 0,0 0-1 0 0,-1 0 1 0 0,1 0 0 0 0,0 0 0 0 0,0 0 0 0 0,0 0-1 0 0,0 0 1 0 0,-1 0 0 0 0,1 0 0 0 0,0 0-1 0 0,0 0 1 0 0,0 0 0 0 0,0 0 0 0 0,-1 0 0 0 0,1 0-1 0 0,0 0 1 0 0,0 0 0 0 0,0 0 0 0 0,0 0-1 0 0,0 0 1 0 0,-1 0 0 0 0,1 0 0 0 0,0 0 0 0 0,0 0-1 0 0,0 1 1 0 0,0-1 0 0 0,0 0 0 0 0,-1 0 0 0 0,1 0-1 0 0,0 0 1 0 0,0 0 0 0 0,0 0 0 0 0,0 0-1 0 0,0 1 1 0 0,0-1 0 0 0,0 0 0 0 0,0 0 0 0 0,0 0-1 0 0,-1 0 1 0 0,1 0 0 0 0,0 1 0 0 0,0-1-1 0 0,0 0 1 0 0,0 0 0 0 0,0 0 0 0 0,0 0 0 0 0,0 1-1 0 0,0-1 1 0 0,0 0 0 0 0,0 0 0 0 0,0 0 0 0 0,0 0-1 0 0,0 0 1 0 0,0 1 0 0 0,0 3-1123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1:05:21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1519 57 1240 0 0,'1'0'100'0'0,"-1"-1"-1"0"0,1 0 0 0 0,0 0 1 0 0,-1 1-1 0 0,0-1 1 0 0,1 0-1 0 0,-1 0 1 0 0,1 0-1 0 0,-1 0 0 0 0,0 0 1 0 0,0 0-1 0 0,0 0 1 0 0,1 0-1 0 0,-1 0 1 0 0,0 0-1 0 0,0 0 0 0 0,0 0 1 0 0,0 0-1 0 0,-1 1 1 0 0,1-1-1 0 0,0 0 1 0 0,0 0-1 0 0,0 0 0 0 0,-1 0 1 0 0,1 0-1 0 0,-1 0 1 0 0,1 0-1 0 0,-1 0 1 0 0,1 1-1 0 0,-1-1 0 0 0,1 0 1 0 0,-1 0-1 0 0,1 1 1 0 0,-1-1-1 0 0,0 0 1 0 0,0 1-1 0 0,1-1 0 0 0,-1 1 1 0 0,0-1-1 0 0,0 1 1 0 0,0-1-1 0 0,0 1 1 0 0,1-1-1 0 0,-1 1 0 0 0,-1-1 1 0 0,-32-4 140 0 0,1 2 0 0 0,-1 1 1 0 0,1 1-1 0 0,-1 2 0 0 0,1 2 1 0 0,-47 8-1 0 0,54-6-198 0 0,-161 33 167 0 0,131-20-111 0 0,-91 43 0 0 0,97-41 311 0 0,-82 22 1 0 0,-3 0-81 0 0,115-33-321 0 0,1 2 0 0 0,0 0 0 0 0,0 0 0 0 0,2 2-1 0 0,-1 0 1 0 0,-21 23 0 0 0,-13 8 78 0 0,-150 145 59 0 0,190-178-144 0 0,3-2 1 0 0,1 1 1 0 0,0-1-1 0 0,1 1 0 0 0,-1 1 1 0 0,2 0-1 0 0,-8 14 0 0 0,11-17 0 0 0,0-1 0 0 0,1 0 0 0 0,0 1 0 0 0,0-1 0 0 0,0 1 0 0 0,1-1 0 0 0,0 1 0 0 0,0 0 0 0 0,1 0 0 0 0,0-1 0 0 0,2 12 0 0 0,0-14 19 0 0,-1 0 0 0 0,1 0 0 0 0,0 0 0 0 0,1 0 0 0 0,-1 0 0 0 0,1-1 0 0 0,0 1 0 0 0,0-1 0 0 0,0 1 1 0 0,1-1-1 0 0,-1 0 0 0 0,1-1 0 0 0,0 1 0 0 0,0-1 0 0 0,1 0 0 0 0,-1 0 0 0 0,1 0 0 0 0,-1 0 0 0 0,9 3 0 0 0,5 2 62 0 0,1-1 1 0 0,0 0-1 0 0,36 7 0 0 0,17-2 83 0 0,0-4 0 0 0,129-2 0 0 0,-71-4-38 0 0,157 18 106 0 0,-213-14-157 0 0,0-3 1 0 0,128-11-1 0 0,-200 8-77 0 0,72-7 35 0 0,0-2 0 0 0,122-32 1 0 0,-155 28-21 0 0,-13 6 18 0 0,-1-2 0 0 0,0 0-1 0 0,0-2 1 0 0,30-18 0 0 0,-48 23-25 0 0,-2 0 0 0 0,1-1 1 0 0,-1 0-1 0 0,0-1 0 0 0,0 1 0 0 0,-1-1 0 0 0,0-1 1 0 0,0 1-1 0 0,-1-1 0 0 0,0 0 0 0 0,-1 0 0 0 0,0 0 1 0 0,0-1-1 0 0,-1 1 0 0 0,0-1 0 0 0,2-18 0 0 0,1 1-111 0 0,1 0 0 0 0,15-34 0 0 0,-11 30 72 0 0,8-35 0 0 0,-16 55 9 0 0,-1-1-1 0 0,-1 0 1 0 0,0 1-1 0 0,0-1 0 0 0,-1 0 1 0 0,-3-21-1 0 0,-2 6-27 0 0,-1-1 0 0 0,-1 1 0 0 0,-1 1 0 0 0,-17-38 0 0 0,18 50 23 0 0,1 1 0 0 0,-2 1 0 0 0,0-1 0 0 0,0 1 0 0 0,-1 1 0 0 0,0 0 0 0 0,-1 0-1 0 0,-1 0 1 0 0,1 2 0 0 0,-17-13 0 0 0,18 17 13 0 0,0 1 0 0 0,-1-1 1 0 0,1 1-1 0 0,-1 1 0 0 0,0 0 0 0 0,0 0 1 0 0,0 1-1 0 0,0 0 0 0 0,-16 0 0 0 0,-13 0-37 0 0,-45 5-1 0 0,51-1 19 0 0,-30 4 16 0 0,0 2-1 0 0,-61 18 1 0 0,5-2 25 0 0,-194 51 1 0 0,256-56-38 0 0,-84 40 0 0 0,5-7-93 0 0,45-20 56 0 0,42-13 94 0 0,-121 52-67 0 0,132-52 12 0 0,11-7-20 0 0,-37 22 0 0 0,58-29 31 0 0,-1-1 1 0 0,1 1-1 0 0,-1 0 1 0 0,1 1-1 0 0,1-1 1 0 0,-1 1-1 0 0,1 1 1 0 0,0-1-1 0 0,0 1 0 0 0,-3 7 1 0 0,4-5 5 0 0,0-1-1 0 0,1 1 1 0 0,0 0 0 0 0,1 0 0 0 0,0 0 0 0 0,1 0-1 0 0,0 1 1 0 0,0-1 0 0 0,1 0 0 0 0,0 1 0 0 0,0-1-1 0 0,1 0 1 0 0,0 1 0 0 0,1-1 0 0 0,3 11 0 0 0,4 6 19 0 0,1-1 1 0 0,1 1-1 0 0,28 45 1 0 0,-28-54-8 0 0,0-2 0 0 0,2 1 0 0 0,0-1 1 0 0,1-1-1 0 0,0-1 0 0 0,1 0 1 0 0,1 0-1 0 0,22 13 0 0 0,-23-18 40 0 0,1 0 0 0 0,-1 0-1 0 0,2-2 1 0 0,-1 0 0 0 0,1-1 0 0 0,-1 0-1 0 0,2-1 1 0 0,-1-1 0 0 0,26 1 0 0 0,20-3 95 0 0,85-7 0 0 0,-107 3-105 0 0,95-13 102 0 0,36-8-33 0 0,-72 11 27 0 0,189-50 1 0 0,-242 49-115 0 0,125-40 66 0 0,-148 45-51 0 0,-1-1-1 0 0,0-1 0 0 0,-1-2 0 0 0,41-28 1 0 0,-57 36-32 0 0,0 0 1 0 0,-1 0 0 0 0,1-1-1 0 0,-1 1 1 0 0,0-1 0 0 0,0 0-1 0 0,-1-1 1 0 0,0 1 0 0 0,0-1-1 0 0,0 0 1 0 0,-1 1 0 0 0,0-2-1 0 0,0 1 1 0 0,-1 0-1 0 0,0-1 1 0 0,0 1 0 0 0,-1-1-1 0 0,0 1 1 0 0,0-1 0 0 0,-1 0-1 0 0,0 0 1 0 0,0 1 0 0 0,-1-1-1 0 0,-1-8 1 0 0,-12-88-371 0 0,-23-134-187 0 0,34 229 502 0 0,1 0 0 0 0,-1 1 1 0 0,0-1-1 0 0,-1 1 1 0 0,0-1-1 0 0,0 1 1 0 0,-1 0-1 0 0,0 1 1 0 0,-7-9-1 0 0,8 12-162 0 0,0-1 0 0 0,-1 1 0 0 0,1 0 0 0 0,-1 0 0 0 0,0 1 0 0 0,0-1 0 0 0,-1 1 0 0 0,1 0 0 0 0,-1 1 0 0 0,0-1-1 0 0,1 1 1 0 0,-1 0 0 0 0,0 0 0 0 0,-10-1 0 0 0,-80-9-3445 0 0,13 4 2551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44:50.7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1685 2396 0 0,'260'-241'2744'0'0,"-237"223"-2601"0"0,2 0 0 0 0,-1 2 0 0 0,54-25 0 0 0,97-24 118 0 0,36-13-95 0 0,329-172 0 0 0,-66 5-358 0 0,-337 171 75 0 0,213-123-176 0 0,-237 128 230 0 0,56-35-66 0 0,17-9-96 0 0,-179 109 212 0 0,37-17-34 0 0,2 2 1 0 0,0 2-1 0 0,1 1 0 0 0,68-12 0 0 0,-93 23 46 0 0,206-38-444 0 0,-225 42 233 0 0,1 1 0 0 0,-1-1 1 0 0,0 1-1 0 0,1 0 0 0 0,-1 0 0 0 0,0 0 1 0 0,0 1-1 0 0,1-1 0 0 0,-1 1 0 0 0,0-1 0 0 0,6 3 1 0 0,-6 0-913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44:37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326 876 1016 0 0,'-30'-21'1068'0'0,"-1"1"1"0"0,-2 1-1 0 0,0 2 0 0 0,-51-19 0 0 0,45 20 88 0 0,24 7-660 0 0,13 7-286 0 0,0 1 0 0 0,0-1 0 0 0,-1 1-1 0 0,1 0 1 0 0,0 0 0 0 0,-1 0 0 0 0,1 0 0 0 0,-6-1 0 0 0,-27-12 5381 0 0,46 7-5385 0 0,338-258 370 0 0,-141 105-442 0 0,-97 78-94 0 0,-42 29-23 0 0,86-63 88 0 0,-149 111-122 0 0,21-14 7 0 0,-27 19 5 0 0,1-1 1 0 0,-1 1-1 0 0,1 0 0 0 0,-1-1 0 0 0,1 1 1 0 0,-1-1-1 0 0,1 1 0 0 0,0 0 0 0 0,-1-1 0 0 0,1 1 1 0 0,-1 0-1 0 0,1 0 0 0 0,0 0 0 0 0,-1 0 0 0 0,1-1 1 0 0,0 1-1 0 0,-1 0 0 0 0,1 0 0 0 0,-1 0 1 0 0,1 0-1 0 0,0 0 0 0 0,-1 0 0 0 0,1 1 0 0 0,0-1 1 0 0,-1 0-1 0 0,1 0 0 0 0,0 0 0 0 0,-1 0 1 0 0,1 1-1 0 0,-1-1 0 0 0,1 0 0 0 0,-1 1 0 0 0,1-1 1 0 0,0 1-1 0 0,6 15-1111 0 0,7 12-2044 0 0,2-13-1313 0 0,-9-12 1569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44:38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66 3988 0 0,'-2'2'7837'0'0,"-5"8"-6432"0"0,11-6-1348 0 0,0 0-1 0 0,1 0 1 0 0,-1 0 0 0 0,1-1 0 0 0,0 0 0 0 0,0 1-1 0 0,0-2 1 0 0,0 1 0 0 0,1 0 0 0 0,-1-1-1 0 0,1 0 1 0 0,11 2 0 0 0,1-2-16 0 0,0 0 0 0 0,1-1 0 0 0,-1-1 0 0 0,1-1-1 0 0,-1-1 1 0 0,34-7 0 0 0,-42 7-37 0 0,12-2-1 0 0,0-1 0 0 0,0-1 0 0 0,21-9 0 0 0,-8 2-11 0 0,-8 5 9 0 0,-11 3 108 0 0,0 0 0 0 0,-1-1 0 0 0,0-1 0 0 0,0 0 0 0 0,24-16 0 0 0,-39 23-105 0 0,0 0 0 0 0,1 0 0 0 0,-1 0 0 0 0,0 0 0 0 0,0 0 0 0 0,0 0 0 0 0,0 0 0 0 0,1 0 0 0 0,-1 0 0 0 0,0 0 0 0 0,0 0 0 0 0,0-1 0 0 0,0 1 0 0 0,0 0 0 0 0,1 0 0 0 0,-1 0 0 0 0,0 0 0 0 0,0 0 0 0 0,0 0 0 0 0,0 0 0 0 0,0 0 0 0 0,0-1 0 0 0,0 1 0 0 0,1 0 0 0 0,-1 0 0 0 0,0 0 0 0 0,0 0 0 0 0,0 0 0 0 0,0-1 0 0 0,0 1 0 0 0,0 0 0 0 0,0 0 0 0 0,0 0 0 0 0,0 0 0 0 0,0-1 0 0 0,0 1 0 0 0,0 0 0 0 0,0 0 0 0 0,0 0 0 0 0,0 0 0 0 0,0-1 0 0 0,0 1 0 0 0,0 0 0 0 0,0 0 0 0 0,0 0 0 0 0,0 0 0 0 0,0 0 0 0 0,0-1-1 0 0,-1 1 1 0 0,1 0 0 0 0,0 0 0 0 0,0 0 0 0 0,0 0 0 0 0,-12 0 90 0 0,-15 7-50 0 0,15-2-115 0 0,1 1 0 0 0,-1 1 0 0 0,1 0-1 0 0,1 0 1 0 0,-1 1 0 0 0,1 0 0 0 0,1 1 0 0 0,-1 0 0 0 0,2 1 0 0 0,-1 0-1 0 0,1 0 1 0 0,1 1 0 0 0,0 0 0 0 0,0 0 0 0 0,1 1 0 0 0,-5 13 0 0 0,3 10-791 0 0,7-28 757 0 0,0-1 0 0 0,-1 1 0 0 0,1-1 0 0 0,-1 1 0 0 0,-1-1 0 0 0,-2 6 0 0 0,-102 200-3205 0 0,98-190 73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44:39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17 821 4456 0 0,'-2'-25'2251'0'0,"-5"-36"-1"0"0,-1 0-771 0 0,8 29-1080 0 0,1-1-1 0 0,2 0 0 0 0,1 1 1 0 0,12-48-1 0 0,-1 0 205 0 0,-10 55-421 0 0,-1 0 438 0 0,3-45 0 0 0,-6 78-562 0 0,-1 1 1 0 0,1-1-1 0 0,0 0 1 0 0,3 9-1 0 0,-1-8-51 0 0,-2 0 0 0 0,1 0 1 0 0,-1 0-1 0 0,-1 1 0 0 0,1-1 0 0 0,-2 0 0 0 0,-1 13 1 0 0,-3 119 72 0 0,1-2 10 0 0,1-73-55 0 0,3 0 0 0 0,3 0 0 0 0,2 0-1 0 0,18 79 1 0 0,-20-130-31 0 0,1 0-1 0 0,0 0 0 0 0,11 24 0 0 0,-13-35-1 0 0,0 0 0 0 0,0 0 1 0 0,1 0-1 0 0,-1 0 0 0 0,1-1 0 0 0,0 0 0 0 0,0 1 0 0 0,3 2 0 0 0,-4-5 0 0 0,0 0 0 0 0,-1 0 0 0 0,1 0 0 0 0,0 0 0 0 0,0 0-1 0 0,-1 0 1 0 0,1 0 0 0 0,0-1 0 0 0,0 1 0 0 0,0-1 0 0 0,0 1 0 0 0,0-1-1 0 0,0 0 1 0 0,0 0 0 0 0,0 0 0 0 0,0 0 0 0 0,0 0 0 0 0,3-1 0 0 0,4-1-9 0 0,0 0 0 0 0,0-1 0 0 0,-1-1 0 0 0,1 1 1 0 0,-1-2-1 0 0,0 1 0 0 0,0-1 0 0 0,0 0 0 0 0,-1 0 1 0 0,0-1-1 0 0,0 0 0 0 0,0-1 0 0 0,-1 1 0 0 0,0-1 1 0 0,9-14-1 0 0,3-7-52 0 0,-1-1 0 0 0,-2-1 0 0 0,12-32 1 0 0,-26 59 54 0 0,16-42-91 0 0,-2 0 1 0 0,-1-1 0 0 0,10-74-1 0 0,4-145-242 0 0,-19 166 238 0 0,-4-4 402 0 0,-10-131 0 0 0,2 218-253 0 0,-2 14 25 0 0,4 5-65 0 0,-1 0 1 0 0,0 0-1 0 0,1 0 1 0 0,0 0-1 0 0,-1 0 1 0 0,1 0-1 0 0,0 0 1 0 0,0 4-1 0 0,-15 57 70 0 0,-9 83 0 0 0,16-54 6 0 0,4 0-1 0 0,12 154 1 0 0,26-23 32 0 0,-26-194-104 0 0,0 0 0 0 0,2-1 0 0 0,2 0 0 0 0,0-1 0 0 0,18 30 0 0 0,-27-53-23 0 0,1-1 0 0 0,0 1 0 0 0,0-1 0 0 0,0 0 0 0 0,0 0 0 0 0,1 0 0 0 0,0 0 0 0 0,-1 0 0 0 0,2-1 0 0 0,-1 0 0 0 0,0 0 0 0 0,1 0 0 0 0,6 3 0 0 0,-7-5-29 0 0,-1 0-1 0 0,0 0 0 0 0,1-1 0 0 0,-1 1 0 0 0,1-1 0 0 0,-1 0 0 0 0,1 0 0 0 0,-1-1 0 0 0,1 1 0 0 0,-1 0 0 0 0,0-1 0 0 0,1 0 0 0 0,-1 0 0 0 0,0 0 0 0 0,0-1 0 0 0,1 1 0 0 0,-1-1 0 0 0,0 1 1 0 0,0-1-1 0 0,-1 0 0 0 0,6-4 0 0 0,3-4-178 0 0,-1 0 1 0 0,0 0 0 0 0,-1-1 0 0 0,0 0 0 0 0,-1-1 0 0 0,0 0-1 0 0,0 0 1 0 0,-2 0 0 0 0,8-18 0 0 0,2-9-1243 0 0,-3-1 0 0 0,11-43 0 0 0,-10 23-1529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44:39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123 234 3376 0 0,'0'0'588'0'0,"-22"-20"4188"0"0,16 14-4693 0 0,2 0 0 0 0,-1-1 0 0 0,0 0 0 0 0,1 0 1 0 0,1 0-1 0 0,-1 0 0 0 0,1 0 0 0 0,-4-14 0 0 0,-1 0 79 0 0,-9-29 334 0 0,-9-17 420 0 0,23 79-728 0 0,1 1-1 0 0,0-1 0 0 0,0 21 0 0 0,2-30-179 0 0,0-1 0 0 0,1 1 0 0 0,-1 0 0 0 0,0 0 0 0 0,1 0 0 0 0,0 0 0 0 0,0 0 0 0 0,0 0-1 0 0,0-1 1 0 0,0 1 0 0 0,1 0 0 0 0,-1-1 0 0 0,1 1 0 0 0,-1-1 0 0 0,1 1 0 0 0,0-1 0 0 0,0 0 0 0 0,0 0 0 0 0,1 0 0 0 0,-1 0 0 0 0,0 0 0 0 0,1 0 0 0 0,-1-1-1 0 0,1 1 1 0 0,-1-1 0 0 0,1 0 0 0 0,0 0 0 0 0,4 2 0 0 0,9 1 11 0 0,0 0-1 0 0,0-1 1 0 0,0-1-1 0 0,21 1 1 0 0,13 2 1 0 0,-46-5 13 0 0,0 1 0 0 0,0 0 0 0 0,-1 0 0 0 0,1 0-1 0 0,0 0 1 0 0,0 0 0 0 0,-1 1 0 0 0,1 0-1 0 0,-1 0 1 0 0,0 0 0 0 0,1 0 0 0 0,-1 0 0 0 0,0 1-1 0 0,0-1 1 0 0,-1 1 0 0 0,5 4 0 0 0,-6-4 3 0 0,1 0 1 0 0,-1 0-1 0 0,0 0 1 0 0,0 1 0 0 0,0-1-1 0 0,0 0 1 0 0,-1 1 0 0 0,1-1-1 0 0,-1 0 1 0 0,0 1-1 0 0,0-1 1 0 0,0 1 0 0 0,0-1-1 0 0,-1 0 1 0 0,1 1-1 0 0,-1-1 1 0 0,0 0 0 0 0,-2 6-1 0 0,-5 17 120 0 0,-1 0-1 0 0,-1-1 1 0 0,-1 0-1 0 0,-1 0 1 0 0,-21 32-1 0 0,27-50-283 0 0,1 1-1 0 0,0-1 1 0 0,1 1 0 0 0,0-1-1 0 0,-5 14 1 0 0,35-51-1761 0 0,71-103-169 0 0,-56 83-664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44:40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134 274 10153 0 0,'7'-7'1178'0'0,"-14"20"-544"0"0,-22 38-189 0 0,15-28-183 0 0,-3 12-2 0 0,0 1-1 0 0,-12 45 0 0 0,1-4 207 0 0,28-71-159 0 0,8-13-191 0 0,9-16-39 0 0,39-69 2 0 0,20-40-85 0 0,-55 87 12 0 0,17-52 1 0 0,-32 76 14 0 0,0 1 0 0 0,-2-1 0 0 0,0 0 0 0 0,-2 0 0 0 0,1-26 0 0 0,-3 45-17 0 0,0 0-1 0 0,0-1 1 0 0,0 1 0 0 0,0 0 0 0 0,0 0-1 0 0,0 0 1 0 0,-1 0 0 0 0,1-1-1 0 0,-1 1 1 0 0,0 0 0 0 0,1 0-1 0 0,-1 0 1 0 0,0 0 0 0 0,0 0-1 0 0,0 0 1 0 0,-3-3 0 0 0,3 5-5 0 0,-1-1 1 0 0,1 1-1 0 0,0 0 0 0 0,0-1 1 0 0,-1 1-1 0 0,1 0 0 0 0,0 0 1 0 0,-1 0-1 0 0,1 0 0 0 0,0 0 1 0 0,-1 0-1 0 0,1 0 0 0 0,0 0 1 0 0,-1 0-1 0 0,1 1 0 0 0,0-1 1 0 0,0 1-1 0 0,-1-1 1 0 0,1 1-1 0 0,0-1 0 0 0,0 1 1 0 0,0 0-1 0 0,0-1 0 0 0,0 1 1 0 0,0 0-1 0 0,0 0 0 0 0,0 0 1 0 0,-2 2-1 0 0,-8 6-3 0 0,1 1 1 0 0,0 1-1 0 0,1 0 1 0 0,0 0-1 0 0,1 1 0 0 0,0 0 1 0 0,0 0-1 0 0,2 1 1 0 0,-10 22-1 0 0,-38 97 8 0 0,50-119 3 0 0,0 1 0 0 0,2-1 0 0 0,-1 1 0 0 0,2 0 1 0 0,0 0-1 0 0,0 0 0 0 0,1-1 0 0 0,4 25 0 0 0,-3-25 4 0 0,2 0 0 0 0,-1-1 0 0 0,2 1 0 0 0,7 19 0 0 0,-6-20-2 0 0,-3-6-80 0 0,1 0 0 0 0,0 0-1 0 0,0-1 1 0 0,1 1 0 0 0,-1-1 0 0 0,1 0-1 0 0,1 0 1 0 0,-1 0 0 0 0,0-1 0 0 0,1 0-1 0 0,0 1 1 0 0,0-2 0 0 0,0 1 0 0 0,1 0-1 0 0,-1-1 1 0 0,1 0 0 0 0,0-1 0 0 0,0 1-1 0 0,0-1 1 0 0,0 0 0 0 0,11 2 0 0 0,-1-1-437 0 0,0-1 0 0 0,-1-1 0 0 0,1 0 1 0 0,0-1-1 0 0,0-1 0 0 0,20-3 0 0 0,-28 3 157 0 0,0-1 0 0 0,0 0 0 0 0,-1-1 0 0 0,13-5 0 0 0,23-12-2536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44:41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39 330 3268 0 0,'-2'-5'418'0'0,"0"0"0"0"0,1 0 0 0 0,-1 0 0 0 0,1 0 0 0 0,0 0 1 0 0,1-1-1 0 0,-1 1 0 0 0,1 0 0 0 0,1-7 0 0 0,-1 11-291 0 0,0 0-90 0 0,0 1-1 0 0,0 0 1 0 0,0 0-1 0 0,0 0 1 0 0,0-1-1 0 0,0 1 1 0 0,0 0-1 0 0,0 0 1 0 0,0 0-1 0 0,0 0 1 0 0,0-1 0 0 0,0 1-1 0 0,0 0 1 0 0,0 0-1 0 0,0 0 1 0 0,0-1-1 0 0,0 1 1 0 0,0 0-1 0 0,0 0 1 0 0,0 0-1 0 0,0 0 1 0 0,0-1 0 0 0,-1 1-1 0 0,1 0 1 0 0,0 0-1 0 0,0 0 1 0 0,0 0-1 0 0,0 0 1 0 0,0-1-1 0 0,0 1 1 0 0,-1 0-1 0 0,1 0 1 0 0,0 0 0 0 0,0 0-1 0 0,0 0 1 0 0,0 0-1 0 0,0 0 1 0 0,-1 0-1 0 0,1 0 1 0 0,0 0-1 0 0,0-1 1 0 0,0 1-1 0 0,0 0 1 0 0,-1 0 0 0 0,1 0-1 0 0,0 0 1 0 0,0 0-1 0 0,0 0 1 0 0,-1 0-1 0 0,1 0 1 0 0,0 0-1 0 0,0 1 1 0 0,1-3 620 0 0,3-2-908 0 0,0-2 252 0 0,1-1-1 0 0,-1 0 1 0 0,0 0 0 0 0,-1 0 0 0 0,0 0-1 0 0,0 0 1 0 0,0-1 0 0 0,2-13-1 0 0,8-20 63 0 0,-8 27 218 0 0,0 1-1 0 0,-1-1 1 0 0,-1 0-1 0 0,-1 0 0 0 0,0 0 1 0 0,0-1-1 0 0,-2-23 1 0 0,-2 33 33 0 0,-2 11-195 0 0,-5 15-69 0 0,8-18-9 0 0,-15 39 54 0 0,2 0 0 0 0,2 1 0 0 0,-12 84 1 0 0,6 137 175 0 0,19-207-214 0 0,2-1-1 0 0,2 0 1 0 0,3-1 0 0 0,2 1-1 0 0,30 94 1 0 0,-34-134-100 0 0,0 0 0 0 0,2-1 0 0 0,-1 0 0 0 0,2 0 0 0 0,0 0 0 0 0,1-1 0 0 0,0-1 0 0 0,1 0 0 0 0,0 0 0 0 0,1-1 0 0 0,1 0 0 0 0,0-1 0 0 0,18 11 0 0 0,-24-18-142 0 0,1 0 0 0 0,0-1 0 0 0,0 0 0 0 0,-1-1 0 0 0,2 0 0 0 0,-1 0 0 0 0,0-1 0 0 0,0 0 0 0 0,0 0 1 0 0,1-1-1 0 0,-1 0 0 0 0,13-2 0 0 0,-2 0-381 0 0,0-2 0 0 0,0 0 0 0 0,28-10-1 0 0,-3-7-2401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44:42.7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211 754 4276 0 0,'2'-24'465'0'0,"-3"17"-240"0"0,2-1 1 0 0,-1 0-1 0 0,1 1 1 0 0,0-1 0 0 0,0 1-1 0 0,4-9 1 0 0,24 63 1421 0 0,-26-43-1490 0 0,21 30 123 0 0,-23-32-132 0 0,0-1-1 0 0,0 1 1 0 0,1 0 0 0 0,-1-1-1 0 0,1 1 1 0 0,-1-1-1 0 0,1 1 1 0 0,0-1 0 0 0,-1 0-1 0 0,1 0 1 0 0,0 0-1 0 0,0 0 1 0 0,0 0 0 0 0,2 1-1 0 0,-4-3-116 0 0,1 1 0 0 0,-1 0 0 0 0,1-1 0 0 0,-1 1 0 0 0,0-1-1 0 0,1 1 1 0 0,-1-1 0 0 0,1 1 0 0 0,-1-1 0 0 0,0 1 0 0 0,0-1-1 0 0,1 1 1 0 0,-1-1 0 0 0,0 1 0 0 0,0-1 0 0 0,0 1 0 0 0,0-1 0 0 0,0 0-1 0 0,0 1 1 0 0,0-1 0 0 0,0 1 0 0 0,0-1 0 0 0,0 1 0 0 0,0-1-1 0 0,0 0 1 0 0,0 1 0 0 0,0-1 0 0 0,-1 0 0 0 0,-2-23 168 0 0,2 20-133 0 0,-5-39 185 0 0,-14-77 163 0 0,17 107-261 0 0,-1 0 0 0 0,0 0 0 0 0,-1 0 0 0 0,-1 1 0 0 0,0-1-1 0 0,-11-17 1 0 0,15 27-125 0 0,0 0 0 0 0,-1 0 0 0 0,1 0 0 0 0,0 1-1 0 0,-1-1 1 0 0,1 1 0 0 0,-1 0 0 0 0,0-1 0 0 0,0 1 0 0 0,0 0 0 0 0,0 1-1 0 0,0-1 1 0 0,0 1 0 0 0,-1-1 0 0 0,1 1 0 0 0,-1 0 0 0 0,1 0-1 0 0,0 0 1 0 0,-1 1 0 0 0,0-1 0 0 0,1 1 0 0 0,-1 0 0 0 0,1 0 0 0 0,-7 0-1 0 0,5 2-18 0 0,0-1 0 0 0,0 1 0 0 0,0-1 0 0 0,1 1 0 0 0,-1 1 0 0 0,1-1 0 0 0,0 1 0 0 0,-1-1-1 0 0,1 1 1 0 0,0 1 0 0 0,1-1 0 0 0,-1 0 0 0 0,1 1 0 0 0,-1 0 0 0 0,1 0 0 0 0,-5 8 0 0 0,-2 3 0 0 0,0 0 0 0 0,2 1 1 0 0,0 1-1 0 0,0-1 0 0 0,2 1 0 0 0,0 0 1 0 0,1 1-1 0 0,1-1 0 0 0,0 1 1 0 0,2 0-1 0 0,0 0 0 0 0,1 0 0 0 0,1 23 1 0 0,1-32 0 0 0,0 0 0 0 0,0 0 0 0 0,1 0 0 0 0,0 0 0 0 0,6 13 0 0 0,-8-21-11 0 0,1 1 0 0 0,0-1 0 0 0,-1 0 0 0 0,1 1 0 0 0,0-1 0 0 0,0 0 0 0 0,0 0 0 0 0,0 1 0 0 0,0-1 0 0 0,0 0 0 0 0,0 0 0 0 0,0 0 0 0 0,1-1 0 0 0,-1 1 0 0 0,0 0 0 0 0,1 0 0 0 0,-1-1 0 0 0,0 1 0 0 0,1 0 0 0 0,-1-1 0 0 0,1 0 0 0 0,-1 1 0 0 0,1-1 0 0 0,-1 0 0 0 0,1 0 0 0 0,-1 1 0 0 0,1-1 0 0 0,-1 0 0 0 0,1-1 0 0 0,-1 1 0 0 0,1 0 0 0 0,-1 0 0 0 0,1-1 0 0 0,-1 1 0 0 0,1-1 0 0 0,-1 1 0 0 0,0-1 0 0 0,1 0 0 0 0,-1 1 0 0 0,0-1 0 0 0,3-1 0 0 0,5-5-36 0 0,-1 0 1 0 0,1-1 0 0 0,-1 0-1 0 0,0 0 1 0 0,-1-1 0 0 0,0 0-1 0 0,-1 0 1 0 0,1-1 0 0 0,5-12-1 0 0,-7 13 26 0 0,5-11-81 0 0,-1-1-1 0 0,-1 0 1 0 0,0 0 0 0 0,5-34-1 0 0,-9 42 70 0 0,-3 8 9 0 0,7-26-25 0 0,-1-1 1 0 0,-1 0 0 0 0,2-40 0 0 0,2 159 91 0 0,5 38-7 0 0,-11-108-39 0 0,20 89 25 0 0,-21-96-25 0 0,1 0-1 0 0,0 0 0 0 0,0 0 0 0 0,1 0 1 0 0,1-1-1 0 0,-1 0 0 0 0,14 16 1 0 0,-17-23-18 0 0,-1 0 1 0 0,1-1 0 0 0,0 1 0 0 0,0-1-1 0 0,0 1 1 0 0,0-1 0 0 0,0 0 0 0 0,0 0-1 0 0,0 0 1 0 0,0 0 0 0 0,1 0-1 0 0,-1 0 1 0 0,0 0 0 0 0,1-1 0 0 0,-1 1-1 0 0,0-1 1 0 0,1 0 0 0 0,-1 0 0 0 0,0 0-1 0 0,1 0 1 0 0,-1 0 0 0 0,1 0 0 0 0,-1-1-1 0 0,0 1 1 0 0,1-1 0 0 0,-1 1 0 0 0,0-1-1 0 0,0 0 1 0 0,1 0 0 0 0,-1 0 0 0 0,0 0-1 0 0,0-1 1 0 0,2-1 0 0 0,5-3-40 0 0,-1-1 0 0 0,0 1 1 0 0,-1-2-1 0 0,1 1 0 0 0,10-16 0 0 0,-2-1-77 0 0,-2-2 1 0 0,0 0-1 0 0,-2 0 0 0 0,-1-1 0 0 0,-1 0 0 0 0,-2-1 0 0 0,9-41 0 0 0,-3 4 87 0 0,-3 0-1 0 0,-3 0 1 0 0,-2-1-1 0 0,-6-122 1 0 0,0 183 64 0 0,-1-1 0 0 0,0 1 0 0 0,0-1-1 0 0,-1 1 1 0 0,1 0 0 0 0,-1-1 0 0 0,0 1 0 0 0,-4-7 0 0 0,5 12-19 0 0,1-1 0 0 0,-1 0 0 0 0,0 0 0 0 0,1 0 0 0 0,-1 1 0 0 0,0-1 0 0 0,1 0 0 0 0,-1 0 0 0 0,0 1 1 0 0,0-1-1 0 0,0 1 0 0 0,0-1 0 0 0,0 1 0 0 0,0-1 0 0 0,0 1 0 0 0,0 0 0 0 0,0-1 0 0 0,0 1 0 0 0,-2 0 0 0 0,2 0 0 0 0,-1 0 0 0 0,0 0 0 0 0,1 1-1 0 0,-1-1 1 0 0,0 1 0 0 0,1-1 0 0 0,-1 1 0 0 0,1 0 0 0 0,-1 0 0 0 0,1 0 0 0 0,-1 0 0 0 0,1 0 0 0 0,0 0-1 0 0,0 0 1 0 0,-1 0 0 0 0,-1 2 0 0 0,-12 15 23 0 0,1 1 1 0 0,0 1-1 0 0,2 0 0 0 0,0 0 0 0 0,-12 31 0 0 0,8-20-7 0 0,15-28-24 0 0,-1-1 0 0 0,1 1 0 0 0,0 0 0 0 0,0-1 0 0 0,0 1 0 0 0,0 0 0 0 0,0 0 0 0 0,1 0 0 0 0,-1-1 0 0 0,1 6 0 0 0,0-8 1 0 0,1 1 0 0 0,-1 0 0 0 0,1 0 0 0 0,-1 0 0 0 0,1 0 0 0 0,-1 0 1 0 0,1-1-1 0 0,0 1 0 0 0,-1 0 0 0 0,1-1 0 0 0,0 1 0 0 0,0 0 0 0 0,-1-1 0 0 0,1 1 0 0 0,0-1 0 0 0,0 1 1 0 0,0-1-1 0 0,0 1 0 0 0,0-1 0 0 0,0 0 0 0 0,0 0 0 0 0,0 1 0 0 0,0-1 0 0 0,0 0 0 0 0,0 0 0 0 0,0 0 1 0 0,0 0-1 0 0,0 0 0 0 0,0 0 0 0 0,0 0 0 0 0,0 0 0 0 0,1-1 0 0 0,104-6-53 0 0,23 1 8 0 0,-114 6 42 0 0,0 1 1 0 0,0 1-1 0 0,0 0 1 0 0,0 1-1 0 0,-1 1 0 0 0,0 0 1 0 0,1 1-1 0 0,-1 1 0 0 0,21 11 1 0 0,-29-13 11 0 0,0-1 1 0 0,-1 1 0 0 0,0 1 0 0 0,0-1-1 0 0,0 1 1 0 0,0 0 0 0 0,-1 0 0 0 0,1 0 0 0 0,-1 0-1 0 0,-1 1 1 0 0,1 0 0 0 0,-1 0 0 0 0,0 0-1 0 0,0 0 1 0 0,-1 0 0 0 0,0 1 0 0 0,0-1 0 0 0,0 1-1 0 0,-1-1 1 0 0,0 1 0 0 0,0 0 0 0 0,-1-1-1 0 0,0 12 1 0 0,-2 0 29 0 0,0 0-1 0 0,-1 0 1 0 0,-1-1 0 0 0,-1 1-1 0 0,0-1 1 0 0,-1 0 0 0 0,-1 0-1 0 0,0 0 1 0 0,-2-1 0 0 0,0 0-1 0 0,0-1 1 0 0,-2 0 0 0 0,0-1 0 0 0,-23 25-1 0 0,34-39-41 0 0,0 0 0 0 0,0 0 1 0 0,-1 0-1 0 0,1 0 0 0 0,0 0 0 0 0,0 1 0 0 0,0-1 0 0 0,0 0 0 0 0,0 0 0 0 0,0 0 1 0 0,0 0-1 0 0,0 0 0 0 0,0 0 0 0 0,0 0 0 0 0,0 0 0 0 0,0 1 0 0 0,0-1 0 0 0,-1 0 1 0 0,1 0-1 0 0,0 0 0 0 0,0 0 0 0 0,0 0 0 0 0,0 0 0 0 0,0 0 0 0 0,0 0 0 0 0,0 0 1 0 0,0 0-1 0 0,-1 0 0 0 0,1 0 0 0 0,0 0 0 0 0,0 0 0 0 0,0 0 0 0 0,0 0 0 0 0,0 0 1 0 0,0 0-1 0 0,-1 0 0 0 0,1 0 0 0 0,0 0 0 0 0,0 0 0 0 0,0 0 0 0 0,0 0 0 0 0,0 0 1 0 0,0 0-1 0 0,0 0 0 0 0,-1 0 0 0 0,1 0 0 0 0,0 0 0 0 0,0 0 0 0 0,0 0 0 0 0,0 0 1 0 0,0-1-1 0 0,0 1 0 0 0,0 0 0 0 0,0 0 0 0 0,0 0 0 0 0,-1 0 0 0 0,2-11-163 0 0,12-25-74 0 0,214-381-1956 0 0,-201 375-342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44:43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11 251 10657 0 0,'27'-45'549'0'0,"-34"85"308"0"0,4-30-808 0 0,-3 6 15 0 0,1 1-1 0 0,1 0 0 0 0,1 0 1 0 0,0 1-1 0 0,1-1 0 0 0,1 1 1 0 0,2 22-1 0 0,-1-38-66 0 0,0-1-1 0 0,0 1 0 0 0,0-1 1 0 0,0 1-1 0 0,0-1 0 0 0,1 0 1 0 0,-1 1-1 0 0,1-1 0 0 0,-1 0 1 0 0,1 1-1 0 0,-1-1 1 0 0,1 0-1 0 0,0 1 0 0 0,0-1 1 0 0,0 0-1 0 0,0 0 0 0 0,0 0 1 0 0,0 0-1 0 0,0 0 0 0 0,0 0 1 0 0,0 0-1 0 0,0 0 0 0 0,0 0 1 0 0,1-1-1 0 0,-1 1 1 0 0,0 0-1 0 0,0-1 0 0 0,1 1 1 0 0,-1-1-1 0 0,1 1 0 0 0,-1-1 1 0 0,0 0-1 0 0,1 1 0 0 0,-1-1 1 0 0,1 0-1 0 0,-1 0 1 0 0,1 0-1 0 0,-1 0 0 0 0,1-1 1 0 0,-1 1-1 0 0,1 0 0 0 0,-1 0 1 0 0,3-2-1 0 0,2 0-40 0 0,0 0 1 0 0,-1 0-1 0 0,1-1 0 0 0,-1 0 1 0 0,1 0-1 0 0,-1 0 0 0 0,0 0 1 0 0,0-1-1 0 0,4-4 0 0 0,-1-1 6 0 0,0-1 0 0 0,0 0-1 0 0,-1 0 1 0 0,0-1-1 0 0,-1 0 1 0 0,0 0-1 0 0,-1 0 1 0 0,0-1 0 0 0,-1 1-1 0 0,0-1 1 0 0,-1 0-1 0 0,0-1 1 0 0,1-19-1 0 0,-2 17 117 0 0,-2-1-1 0 0,0 1 0 0 0,-1 0 1 0 0,0-1-1 0 0,-1 1 0 0 0,-1 0 1 0 0,0 0-1 0 0,-1 0 0 0 0,-1 1 1 0 0,-11-26-1 0 0,14 37-47 0 0,1-1-1 0 0,-1 1 1 0 0,0 0-1 0 0,1 0 1 0 0,-2 0 0 0 0,1 0-1 0 0,0 1 1 0 0,0-1-1 0 0,-1 1 1 0 0,0-1 0 0 0,1 1-1 0 0,-1 0 1 0 0,0 0-1 0 0,0 0 1 0 0,0 0-1 0 0,0 0 1 0 0,-1 1 0 0 0,-4-2-1 0 0,6 3-15 0 0,-1-1-1 0 0,0 1 1 0 0,1 1 0 0 0,-1-1-1 0 0,1 0 1 0 0,-1 1-1 0 0,1-1 1 0 0,-1 1 0 0 0,1 0-1 0 0,-1 0 1 0 0,1 0 0 0 0,0 0-1 0 0,-1 0 1 0 0,1 0-1 0 0,0 1 1 0 0,0-1 0 0 0,0 1-1 0 0,0-1 1 0 0,0 1 0 0 0,0 0-1 0 0,1 0 1 0 0,-1 0-1 0 0,0 0 1 0 0,1 0 0 0 0,-3 4-1 0 0,-2 6 11 0 0,0 0 0 0 0,0 0 1 0 0,1 0-1 0 0,1 1 0 0 0,0 0 0 0 0,1-1 0 0 0,0 2 0 0 0,1-1 0 0 0,0 0 0 0 0,1 18 0 0 0,1 12 21 0 0,7 61 0 0 0,-7-93-34 0 0,2 0 0 0 0,-1 0 0 0 0,1 0 1 0 0,1 0-1 0 0,0 0 0 0 0,1-1 0 0 0,0 1 0 0 0,1-1 0 0 0,0 0 1 0 0,0 0-1 0 0,1 0 0 0 0,0-1 0 0 0,1 0 0 0 0,7 8 0 0 0,-8-12-23 0 0,-1-1 0 0 0,0 0-1 0 0,1-1 1 0 0,0 1-1 0 0,0-1 1 0 0,0 0-1 0 0,0-1 1 0 0,0 0 0 0 0,1 0-1 0 0,-1 0 1 0 0,1 0-1 0 0,-1-1 1 0 0,1 0-1 0 0,0-1 1 0 0,-1 1 0 0 0,1-1-1 0 0,0-1 1 0 0,-1 1-1 0 0,1-1 1 0 0,0 0 0 0 0,-1-1-1 0 0,1 1 1 0 0,10-6-1 0 0,-2 2-50 0 0,0-1 1 0 0,-1 0-1 0 0,1-1 0 0 0,-2-1 0 0 0,1 0 0 0 0,-1-1 0 0 0,0-1 1 0 0,-1 0-1 0 0,0 0 0 0 0,-1-1 0 0 0,14-17 0 0 0,-6-1-149 0 0,-1 0 0 0 0,-1-1 0 0 0,-1-1 1 0 0,-2 0-1 0 0,19-62 0 0 0,-26 68 261 0 0,-1-1 1 0 0,-1 1 0 0 0,0-1-1 0 0,-1-27 1 0 0,-4 53-50 0 0,0 0 0 0 0,0 0 0 0 0,1 0-1 0 0,-1 0 1 0 0,0 0 0 0 0,0-1 0 0 0,0 1 0 0 0,0 0 0 0 0,0 0 0 0 0,0 0 0 0 0,0 0 0 0 0,0 0 0 0 0,0-1 0 0 0,0 1 0 0 0,0 0 0 0 0,0 0 0 0 0,-1 0 0 0 0,1 0 0 0 0,0 0-1 0 0,0-1 1 0 0,0 1 0 0 0,0 0 0 0 0,0 0 0 0 0,0 0 0 0 0,0 0 0 0 0,0 0 0 0 0,0 0 0 0 0,0-1 0 0 0,-1 1 0 0 0,1 0 0 0 0,0 0 0 0 0,0 0 0 0 0,0 0 0 0 0,0 0-1 0 0,0 0 1 0 0,0 0 0 0 0,-1 0 0 0 0,1 0 0 0 0,0 0 0 0 0,0 0 0 0 0,0 0 0 0 0,0 0 0 0 0,0 0 0 0 0,-1 0 0 0 0,1 0 0 0 0,0 0 0 0 0,0 0 0 0 0,0 0 0 0 0,0 0 0 0 0,-1 0-1 0 0,1 0 1 0 0,0 0 0 0 0,0 0 0 0 0,0 0 0 0 0,0 0 0 0 0,0 0 0 0 0,-1 0 0 0 0,-10 10-12 0 0,-10 14 114 0 0,20-22-83 0 0,-1 0 0 0 0,1 0 0 0 0,-1 0 0 0 0,0 0 0 0 0,0-1 0 0 0,1 1 0 0 0,-1-1 0 0 0,-1 1 0 0 0,1-1 0 0 0,0 0 0 0 0,0 0 0 0 0,0 1 0 0 0,-1-2 0 0 0,1 1 0 0 0,0 0 0 0 0,-1 0 0 0 0,1-1 0 0 0,-1 1 0 0 0,1-1 0 0 0,-1 0 0 0 0,1 0 0 0 0,-1 0 0 0 0,1 0 0 0 0,-1 0 0 0 0,1-1 0 0 0,-4 0 0 0 0,-4-2-12 0 0,0 0 0 0 0,0-1 0 0 0,1 0 0 0 0,-19-12 0 0 0,5 3-207 0 0,23 13 190 0 0,0 1 0 0 0,0-1 0 0 0,0 0-1 0 0,0 0 1 0 0,0 0 0 0 0,0 0 0 0 0,0 0 0 0 0,0 0 0 0 0,0 0 0 0 0,0 0 0 0 0,0 0 0 0 0,0 0 0 0 0,0 0-1 0 0,0 0 1 0 0,0 0 0 0 0,0 0 0 0 0,-1 1 0 0 0,1-1 0 0 0,0 0 0 0 0,0 0 0 0 0,0 0 0 0 0,0 0 0 0 0,0 0 0 0 0,0 0-1 0 0,0 0 1 0 0,0 0 0 0 0,0 0 0 0 0,0 0 0 0 0,0 0 0 0 0,0 0 0 0 0,-1 0 0 0 0,1 0 0 0 0,0 0 0 0 0,0 0 0 0 0,0 0-1 0 0,0 0 1 0 0,0 0 0 0 0,0 0 0 0 0,0 0 0 0 0,0 0 0 0 0,0 0 0 0 0,0 0 0 0 0,0 0 0 0 0,0 0 0 0 0,-1-1 0 0 0,11 12-120 0 0,16 11 90 0 0,14-1-3 0 0,1-2 0 0 0,43 14 0 0 0,35 15-24 0 0,-115-47 90 0 0,0 1-1 0 0,-1 0 1 0 0,1 0 0 0 0,-1 0-1 0 0,1 0 1 0 0,-1 1-1 0 0,0-1 1 0 0,0 1-1 0 0,0 0 1 0 0,0 0-1 0 0,0 0 1 0 0,-1 0-1 0 0,1 0 1 0 0,-1 1-1 0 0,0-1 1 0 0,0 1 0 0 0,3 7-1 0 0,-4-6 8 0 0,-1 0 1 0 0,1 0-1 0 0,-1 0 0 0 0,0 1 0 0 0,0-1 0 0 0,-1 0 1 0 0,0 0-1 0 0,1 0 0 0 0,-2 0 0 0 0,1 0 1 0 0,0 0-1 0 0,-1 0 0 0 0,0 0 0 0 0,0-1 1 0 0,-4 7-1 0 0,-11 19 135 0 0,-1 0 1 0 0,-2-1 0 0 0,-36 41 0 0 0,-77 75 563 0 0,416-455-4874 0 0,-239 258 1491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44:43.9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12 9933 0 0,'5'-11'885'0'0,"-11"18"-420"0"0,-16 27-65 0 0,-26 74 135 0 0,17-35-172 0 0,24-55-255 0 0,1 0 1 0 0,1 0-1 0 0,1 0 0 0 0,0 0 1 0 0,0 21-1 0 0,3-35-90 0 0,0 0-25 0 0,1 0 1 0 0,0-1-1 0 0,0 1 1 0 0,0 0 0 0 0,0 0-1 0 0,0 0 1 0 0,1-1 0 0 0,0 1-1 0 0,0 0 1 0 0,0 0 0 0 0,0-1-1 0 0,0 1 1 0 0,1-1 0 0 0,-1 1-1 0 0,1-1 1 0 0,0 0 0 0 0,0 1-1 0 0,4 2 1 0 0,-4-3-138 0 0,0-1 0 0 0,1 0 0 0 0,0 0 0 0 0,-1 0 0 0 0,1-1 0 0 0,0 1 0 0 0,0-1 0 0 0,0 0 1 0 0,0 1-1 0 0,0-1 0 0 0,0 0 0 0 0,0-1 0 0 0,0 1 0 0 0,1-1 0 0 0,-1 1 0 0 0,0-1 0 0 0,0 0 0 0 0,1 0 0 0 0,-1 0 0 0 0,0-1 1 0 0,5 0-1 0 0,17-7-1729 0 0,0-3-1152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49:33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855 124 988 0 0,'37'-116'6971'0'0,"-34"109"-5964"0"0,-1 8 98 0 0,-2 15-328 0 0,-200 763 2377 0 0,148-598-2801 0 0,-23 53-20 0 0,26-85-144 0 0,9-34-51 0 0,-12 39 25 0 0,-46 184 104 0 0,22-98-88 0 0,51-170-128 0 0,-47 130 170 0 0,3 10-53 0 0,3-8-134 0 0,43-145-1091 0 0,24-91-2321 0 0,10-62 0 0 0,-7 69 257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4:47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1518 226 1300 0 0,'-11'-4'913'0'0,"8"3"-524"0"0,0 0 0 0 0,0 0 0 0 0,0 0 0 0 0,0 0 0 0 0,-1 0 0 0 0,1 1 0 0 0,-5-1 0 0 0,5 1-41 0 0,0-1-1 0 0,0 1 0 0 0,0-1 1 0 0,1 0-1 0 0,-1 0 1 0 0,0 0-1 0 0,0 0 0 0 0,1-1 1 0 0,-4-1-1 0 0,3 1-112 0 0,1 1 0 0 0,-1-1 0 0 0,0 1 0 0 0,0 0-1 0 0,0 0 1 0 0,0 0 0 0 0,0 0 0 0 0,0 0 0 0 0,-5 0 0 0 0,5 1-143 0 0,0 0 1 0 0,0-1 0 0 0,1 0 0 0 0,-1 1-1 0 0,0-1 1 0 0,0 0 0 0 0,1 0 0 0 0,-1 0-1 0 0,-4-3 1 0 0,5 2-26 0 0,0 1 0 0 0,-1 0 0 0 0,1 0 0 0 0,-1 0 0 0 0,1 0 0 0 0,-1 0 0 0 0,1 0 0 0 0,-1 1 0 0 0,-3-1 0 0 0,-31-5 520 0 0,33 4-571 0 0,-1 1 0 0 0,1 0 0 0 0,0 0-1 0 0,-1 0 1 0 0,1 1 0 0 0,-1 0 0 0 0,1 0-1 0 0,0 0 1 0 0,-1 0 0 0 0,1 0 0 0 0,-1 1-1 0 0,-4 1 1 0 0,-84 19-124 0 0,-52 31-44 0 0,63-18 81 0 0,-93 53 1 0 0,80-27 63 0 0,16-9 3 0 0,36-25-17 0 0,2 2 0 0 0,1 1 0 0 0,-36 35 0 0 0,48-39-3 0 0,-59 60-48 0 0,-83 111 6 0 0,145-156 37 0 0,-3 4 36 0 0,23-38-24 0 0,0 0-1 0 0,0 1 1 0 0,1 0-1 0 0,0-1 1 0 0,0 1 0 0 0,1 1-1 0 0,0-1 1 0 0,0 0-1 0 0,1 1 1 0 0,0 0-1 0 0,0-1 1 0 0,0 1-1 0 0,1 0 1 0 0,1 0-1 0 0,-1 0 1 0 0,1 0 0 0 0,1 9-1 0 0,0-13 22 0 0,1 0-1 0 0,-1-1 1 0 0,1 1 0 0 0,0 0-1 0 0,-1-1 1 0 0,2 0 0 0 0,-1 1-1 0 0,0-1 1 0 0,1 0 0 0 0,-1 0-1 0 0,1 0 1 0 0,0-1-1 0 0,0 1 1 0 0,4 2 0 0 0,3 2 8 0 0,0 0 1 0 0,0-1-1 0 0,16 7 1 0 0,4-2 11 0 0,0-2 0 0 0,0-1 1 0 0,1-2-1 0 0,0-1 0 0 0,44 2 0 0 0,24 4-12 0 0,-40-3 13 0 0,1-3 0 0 0,-1-3 1 0 0,95-9-1 0 0,177-46 146 0 0,-6-27-83 0 0,-235 53-54 0 0,-33 9-11 0 0,-7 4 1 0 0,53-22 1 0 0,-56 18 16 0 0,-1-2 1 0 0,0-3-1 0 0,49-32 1 0 0,-55 29-13 0 0,-2-2 0 0 0,40-37 1 0 0,-54 43-15 0 0,5-5-3 0 0,-1 0 0 0 0,31-41 1 0 0,-38 41-9 0 0,8-10 37 0 0,-2-1 0 0 0,-1-1-1 0 0,-2-1 1 0 0,23-51 0 0 0,-39 71 48 0 0,-1 1 1 0 0,-1-1 0 0 0,0-1-1 0 0,3-22 1 0 0,-9 35-49 0 0,1 1 1 0 0,-1 0-1 0 0,0 0 0 0 0,0-1 0 0 0,-1 1 1 0 0,0 0-1 0 0,0 0 0 0 0,-1 0 1 0 0,0 0-1 0 0,0 0 0 0 0,-1 0 0 0 0,0 0 1 0 0,0 1-1 0 0,0-1 0 0 0,-7-7 0 0 0,0 1-23 0 0,0 1-1 0 0,-1 1 0 0 0,-1 0 0 0 0,0 0 1 0 0,0 1-1 0 0,-1 1 0 0 0,-1 0 0 0 0,1 1 1 0 0,-1 0-1 0 0,-1 1 0 0 0,1 1 0 0 0,-25-7 1 0 0,-2 1-26 0 0,0 3 1 0 0,0 1 0 0 0,-65-4 0 0 0,68 10-27 0 0,1 1 0 0 0,0 2 0 0 0,-1 1 0 0 0,1 2 0 0 0,0 2 0 0 0,1 1 0 0 0,-1 2 0 0 0,1 2 0 0 0,1 1 0 0 0,-45 22 0 0 0,30-10-399 0 0,2 2-1 0 0,0 3 1 0 0,2 2-1 0 0,1 1 0 0 0,-68 65 1 0 0,88-73-107 0 0,5-5-795 0 0,-31 39 0 0 0,24-22-1964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49:34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 3376 0 0,'2'-18'1921'0'0,"-2"18"-1822"0"0,0-1 0 0 0,0 1 0 0 0,0-1 0 0 0,0 1 0 0 0,1-1 0 0 0,-1 1 1 0 0,0-1-1 0 0,0 1 0 0 0,0-1 0 0 0,1 1 0 0 0,-1-1 0 0 0,0 1 0 0 0,0-1 0 0 0,1 1 0 0 0,-1-1 0 0 0,0 1 1 0 0,1 0-1 0 0,-1-1 0 0 0,1 1 0 0 0,-1 0 0 0 0,0-1 0 0 0,1 1 0 0 0,-1 0 0 0 0,1-1 0 0 0,-1 1 0 0 0,1 0 1 0 0,-1 0-1 0 0,1 0 0 0 0,0 0 374 0 0,12 21 2543 0 0,-9-11-2795 0 0,0 1 0 0 0,-1-1 0 0 0,0 1 0 0 0,1 12 0 0 0,3 14 40 0 0,5 18 147 0 0,7 100 0 0 0,-11-72-189 0 0,-3 22 784 0 0,-5-105-989 0 0,0 0 0 0 0,0 0 0 0 0,0 0 0 0 0,0-1-1 0 0,0 1 1 0 0,0 0 0 0 0,0 0 0 0 0,0 0 0 0 0,0 0 0 0 0,0 0 0 0 0,0 0 0 0 0,0 0 0 0 0,0 0-1 0 0,0 0 1 0 0,0 0 0 0 0,0 0 0 0 0,0-1 0 0 0,1 1 0 0 0,-1 0 0 0 0,0 0 0 0 0,0 0-1 0 0,0 0 1 0 0,0 0 0 0 0,0 0 0 0 0,0 0 0 0 0,0 0 0 0 0,0 0 0 0 0,0 0 0 0 0,0 0-1 0 0,1 0 1 0 0,-1 0 0 0 0,0 0 0 0 0,0 0 0 0 0,0 0 0 0 0,0 0 0 0 0,0 0 0 0 0,0 0 0 0 0,0 0-1 0 0,0 0 1 0 0,0 0 0 0 0,0 0 0 0 0,1 0 0 0 0,-1 0 0 0 0,0 0 0 0 0,0 0 0 0 0,0 0-1 0 0,0 0 1 0 0,0 0 0 0 0,0 0 0 0 0,0 1 0 0 0,0-1 0 0 0,0 0 0 0 0,0 0 0 0 0,0 0 0 0 0,0 0-1 0 0,1 0 1 0 0,-1 0 0 0 0,0 0 0 0 0,0 0 0 0 0,0 0 0 0 0,0 0 0 0 0,9-13 235 0 0,8-19-203 0 0,3-5-7 0 0,40-56-1 0 0,17-8-14 0 0,-46 59-12 0 0,46-47 0 0 0,-10 12-976 0 0,-65 75 823 0 0,19-19-879 0 0,-20 20 922 0 0,-1 1 0 0 0,0 0 0 0 0,1-1 0 0 0,-1 1 0 0 0,0 0 0 0 0,1 0 0 0 0,-1-1 0 0 0,1 1 1 0 0,-1 0-1 0 0,0 0 0 0 0,1 0 0 0 0,-1 0 0 0 0,1 0 0 0 0,-1-1 0 0 0,1 1 0 0 0,-1 0 0 0 0,0 0 0 0 0,1 0 0 0 0,-1 0 0 0 0,1 0 0 0 0,-1 0 0 0 0,1 1 0 0 0,-1-1 0 0 0,1 0 0 0 0,-1 0 0 0 0,0 0 0 0 0,1 0 0 0 0,-1 0 0 0 0,1 1 0 0 0,-1-1 1 0 0,0 0-1 0 0,1 0 0 0 0,-1 1 0 0 0,1-1 0 0 0,-1 0 0 0 0,0 1 0 0 0,0-1 0 0 0,1 0 0 0 0,-1 1 0 0 0,0-1 0 0 0,1 0 0 0 0,-1 1 0 0 0,0-1 0 0 0,0 1 0 0 0,0-1 0 0 0,0 0 0 0 0,1 1 0 0 0,-1-1 0 0 0,0 1 0 0 0,0-1 0 0 0,0 1 0 0 0,0-1 1 0 0,0 0-1 0 0,0 1 0 0 0,0-1 0 0 0,0 1 0 0 0,0-1 0 0 0,0 1 0 0 0,0 6-3067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49:35.4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490 143 2968 0 0,'-13'22'4262'0'0,"9"-26"-1985"0"0,3-14-1766 0 0,1 3-297 0 0,-1 0 0 0 0,-1 0 1 0 0,0 0-1 0 0,-1 0 0 0 0,-1 0 0 0 0,-7-18 1 0 0,10 32-206 0 0,1 0 0 0 0,-1-1 0 0 0,0 1 0 0 0,-1 0 0 0 0,1-1 0 0 0,0 1 0 0 0,0 0 0 0 0,0 0 0 0 0,-1 0 0 0 0,1 0 0 0 0,-1 0 1 0 0,1 0-1 0 0,0 1 0 0 0,-1-1 0 0 0,0 0 0 0 0,1 1 0 0 0,-1-1 0 0 0,1 1 0 0 0,-1-1 0 0 0,0 1 0 0 0,1 0 0 0 0,-1 0 0 0 0,0 0 0 0 0,1 0 0 0 0,-1 0 0 0 0,0 0 1 0 0,1 0-1 0 0,-1 0 0 0 0,0 1 0 0 0,1-1 0 0 0,-1 1 0 0 0,1-1 0 0 0,-4 2 0 0 0,-4 1 4 0 0,0 1 0 0 0,0 0 0 0 0,0 0 0 0 0,-13 9 0 0 0,-16 15 14 0 0,2 1-1 0 0,0 3 1 0 0,2 0-1 0 0,2 2 1 0 0,1 2 0 0 0,-26 39-1 0 0,47-61-7 0 0,-34 50-3 0 0,41-59-15 0 0,0 0 1 0 0,1 0-1 0 0,0 0 1 0 0,0 0-1 0 0,0 0 1 0 0,0 0-1 0 0,1 0 1 0 0,0 1-1 0 0,0-1 1 0 0,0 0-1 0 0,1 10 1 0 0,0-14 2 0 0,0 0-1 0 0,1 0 1 0 0,-1 0 0 0 0,1 1 0 0 0,-1-1-1 0 0,1 0 1 0 0,0 0 0 0 0,-1 0 0 0 0,1 0 0 0 0,0 0-1 0 0,0 0 1 0 0,-1 0 0 0 0,1-1 0 0 0,0 1 0 0 0,0 0-1 0 0,0 0 1 0 0,0-1 0 0 0,0 1 0 0 0,0 0-1 0 0,1-1 1 0 0,-1 1 0 0 0,0-1 0 0 0,0 0 0 0 0,0 1-1 0 0,0-1 1 0 0,1 0 0 0 0,-1 0 0 0 0,0 1 0 0 0,0-1-1 0 0,0 0 1 0 0,1 0 0 0 0,1-1 0 0 0,43-4 45 0 0,-9-5-14 0 0,43-15 0 0 0,-23 5-15 0 0,86-20-183 0 0,-142 40 170 0 0,0-1 0 0 0,1 1 0 0 0,-1-1 0 0 0,0 1-1 0 0,0-1 1 0 0,1 1 0 0 0,-1 0 0 0 0,0 0 0 0 0,1 0 0 0 0,-1 0 0 0 0,0 0 0 0 0,1 0 0 0 0,-1 0-1 0 0,0 0 1 0 0,0 0 0 0 0,1 1 0 0 0,-1-1 0 0 0,0 0 0 0 0,0 1 0 0 0,1-1 0 0 0,-1 1-1 0 0,0-1 1 0 0,0 1 0 0 0,2 1 0 0 0,-2 0 5 0 0,0-1 1 0 0,0 1-1 0 0,0-1 1 0 0,-1 1-1 0 0,1-1 0 0 0,0 1 1 0 0,-1 0-1 0 0,1 0 1 0 0,-1-1-1 0 0,1 1 0 0 0,-1 0 1 0 0,0 0-1 0 0,0-1 1 0 0,0 1-1 0 0,0 3 0 0 0,-1 7 51 0 0,-1-1 0 0 0,0 1-1 0 0,-8 22 1 0 0,-4 8-25 0 0,-3 0 1 0 0,-1-1-1 0 0,-2 0 1 0 0,-1-2-1 0 0,-3 0 1 0 0,-37 46-1 0 0,59-82-420 0 0,-12 9-4831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49:36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23 408 5457 0 0,'-1'0'408'0'0,"0"0"0"0"0,0 0 0 0 0,0 0 0 0 0,-1 0 1 0 0,1 0-1 0 0,0 0 0 0 0,0-1 0 0 0,0 1 1 0 0,0 0-1 0 0,-1-1 0 0 0,1 1 0 0 0,0-1 0 0 0,0 1 1 0 0,0-1-1 0 0,0 1 0 0 0,0-1 0 0 0,-1-1 1 0 0,2 2-366 0 0,-1-1 0 0 0,1 0 0 0 0,0 1 0 0 0,0-1 0 0 0,0 1 0 0 0,0-1 0 0 0,0 1 0 0 0,0-1 0 0 0,0 0 0 0 0,0 1 0 0 0,0-1 0 0 0,0 1 0 0 0,0-1 0 0 0,0 0 0 0 0,0 1 0 0 0,0-1 0 0 0,0 1 0 0 0,1-1 0 0 0,-1 1 0 0 0,0-1 0 0 0,0 0 0 0 0,1 1 0 0 0,-1-1 0 0 0,0 1 0 0 0,1-1 0 0 0,-1 1 0 0 0,1 0 0 0 0,-1-1 0 0 0,1 1 0 0 0,-1-1 0 0 0,1 1 0 0 0,-1 0 0 0 0,2-1 0 0 0,85-69-91 0 0,14-14-480 0 0,-84 68 377 0 0,0-1 0 0 0,-1 0 0 0 0,21-32 0 0 0,-34 44 167 0 0,1 1 0 0 0,-1-1 1 0 0,0-1-1 0 0,0 1 1 0 0,-1 0-1 0 0,0-1 0 0 0,0 0 1 0 0,0 1-1 0 0,0-1 1 0 0,-1 0-1 0 0,0 0 0 0 0,0 0 1 0 0,-1 0-1 0 0,0 0 1 0 0,0 0-1 0 0,0 0 0 0 0,0 0 1 0 0,-1 1-1 0 0,-3-11 1 0 0,4 15-13 0 0,0 1 0 0 0,0 0 0 0 0,0-1 0 0 0,0 1 0 0 0,0 0 0 0 0,-1-1 0 0 0,1 1 0 0 0,0 0 0 0 0,0-1 0 0 0,0 1 0 0 0,-1 0 0 0 0,1-1 0 0 0,0 1 0 0 0,0 0 0 0 0,-1 0 0 0 0,1-1 0 0 0,0 1 0 0 0,-1 0 0 0 0,1 0 0 0 0,0 0 0 0 0,-1-1 0 0 0,1 1 0 0 0,0 0 0 0 0,-1 0 0 0 0,1 0 0 0 0,0 0 0 0 0,-1 0 0 0 0,1 0 0 0 0,0 0 0 0 0,-1 0 0 0 0,1 0 0 0 0,0 0 0 0 0,-1 0 0 0 0,-12 9 74 0 0,-9 19 4 0 0,21-26-72 0 0,-12 16 26 0 0,0 1 0 0 0,2 1-1 0 0,1 0 1 0 0,0 1 0 0 0,1 0-1 0 0,1 0 1 0 0,-5 25 0 0 0,5-7 30 0 0,-5 57 0 0 0,11-79-53 0 0,2 0 1 0 0,0 0-1 0 0,2 0 1 0 0,-1 0-1 0 0,9 33 1 0 0,-6-34-396 0 0,-2 0 0 0 0,0 0 0 0 0,0 0 0 0 0,-2 24 0 0 0,0-37 299 0 0,4 9 282 0 0,-2-10 311 0 0,-3-6-567 0 0,-11 34-3116 0 0,7-18 1409 0 0,-1 3-1198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49:36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71 3016 0 0,'-52'-52'7572'0'0,"45"43"-6355"0"0,6 8-1165 0 0,1 1 1 0 0,0-1 0 0 0,-1 0-1 0 0,1 1 1 0 0,0-1 0 0 0,-1 1 0 0 0,1-1-1 0 0,-1 1 1 0 0,1-1 0 0 0,-1 1 0 0 0,1-1-1 0 0,-1 1 1 0 0,0 0 0 0 0,1-1-1 0 0,-1 1 1 0 0,1 0 0 0 0,-1-1 0 0 0,0 1-1 0 0,1 0 1 0 0,-1 0 0 0 0,0-1-1 0 0,-1 1 1 0 0,2 0-38 0 0,-7 30 227 0 0,4-5-178 0 0,0 1 1 0 0,2-1-1 0 0,2 26 0 0 0,0-6 26 0 0,-1-45-87 0 0,0 1 0 0 0,0-1 0 0 0,0 0-1 0 0,0 1 1 0 0,0-1 0 0 0,0 0 0 0 0,0 1 0 0 0,0-1 0 0 0,0 0-1 0 0,0 1 1 0 0,0-1 0 0 0,1 0 0 0 0,-1 1 0 0 0,0-1-1 0 0,0 0 1 0 0,0 0 0 0 0,0 1 0 0 0,0-1 0 0 0,1 0-1 0 0,-1 0 1 0 0,0 1 0 0 0,0-1 0 0 0,0 0 0 0 0,1 0-1 0 0,-1 1 1 0 0,0-1 0 0 0,1 0 0 0 0,-1 0 0 0 0,0 0 0 0 0,0 0-1 0 0,1 1 1 0 0,-1-1 0 0 0,0 0 0 0 0,1 0 0 0 0,-1 0-1 0 0,1 0 1 0 0,14-4-103 0 0,11-14-204 0 0,-14 6 155 0 0,-1 0 1 0 0,0-1 0 0 0,0 0 0 0 0,-2-1 0 0 0,13-22 0 0 0,-21 34 144 0 0,2-4-4 0 0,-2 5-6 0 0,-1 0-1 0 0,0 0 1 0 0,1 0 0 0 0,-1 0-1 0 0,1 0 1 0 0,-1 0-1 0 0,1 0 1 0 0,0 0-1 0 0,-1 0 1 0 0,1 1-1 0 0,0-1 1 0 0,0 0-1 0 0,-1 0 1 0 0,1 0-1 0 0,0 1 1 0 0,0-1-1 0 0,0 1 1 0 0,0-1 0 0 0,1 0-1 0 0,-1 1 20 0 0,0 1 0 0 0,-1-1 0 0 0,1 0 0 0 0,-1 1-1 0 0,0-1 1 0 0,1 1 0 0 0,-1-1 0 0 0,1 1 0 0 0,-1-1 0 0 0,0 1 0 0 0,1 0 0 0 0,-1-1 0 0 0,0 1-1 0 0,1-1 1 0 0,-1 1 0 0 0,0 0 0 0 0,0-1 0 0 0,0 1 0 0 0,0 0 0 0 0,0-1 0 0 0,0 1-1 0 0,0-1 1 0 0,0 1 0 0 0,0 0 0 0 0,0 0 0 0 0,1 23 242 0 0,-1-21-204 0 0,-8 132 565 0 0,4-80-520 0 0,-36 297 487 0 0,16-180-383 0 0,16-105-90 0 0,-25 150 416 0 0,27-203-491 0 0,1-19-110 0 0,-4-26-83 0 0,1-27-77 0 0,2-1 0 0 0,4 1-1 0 0,1-1 1 0 0,3 0 0 0 0,3 0 0 0 0,3 1 0 0 0,2 0 0 0 0,21-73 0 0 0,-21 103-370 0 0,0 0-1 0 0,2 1 0 0 0,28-49 1 0 0,-26 53-2125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49:37.7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177 429 3136 0 0,'-2'2'393'0'0,"0"-1"1"0"0,0 1-1 0 0,1 0 0 0 0,-1 0 0 0 0,1 0 0 0 0,-1-1 1 0 0,1 1-1 0 0,-2 4 0 0 0,-1-1 2486 0 0,8-23-1536 0 0,0 3-1268 0 0,-1-1-1 0 0,-1 1 1 0 0,-1-1-1 0 0,0-24 1 0 0,-1 35-51 0 0,0 0-1 0 0,0-1 0 0 0,-1 1 1 0 0,0 0-1 0 0,0-1 1 0 0,0 1-1 0 0,-1 0 1 0 0,0 0-1 0 0,0 0 1 0 0,0 0-1 0 0,-1 0 1 0 0,1 1-1 0 0,-1-1 1 0 0,0 1-1 0 0,0-1 1 0 0,-8-6-1 0 0,10 10-17 0 0,0 0 0 0 0,-1 1-1 0 0,1-1 1 0 0,-1 0 0 0 0,1 1 0 0 0,0-1-1 0 0,-1 1 1 0 0,1-1 0 0 0,-1 1-1 0 0,1 0 1 0 0,-1-1 0 0 0,0 1 0 0 0,1 0-1 0 0,-1 0 1 0 0,1 0 0 0 0,-1 0 0 0 0,1 1-1 0 0,-1-1 1 0 0,1 0 0 0 0,-1 1 0 0 0,1-1-1 0 0,-1 1 1 0 0,1-1 0 0 0,-1 1 0 0 0,1-1-1 0 0,0 1 1 0 0,-1 0 0 0 0,1 0 0 0 0,0 0-1 0 0,0 0 1 0 0,-2 2 0 0 0,-6 4 0 0 0,1 1 0 0 0,1 1 0 0 0,-10 12 0 0 0,8-10 9 0 0,5-6-9 0 0,0 0 0 0 0,0 0-1 0 0,0 0 1 0 0,1 1-1 0 0,0-1 1 0 0,0 1-1 0 0,0 0 1 0 0,1 0-1 0 0,0 0 1 0 0,0 0-1 0 0,-2 10 1 0 0,4-12 5 0 0,0 0 0 0 0,0-1 0 0 0,1 1 0 0 0,-1 0 1 0 0,1 0-1 0 0,0-1 0 0 0,0 1 0 0 0,0-1 0 0 0,0 1 0 0 0,1-1 0 0 0,-1 1 0 0 0,1-1 1 0 0,0 0-1 0 0,0 0 0 0 0,0 0 0 0 0,0 0 0 0 0,1 0 0 0 0,-1 0 0 0 0,1 0 1 0 0,-1-1-1 0 0,5 4 0 0 0,6 2-11 0 0,0 0 0 0 0,0 0 0 0 0,1-1-1 0 0,0-1 1 0 0,0 0 0 0 0,1-1 0 0 0,-1-1 0 0 0,22 4 0 0 0,-12-2-71 0 0,0 0 0 0 0,26 12 0 0 0,-48-17 89 0 0,-1-1 0 0 0,1 1 0 0 0,0-1 0 0 0,-1 1 0 0 0,1 0 0 0 0,-1 0 0 0 0,1-1 0 0 0,-1 1 0 0 0,1 0 0 0 0,-1 1 0 0 0,1-1 0 0 0,-1 0 0 0 0,0 0 0 0 0,0 0 0 0 0,1 1 0 0 0,-1-1 0 0 0,0 1 0 0 0,0-1 0 0 0,-1 1 0 0 0,1-1 0 0 0,0 1 0 0 0,0-1 0 0 0,-1 1 0 0 0,1 0 0 0 0,-1 0 0 0 0,1-1 0 0 0,-1 1 0 0 0,0 0 0 0 0,0 0 0 0 0,0-1 0 0 0,0 1 0 0 0,0 0 0 0 0,0 0 0 0 0,0-1 0 0 0,0 1 0 0 0,-1 0 0 0 0,1 0 0 0 0,-1-1 0 0 0,-1 4 0 0 0,-1 6 93 0 0,-1-1 1 0 0,-1 1-1 0 0,0-1 0 0 0,0 0 1 0 0,-1 0-1 0 0,-1-1 1 0 0,-10 13-1 0 0,-59 60 908 0 0,57-64-620 0 0,12-13-209 0 0,8-13-166 0 0,14-20-78 0 0,81-135-214 0 0,79-152-378 0 0,-130 226 483 0 0,-20 41 582 0 0,32-84 1 0 0,-55 116-303 0 0,-2 15-114 0 0,0 1 0 0 0,0 0 1 0 0,0 0-1 0 0,0 0 0 0 0,0 0 0 0 0,-1-1 0 0 0,1 1 0 0 0,0 0 0 0 0,0 0 0 0 0,0 0 0 0 0,0 0 0 0 0,-1 0 0 0 0,1 0 0 0 0,0-1 1 0 0,0 1-1 0 0,0 0 0 0 0,-1 0 0 0 0,1 0 0 0 0,0 0 0 0 0,0 0 0 0 0,0 0 0 0 0,-1 0 0 0 0,1 0 0 0 0,0 0 0 0 0,0 0 0 0 0,0 0 1 0 0,-1 0-1 0 0,1 0 0 0 0,0 0 0 0 0,0 0 0 0 0,0 0 0 0 0,-1 0 0 0 0,1 0 0 0 0,0 0 0 0 0,0 1 0 0 0,0-1 0 0 0,-1 0 0 0 0,-1 1 11 0 0,-1 1-1 0 0,1-1 0 0 0,0 1 0 0 0,-1 0 0 0 0,1-1 1 0 0,0 1-1 0 0,0 0 0 0 0,-2 3 0 0 0,-22 31 24 0 0,2 0 0 0 0,1 2-1 0 0,2 1 1 0 0,1 0 0 0 0,-22 66 0 0 0,32-67-243 0 0,2 1-1 0 0,2-1 1 0 0,-3 49 0 0 0,8-70-60 0 0,-1 26-2251 0 0,3 57 1 0 0,1-84-426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49:38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40 428 5605 0 0,'-17'-44'1247'0'0,"13"35"-736"0"0,1 0 0 0 0,-1 0-1 0 0,1 0 1 0 0,1 0 0 0 0,0 0-1 0 0,0-1 1 0 0,0-10 0 0 0,3 19-479 0 0,-1 0 0 0 0,1 0 0 0 0,0 0 0 0 0,0 0 0 0 0,0 0 0 0 0,0 0 1 0 0,0 0-1 0 0,0 1 0 0 0,0-1 0 0 0,0 1 0 0 0,0-1 0 0 0,0 0 0 0 0,0 1 0 0 0,0 0 1 0 0,0-1-1 0 0,0 1 0 0 0,1 0 0 0 0,-1-1 0 0 0,2 1 0 0 0,31-7 98 0 0,-30 6-122 0 0,90-21-168 0 0,-69 14 378 0 0,0 2 0 0 0,0 0 1 0 0,1 2-1 0 0,36-2 0 0 0,-24 6 18 0 0,0-2 0 0 0,0-2-1 0 0,64-14 1 0 0,-18-1 1167 0 0,-77 17-794 0 0,-6 1-548 0 0,1 1 0 0 0,0-1-1 0 0,0 1 1 0 0,-1-1 0 0 0,1 1 0 0 0,0 0 0 0 0,0 0-1 0 0,-1 0 1 0 0,1 0 0 0 0,0 0 0 0 0,0 0-1 0 0,0 0 1 0 0,-1 1 0 0 0,1-1 0 0 0,0 0 0 0 0,0 1-1 0 0,-1 0 1 0 0,3 0 0 0 0,1 1-116 0 0,-1-1-1 0 0,1 0 1 0 0,-1 0 0 0 0,1-1 0 0 0,-1 1-1 0 0,1-1 1 0 0,0 0 0 0 0,-1 0 0 0 0,1-1-1 0 0,0 1 1 0 0,-1-1 0 0 0,1 0 0 0 0,-1 0-1 0 0,1-1 1 0 0,-1 1 0 0 0,0-1 0 0 0,7-3-1 0 0,7-4-112 0 0,1-2 0 0 0,23-17-1 0 0,-35 22 272 0 0,-1 0 0 0 0,1 0 0 0 0,-2-1-1 0 0,1 0 1 0 0,-1 0 0 0 0,0 0 0 0 0,0-1-1 0 0,-1 0 1 0 0,0 0 0 0 0,0 0-1 0 0,3-11 1 0 0,-9 28-8 0 0,2 0 0 0 0,-1 0-1 0 0,3 19 1 0 0,-1-2-70 0 0,-1-14-51 0 0,0 1 1 0 0,1-1-1 0 0,1 1 1 0 0,0-1-1 0 0,0 0 1 0 0,8 22-1 0 0,-9-31 14 0 0,0-1-1 0 0,0 0 1 0 0,1 0 0 0 0,-1 0-1 0 0,0 0 1 0 0,1 0-1 0 0,-1 0 1 0 0,1 0 0 0 0,0 0-1 0 0,-1 0 1 0 0,1-1-1 0 0,0 1 1 0 0,0-1-1 0 0,0 1 1 0 0,0-1 0 0 0,1 0-1 0 0,1 1 1 0 0,-1-1 5 0 0,0-1 0 0 0,0 0 0 0 0,0 1-1 0 0,0-1 1 0 0,0 0 0 0 0,0-1 0 0 0,0 1 0 0 0,0 0 0 0 0,0-1 0 0 0,0 0 0 0 0,-1 1 0 0 0,1-1 0 0 0,0 0 0 0 0,0-1-1 0 0,-1 1 1 0 0,1 0 0 0 0,4-4 0 0 0,1 0-1 0 0,0-1-1 0 0,-1 0 1 0 0,0 0-1 0 0,0 0 0 0 0,0-1 1 0 0,-1 0-1 0 0,0 0 1 0 0,8-13-1 0 0,1-6 79 0 0,16-38 0 0 0,7-11 282 0 0,-38 74-351 0 0,0 1 0 0 0,0 0 0 0 0,0 0 0 0 0,0 0 1 0 0,1-1-1 0 0,-1 1 0 0 0,0 0 0 0 0,0 0 0 0 0,0 0 0 0 0,0-1 1 0 0,0 1-1 0 0,0 0 0 0 0,0 0 0 0 0,1 0 0 0 0,-1 0 0 0 0,0 0 1 0 0,0-1-1 0 0,0 1 0 0 0,0 0 0 0 0,0 0 0 0 0,1 0 0 0 0,-1 0 0 0 0,0 0 1 0 0,0 0-1 0 0,0 0 0 0 0,1-1 0 0 0,-1 1 0 0 0,0 0 0 0 0,0 0 1 0 0,0 0-1 0 0,1 0 0 0 0,-1 0 0 0 0,0 0 0 0 0,0 0 0 0 0,0 0 1 0 0,1 0-1 0 0,-1 0 0 0 0,0 0 0 0 0,0 0 0 0 0,1 0 0 0 0,-1 0 1 0 0,0 1-1 0 0,0-1 0 0 0,0 0 0 0 0,0 0 0 0 0,1 0 0 0 0,-1 0 0 0 0,0 0 1 0 0,0 0-1 0 0,0 0 0 0 0,0 1 0 0 0,1-1 0 0 0,-1 0 0 0 0,0 0 1 0 0,7 18 29 0 0,-1 21 0 0 0,-6-30-25 0 0,2 16 20 0 0,6 37 0 0 0,-6-56-31 0 0,-1 1 0 0 0,1-1 1 0 0,0 1-1 0 0,0-1 0 0 0,1 0 0 0 0,0 0 0 0 0,0 0 1 0 0,0-1-1 0 0,1 1 0 0 0,8 9 0 0 0,-11-13-12 0 0,1-1 0 0 0,-1 0-1 0 0,1 0 1 0 0,0 0 0 0 0,-1 0-1 0 0,1 0 1 0 0,0 0 0 0 0,0 0-1 0 0,-1-1 1 0 0,1 1 0 0 0,0-1 0 0 0,0 1-1 0 0,0-1 1 0 0,0 0 0 0 0,0 1-1 0 0,0-1 1 0 0,0 0 0 0 0,-1 0-1 0 0,1-1 1 0 0,0 1 0 0 0,0 0-1 0 0,0-1 1 0 0,0 1 0 0 0,0-1 0 0 0,0 1-1 0 0,-1-1 1 0 0,3-1 0 0 0,7-3-290 0 0,-1-1 0 0 0,0 0 0 0 0,15-13 0 0 0,-13 10-132 0 0,32-25-875 0 0,11-14-3472 0 0,-37 28 1577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49:39.8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243 566 3152 0 0,'-5'-1'278'0'0,"0"1"0"0"0,-1-1 0 0 0,1 0-1 0 0,0-1 1 0 0,0 1 0 0 0,0-1 0 0 0,0 0 0 0 0,0 0-1 0 0,0 0 1 0 0,1-1 0 0 0,-1 0 0 0 0,1 0-1 0 0,0 0 1 0 0,0 0 0 0 0,0-1 0 0 0,0 1 0 0 0,0-1-1 0 0,-3-5 1 0 0,-4 0 47 0 0,0 0-1 0 0,-1 0 1 0 0,0 1-1 0 0,-14-7 1 0 0,13 8 478 0 0,1 0 0 0 0,0-1 0 0 0,0-1-1 0 0,-11-10 1 0 0,22 18-741 0 0,0-1-1 0 0,0 0 1 0 0,0 1-1 0 0,1-1 1 0 0,-1 0-1 0 0,0 1 1 0 0,1-1-1 0 0,-1 0 1 0 0,1 0-1 0 0,0 0 1 0 0,-1 1-1 0 0,1-1 1 0 0,0 0-1 0 0,0 0 1 0 0,0 0-1 0 0,1 0 0 0 0,-1 0 1 0 0,0 1-1 0 0,1-1 1 0 0,-1 0-1 0 0,1 0 1 0 0,-1 1-1 0 0,1-1 1 0 0,0 0-1 0 0,0 1 1 0 0,1-3-1 0 0,3-5-9 0 0,0 0 0 0 0,1 1 0 0 0,0 0 0 0 0,10-12 0 0 0,21-16 125 0 0,1 1 1 0 0,81-56-1 0 0,104-46-4542 0 0,-200 124 742 0 0,-18 12 444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49:40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34 4352 0 0,'2'-2'442'0'0,"0"0"-1"0"0,0 0 1 0 0,0 0-1 0 0,-1 0 1 0 0,1 0-1 0 0,-1 0 1 0 0,1-1-1 0 0,-1 1 1 0 0,0-1-1 0 0,0 1 1 0 0,0-1-1 0 0,1-4 1 0 0,-6 68 402 0 0,-14 71 0 0 0,11-88-720 0 0,-32 143 64 0 0,12-65-2023 0 0,20-67-591 0 0,6-50 2032 0 0,1-1 1 0 0,0 1-1 0 0,0 0 1 0 0,0 0-1 0 0,1-1 1 0 0,0 1-1 0 0,0-1 1 0 0,0 1-1 0 0,3 7 1 0 0,3-4-762 0 0,2-4 46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49:40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128 213 1184 0 0,'-39'100'2821'0'0,"-36"145"-1"0"0,73-236-2894 0 0,-7 29-310 0 0,7-12-2815 0 0,2-23 1975 0 0</inkml:trace>
  <inkml:trace contextRef="#ctx0" brushRef="#br0" timeOffset="1">67 108 840 0 0,'0'-106'9164'0'0,"0"105"-8330"0"0,0 12-46 0 0,0 27-1583 0 0,1 1 1 0 0,3-1 0 0 0,14 67-1 0 0,38 87-5429 0 0,-49-167 5132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49:41.4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0 778 1332 0 0,'5'10'425'0'0,"7"10"1482"0"0,-2 0 0 0 0,10 24 2629 0 0,-21-50-3568 0 0,-2-10-471 0 0,0-2-378 0 0,1 0 0 0 0,1 0-1 0 0,1 0 1 0 0,0 0-1 0 0,2-1 1 0 0,6-34-1 0 0,37-117-10 0 0,-27 73-106 0 0,52-157 0 0 0,-58 221 109 0 0,-7 23-62 0 0,-1-1 1 0 0,-1 0-1 0 0,0 0 0 0 0,0 0 1 0 0,1-16-1 0 0,-4 34-42 0 0,-1-1 0 0 0,0 0 0 0 0,0 0 0 0 0,-1 1-1 0 0,0-1 1 0 0,-3 6 0 0 0,-8 30 24 0 0,-39 195 42 0 0,51-231-75 0 0,-22 177 50 0 0,22-164-75 0 0,1 1 1 0 0,1-1-1 0 0,0 1 1 0 0,2-1-1 0 0,0 0 1 0 0,1 1-1 0 0,10 24 1 0 0,-13-41 17 0 0,0 1 0 0 0,0-1 1 0 0,1 0-1 0 0,0 1 1 0 0,0-1-1 0 0,0 0 1 0 0,0 0-1 0 0,0 0 0 0 0,1 0 1 0 0,-1 0-1 0 0,1-1 1 0 0,0 1-1 0 0,0-1 1 0 0,0 0-1 0 0,0 0 0 0 0,0 0 1 0 0,0 0-1 0 0,6 3 1 0 0,-4-4 1 0 0,0 0-1 0 0,-1 0 1 0 0,1-1 0 0 0,0 1 0 0 0,-1-1 0 0 0,1 0 0 0 0,0 0 0 0 0,0-1-1 0 0,-1 1 1 0 0,1-1 0 0 0,0 0 0 0 0,-1-1 0 0 0,5-1 0 0 0,3-2-2 0 0,0 0 1 0 0,-1 0 0 0 0,0-2 0 0 0,-1 1 0 0 0,1-1 0 0 0,-1-1 0 0 0,-1 0 0 0 0,1 0 0 0 0,-1-1 0 0 0,10-14 0 0 0,2-8 125 0 0,-2-2-1 0 0,-1-1 1 0 0,23-59 0 0 0,-15 31 493 0 0,-44 105-302 0 0,-22 74 1 0 0,36-100-346 0 0,-1 1-1 0 0,2-1 1 0 0,0 1 0 0 0,1 0-1 0 0,1-1 1 0 0,1 1 0 0 0,0 0 0 0 0,1 0-1 0 0,5 23 1 0 0,-5-39 28 0 0,-1 0 0 0 0,0 0 0 0 0,1 0 0 0 0,0 0 0 0 0,-1 0 0 0 0,1-1 0 0 0,0 1 0 0 0,0 0 0 0 0,0 0 0 0 0,0-1 1 0 0,0 1-1 0 0,0-1 0 0 0,1 1 0 0 0,-1-1 0 0 0,0 1 0 0 0,1-1 0 0 0,-1 0 0 0 0,1 0 0 0 0,-1 1 0 0 0,5 0 0 0 0,-5-1-3 0 0,1-1 0 0 0,0 0 0 0 0,0 0 1 0 0,0 1-1 0 0,0-2 0 0 0,0 1 0 0 0,0 0 0 0 0,0 0 0 0 0,0-1 0 0 0,0 1 0 0 0,0-1 1 0 0,-1 1-1 0 0,1-1 0 0 0,0 0 0 0 0,0 0 0 0 0,-1 1 0 0 0,3-3 0 0 0,6-4-47 0 0,0 0 1 0 0,-1-1-1 0 0,0-1 0 0 0,0 0 1 0 0,8-10-1 0 0,-5 3 101 0 0,0-1 1 0 0,-1 0 0 0 0,0 0-1 0 0,-2-1 1 0 0,0-1-1 0 0,-1 1 1 0 0,6-23 0 0 0,-13 40-26 0 0,-1 0 1 0 0,1 0 0 0 0,-1 0 0 0 0,0 0 0 0 0,1-1 0 0 0,-1 1 0 0 0,0 0 0 0 0,0 0 0 0 0,0 0 0 0 0,0-1-1 0 0,0 1 1 0 0,0 0 0 0 0,0 0 0 0 0,0 0 0 0 0,0-1 0 0 0,-1-1 0 0 0,0 3-12 0 0,1 0 1 0 0,0 0-1 0 0,-1 0 1 0 0,1 0-1 0 0,-1 0 1 0 0,1 0-1 0 0,-1 0 1 0 0,1 0-1 0 0,-1 0 1 0 0,1 0-1 0 0,-1 0 0 0 0,1 0 1 0 0,-1 0-1 0 0,1 0 1 0 0,0 0-1 0 0,-1 0 1 0 0,1 1-1 0 0,-1-1 1 0 0,1 0-1 0 0,0 0 1 0 0,-1 1-1 0 0,1-1 1 0 0,-1 0-1 0 0,1 0 0 0 0,0 1 1 0 0,-1-1-1 0 0,1 1 1 0 0,-32 30 104 0 0,22-17-92 0 0,1-1 0 0 0,0 1 0 0 0,1 1 0 0 0,0 0 0 0 0,2 0 0 0 0,-1 0 0 0 0,2 1 0 0 0,0-1 0 0 0,1 1 0 0 0,-3 20 0 0 0,7-36-11 0 0,0 1-1 0 0,0-1 1 0 0,0 1-1 0 0,0-1 1 0 0,-1 1-1 0 0,1 0 1 0 0,0-1 0 0 0,0 1-1 0 0,1-1 1 0 0,-1 1-1 0 0,0-1 1 0 0,0 1-1 0 0,0 0 1 0 0,0-1 0 0 0,0 1-1 0 0,1-1 1 0 0,-1 1-1 0 0,0-1 1 0 0,0 1-1 0 0,1-1 1 0 0,-1 1 0 0 0,0-1-1 0 0,1 0 1 0 0,-1 1-1 0 0,0-1 1 0 0,1 1 0 0 0,-1-1-1 0 0,1 0 1 0 0,-1 1-1 0 0,1-1 1 0 0,-1 0-1 0 0,1 1 1 0 0,22 0 71 0 0,22-15-168 0 0,-21 2-42 0 0,0-1 0 0 0,-1-1 0 0 0,24-18 1 0 0,-34 20 19 0 0,-1 0 0 0 0,1-1 1 0 0,-2 0-1 0 0,0-1 0 0 0,-1 0 1 0 0,0-1-1 0 0,8-16 0 0 0,-12 19 78 0 0,6-9-71 0 0,-2 0 1 0 0,-1-1 0 0 0,-1 0-1 0 0,9-35 1 0 0,-7 19 72 0 0,33-152 155 0 0,-26 103 540 0 0,-11 53 260 0 0,-1-1 1 0 0,1-55-1 0 0,-23 115-528 0 0,-32 68-189 0 0,4 2 0 0 0,4 1 0 0 0,-40 144 0 0 0,76-224-280 0 0,1 0 0 0 0,1 0 0 0 0,1 0 0 0 0,0 1 0 0 0,1-1 1 0 0,1 0-1 0 0,0 1 0 0 0,5 23 0 0 0,-5-35-59 0 0,1 0 0 0 0,1 0 0 0 0,-1-1 1 0 0,1 1-1 0 0,0 0 0 0 0,0 0 0 0 0,0-1 0 0 0,0 0 1 0 0,1 1-1 0 0,0-1 0 0 0,0 0 0 0 0,0 0 0 0 0,0 0 0 0 0,1-1 1 0 0,0 1-1 0 0,-1-1 0 0 0,1 0 0 0 0,0 0 0 0 0,1 0 0 0 0,-1 0 1 0 0,0-1-1 0 0,1 0 0 0 0,0 0 0 0 0,-1 0 0 0 0,1 0 0 0 0,0-1 1 0 0,0 0-1 0 0,0 0 0 0 0,0 0 0 0 0,0-1 0 0 0,7 1 0 0 0,0-1-792 0 0,0 0 0 0 0,1-1-1 0 0,-1 0 1 0 0,21-6-1 0 0,-8 0-1993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4:48.9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83 343 2052 0 0,'0'-1'56'0'0,"0"0"0"0"0,0 1-1 0 0,0-1 1 0 0,0 0 0 0 0,0 1 0 0 0,-1-1-1 0 0,1 0 1 0 0,0 1 0 0 0,1-1 0 0 0,-1 0-1 0 0,0 1 1 0 0,0-1 0 0 0,0 0-1 0 0,0 1 1 0 0,0-1 0 0 0,1 0 0 0 0,-1 1-1 0 0,0-1 1 0 0,1 1 0 0 0,-1-1 0 0 0,0 0-1 0 0,1 1 1 0 0,-1-1 0 0 0,1 1 0 0 0,-1-1-1 0 0,1 1 1 0 0,-1-1 0 0 0,1 1-1 0 0,-1 0 1 0 0,1-1 0 0 0,-1 1 0 0 0,1 0-1 0 0,0-1 1 0 0,21 8 708 0 0,-21-6-737 0 0,1 0 17 0 0,0-1 0 0 0,-1 1 0 0 0,1 0 0 0 0,0-1 0 0 0,-1 0 0 0 0,1 1 0 0 0,0-1 0 0 0,0 0 0 0 0,0 0 0 0 0,-1 0 0 0 0,1 0 0 0 0,0 0 0 0 0,0 0 0 0 0,0-1 0 0 0,-1 1 0 0 0,1 0 0 0 0,0-1 0 0 0,0 1 0 0 0,-1-1 0 0 0,1 0 0 0 0,-1 0 0 0 0,1 0 0 0 0,0 0 0 0 0,-1 0 0 0 0,0 0 0 0 0,1 0 0 0 0,-1 0 0 0 0,0 0 0 0 0,1-1 0 0 0,-1 1 0 0 0,0-1 0 0 0,0 1-1 0 0,0-1 1 0 0,0 1 0 0 0,0-1 0 0 0,0 1 0 0 0,0-3 0 0 0,3-4 38 0 0,-1 0 0 0 0,0 0 0 0 0,0 0 0 0 0,0-1-1 0 0,-1 1 1 0 0,1-13 0 0 0,-1-7 80 0 0,-2 0 1 0 0,-2-1-1 0 0,0 1 0 0 0,-2 0 1 0 0,-7-30-1 0 0,10 54-139 0 0,1 1-1 0 0,-1 0 0 0 0,0 0 1 0 0,0 0-1 0 0,0 0 1 0 0,0 0-1 0 0,-1 0 1 0 0,1 0-1 0 0,-3-3 1 0 0,4 6-18 0 0,-1-1 0 0 0,1 1 0 0 0,0 0 0 0 0,-1-1 0 0 0,1 1 0 0 0,-1 0 0 0 0,1 0 0 0 0,0-1 0 0 0,-1 1 0 0 0,1 0 0 0 0,-1 0 0 0 0,1 0 0 0 0,-1-1 0 0 0,1 1 0 0 0,-1 0 0 0 0,1 0 0 0 0,-1 0 0 0 0,1 0 0 0 0,-1 0 0 0 0,1 0 0 0 0,-1 0 0 0 0,1 0 0 0 0,-1 1 0 0 0,-16 11 125 0 0,4 3-17 0 0,2 1 0 0 0,0 1 0 0 0,0 0 0 0 0,2 0 0 0 0,-13 32 0 0 0,6-6 132 0 0,-14 61-1 0 0,26-87-248 0 0,1 1 1 0 0,0 0-1 0 0,2 0 0 0 0,0 0 0 0 0,0 0 0 0 0,4 23 0 0 0,-3-35-247 0 0,1-1 0 0 0,0 1 0 0 0,0-1-1 0 0,0 1 1 0 0,1-1 0 0 0,0 0 0 0 0,0 1 0 0 0,0-1-1 0 0,1 0 1 0 0,-1 0 0 0 0,1-1 0 0 0,1 1 0 0 0,-1 0-1 0 0,0-1 1 0 0,1 0 0 0 0,0 0 0 0 0,0 0-1 0 0,0 0 1 0 0,1-1 0 0 0,-1 0 0 0 0,1 0 0 0 0,0 0-1 0 0,0 0 1 0 0,5 2 0 0 0,6 0-1076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49:41.8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8 263 3300 0 0,'10'3'6823'0'0,"10"3"-1799"0"0,-20-4-5010 0 0,1-1-1 0 0,0 1 0 0 0,0-1 1 0 0,0 1-1 0 0,0-1 0 0 0,0 0 0 0 0,0 0 1 0 0,0 1-1 0 0,0-1 0 0 0,0 0 1 0 0,1 0-1 0 0,-1 0 0 0 0,0 0 1 0 0,1 0-1 0 0,-1-1 0 0 0,1 1 1 0 0,-1 0-1 0 0,1-1 0 0 0,-1 1 0 0 0,1-1 1 0 0,3 1-1 0 0,-3-1-6 0 0,1 0-1 0 0,0 0 1 0 0,0 0-1 0 0,0 0 1 0 0,0-1-1 0 0,0 0 1 0 0,0 1-1 0 0,-1-1 1 0 0,1 0-1 0 0,0 0 1 0 0,4-3-1 0 0,-1 1-3 0 0,-1-1 0 0 0,1 0 0 0 0,-1 0-1 0 0,0-1 1 0 0,0 1 0 0 0,0-1 0 0 0,0 0-1 0 0,-1 0 1 0 0,0-1 0 0 0,5-7 0 0 0,-6 8 4 0 0,11-23 59 0 0,13-37 1 0 0,-24 56-8 0 0,0-1 1 0 0,-1 0-1 0 0,0 0 0 0 0,0 1 1 0 0,-1-1-1 0 0,-1-1 0 0 0,1 1 0 0 0,-2-10 1 0 0,1 18-55 0 0,0 1 1 0 0,0 0 0 0 0,0 0-1 0 0,0 0 1 0 0,-1-1-1 0 0,1 1 1 0 0,0 0 0 0 0,0 0-1 0 0,-1 0 1 0 0,1 0-1 0 0,-1-1 1 0 0,1 1 0 0 0,-1 0-1 0 0,1 0 1 0 0,-1 0-1 0 0,0 0 1 0 0,1 0 0 0 0,-1 0-1 0 0,0 0 1 0 0,0 0-1 0 0,0 1 1 0 0,0-1 0 0 0,0 0-1 0 0,0 0 1 0 0,0 1-1 0 0,0-1 1 0 0,0 1 0 0 0,0-1-1 0 0,-2 0 1 0 0,1 1-3 0 0,-1 0 0 0 0,1 0 0 0 0,-1 1 1 0 0,1-1-1 0 0,-1 1 0 0 0,1-1 0 0 0,0 1 0 0 0,-1 0 0 0 0,1 0 1 0 0,0 0-1 0 0,0 0 0 0 0,0 0 0 0 0,-4 3 0 0 0,-6 5-1 0 0,-1 1 0 0 0,2 0-1 0 0,-17 19 1 0 0,16-16-18 0 0,1 1 1 0 0,0 0-1 0 0,1 0 0 0 0,1 1 0 0 0,0 1 0 0 0,1-1 0 0 0,1 1 1 0 0,0 1-1 0 0,2-1 0 0 0,-6 25 0 0 0,10-39-67 0 0,1 0 1 0 0,0 1-1 0 0,0-1 0 0 0,0 0 0 0 0,0 1 0 0 0,0-1 1 0 0,0 0-1 0 0,1 1 0 0 0,-1-1 0 0 0,1 0 0 0 0,-1 1 1 0 0,1-1-1 0 0,0 0 0 0 0,0 0 0 0 0,0 0 1 0 0,0 0-1 0 0,0 0 0 0 0,1 0 0 0 0,2 3 0 0 0,-3-4-160 0 0,1 0-1 0 0,-1 0 0 0 0,0 0 0 0 0,1 0 1 0 0,0 0-1 0 0,-1 0 0 0 0,1-1 1 0 0,-1 1-1 0 0,1 0 0 0 0,0-1 0 0 0,0 0 1 0 0,-1 1-1 0 0,1-1 0 0 0,0 0 0 0 0,0 0 1 0 0,-1 0-1 0 0,1 0 0 0 0,0 0 1 0 0,0 0-1 0 0,-1-1 0 0 0,1 1 0 0 0,0 0 1 0 0,0-1-1 0 0,-1 0 0 0 0,3 0 0 0 0,10-6-2855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49:42.2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71 4200 0 0,'-3'-3'350'0'0,"-5"-9"2928"0"0,25 5-1494 0 0,-13 6-1876 0 0,82-18-1212 0 0,7-3-3698 0 0,-72 15 3784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49:42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3 1528 0 0,'20'-2'1608'0'0,"-2"2"-284"0"0,-2 0-215 0 0,-4 0-153 0 0,-3 0-148 0 0,0 0-196 0 0,-5 2-200 0 0,-4 5-184 0 0,0 4-24 0 0,-6 7-700 0 0,-6 1-804 0 0,-1 1-120 0 0,-3 3 87 0 0,-3-3 69 0 0,-6 1 44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5:04.1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8 964 0 0,'12'-7'4539'0'0,"-11"8"-4511"0"0,0 0 1 0 0,0 0 0 0 0,1 0 0 0 0,-1 0-1 0 0,0 0 1 0 0,1 0 0 0 0,-1 0 0 0 0,1 0-1 0 0,-1-1 1 0 0,1 1 0 0 0,-1 0 0 0 0,1-1-1 0 0,0 0 1 0 0,-1 1 0 0 0,3-1 0 0 0,33 5 96 0 0,-27-4-95 0 0,47 5-113 0 0,34 5-2664 0 0,-82-10 1575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5:04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 1148 0 0,'-1'0'69'0'0,"1"0"-1"0"0,0 0 0 0 0,0 0 1 0 0,-1 0-1 0 0,1 0 1 0 0,0 0-1 0 0,0 0 1 0 0,-1 0-1 0 0,1 0 1 0 0,0 0-1 0 0,0 0 1 0 0,0 0-1 0 0,-1 1 1 0 0,1-1-1 0 0,0 0 0 0 0,0 0 1 0 0,0 0-1 0 0,-1 0 1 0 0,1 0-1 0 0,0 1 1 0 0,0-1-1 0 0,0 0 1 0 0,0 0-1 0 0,0 0 1 0 0,-1 0-1 0 0,1 1 0 0 0,0-1 1 0 0,0 0-1 0 0,0 0 1 0 0,0 1-1 0 0,0-1 1 0 0,0 0-1 0 0,0 0 1 0 0,0 0-1 0 0,0 1 1 0 0,0-1-1 0 0,0 0 1 0 0,0 0-1 0 0,0 1 0 0 0,0-1 1 0 0,0 0-1 0 0,0 0 1 0 0,0 1-1 0 0,0-1 1 0 0,13 5 978 0 0,28-2-1149 0 0,-36-3 272 0 0,145 1-2685 0 0,-123-1 1422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5:05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 1240 0 0,'4'-12'7673'0'0,"-3"11"-7610"0"0,0 0-1 0 0,0 0 1 0 0,0 0 0 0 0,0 0 0 0 0,1 1-1 0 0,-1-1 1 0 0,0 0 0 0 0,0 1 0 0 0,1-1-1 0 0,-1 1 1 0 0,0-1 0 0 0,1 1 0 0 0,-1-1-1 0 0,1 1 1 0 0,1 0 0 0 0,14-2-990 0 0,-1 2 1 0 0,0 0 0 0 0,1 0-1 0 0,-1 2 1 0 0,0 0-1 0 0,0 0 1 0 0,20 7 0 0 0,-18-4-396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5:06.0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15 936 0 0,'-19'2'4152'0'0,"29"-5"-2334"0"0,-2 0-1884 0 0,0 1-1 0 0,1-1 1 0 0,-1 2-1 0 0,0-1 1 0 0,11 0-1 0 0,-13 2-419 0 0,0 0-1 0 0,0 0 0 0 0,0 0 1 0 0,0 1-1 0 0,0 0 0 0 0,0 0 1 0 0,0 1-1 0 0,7 2 1 0 0,-6-2-626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5:06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0 1036 0 0,'-11'3'2476'0'0,"12"0"-2404"0"0,1 1 0 0 0,-1-1 0 0 0,1 1 0 0 0,0-1 0 0 0,-1 0-1 0 0,2 0 1 0 0,-1 0 0 0 0,0 0 0 0 0,1 0 0 0 0,-1 0 0 0 0,1 0 0 0 0,3 2-1 0 0,3 4 52 0 0,12 11 46 0 0,1-1-1 0 0,1-1 1 0 0,0-1-1 0 0,41 22 1 0 0,-55-34-111 0 0,-2-2 79 0 0,-6-2-61 0 0,0-1-1 0 0,0 0 1 0 0,0 1 0 0 0,1-1-1 0 0,-1 1 1 0 0,0-1-1 0 0,0 1 1 0 0,0 0-1 0 0,0-1 1 0 0,-1 1-1 0 0,1 0 1 0 0,0 0-1 0 0,0-1 1 0 0,0 1 0 0 0,0 0-1 0 0,-1 0 1 0 0,1 0-1 0 0,0 0 1 0 0,-1 0-1 0 0,1 0 1 0 0,0 2-1 0 0,-30 1 346 0 0,27-4-418 0 0,-5 2-90 0 0,-1-1-1 0 0,1 1 1 0 0,0 1-1 0 0,1-1 0 0 0,-1 1 1 0 0,0 0-1 0 0,1 1 1 0 0,0 0-1 0 0,-1 0 1 0 0,1 0-1 0 0,1 0 0 0 0,-1 1 1 0 0,-6 7-1 0 0,-24 32-3583 0 0,27-31 2395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5:08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1095 96 948 0 0,'-38'9'772'0'0,"-45"5"-1"0"0,10-3-162 0 0,-131 34 1175 0 0,160-32-1394 0 0,0 1 0 0 0,-64 31 0 0 0,71-25-329 0 0,1 1-1 0 0,2 2 1 0 0,0 2 0 0 0,1 1 0 0 0,2 1-1 0 0,0 1 1 0 0,3 2 0 0 0,0 2-1 0 0,2 0 1 0 0,1 1 0 0 0,2 2 0 0 0,-33 64-1 0 0,37-61 11 0 0,1 2 1 0 0,-17 60-1 0 0,33-94-40 0 0,1-1 0 0 0,0 0 1 0 0,0 1-1 0 0,0-1 0 0 0,1 1 0 0 0,0-1 1 0 0,0 1-1 0 0,0-1 0 0 0,1 1 1 0 0,-1-1-1 0 0,2 1 0 0 0,-1-1 1 0 0,0 0-1 0 0,1 1 0 0 0,0-1 1 0 0,5 9-1 0 0,-2-6 23 0 0,0-2 0 0 0,1 1 1 0 0,-1-1-1 0 0,1 1 0 0 0,1-2 1 0 0,-1 1-1 0 0,1-1 0 0 0,0 0 0 0 0,14 8 1 0 0,10 2 89 0 0,1-2 0 0 0,0-1 0 0 0,1-2 0 0 0,42 8 0 0 0,-74-17-143 0 0,67 12 176 0 0,0-2 0 0 0,100 2 1 0 0,139-18 93 0 0,378-74 174 0 0,-684 78-444 0 0,151-31 87 0 0,-109 22-71 0 0,267-72-165 0 0,-178 33-55 0 0,-116 42 176 0 0,-1-1 0 0 0,1-1 0 0 0,-1 0 0 0 0,-1-1 0 0 0,26-22 0 0 0,-38 30 30 0 0,0 0 0 0 0,0-1 1 0 0,0 1-1 0 0,0 0 0 0 0,0-1 1 0 0,0 0-1 0 0,-1 1 0 0 0,0-1 1 0 0,1 0-1 0 0,-1 0 0 0 0,0 0 1 0 0,0 1-1 0 0,0-1 0 0 0,-1 0 1 0 0,1 0-1 0 0,-1 0 0 0 0,0-1 1 0 0,0 1-1 0 0,0-3 0 0 0,-1 1-6 0 0,0 0-1 0 0,0 0 0 0 0,-1 0 1 0 0,1 0-1 0 0,-1 0 0 0 0,0 1 1 0 0,-1-1-1 0 0,1 1 0 0 0,-1-1 1 0 0,-5-5-1 0 0,-9-9-31 0 0,0 2-1 0 0,-1 0 1 0 0,-38-28 0 0 0,32 28 36 0 0,-37-27 114 0 0,-97-51 1 0 0,104 65 29 0 0,-413-222 887 0 0,397 218-1509 0 0,-1 3 0 0 0,-144-42 1 0 0,201 70 237 0 0,-2 1 0 0 0,1 0 1 0 0,0 2-1 0 0,0-1 1 0 0,0 2-1 0 0,-24 3 1 0 0,23-2 73 0 0,-40 7-1566 0 0,-75 20-1 0 0,81-16 692 0 0,-12 3-268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5:09.9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7 1196 0 0,'0'0'2336'0'0,"-6"-4"3144"0"0,3 1-6911 0 0,-3 10-3957 0 0,2-7 4051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4:49.5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71 1300 0 0,'-13'-1'1553'0'0,"10"1"-1431"0"0,1-1 0 0 0,0 1 0 0 0,0 0 0 0 0,0 0 0 0 0,0 0 0 0 0,0 0 0 0 0,-1 0 0 0 0,1 1 0 0 0,0-1-1 0 0,0 1 1 0 0,0-1 0 0 0,0 1 0 0 0,0 0 0 0 0,0 0 0 0 0,0 0 0 0 0,-3 2 0 0 0,1 0-61 0 0,-1 0-1 0 0,1 0 1 0 0,0 1 0 0 0,0-1 0 0 0,1 1 0 0 0,-1 0-1 0 0,1 0 1 0 0,-1 0 0 0 0,2 1 0 0 0,-1-1 0 0 0,0 1 0 0 0,1-1-1 0 0,0 1 1 0 0,0 0 0 0 0,0 0 0 0 0,0 0 0 0 0,1 0-1 0 0,0 1 1 0 0,0-1 0 0 0,0 0 0 0 0,1 0 0 0 0,0 1 0 0 0,0-1-1 0 0,0 0 1 0 0,1 0 0 0 0,0 1 0 0 0,2 7 0 0 0,-2-12-57 0 0,0 1 0 0 0,0-1 0 0 0,0 0 0 0 0,0 0 0 0 0,0 1 0 0 0,1-1 0 0 0,-1 0 0 0 0,0-1 0 0 0,1 1 0 0 0,-1 0 0 0 0,1 0 0 0 0,-1 0 0 0 0,1-1 0 0 0,0 1 0 0 0,-1-1 0 0 0,1 1 0 0 0,0-1 0 0 0,-1 0 0 0 0,1 0 0 0 0,0 0 0 0 0,-1 1 0 0 0,3-2 0 0 0,2 1-28 0 0,-1 0-1 0 0,1 0 1 0 0,-1 0-1 0 0,0-1 0 0 0,10-3 1 0 0,-8 2-6 0 0,0 0 1 0 0,-1-1 0 0 0,1 0-1 0 0,-1-1 1 0 0,0 0-1 0 0,1 0 1 0 0,-2 0-1 0 0,1 0 1 0 0,0-1 0 0 0,-1 0-1 0 0,0 0 1 0 0,8-12-1 0 0,-10 13 33 0 0,-1 0 1 0 0,0-1-1 0 0,0 1 0 0 0,0-1 0 0 0,-1 1 0 0 0,0-1 0 0 0,1 0 0 0 0,-2 1 1 0 0,1-1-1 0 0,-1 0 0 0 0,1 0 0 0 0,-1 1 0 0 0,0-1 0 0 0,-1 0 0 0 0,1 0 1 0 0,-1 1-1 0 0,0-1 0 0 0,0 0 0 0 0,-1 1 0 0 0,-2-7 0 0 0,1 5 45 0 0,1-1-1 0 0,-2 1 0 0 0,1 0 0 0 0,-1 0 1 0 0,0 1-1 0 0,-5-7 0 0 0,8 11-46 0 0,1 0 0 0 0,-1 0 0 0 0,0 0 1 0 0,1 1-1 0 0,-1-1 0 0 0,0 0 0 0 0,0 1 0 0 0,1-1 0 0 0,-1 0 0 0 0,0 1 0 0 0,0-1 0 0 0,0 1 0 0 0,0-1 0 0 0,0 1 0 0 0,0 0 0 0 0,0-1 0 0 0,0 1 0 0 0,0 0 0 0 0,0 0 0 0 0,0 0 1 0 0,0-1-1 0 0,0 1 0 0 0,0 0 0 0 0,0 0 0 0 0,0 1 0 0 0,0-1 0 0 0,0 0 0 0 0,0 0 0 0 0,0 0 0 0 0,0 1 0 0 0,0-1 0 0 0,0 1 0 0 0,0-1 0 0 0,0 0 0 0 0,0 1 0 0 0,0 0 0 0 0,0-1 1 0 0,1 1-1 0 0,-1-1 0 0 0,0 1 0 0 0,0 0 0 0 0,1 0 0 0 0,-1 0 0 0 0,0-1 0 0 0,1 1 0 0 0,-1 0 0 0 0,1 0 0 0 0,-1 0 0 0 0,0 2 0 0 0,0-2-25 0 0,0 0-1 0 0,1 0 1 0 0,-1 0 0 0 0,0 0-1 0 0,1 0 1 0 0,-1 0-1 0 0,1 0 1 0 0,-1 0-1 0 0,1 0 1 0 0,-1 0 0 0 0,1 1-1 0 0,0-1 1 0 0,-1 0-1 0 0,1 0 1 0 0,0 0-1 0 0,0 1 1 0 0,0-1 0 0 0,0 0-1 0 0,0 0 1 0 0,1 1-1 0 0,-1-1 1 0 0,0 0-1 0 0,0 0 1 0 0,1 0 0 0 0,-1 1-1 0 0,1-1 1 0 0,-1 0-1 0 0,1 0 1 0 0,-1 0-1 0 0,1 0 1 0 0,0 0-1 0 0,-1 0 1 0 0,1 0 0 0 0,0 0-1 0 0,0 0 1 0 0,0 0-1 0 0,0-1 1 0 0,0 1-1 0 0,0 0 1 0 0,0-1 0 0 0,0 1-1 0 0,0 0 1 0 0,1 0-1 0 0,2 0-195 0 0,-1 0 0 0 0,1 0 0 0 0,-1 0-1 0 0,1 0 1 0 0,-1-1 0 0 0,1 0 0 0 0,-1 1-1 0 0,1-1 1 0 0,-1 0 0 0 0,1-1 0 0 0,0 1-1 0 0,-1-1 1 0 0,6-1 0 0 0,8-6-1035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5:20.9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10 984 0 0,'-1'0'464'0'0,"0"1"0"0"0,0-1 0 0 0,1 1-1 0 0,-1-1 1 0 0,0 1 0 0 0,0-1 0 0 0,0 1 0 0 0,0-1 0 0 0,0 0-1 0 0,0 1 1 0 0,0-1 0 0 0,0 0 0 0 0,0 0 0 0 0,0 0 0 0 0,0 0-1 0 0,0 0 1 0 0,0 0 0 0 0,-2 0 0 0 0,3 0-247 0 0,-1 0 0 0 0,0 0 0 0 0,0 0 0 0 0,0 0 0 0 0,0 0 0 0 0,0 0 0 0 0,0 0 1 0 0,0 0-1 0 0,0 0 0 0 0,1 0 0 0 0,-1 0 0 0 0,0-1 0 0 0,0 1 0 0 0,0 0 0 0 0,0-1 0 0 0,0 1 0 0 0,1-1 0 0 0,-1 1 0 0 0,0-1 1 0 0,0 1-1 0 0,0-1 71 0 0,-16-6 151 0 0,27 6-1530 0 0,1-1-3375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5:23.4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67 178 2536 0 0,'3'-16'2269'0'0,"-3"16"-2219"0"0,0-1-1 0 0,0 1 1 0 0,0 0-1 0 0,0 0 1 0 0,0-1-1 0 0,0 1 1 0 0,0 0 0 0 0,0 0-1 0 0,0-1 1 0 0,1 1-1 0 0,-1 0 1 0 0,0 0 0 0 0,0-1-1 0 0,0 1 1 0 0,0 0-1 0 0,0 0 1 0 0,0 0-1 0 0,1-1 1 0 0,-1 1 0 0 0,0 0-1 0 0,0 0 1 0 0,0 0-1 0 0,1-1 1 0 0,-1 1 0 0 0,0 0-1 0 0,0 0 1 0 0,1 0-1 0 0,-1 0 1 0 0,0 0-1 0 0,0 0 1 0 0,1 0 0 0 0,-1-1-1 0 0,0 1 1 0 0,0 0-1 0 0,1 0 1 0 0,-1 0 0 0 0,0 0-1 0 0,0 0 1 0 0,1 0-1 0 0,-1 0 1 0 0,0 0-1 0 0,0 0 1 0 0,1 1 0 0 0,-1-1-1 0 0,0 0 1 0 0,0 0-1 0 0,1 0 1 0 0,-1 0 0 0 0,0 0-1 0 0,0 0 1 0 0,1 1-1 0 0,-1-1 243 0 0,0 5-257 0 0,-1 1 0 0 0,0-1-1 0 0,0 0 1 0 0,0 0 0 0 0,0 0 0 0 0,-1 0 0 0 0,0 0 0 0 0,-3 6 0 0 0,-1 1 54 0 0,-5 18 64 0 0,8-20-39 0 0,-1 0 0 0 0,0-1 0 0 0,0 0 0 0 0,0 0 1 0 0,-1 0-1 0 0,-1-1 0 0 0,-8 12 0 0 0,14-20-112 0 0,0 0-1 0 0,0 0 1 0 0,0 0 0 0 0,0 0-1 0 0,0 0 1 0 0,0 0-1 0 0,0 0 1 0 0,0 1 0 0 0,0-1-1 0 0,-1 0 1 0 0,1 0-1 0 0,0 0 1 0 0,0 0 0 0 0,0 0-1 0 0,0 0 1 0 0,0 0 0 0 0,0 0-1 0 0,0 0 1 0 0,0 0-1 0 0,-1 0 1 0 0,1 0 0 0 0,0 0-1 0 0,0 0 1 0 0,0 0-1 0 0,0 0 1 0 0,0 0 0 0 0,0 0-1 0 0,0 0 1 0 0,-1 0-1 0 0,1 0 1 0 0,0 0 0 0 0,0 0-1 0 0,0 0 1 0 0,0 0-1 0 0,0 0 1 0 0,0 0 0 0 0,0 0-1 0 0,0 0 1 0 0,-1 0 0 0 0,1 0-1 0 0,0 0 1 0 0,0 0-1 0 0,0 0 1 0 0,0-1 0 0 0,0 1-1 0 0,0 0 1 0 0,0 0-1 0 0,0 0 1 0 0,0 0 0 0 0,0 0-1 0 0,0 0 1 0 0,0 0-1 0 0,0 0 1 0 0,-1 0 0 0 0,1-1-1 0 0,0 1 1 0 0,0 0-1 0 0,0 0 1 0 0,0 0 0 0 0,0 0-1 0 0,0 0 1 0 0,0 0-1 0 0,0 0 1 0 0,0-1 0 0 0,0 1-1 0 0,0 0 1 0 0,0 0 0 0 0,0 0-1 0 0,1 0 1 0 0,-1-16-93 0 0,6-14-64 0 0,8-14-7 0 0,3 1 0 0 0,1 0 1 0 0,38-64-1 0 0,-54 103 126 0 0,0 0-1 0 0,1 0 0 0 0,0 0 1 0 0,0 0-1 0 0,0 0 1 0 0,0 1-1 0 0,0-1 0 0 0,1 1 1 0 0,-1 0-1 0 0,1 0 1 0 0,5-3-1 0 0,-7 5 46 0 0,0 1 0 0 0,0-1-1 0 0,0 1 1 0 0,0-1 0 0 0,0 1 0 0 0,1 0-1 0 0,-1 0 1 0 0,0 0 0 0 0,0 0 0 0 0,0 0-1 0 0,0 0 1 0 0,0 1 0 0 0,0-1 0 0 0,0 1-1 0 0,0-1 1 0 0,0 1 0 0 0,0 0 0 0 0,0 0-1 0 0,0 0 1 0 0,0 0 0 0 0,0 0 0 0 0,-1 0-1 0 0,1 1 1 0 0,0-1 0 0 0,-1 1-1 0 0,1-1 1 0 0,-1 1 0 0 0,2 1 0 0 0,4 5 63 0 0,-1 0 1 0 0,0 1 0 0 0,0-1-1 0 0,-1 1 1 0 0,0 0 0 0 0,-1 0-1 0 0,0 1 1 0 0,0 0 0 0 0,-1-1-1 0 0,2 13 1 0 0,2 12 114 0 0,5 57 0 0 0,-11-69-401 0 0,9 112-1045 0 0,-7-44-3352 0 0,-3-78 3279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5:23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99 1076 0 0,'0'-4'335'0'0,"0"0"0"0"0,1 0 0 0 0,-1 0 0 0 0,1 0 1 0 0,0 1-1 0 0,-1-1 0 0 0,2 0 0 0 0,-1 0 0 0 0,0 1 0 0 0,1-1 0 0 0,0 1 0 0 0,-1-1 0 0 0,2 1 0 0 0,-1 0 1 0 0,0-1-1 0 0,6-4 0 0 0,-5 5-572 0 0,1 0 1 0 0,0 0 0 0 0,1 0-1 0 0,-1 0 1 0 0,0 1 0 0 0,1 0-1 0 0,-1 0 1 0 0,1 0-1 0 0,0 1 1 0 0,0-1 0 0 0,-1 1-1 0 0,1 0 1 0 0,6 0 0 0 0,11-1-1072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5:24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19 936 0 0,'-16'-12'5262'0'0,"4"6"-2366"0"0,11 6-2870 0 0,0 1 0 0 0,0 0 0 0 0,0 0 1 0 0,0 0-1 0 0,1 0 0 0 0,-1 0 0 0 0,0 0 0 0 0,0 1 0 0 0,1-1 0 0 0,-1 0 0 0 0,0 0 0 0 0,1 0 0 0 0,0 1 0 0 0,-1-1 0 0 0,1 2 1 0 0,-6 14 64 0 0,1 0 1 0 0,0 0-1 0 0,2 1 1 0 0,-3 33-1 0 0,5-41-93 0 0,1 0-1 0 0,0 0 0 0 0,1 0 0 0 0,0 0 1 0 0,0 0-1 0 0,1-1 0 0 0,1 1 1 0 0,0 0-1 0 0,0-1 0 0 0,6 13 1 0 0,-8-20-12 0 0,0-1 1 0 0,-1 1 0 0 0,1-1-1 0 0,0 1 1 0 0,0-1-1 0 0,0 1 1 0 0,1-1 0 0 0,-1 0-1 0 0,0 0 1 0 0,0 0 0 0 0,1 1-1 0 0,-1-1 1 0 0,0 0 0 0 0,1-1-1 0 0,-1 1 1 0 0,1 0 0 0 0,0 0-1 0 0,-1-1 1 0 0,1 1 0 0 0,-1 0-1 0 0,1-1 1 0 0,3 1 0 0 0,-2-1-2 0 0,-1-1 0 0 0,0 1 1 0 0,1-1-1 0 0,-1 1 1 0 0,1-1-1 0 0,-1 0 1 0 0,0 0-1 0 0,1 0 0 0 0,-1 0 1 0 0,0 0-1 0 0,0-1 1 0 0,0 1-1 0 0,0-1 0 0 0,2-1 1 0 0,4-5-19 0 0,0 0 1 0 0,0 0-1 0 0,-1-1 1 0 0,-1 0-1 0 0,12-19 1 0 0,-7 4-60 0 0,-1-1 0 0 0,-2 0 0 0 0,11-44 0 0 0,-15 53-174 0 0,-5 21 158 0 0,0 1 0 0 0,0-1 0 0 0,1 1 0 0 0,0-1 0 0 0,0 1-1 0 0,0-1 1 0 0,2 9 0 0 0,2-2-57 0 0,-4-10 90 0 0,1 1 1 0 0,0 0-1 0 0,0 0 0 0 0,0-1 1 0 0,0 1-1 0 0,0 0 0 0 0,0-1 1 0 0,0 1-1 0 0,1-1 0 0 0,0 0 0 0 0,-1 1 1 0 0,1-1-1 0 0,0 0 0 0 0,0 0 1 0 0,0 0-1 0 0,0 0 0 0 0,1-1 1 0 0,-1 1-1 0 0,4 2 0 0 0,5 2-3775 0 0,-9-6 2739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5:26.0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24 161 1120 0 0,'-7'-79'4863'0'0,"6"68"-4038"0"0,-1 15-46 0 0,-2 20-232 0 0,-5 272 390 0 0,9-296-937 0 0,0 18 19 0 0,0 1 1 0 0,1-1-1 0 0,7 32 0 0 0,-8-49-19 0 0,0-1 0 0 0,0 0 0 0 0,0 0-1 0 0,0 1 1 0 0,1-1 0 0 0,-1 0 0 0 0,0 0 0 0 0,0 0-1 0 0,0 1 1 0 0,0-1 0 0 0,1 0 0 0 0,-1 0-1 0 0,0 0 1 0 0,0 1 0 0 0,0-1 0 0 0,1 0 0 0 0,-1 0-1 0 0,0 0 1 0 0,0 0 0 0 0,1 1 0 0 0,-1-1 0 0 0,0 0-1 0 0,0 0 1 0 0,1 0 0 0 0,-1 0 0 0 0,0 0 0 0 0,1 0-1 0 0,-1 0 1 0 0,0 0 0 0 0,0 0 0 0 0,1 0 0 0 0,-1 0-1 0 0,0 0 1 0 0,0 0 0 0 0,1 0 0 0 0,-1 0-1 0 0,0 0 1 0 0,1 0 0 0 0,-1-1 0 0 0,0 1 0 0 0,0 0-1 0 0,1 0 1 0 0,-1 0 0 0 0,0 0 0 0 0,0 0 0 0 0,0-1-1 0 0,1 1 1 0 0,-1 0 0 0 0,0 0 0 0 0,0 0 0 0 0,0-1-1 0 0,0 1 1 0 0,1 0 0 0 0,-1 0 0 0 0,0-1 0 0 0,0 1-1 0 0,0 0 1 0 0,0-1 0 0 0,13-16-21 0 0,-4 1 6 0 0,0-1-1 0 0,-2 0 1 0 0,0-1 0 0 0,7-26 0 0 0,12-79 12 0 0,-20 88 2 0 0,8-77 308 0 0,-6 31-79 0 0,-6 76-184 0 0,-1 8 14 0 0,0 18 72 0 0,3 19-7 0 0,57 176 218 0 0,-61-215-370 0 0,0 0 0 0 0,1 0-1 0 0,-1 0 1 0 0,0 0 0 0 0,0 0-1 0 0,1 0 1 0 0,-1 0-1 0 0,1 0 1 0 0,-1 0 0 0 0,1 0-1 0 0,-1 0 1 0 0,1-1 0 0 0,-1 1-1 0 0,1 0 1 0 0,0 0 0 0 0,0-1-1 0 0,-1 1 1 0 0,1 0 0 0 0,0-1-1 0 0,0 1 1 0 0,0 0 0 0 0,0-1-1 0 0,-1 1 1 0 0,1-1 0 0 0,0 0-1 0 0,0 1 1 0 0,0-1 0 0 0,0 0-1 0 0,0 1 1 0 0,0-1 0 0 0,0 0-1 0 0,0 0 1 0 0,2 0-1 0 0,1-1-58 0 0,1 0 0 0 0,-1 0 0 0 0,0-1 0 0 0,0 0 0 0 0,0 1 0 0 0,7-5-1 0 0,-9 4 62 0 0,1 0 0 0 0,0 1-1 0 0,0-1 1 0 0,1 1 0 0 0,-1 0-1 0 0,0 0 1 0 0,6-1 0 0 0,-9 2 65 0 0,14 33 212 0 0,-13-27-200 0 0,1-1 0 0 0,0 0 0 0 0,0 0 0 0 0,1 0 0 0 0,-1 0 0 0 0,1 0 0 0 0,0 0-1 0 0,7 7 1 0 0,-8-10-38 0 0,-1-1 0 0 0,1 0 0 0 0,-1 0 0 0 0,1-1 0 0 0,-1 1 0 0 0,1 0 0 0 0,0 0 0 0 0,0-1 0 0 0,-1 1 1 0 0,1-1-1 0 0,0 0 0 0 0,0 1 0 0 0,-1-1 0 0 0,1 0 0 0 0,0 0 0 0 0,0 0 0 0 0,0 0 0 0 0,-1 0 0 0 0,1-1 0 0 0,0 1 0 0 0,0 0 0 0 0,0-1 0 0 0,-1 0 0 0 0,1 1 0 0 0,0-1 0 0 0,-1 0 0 0 0,1 0 0 0 0,-1 0 0 0 0,1 0 0 0 0,-1 0 0 0 0,3-2 0 0 0,0 0 17 0 0,0 0 1 0 0,-1 0-1 0 0,0-1 1 0 0,0 1 0 0 0,0-1-1 0 0,0 0 1 0 0,3-4-1 0 0,10-14 223 0 0,-15 21-277 0 0,-3 21-39 0 0,1-17 124 0 0,0 0 0 0 0,1 1-1 0 0,-1-1 1 0 0,1 0 0 0 0,0 1 0 0 0,0-1 0 0 0,0 0 0 0 0,1 1-1 0 0,1 6 1 0 0,-2-10-46 0 0,1 0-1 0 0,-1 1 0 0 0,1-1 0 0 0,-1 1 1 0 0,1-1-1 0 0,0 0 0 0 0,-1 1 0 0 0,1-1 1 0 0,-1 0-1 0 0,1 0 0 0 0,0 1 1 0 0,-1-1-1 0 0,1 0 0 0 0,0 0 0 0 0,-1 0 1 0 0,1 0-1 0 0,0 0 0 0 0,-1 0 0 0 0,1 0 1 0 0,0 0-1 0 0,-1 0 0 0 0,1 0 0 0 0,-1 0 1 0 0,1-1-1 0 0,0 1 0 0 0,-1 0 1 0 0,1 0-1 0 0,0-1 0 0 0,-1 1 0 0 0,1 0 1 0 0,-1-1-1 0 0,1 1 0 0 0,-1 0 0 0 0,1-1 1 0 0,-1 1-1 0 0,1-1 0 0 0,20-17 12 0 0,-17 15-51 0 0,-1-1 1 0 0,0 0-1 0 0,0 0 0 0 0,0-1 1 0 0,0 1-1 0 0,-1 0 1 0 0,0-1-1 0 0,0 0 1 0 0,0 1-1 0 0,0-1 1 0 0,1-6-1 0 0,-3 10-62 0 0,-7 29-247 0 0,1 16 392 0 0,6-43-30 0 0,-1 1-1 0 0,1-1 1 0 0,0 1 0 0 0,0 0-1 0 0,0-1 1 0 0,0 1 0 0 0,0 0-1 0 0,0-1 1 0 0,1 1 0 0 0,-1 0 0 0 0,1-1-1 0 0,-1 1 1 0 0,1-1 0 0 0,-1 1-1 0 0,1-1 1 0 0,0 1 0 0 0,0-1-1 0 0,-1 0 1 0 0,1 1 0 0 0,0-1 0 0 0,1 0-1 0 0,-1 1 1 0 0,1 0 0 0 0,0-2-11 0 0,1 0 0 0 0,-1 0 0 0 0,0 0 0 0 0,0 0 0 0 0,0-1 0 0 0,0 1 0 0 0,1-1 0 0 0,-1 1 0 0 0,0-1 0 0 0,0 0 0 0 0,0 0 0 0 0,0 1 0 0 0,0-2 0 0 0,-1 1 0 0 0,1 0 0 0 0,0 0 0 0 0,0-1 0 0 0,-1 1 0 0 0,1-1 1 0 0,-1 1-1 0 0,1-1 0 0 0,-1 1 0 0 0,0-1 0 0 0,2-3 0 0 0,3-3-70 0 0,0 0 1 0 0,-1-1 0 0 0,8-17 0 0 0,-13 27 44 0 0,0-1 1 0 0,0 0 0 0 0,0 0-1 0 0,1 0 1 0 0,-1 0 0 0 0,0 0-1 0 0,0 0 1 0 0,0 0 0 0 0,0 0-1 0 0,0 0 1 0 0,0 0 0 0 0,0 0-1 0 0,0 1 1 0 0,1-1-1 0 0,-1 0 1 0 0,0 0 0 0 0,0 0-1 0 0,0 0 1 0 0,0 0 0 0 0,0 0-1 0 0,0 0 1 0 0,1 0 0 0 0,-1 0-1 0 0,0 0 1 0 0,0 0 0 0 0,0 0-1 0 0,0 0 1 0 0,0 0 0 0 0,0 0-1 0 0,0 0 1 0 0,1 0 0 0 0,-1-1-1 0 0,0 1 1 0 0,0 0 0 0 0,0 0-1 0 0,0 0 1 0 0,0 0 0 0 0,0 0-1 0 0,0 0 1 0 0,0 0-1 0 0,1 0 1 0 0,-1 0 0 0 0,0 0-1 0 0,0 0 1 0 0,0-1 0 0 0,0 1-1 0 0,0 0 1 0 0,0 0 0 0 0,0 0-1 0 0,0 0 1 0 0,0 0 0 0 0,0 0-1 0 0,0 0 1 0 0,0-1 0 0 0,0 1-1 0 0,3 21-71 0 0,-6 27 143 0 0,1-44-18 0 0,1 0 1 0 0,1 1-1 0 0,-1-1 1 0 0,0 0-1 0 0,1 1 1 0 0,0-1-1 0 0,0 0 1 0 0,0 1-1 0 0,1-1 1 0 0,0 5-1 0 0,1-8-39 0 0,-1-1 0 0 0,0 0 0 0 0,1 0 0 0 0,-1 0 1 0 0,0 0-1 0 0,1 0 0 0 0,-1 0 0 0 0,0 0 0 0 0,1 0 0 0 0,-1-1 0 0 0,0 1 0 0 0,1-1 1 0 0,-1 1-1 0 0,0-1 0 0 0,0 1 0 0 0,1-1 0 0 0,-1 1 0 0 0,0-1 0 0 0,0 0 0 0 0,0 0 0 0 0,0 0 1 0 0,2-1-1 0 0,23-24-157 0 0,-23 23 138 0 0,3-5-38 0 0,-1 0 0 0 0,0 0 0 0 0,0 0-1 0 0,0-1 1 0 0,-1 0 0 0 0,0 0 0 0 0,-1 0-1 0 0,0 0 1 0 0,0 0 0 0 0,-1-1 0 0 0,0 1-1 0 0,-1-1 1 0 0,0 1 0 0 0,-1-15 0 0 0,-1-11 73 0 0,-1-1 1 0 0,-11-51 0 0 0,8 39 258 0 0,-1-8 473 0 0,6 56-750 0 0,0-1-1 0 0,0 1 1 0 0,-1 0-1 0 0,1-1 0 0 0,0 1 1 0 0,-1 0-1 0 0,1-1 1 0 0,0 1-1 0 0,0 0 1 0 0,-1-1-1 0 0,1 1 1 0 0,0 0-1 0 0,-1 0 1 0 0,1-1-1 0 0,-1 1 1 0 0,1 0-1 0 0,0 0 1 0 0,-1 0-1 0 0,1-1 1 0 0,-1 1-1 0 0,1 0 1 0 0,-1 0-1 0 0,1 0 1 0 0,0 0-1 0 0,-1 0 1 0 0,1 0-1 0 0,-1 0 1 0 0,1 0-1 0 0,-1 0 1 0 0,1 0-1 0 0,0 0 1 0 0,-1 0-1 0 0,1 1 1 0 0,-1-1-1 0 0,1 0 1 0 0,-1 0-1 0 0,1 0 1 0 0,0 0-1 0 0,-1 1 1 0 0,1-1-1 0 0,0 0 1 0 0,-1 0-1 0 0,1 1 0 0 0,0-1 1 0 0,-1 0-1 0 0,1 1 1 0 0,0-1-1 0 0,0 0 1 0 0,-1 1-1 0 0,-17 16 20 0 0,6-1-4 0 0,2 1 0 0 0,0 0-1 0 0,0 0 1 0 0,2 0-1 0 0,0 1 1 0 0,1 1-1 0 0,1-1 1 0 0,1 1-1 0 0,-5 30 1 0 0,5-13-174 0 0,1 0 1 0 0,2 0-1 0 0,1 1 1 0 0,6 43-1 0 0,-2-58-411 0 0,0 0-1 0 0,13 41 1 0 0,-14-55 291 0 0,0-1 0 0 0,1 0 0 0 0,0 0 0 0 0,1 0 0 0 0,-1-1 1 0 0,1 1-1 0 0,1-1 0 0 0,-1 1 0 0 0,1-2 0 0 0,0 1 0 0 0,0 0 0 0 0,7 4 0 0 0,-12-9 222 0 0,1-1 1 0 0,-1 1-1 0 0,1-1 0 0 0,-1 1 1 0 0,1-1-1 0 0,-1 0 1 0 0,1 1-1 0 0,-1-1 0 0 0,1 0 1 0 0,0 1-1 0 0,-1-1 0 0 0,1 0 1 0 0,-1 0-1 0 0,1 1 1 0 0,0-1-1 0 0,-1 0 0 0 0,1 0 1 0 0,0 0-1 0 0,-1 0 0 0 0,1 0 1 0 0,0 0-1 0 0,-1 0 1 0 0,1 0-1 0 0,0 0 0 0 0,-1 0 1 0 0,1 0-1 0 0,0 0 0 0 0,-1-1 1 0 0,1 1-1 0 0,-1 0 1 0 0,1 0-1 0 0,0-1 0 0 0,-1 1 1 0 0,1 0-1 0 0,-1-1 1 0 0,1 1-1 0 0,-1-1 0 0 0,1 1 1 0 0,-1-1-1 0 0,1 1 0 0 0,-1-1 1 0 0,0 1-1 0 0,1-1 1 0 0,-1 1-1 0 0,0-1 0 0 0,1 1 1 0 0,-1-1-1 0 0,0 0 0 0 0,1 1 1 0 0,-1-1-1 0 0,0 1 1 0 0,0-1-1 0 0,0 0 0 0 0,0 1 1 0 0,0-1-1 0 0,0 0 1 0 0,0-1-1 0 0,1-45-464 0 0,-2 41 508 0 0,1-11 319 0 0,-1-1-1 0 0,-1 0 0 0 0,-1 1 0 0 0,-1-1 1 0 0,0 1-1 0 0,-1 0 0 0 0,-1 0 1 0 0,0 1-1 0 0,-11-19 0 0 0,0 21 539 0 0,6 4 1472 0 0,11 9-2269 0 0,0 0-1 0 0,1 0 0 0 0,-1 0 0 0 0,0 0 1 0 0,1 1-1 0 0,-1-1 0 0 0,1 0 1 0 0,-1 0-1 0 0,1 0 0 0 0,-1 1 0 0 0,1-1 1 0 0,0 0-1 0 0,-1 1 0 0 0,1-1 1 0 0,0 0-1 0 0,-1 1 0 0 0,1-1 0 0 0,0 1 1 0 0,0-1-1 0 0,0 1 0 0 0,1-1 1 0 0,186-107-107 0 0,-57 47-5122 0 0,-117 56 3980 0 0,-2 2-20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5:26.4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7 1068 0 0,'-1'1'267'0'0,"0"0"1"0"0,0-1-1 0 0,0 1 1 0 0,0 0-1 0 0,-1-1 0 0 0,1 1 1 0 0,0-1-1 0 0,0 0 1 0 0,-1 1-1 0 0,1-1 0 0 0,0 0 1 0 0,-1 0-1 0 0,1 0 1 0 0,0 0-1 0 0,-1 0 0 0 0,1 0 1 0 0,0 0-1 0 0,-1 0 1 0 0,1-1-1 0 0,0 1 0 0 0,0 0 1 0 0,-1-1-1 0 0,1 1 1 0 0,0-1-1 0 0,0 1 0 0 0,-1-1 1 0 0,1 0-1 0 0,0 0 1 0 0,0 1-1 0 0,0-1 0 0 0,0 0 1 0 0,0 0-1 0 0,-1-2 1 0 0,1 2 10 0 0,-11 1-185 0 0,6 16-75 0 0,0 0 1 0 0,1 0-1 0 0,-5 33 0 0 0,-1 1-3 0 0,6-30-133 0 0,0 0 0 0 0,2 0 0 0 0,-2 31 0 0 0,5-49-88 0 0,1 1 0 0 0,0-1 0 0 0,0 0 0 0 0,0 0 0 0 0,0 0-1 0 0,0 0 1 0 0,0 0 0 0 0,0 0 0 0 0,1 0 0 0 0,-1-1 0 0 0,1 1 0 0 0,-1 0 0 0 0,1-1 0 0 0,0 1 0 0 0,-1-1 0 0 0,1 1 0 0 0,0-1-1 0 0,2 1 1 0 0,14 14-2749 0 0,-13-10 1639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5:27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36 382 1552 0 0,'-2'-6'1233'0'0,"-1"0"-1"0"0,1 0 0 0 0,0 0 1 0 0,1 0-1 0 0,-2-11 1 0 0,3 16-1002 0 0,-2-38 1034 0 0,0 32-1454 0 0,-2 8-26 0 0,-2 15 182 0 0,4-1 146 0 0,0-7-44 0 0,0 1 1 0 0,1 0-1 0 0,0-1 1 0 0,1 1-1 0 0,0 0 1 0 0,0-1 0 0 0,1 1-1 0 0,0 0 1 0 0,3 11-1 0 0,-3-19-79 0 0,-1 0-1 0 0,1 1 1 0 0,0-1-1 0 0,0 0 1 0 0,0 0-1 0 0,-1 0 1 0 0,1 0-1 0 0,1 0 1 0 0,-1 0-1 0 0,0-1 1 0 0,0 1-1 0 0,0 0 1 0 0,0 0-1 0 0,0-1 1 0 0,1 1-1 0 0,-1-1 1 0 0,0 1-1 0 0,1-1 1 0 0,-1 0-1 0 0,0 1 1 0 0,1-1-1 0 0,-1 0 1 0 0,0 0-1 0 0,1 0 1 0 0,-1 0-1 0 0,0 0 1 0 0,1 0-1 0 0,-1 0 1 0 0,2-1-1 0 0,46-12-1167 0 0,-34 9 658 0 0,-11 3 390 0 0,0 0 113 0 0,-1 0 1 0 0,0 1 0 0 0,1-1-1 0 0,-1 0 1 0 0,0-1 0 0 0,1 1-1 0 0,-1-1 1 0 0,0 1 0 0 0,0-1-1 0 0,0 0 1 0 0,0 0 0 0 0,0 0-1 0 0,3-4 1 0 0,-6 5 45 0 0,0 1 1 0 0,0 0-1 0 0,0 0 0 0 0,1 0 0 0 0,-1 0 1 0 0,0 0-1 0 0,0 0 0 0 0,0-1 0 0 0,0 1 0 0 0,0 0 1 0 0,0 0-1 0 0,0 0 0 0 0,0 0 0 0 0,1 0 1 0 0,-1 0-1 0 0,0 0 0 0 0,0 0 0 0 0,0 0 1 0 0,0 0-1 0 0,0 0 0 0 0,1 0 0 0 0,-1 0 0 0 0,0 0 1 0 0,0 0-1 0 0,0 0 0 0 0,0 0 0 0 0,0 0 1 0 0,1 0-1 0 0,-1 0 0 0 0,0 0 0 0 0,0 0 1 0 0,0 0-1 0 0,0 0 0 0 0,0 0 0 0 0,1 0 0 0 0,-1 0 1 0 0,0 0-1 0 0,0 0 0 0 0,0 0 0 0 0,0 0 1 0 0,0 0-1 0 0,0 1 0 0 0,0-1 0 0 0,1 0 1 0 0,-1 0-1 0 0,0 0 0 0 0,3 11 727 0 0,-2 32-389 0 0,-1-32-304 0 0,0 0 1 0 0,1 0-1 0 0,2 13 1 0 0,-3-23-62 0 0,1-1 0 0 0,-1 1-1 0 0,0-1 1 0 0,1 1 0 0 0,-1 0 0 0 0,0-1-1 0 0,1 1 1 0 0,-1-1 0 0 0,1 1 0 0 0,-1-1-1 0 0,1 0 1 0 0,-1 1 0 0 0,1-1 0 0 0,-1 1-1 0 0,1-1 1 0 0,0 0 0 0 0,-1 1 0 0 0,1-1-1 0 0,-1 0 1 0 0,1 0 0 0 0,0 0 0 0 0,-1 1-1 0 0,1-1 1 0 0,0 0 0 0 0,-1 0 0 0 0,1 0-1 0 0,0 0 1 0 0,-1 0 0 0 0,1 0 0 0 0,0 0-1 0 0,-1 0 1 0 0,1 0 0 0 0,0-1 0 0 0,-1 1-1 0 0,1 0 1 0 0,0 0 0 0 0,-1-1 0 0 0,1 1-1 0 0,-1 0 1 0 0,1-1 0 0 0,0 1 0 0 0,-1 0-1 0 0,1-1 1 0 0,-1 1 0 0 0,1-1 0 0 0,29-23-126 0 0,-27 21 114 0 0,4-4-47 0 0,0 0 1 0 0,-1-1 0 0 0,0 1-1 0 0,-1-1 1 0 0,0 0 0 0 0,0 0 0 0 0,-1-1-1 0 0,6-13 1 0 0,-39 80-673 0 0,28-56 730 0 0,0 0 0 0 0,1 0 0 0 0,-1 0 0 0 0,1-1 0 0 0,0 1 0 0 0,-1 0 0 0 0,1 0 1 0 0,0 0-1 0 0,0 0 0 0 0,0 0 0 0 0,1 3 0 0 0,6-1 28 0 0,7-11-64 0 0,-9 2-12 0 0,-1-1 0 0 0,1 1 0 0 0,-1-1 0 0 0,-1 0 0 0 0,1 0 0 0 0,-1-1 0 0 0,0 1 0 0 0,0-1 0 0 0,-1 1 0 0 0,0-1 0 0 0,0 0 0 0 0,-1 0 0 0 0,1 0 0 0 0,-2 0 0 0 0,1 0 0 0 0,-1 0 0 0 0,0 0 0 0 0,0 0 0 0 0,-3-13 0 0 0,3 20 44 0 0,0 0 0 0 0,0 0 0 0 0,0-1 0 0 0,0 1 0 0 0,0 0 0 0 0,0 0 0 0 0,0 0-1 0 0,0 0 1 0 0,0-1 0 0 0,0 1 0 0 0,0 0 0 0 0,0 0 0 0 0,0 0 0 0 0,0 0 0 0 0,-1-1 0 0 0,1 1 0 0 0,0 0 0 0 0,0 0 0 0 0,0 0 0 0 0,0 0 0 0 0,0 0 0 0 0,0-1 0 0 0,-1 1 0 0 0,1 0 0 0 0,0 0 0 0 0,0 0 0 0 0,0 0 0 0 0,0 0 0 0 0,-1 0-1 0 0,1 0 1 0 0,0 0 0 0 0,0 0 0 0 0,0 0 0 0 0,0 0 0 0 0,-1-1 0 0 0,1 1 0 0 0,0 0 0 0 0,0 0 0 0 0,0 0 0 0 0,-1 0 0 0 0,1 1 0 0 0,0-1 0 0 0,0 0 0 0 0,0 0 0 0 0,0 0 0 0 0,-1 0 0 0 0,1 0 0 0 0,0 0 0 0 0,0 0 0 0 0,0 0 0 0 0,-1 0 0 0 0,-9 11 78 0 0,-6 17 419 0 0,12-19-326 0 0,1 0 0 0 0,-1 0 0 0 0,1 0 0 0 0,1 0 1 0 0,0 1-1 0 0,-2 16 0 0 0,4-25-154 0 0,0-1-1 0 0,0 1 1 0 0,0-1 0 0 0,0 1 0 0 0,0-1-1 0 0,0 1 1 0 0,0-1 0 0 0,0 1 0 0 0,0-1-1 0 0,0 1 1 0 0,0-1 0 0 0,0 1 0 0 0,0-1-1 0 0,0 1 1 0 0,0-1 0 0 0,1 1 0 0 0,-1-1-1 0 0,0 0 1 0 0,0 1 0 0 0,1-1 0 0 0,-1 1 0 0 0,0-1-1 0 0,1 0 1 0 0,-1 1 0 0 0,0-1 0 0 0,1 0-1 0 0,-1 1 1 0 0,0-1 0 0 0,1 0 0 0 0,-1 1-1 0 0,2-1 1 0 0,12-6 195 0 0,11-23-200 0 0,-9-3-57 0 0,-1-2 1 0 0,19-67-1 0 0,27-147-91 0 0,-58 234 250 0 0,-6 18 90 0 0,-5 21-19 0 0,-8 31 3 0 0,-2 10-41 0 0,10-19-144 0 0,0 0-1244 0 0,-3 85 0 0 0,15-114-566 0 0,-4-18 1720 0 0,0 0 1 0 0,0 0 0 0 0,0-1-1 0 0,0 1 1 0 0,0 0-1 0 0,0 0 1 0 0,0 0-1 0 0,1 0 1 0 0,-1-1-1 0 0,0 1 1 0 0,0 0-1 0 0,0 0 1 0 0,0 0 0 0 0,0 0-1 0 0,0 0 1 0 0,0 0-1 0 0,1-1 1 0 0,-1 1-1 0 0,0 0 1 0 0,0 0-1 0 0,0 0 1 0 0,0 0-1 0 0,1 0 1 0 0,-1 0 0 0 0,0 0-1 0 0,0 0 1 0 0,0 0-1 0 0,0 0 1 0 0,1 0-1 0 0,-1 0 1 0 0,0 0-1 0 0,0 0 1 0 0,0 0-1 0 0,0 0 1 0 0,1 0 0 0 0,-1 0-1 0 0,0 0 1 0 0,0 0-1 0 0,0 0 1 0 0,1 0-1 0 0,-1 0 1 0 0,0 0-1 0 0,0 0 1 0 0,0 0-1 0 0,0 0 1 0 0,0 0 0 0 0,1 0-1 0 0,-1 0 1 0 0,0 1-1 0 0,0-1 1 0 0,0 0-1 0 0,2-6-1202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5:28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39 1592 0 0,'0'-9'804'0'0,"-4"0"-128"0"0,2 2-56 0 0,-1 0-100 0 0,1 3-36 0 0,-5 1-16 0 0,3 3-220 0 0,-1 0-187 0 0,-4 3-250 0 0,-5-1-283 0 0,1 7-676 0 0,-3 0-132 0 0,-3-2-48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5:30.6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0 1808 0 0,'0'1'298'0'0,"0"0"1"0"0,-1 0-1 0 0,1-1 0 0 0,0 1 0 0 0,-1 0 1 0 0,1 0-1 0 0,0-1 0 0 0,-1 1 0 0 0,1 0 1 0 0,-1-1-1 0 0,1 1 0 0 0,-1-1 0 0 0,1 1 1 0 0,-1-1-1 0 0,1 1 0 0 0,-1-1 0 0 0,0 1 1 0 0,0 0-1 0 0,0-1 127 0 0,0 1 1 0 0,0-1-1 0 0,1 1 0 0 0,-1 0 1 0 0,0-1-1 0 0,0 1 1 0 0,1 0-1 0 0,-1 0 1 0 0,1 0-1 0 0,-1-1 1 0 0,0 1-1 0 0,1 0 0 0 0,-1 0 1 0 0,1 0-1 0 0,0 0 1 0 0,-1 0-1 0 0,1 0 1 0 0,0 0-1 0 0,-1 1 0 0 0,-2 5 1454 0 0,3-7-1925 0 0,0 0 1 0 0,-1-1-1 0 0,1 1 0 0 0,0 0 0 0 0,0 0 1 0 0,-1 0-1 0 0,1 0 0 0 0,0 0 0 0 0,0-1 1 0 0,0 1-1 0 0,-1 0 0 0 0,1 0 0 0 0,0 0 1 0 0,0-1-1 0 0,0 1 0 0 0,0 0 0 0 0,0 0 1 0 0,-1-1-1 0 0,1 1 0 0 0,0 0 0 0 0,0 0 1 0 0,0-1-1 0 0,0 1 0 0 0,0 0 0 0 0,0 0 1 0 0,0-1-1 0 0,0 1 0 0 0,0 0 0 0 0,0 0 1 0 0,0-1-1 0 0,0 1 0 0 0,0 0 0 0 0,0 0 1 0 0,0-1-1 0 0,0 1 0 0 0,0 0 0 0 0,1-1 0 0 0,-1 1-121 0 0,-14-7-4523 0 0,12 7 2911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5:44.8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0 233 3356 0 0,'0'-38'4084'0'0,"0"37"-3656"0"0,12-15 379 0 0,8 3-953 0 0,0 0 0 0 0,-1-1 0 0 0,-1-1 0 0 0,23-23 1 0 0,9-7-971 0 0,-5 10-3386 0 0,-42 31 3402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4:50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43 368 1016 0 0,'6'0'1224'0'0,"-4"0"-870"0"0,0 0-1 0 0,0 1 1 0 0,0-2 0 0 0,0 1 0 0 0,0 0 0 0 0,-1 0 0 0 0,1 0 0 0 0,0-1-1 0 0,0 1 1 0 0,0-1 0 0 0,2 0 0 0 0,-3-1-347 0 0,0 1 0 0 0,0-1 0 0 0,1 1 0 0 0,-1-1 0 0 0,0 1 0 0 0,0-1 0 0 0,0 0 0 0 0,-1 0 0 0 0,1 1-1 0 0,0-1 1 0 0,-1 0 0 0 0,1 0 0 0 0,0-2 0 0 0,3-10-172 0 0,-1 0-1 0 0,-1 0 1 0 0,2-18 0 0 0,-4 27 158 0 0,1 0 0 0 0,-1 1 1 0 0,-1-1-1 0 0,1 0 1 0 0,-1 1-1 0 0,1-1 1 0 0,-1 1-1 0 0,-1-1 1 0 0,1 1-1 0 0,-1-1 0 0 0,1 1 1 0 0,-1 0-1 0 0,0 0 1 0 0,-4-5-1 0 0,6 9 6 0 0,0-1 1 0 0,-1 1-1 0 0,1-1 0 0 0,-1 1 0 0 0,1-1 1 0 0,0 1-1 0 0,-1 0 0 0 0,1-1 0 0 0,-1 1 0 0 0,1 0 1 0 0,-1-1-1 0 0,1 1 0 0 0,-1 0 0 0 0,1-1 0 0 0,-1 1 1 0 0,0 0-1 0 0,1 0 0 0 0,-1 0 0 0 0,1 0 1 0 0,-1 0-1 0 0,1 0 0 0 0,-1-1 0 0 0,0 1 0 0 0,1 0 1 0 0,-1 1-1 0 0,1-1 0 0 0,-1 0 0 0 0,0 0 1 0 0,1 0-1 0 0,-2 1 0 0 0,-14 14 5 0 0,-9 33-12 0 0,24-45-2 0 0,-4 11 2 0 0,0 0 0 0 0,1 0 0 0 0,1 0 0 0 0,1 1 0 0 0,0-1 0 0 0,0 1 0 0 0,2 24 0 0 0,0-38 18 0 0,0 1 1 0 0,0-1-1 0 0,0 0 0 0 0,0 1 1 0 0,0-1-1 0 0,1 0 0 0 0,-1 1 1 0 0,0-1-1 0 0,1 0 0 0 0,-1 0 1 0 0,1 1-1 0 0,-1-1 0 0 0,1 0 0 0 0,1 2 1 0 0,-2-3-1 0 0,1 1 0 0 0,-1-1 0 0 0,0 0 0 0 0,1 1 0 0 0,-1-1 0 0 0,1 0 1 0 0,-1 0-1 0 0,1 1 0 0 0,-1-1 0 0 0,1 0 0 0 0,-1 0 0 0 0,1 0 0 0 0,0 0 0 0 0,-1 1 1 0 0,1-1-1 0 0,-1 0 0 0 0,1 0 0 0 0,-1 0 0 0 0,1 0 0 0 0,-1 0 0 0 0,1-1 0 0 0,0 1 1 0 0,0 0-1 0 0,1-1-5 0 0,0 0 1 0 0,1 0 0 0 0,-1 0 0 0 0,0 0-1 0 0,0-1 1 0 0,0 1 0 0 0,0-1 0 0 0,0 1-1 0 0,-1-1 1 0 0,1 0 0 0 0,0 0 0 0 0,-1 0-1 0 0,3-3 1 0 0,5-14-128 0 0,-1 0 0 0 0,0 0 1 0 0,-1-1-1 0 0,5-30 0 0 0,-9 40 78 0 0,1-20-260 0 0,-3 25 20 0 0,-1 26 217 0 0,1 0 59 0 0,0-1 0 0 0,1 0 1 0 0,1 0-1 0 0,1 0 0 0 0,0 0 0 0 0,2 0 0 0 0,0-1 0 0 0,2 0 1 0 0,0 0-1 0 0,1-1 0 0 0,13 22 0 0 0,-18-36 34 0 0,-1 0 0 0 0,0 1 0 0 0,-1-1-1 0 0,1 1 1 0 0,-1 0 0 0 0,0 0 0 0 0,0 0 0 0 0,0 0-1 0 0,-1 0 1 0 0,2 7 0 0 0,-7-9-32 0 0,0 1-1 0 0,1-1 1 0 0,-1-1-1 0 0,-1 1 0 0 0,1 0 1 0 0,0-1-1 0 0,0 0 1 0 0,-1 0-1 0 0,-7 2 1 0 0,8-2 2 0 0,-24 12 11 0 0,20-10 64 0 0,0 0 0 0 0,0 0-1 0 0,-1 0 1 0 0,1-1 0 0 0,-1 0-1 0 0,1-1 1 0 0,-18 3 0 0 0,26-5-71 0 0,-1-1 1 0 0,1 1 0 0 0,-1 0-1 0 0,1-1 1 0 0,-1 1 0 0 0,1 0-1 0 0,-1-1 1 0 0,1 1 0 0 0,0 0 0 0 0,-1-1-1 0 0,1 1 1 0 0,0-1 0 0 0,-1 1-1 0 0,1-1 1 0 0,0 1 0 0 0,-1-1-1 0 0,1 1 1 0 0,0-1 0 0 0,0 1 0 0 0,0-1-1 0 0,0 0 1 0 0,-1 1 0 0 0,1-1-1 0 0,0 1 1 0 0,0-1 0 0 0,0 1 0 0 0,0-1-1 0 0,0 0 1 0 0,0 1 0 0 0,0-1-1 0 0,1 1 1 0 0,-1-1 0 0 0,0 1-1 0 0,0-1 1 0 0,0 1 0 0 0,1-1 0 0 0,-1 1-1 0 0,0-1 1 0 0,0 1 0 0 0,1-2-1 0 0,10-26-76 0 0,142-320-616 0 0,-69 178 893 0 0,-53 108-2 0 0,-37 105 637 0 0,-8 28-652 0 0,-36 244 184 0 0,49-296-417 0 0,1 0-1 0 0,1 0 1 0 0,1 0 0 0 0,0-1 0 0 0,2 1 0 0 0,0-1 0 0 0,9 25 0 0 0,-13-42 30 0 0,0 1 0 0 0,1-1 0 0 0,-1 0 0 0 0,1 0 0 0 0,-1 0 0 0 0,1 0 0 0 0,-1 0 0 0 0,1 0 0 0 0,0 1 0 0 0,-1-1 0 0 0,1 0 0 0 0,0-1 0 0 0,0 1 0 0 0,0 0 0 0 0,0 0 0 0 0,-1 0 0 0 0,1 0 0 0 0,1-1 0 0 0,-1 1 0 0 0,0 0 0 0 0,0-1 0 0 0,0 1 0 0 0,2 0 0 0 0,-2-2-12 0 0,0 1-1 0 0,0 0 1 0 0,0-1 0 0 0,0 1-1 0 0,0-1 1 0 0,0 1 0 0 0,0-1-1 0 0,0 1 1 0 0,0-1 0 0 0,-1 0-1 0 0,1 1 1 0 0,0-1 0 0 0,0 0-1 0 0,0 0 1 0 0,-1 0 0 0 0,1 1-1 0 0,-1-1 1 0 0,1 0 0 0 0,0 0-1 0 0,0-2 1 0 0,2-4-148 0 0,1-1-1 0 0,-1 0 1 0 0,0 0 0 0 0,-1 0 0 0 0,3-12-1 0 0,-4-5-327 0 0,0-1 0 0 0,-6-46-1 0 0,4 60 327 0 0,-3-21-762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5:47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34 1280 0 0,'6'-29'7415'0'0,"-6"29"-6792"0"0,0-1-870 0 0,-4-2-7202 0 0,2 2 8123 0 0,-1 1-1702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5:48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0 174 1344 0 0,'1'-3'294'0'0,"-1"1"0"0"0,1-1 0 0 0,0 1-1 0 0,0 0 1 0 0,0-1 0 0 0,0 1 0 0 0,1 0 0 0 0,-1 0 0 0 0,1 0-1 0 0,-1 0 1 0 0,1 0 0 0 0,0 0 0 0 0,-1 0 0 0 0,1 0 0 0 0,0 1-1 0 0,4-3 1 0 0,39-26-87 0 0,-40 27 52 0 0,148-79-3125 0 0,-130 71 1729 0 0,-2 2 35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5:48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1 235 904 0 0,'33'-4'5353'0'0,"19"-12"-6242"0"0,-21 6-1145 0 0,-11 3 892 0 0,-4 1 26 0 0</inkml:trace>
  <inkml:trace contextRef="#ctx0" brushRef="#br0" timeOffset="1">438 144 1212 0 0,'105'-60'4727'0'0,"-32"18"-4292"0"0,4 5-3793 0 0,-67 32 2262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5:48.8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32 908 0 0,'3'-2'896'0'0,"-1"0"-128"0"0,0-1-56 0 0,3 1-164 0 0,-5 0-20 0 0,4-1 340 0 0,-1 1-523 0 0,-1 2-69 0 0,0-2-104 0 0,1 0-100 0 0,-1-1-132 0 0,-2 1-128 0 0,2 2-148 0 0,0-2-209 0 0,1 2-639 0 0,-1-2 60 0 0,2-1 32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5:49.6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540 89 1048 0 0,'-5'-12'918'0'0,"-1"1"0"0"0,-1 0 0 0 0,0 1 0 0 0,-11-15 0 0 0,15 21-607 0 0,1 2-250 0 0,0 1 1 0 0,0-1 0 0 0,0 1-1 0 0,0 0 1 0 0,-1-1 0 0 0,1 1 0 0 0,0 0-1 0 0,-1 0 1 0 0,1 0 0 0 0,-1 1-1 0 0,1-1 1 0 0,-1 1 0 0 0,1-1 0 0 0,-1 1-1 0 0,0 0 1 0 0,1 0 0 0 0,-1 0-1 0 0,1 0 1 0 0,-1 0 0 0 0,-4 2 0 0 0,-1-1 44 0 0,0 1 0 0 0,0 0 1 0 0,0 0-1 0 0,0 1 0 0 0,-11 5 1 0 0,-5 4 241 0 0,3-2 39 0 0,2 1 0 0 0,-1 1 0 0 0,-30 25 0 0 0,32-22-156 0 0,-17 16 169 0 0,1 0 1 0 0,2 3 0 0 0,-30 38 0 0 0,54-62-341 0 0,1 0 0 0 0,0 1 0 0 0,1 0 0 0 0,0 0 0 0 0,0 1 1 0 0,1 0-1 0 0,1-1 0 0 0,0 2 0 0 0,1-1 0 0 0,0 0 0 0 0,1 1 0 0 0,0-1 1 0 0,1 1-1 0 0,1 0 0 0 0,0-1 0 0 0,2 18 0 0 0,-1-22-35 0 0,0 0 0 0 0,1 0-1 0 0,0 0 1 0 0,0 0 0 0 0,1-1-1 0 0,0 1 1 0 0,0-1 0 0 0,1 1-1 0 0,0-1 1 0 0,0 0 0 0 0,1 0-1 0 0,0-1 1 0 0,0 1 0 0 0,0-1 0 0 0,1 0-1 0 0,0-1 1 0 0,0 0 0 0 0,1 1-1 0 0,-1-2 1 0 0,1 1 0 0 0,0-1-1 0 0,0 0 1 0 0,1-1 0 0 0,-1 1-1 0 0,1-1 1 0 0,0-1 0 0 0,-1 0 0 0 0,16 3-1 0 0,11-1 8 0 0,0-1-1 0 0,0-2 1 0 0,0-2-1 0 0,0 0 1 0 0,0-3-1 0 0,34-7 1 0 0,104-21-37 0 0,-84 11-43 0 0,0-3 0 0 0,139-60 0 0 0,-155 48-14 0 0,-30 14-14 0 0,15-6-131 0 0,-1-3 0 0 0,-1-1 0 0 0,73-60-1 0 0,-87 59-38 0 0,-16 15 14 0 0,-1-1-1 0 0,-1-2 1 0 0,-1 0-1 0 0,-1-1 1 0 0,25-34-1 0 0,-32 24-666 0 0,-11 18-1648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5:49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1417 86 9821 0 0,'-66'-30'249'0'0,"27"17"-167"0"0,0 1 1 0 0,-1 3-1 0 0,0 1 0 0 0,0 2 0 0 0,-64-2 0 0 0,37 8-54 0 0,0 3 0 0 0,-115 19-1 0 0,142-13-122 0 0,0 2 0 0 0,-62 24 0 0 0,-73 44-823 0 0,117-52 336 0 0,-52 26-1049 0 0,-55 25-2723 0 0,122-61 3198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5:51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53 1192 0 0,'0'0'597'0'0,"-2"-10"4245"0"0,-3-10-2167 0 0,1 7-1736 0 0,1 3-561 0 0,18 16-431 0 0,84 49 94 0 0,-56-33-44 0 0,-1 2 1 0 0,-1 2-1 0 0,45 37 0 0 0,-81-59-2 0 0,0 1-1 0 0,0 0 1 0 0,0 0 0 0 0,-1 1-1 0 0,1-1 1 0 0,-1 1-1 0 0,-1 0 1 0 0,1 0 0 0 0,-1 0-1 0 0,0 0 1 0 0,-1 0-1 0 0,4 13 1 0 0,-4-10-12 0 0,-1 0 0 0 0,-1-1 0 0 0,0 1 0 0 0,0 0 1 0 0,0 0-1 0 0,-1-1 0 0 0,-1 1 0 0 0,1 0 0 0 0,-2-1 0 0 0,-4 14 0 0 0,-3 5-116 0 0,-1-1-1 0 0,-1 0 0 0 0,-1 0 1 0 0,-2-1-1 0 0,-26 34 0 0 0,-13 10-926 0 0,27-33-625 0 0,-1-2 0 0 0,-57 54 1 0 0,57-64 560 0 0,15-9 36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5:51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 1756 0 0,'3'-4'1986'0'0,"-2"3"-1691"0"0,-1 1-1 0 0,1-1 1 0 0,-1 0 0 0 0,1 1-1 0 0,-1-1 1 0 0,1 0-1 0 0,0 1 1 0 0,-1-1-1 0 0,1 1 1 0 0,0-1-1 0 0,-1 1 1 0 0,1 0 0 0 0,0-1-1 0 0,0 1 1 0 0,0 0-1 0 0,-1-1 1 0 0,1 1-1 0 0,0 0 1 0 0,1 0 0 0 0,0 1-254 0 0,-1 0 1 0 0,1 0-1 0 0,-1 0 1 0 0,1 0-1 0 0,-1 1 1 0 0,0-1-1 0 0,0 1 1 0 0,1-1-1 0 0,-1 1 1 0 0,0-1-1 0 0,0 1 1 0 0,-1-1-1 0 0,2 4 1 0 0,91 182-179 0 0,-37-71-5523 0 0,-41-89 3433 0 0,-10-18 1156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5:52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53 1768 0 0,'-9'-14'2863'0'0,"7"13"-2602"0"0,1-1 0 0 0,0 1 0 0 0,0 0-1 0 0,0-1 1 0 0,0 0 0 0 0,0 1 0 0 0,1-1-1 0 0,-1 0 1 0 0,0 1 0 0 0,1-1 0 0 0,-1 0 0 0 0,0-3-1 0 0,2 4-212 0 0,-1 0 0 0 0,1 0-1 0 0,-1 1 1 0 0,1-1 0 0 0,-1 0-1 0 0,1 1 1 0 0,0-1 0 0 0,-1 0-1 0 0,1 1 1 0 0,0-1-1 0 0,-1 1 1 0 0,1-1 0 0 0,0 1-1 0 0,0 0 1 0 0,0-1 0 0 0,-1 1-1 0 0,1 0 1 0 0,0-1 0 0 0,0 1-1 0 0,0 0 1 0 0,0 0-1 0 0,0 0 1 0 0,1 0 0 0 0,21-4 248 0 0,-9 5-244 0 0,0-1 1 0 0,0 2-1 0 0,0 0 0 0 0,0 0 0 0 0,-1 2 1 0 0,1-1-1 0 0,-1 2 0 0 0,1 0 1 0 0,12 7-1 0 0,-22-10-38 0 0,0 0 1 0 0,0 0-1 0 0,0 1 0 0 0,0 0 1 0 0,0 0-1 0 0,-1 0 0 0 0,0 0 1 0 0,1 0-1 0 0,-1 1 0 0 0,-1-1 1 0 0,1 1-1 0 0,0 0 0 0 0,-1 0 1 0 0,0 0-1 0 0,0 0 0 0 0,0 0 0 0 0,0 0 1 0 0,-1 1-1 0 0,1-1 0 0 0,-1 0 1 0 0,0 1-1 0 0,0-1 0 0 0,-1 1 1 0 0,0 0-1 0 0,0-1 0 0 0,0 1 1 0 0,0-1-1 0 0,0 1 0 0 0,-1-1 1 0 0,0 1-1 0 0,-3 8 0 0 0,-5 13 78 0 0,-1-1-1 0 0,-23 41 1 0 0,-11 26-2690 0 0,42-84 1431 0 0,4-11-3965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5:55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6 821 1436 0 0,'0'0'180'0'0,"1"-1"-1"0"0,-1 1 1 0 0,0-1-1 0 0,0 1 1 0 0,0 0 0 0 0,0-1-1 0 0,0 1 1 0 0,0-1-1 0 0,0 1 1 0 0,0 0 0 0 0,0-1-1 0 0,0 1 1 0 0,0-1-1 0 0,0 1 1 0 0,0 0 0 0 0,0-1-1 0 0,0 1 1 0 0,0-1-1 0 0,0 1 1 0 0,-1 0 0 0 0,1-1-1 0 0,0 1 1 0 0,0 0-1 0 0,0-1 1 0 0,-1 1-1 0 0,1 0 1 0 0,0-1 0 0 0,-1 1-1 0 0,1 0 1 0 0,0 0-1 0 0,0-1 1 0 0,-1 1 0 0 0,1 0-1 0 0,0 0 1 0 0,-1-1-1 0 0,0 2-123 0 0,1 0-1 0 0,0 0 1 0 0,0-1-1 0 0,0 1 0 0 0,-1 0 1 0 0,1 0-1 0 0,0 0 1 0 0,0-1-1 0 0,0 1 0 0 0,0 0 1 0 0,0 0-1 0 0,0 0 1 0 0,1 0-1 0 0,-1-1 0 0 0,0 1 1 0 0,0 0-1 0 0,1 0 1 0 0,-1-1-1 0 0,0 1 0 0 0,1 1 1 0 0,5 21 385 0 0,-6-20-434 0 0,0-1-1 0 0,0 1 0 0 0,1-1 1 0 0,-1 0-1 0 0,1 1 1 0 0,-1-1-1 0 0,1 1 1 0 0,0-1-1 0 0,0 0 1 0 0,0 0-1 0 0,0 1 1 0 0,0-1-1 0 0,1 0 1 0 0,-1 0-1 0 0,1 0 0 0 0,-1 0 1 0 0,1-1-1 0 0,0 1 1 0 0,0 0-1 0 0,-1-1 1 0 0,4 3-1 0 0,-3-4-5 0 0,-1 0 0 0 0,0-1-1 0 0,0 1 1 0 0,0 0 0 0 0,0-1-1 0 0,0 1 1 0 0,0-1 0 0 0,0 1-1 0 0,0-1 1 0 0,-1 1 0 0 0,1-1 0 0 0,0 1-1 0 0,0-1 1 0 0,0 0 0 0 0,0 0-1 0 0,-1 1 1 0 0,1-1 0 0 0,0 0-1 0 0,0-1 1 0 0,13-18-9 0 0,-1-5 85 0 0,8-22 469 0 0,-20 38-508 0 0,0 9-38 0 0,-1 0 0 0 0,0 0-1 0 0,0 0 1 0 0,0 0 0 0 0,0 0 0 0 0,0 0 0 0 0,0 0 0 0 0,0 0 0 0 0,0 0-1 0 0,0 0 1 0 0,0 0 0 0 0,0 0 0 0 0,1 0 0 0 0,-1 0 0 0 0,0 0-1 0 0,0 0 1 0 0,0 0 0 0 0,0 0 0 0 0,0 0 0 0 0,0 0 0 0 0,0 0 0 0 0,0 0-1 0 0,0 0 1 0 0,0 0 0 0 0,0 0 0 0 0,0 0 0 0 0,1 0 0 0 0,-1-1-1 0 0,0 1 1 0 0,0 0 0 0 0,0 0 0 0 0,5 12-123 0 0,-4-10 82 0 0,0 1 0 0 0,0-1 0 0 0,1 0-1 0 0,-1 0 1 0 0,1 0 0 0 0,-1 0 0 0 0,1 0 0 0 0,0 0 0 0 0,2 2 0 0 0,-3-3 16 0 0,0-1 0 0 0,0 0 0 0 0,0 1 0 0 0,0-1 0 0 0,0 1 0 0 0,0-1 1 0 0,0 0-1 0 0,0 0 0 0 0,0 0 0 0 0,0 0 0 0 0,0 1 0 0 0,0-1 0 0 0,0-1 0 0 0,0 1 0 0 0,0 0 1 0 0,0 0-1 0 0,0 0 0 0 0,0 0 0 0 0,0-1 0 0 0,0 1 0 0 0,0 0 0 0 0,0-1 0 0 0,0 1 0 0 0,0-1 1 0 0,0 1-1 0 0,0-1 0 0 0,1-1 0 0 0,-2 2 17 0 0,9-5-167 0 0,-1-1 1 0 0,1 0-1 0 0,-1 0 1 0 0,-1-1 0 0 0,1 1-1 0 0,-1-2 1 0 0,0 1-1 0 0,7-12 1 0 0,-6 8-8 0 0,1-1 32 0 0,-1-1 1 0 0,10-21-1 0 0,-17 32 146 0 0,0 0-1 0 0,0 0 0 0 0,0-1 1 0 0,0 1-1 0 0,0 0 1 0 0,-1-1-1 0 0,1 1 1 0 0,-1-1-1 0 0,1 1 1 0 0,-1-1-1 0 0,0 1 0 0 0,0-1 1 0 0,0 1-1 0 0,-1-1 1 0 0,1 1-1 0 0,0-1 1 0 0,-1 1-1 0 0,0-1 1 0 0,0 1-1 0 0,1 0 0 0 0,-1-1 1 0 0,-2-2-1 0 0,2 4 11 0 0,0 0 0 0 0,0 0 0 0 0,-1 0-1 0 0,1 0 1 0 0,0 0 0 0 0,-1 1 0 0 0,1-1-1 0 0,0 0 1 0 0,-1 0 0 0 0,1 1 0 0 0,-1-1-1 0 0,1 1 1 0 0,-1 0 0 0 0,1-1 0 0 0,-1 1-1 0 0,0 0 1 0 0,1 0 0 0 0,-1 0 0 0 0,1 0-1 0 0,-1 0 1 0 0,1 0 0 0 0,-1 1 0 0 0,1-1-1 0 0,-1 0 1 0 0,0 1 0 0 0,1-1 0 0 0,0 1-1 0 0,-1 0 1 0 0,1-1 0 0 0,-1 1 0 0 0,1 0-1 0 0,0 0 1 0 0,-1 0 0 0 0,1 0-1 0 0,0 0 1 0 0,0 0 0 0 0,0 0 0 0 0,-1 2-1 0 0,0-2-2 0 0,1 0-1 0 0,-1 1 0 0 0,1-1 0 0 0,-1 0 0 0 0,1 1 0 0 0,0 0 0 0 0,0-1 0 0 0,0 1 0 0 0,0 0 0 0 0,0-1 0 0 0,0 1 0 0 0,0 0 1 0 0,1 0-1 0 0,-1 0 0 0 0,0 0 0 0 0,1 0 0 0 0,0 0 0 0 0,-1 0 0 0 0,1 0 0 0 0,0 0 0 0 0,0 0 0 0 0,0 0 0 0 0,0 0 0 0 0,1 0 0 0 0,-1 0 1 0 0,0 0-1 0 0,1 0 0 0 0,0 0 0 0 0,-1 0 0 0 0,1-1 0 0 0,1 4 0 0 0,34 30-120 0 0,-33-33 98 0 0,1 1 1 0 0,-1 0-1 0 0,0-1 1 0 0,0 1-1 0 0,0 1 1 0 0,0-1-1 0 0,0 0 1 0 0,0 1 0 0 0,-1-1-1 0 0,0 1 1 0 0,0 0-1 0 0,0-1 1 0 0,0 1-1 0 0,0 0 1 0 0,-1 0-1 0 0,0 1 1 0 0,1-1 0 0 0,-2 0-1 0 0,1 0 1 0 0,0 7-1 0 0,-1-4 99 0 0,0-1 0 0 0,0 0 0 0 0,-1 0 0 0 0,0 0 0 0 0,-2 5-1 0 0,3-10-63 0 0,0 1 0 0 0,-1-1 0 0 0,1 0 0 0 0,0-1 1 0 0,-1 1-1 0 0,1 0 0 0 0,-1 0 0 0 0,1 0 0 0 0,-1 0 0 0 0,1 0 0 0 0,-1 0 0 0 0,0 0 0 0 0,1-1 0 0 0,-1 1 0 0 0,0 0 0 0 0,0-1 0 0 0,0 1 0 0 0,0 0 0 0 0,1-1 0 0 0,-1 1 0 0 0,0-1 0 0 0,0 0 0 0 0,0 1 0 0 0,0-1 0 0 0,0 0 0 0 0,0 1 0 0 0,0-1 0 0 0,0 0 0 0 0,0 0 0 0 0,0 0 0 0 0,0 0 0 0 0,0 0 0 0 0,-1 0 0 0 0,1 0 0 0 0,0 0 0 0 0,0 0 0 0 0,-1-1 0 0 0,2 1-21 0 0,-1-1 1 0 0,1 1 0 0 0,-1-1 0 0 0,0 1-1 0 0,1-1 1 0 0,-1 1 0 0 0,1-1 0 0 0,-1 1 0 0 0,1-1-1 0 0,0 0 1 0 0,-1 1 0 0 0,1-1 0 0 0,0 1-1 0 0,-1-1 1 0 0,1 0 0 0 0,0 0 0 0 0,0 1-1 0 0,-1-1 1 0 0,1 0 0 0 0,0 1 0 0 0,0-1-1 0 0,0 0 1 0 0,0 0 0 0 0,0 0 0 0 0,0-24-178 0 0,1 18 132 0 0,0-9-13 0 0,1 0-1 0 0,1 1 1 0 0,0-1 0 0 0,1 1 0 0 0,9-23-1 0 0,1-7 142 0 0,-13 38-75 0 0,-1 7 1 0 0,0-1 1 0 0,0 1-1 0 0,0-1 0 0 0,0 1 1 0 0,0-1-1 0 0,0 1 0 0 0,0-1 0 0 0,0 1 1 0 0,0-1-1 0 0,0 1 0 0 0,0-1 0 0 0,0 1 1 0 0,0 0-1 0 0,1-1 0 0 0,-1 1 0 0 0,0-1 1 0 0,0 1-1 0 0,0-1 0 0 0,1 1 0 0 0,-1 0 1 0 0,0-1-1 0 0,1 1 0 0 0,-1 0 1 0 0,0-1-1 0 0,1 1 0 0 0,-1 0 0 0 0,0-1 1 0 0,1 1-1 0 0,-1 0 0 0 0,1 0 0 0 0,-1-1 1 0 0,0 1-1 0 0,1 0 0 0 0,-1 0 0 0 0,2 0 1 0 0,9 27 115 0 0,-3-8-70 0 0,-1 0 1 0 0,-1 0-1 0 0,7 37 1 0 0,1 6 21 0 0,-1-28 561 0 0,-13-34-625 0 0,0 0 0 0 0,0 0-1 0 0,0 0 1 0 0,0 0 0 0 0,-1 0 0 0 0,1 0 0 0 0,0 0 0 0 0,0 0-1 0 0,0-1 1 0 0,0 1 0 0 0,0 0 0 0 0,0 0 0 0 0,0 0 0 0 0,0 0-1 0 0,0 0 1 0 0,0 0 0 0 0,1 0 0 0 0,-1 0 0 0 0,0 0 0 0 0,0 0-1 0 0,0-1 1 0 0,0 1 0 0 0,0 0 0 0 0,0 0 0 0 0,0 0 0 0 0,0 0-1 0 0,0 0 1 0 0,0 0 0 0 0,0 0 0 0 0,0 0 0 0 0,0 0 0 0 0,0 0-1 0 0,0 0 1 0 0,0 0 0 0 0,1 0 0 0 0,-1-1 0 0 0,0 1 0 0 0,0 0-1 0 0,0 0 1 0 0,0 0 0 0 0,0 0 0 0 0,0 0 0 0 0,0 0-1 0 0,0 0 1 0 0,0 0 0 0 0,0 0 0 0 0,1 0 0 0 0,-1 0 0 0 0,0 0-1 0 0,0 0 1 0 0,0 0 0 0 0,0 0 0 0 0,0 0 0 0 0,0 0 0 0 0,0 0-1 0 0,0 0 1 0 0,0 0 0 0 0,0 1 0 0 0,1-1 0 0 0,-1 0 0 0 0,0 0-1 0 0,0 0 1 0 0,0 0 0 0 0,0 0 0 0 0,0-23 215 0 0,-25-179 906 0 0,16 92-345 0 0,9 110-780 0 0,0 0 0 0 0,0-1 0 0 0,1 1 0 0 0,-1 0 0 0 0,0-1 0 0 0,0 1 0 0 0,1 0-1 0 0,-1-1 1 0 0,0 1 0 0 0,0 0 0 0 0,1-1 0 0 0,-1 1 0 0 0,0 0 0 0 0,1 0 0 0 0,-1 0 0 0 0,1-1 0 0 0,-1 1 0 0 0,0 0 0 0 0,1 0 0 0 0,-1 0 0 0 0,0 0 0 0 0,1 0 0 0 0,-1-1 0 0 0,1 1 0 0 0,-1 0 0 0 0,1 0 0 0 0,-1 0 0 0 0,0 0 0 0 0,1 0 0 0 0,-1 0 0 0 0,1 1 0 0 0,-1-1 0 0 0,0 0 0 0 0,1 0 0 0 0,-1 0 0 0 0,1 0 0 0 0,-1 0 0 0 0,0 0 0 0 0,1 1 0 0 0,-1-1 0 0 0,0 0 0 0 0,1 0 0 0 0,-1 1 0 0 0,1-1 0 0 0,18 10 22 0 0,-13-6-24 0 0,18 13 19 0 0,-1 1 0 0 0,33 34 0 0 0,-37-32 1 0 0,-1 1 0 0 0,-1 1 1 0 0,-1 1-1 0 0,-1 0 0 0 0,16 34 1 0 0,-20-32-14 0 0,-6-17 16 0 0,-1 1-1 0 0,1 0 1 0 0,-2 0-1 0 0,1 1 1 0 0,-2-1-1 0 0,1 1 0 0 0,-1 0 1 0 0,0 0-1 0 0,-1 0 1 0 0,-1 0-1 0 0,1 11 1 0 0,-1-20-27 0 0,-1-1-1 0 0,1 1 1 0 0,0 0 0 0 0,0 0 0 0 0,0-1 0 0 0,0 1 0 0 0,-1 0 0 0 0,1-1-1 0 0,0 1 1 0 0,-1 0 0 0 0,1-1 0 0 0,0 1 0 0 0,-1-1 0 0 0,1 1 0 0 0,-1 0-1 0 0,1-1 1 0 0,-1 1 0 0 0,1-1 0 0 0,-1 0 0 0 0,1 1 0 0 0,-1-1 0 0 0,0 1-1 0 0,1-1 1 0 0,-1 0 0 0 0,1 1 0 0 0,-1-1 0 0 0,0 0 0 0 0,1 0 0 0 0,-1 1-1 0 0,0-1 1 0 0,0 0 0 0 0,1 0 0 0 0,-1 0 0 0 0,0 0 0 0 0,1 0-1 0 0,-1 0 1 0 0,0 0 0 0 0,0 0 0 0 0,1 0 0 0 0,-1-1 0 0 0,0 1 0 0 0,1 0-1 0 0,-1 0 1 0 0,0 0 0 0 0,1-1 0 0 0,-1 1 0 0 0,0-1 0 0 0,1 1 0 0 0,-1 0-1 0 0,1-1 1 0 0,-1 1 0 0 0,1-1 0 0 0,-2 0 0 0 0,-30-27-365 0 0,20 12 208 0 0,0-1 0 0 0,1 0 0 0 0,1-1-1 0 0,0 0 1 0 0,-10-30 0 0 0,-28-105-758 0 0,38 118 775 0 0,3 8 156 0 0,1 1 1 0 0,1-1-1 0 0,1 0 0 0 0,0-28 0 0 0,4 54-8 0 0,0 0-1 0 0,0 0 1 0 0,1 0 0 0 0,-1 1-1 0 0,0-1 1 0 0,0 0 0 0 0,1 0-1 0 0,-1 1 1 0 0,0-1 0 0 0,1 0-1 0 0,-1 1 1 0 0,1-1 0 0 0,-1 0-1 0 0,1 1 1 0 0,-1-1 0 0 0,1 1-1 0 0,-1-1 1 0 0,1 1 0 0 0,0-1-1 0 0,-1 1 1 0 0,1-1 0 0 0,0 1-1 0 0,0 0 1 0 0,-1-1 0 0 0,2 0-1 0 0,29-3 120 0 0,-28 3-109 0 0,0 1 1 0 0,0 1-1 0 0,0-1 0 0 0,0 0 0 0 0,-1 0 0 0 0,1 1 1 0 0,0 0-1 0 0,0 0 0 0 0,-1 0 0 0 0,1 0 1 0 0,0 0-1 0 0,-1 0 0 0 0,1 0 0 0 0,-1 1 0 0 0,0-1 1 0 0,1 1-1 0 0,-1 0 0 0 0,0 0 0 0 0,4 4 1 0 0,-5-3 33 0 0,1 1 1 0 0,-1-1-1 0 0,0 1 1 0 0,0-1-1 0 0,-1 1 1 0 0,1-1-1 0 0,-1 1 1 0 0,1 0-1 0 0,-1-1 1 0 0,0 1 0 0 0,-1 0-1 0 0,1-1 1 0 0,0 1-1 0 0,-1 0 1 0 0,0-1-1 0 0,-2 6 1 0 0,-2 4 178 0 0,-1 0 1 0 0,0-1 0 0 0,-9 13-1 0 0,11-18-89 0 0,39-64-1443 0 0,50-59-1 0 0,-74 103 1556 0 0,-11 13-244 0 0,0 0 1 0 0,0 0-1 0 0,0 0 1 0 0,0 0-1 0 0,-1 0 1 0 0,1 0-1 0 0,0 0 1 0 0,0 0-1 0 0,0 0 1 0 0,0-1-1 0 0,0 1 1 0 0,0 0-1 0 0,0 0 1 0 0,0 0 0 0 0,0 0-1 0 0,0 0 1 0 0,0 0-1 0 0,0 0 1 0 0,0 0-1 0 0,0 0 1 0 0,0 0-1 0 0,0 0 1 0 0,0 0-1 0 0,-1 0 1 0 0,1 0-1 0 0,0 0 1 0 0,0 0-1 0 0,0 0 1 0 0,0 0-1 0 0,0 0 1 0 0,0 0 0 0 0,0 0-1 0 0,0 0 1 0 0,0 0-1 0 0,0-1 1 0 0,0 1-1 0 0,0 0 1 0 0,0 0-1 0 0,0 0 1 0 0,0 0-1 0 0,0 0 1 0 0,0 0-1 0 0,0 0 1 0 0,0 0-1 0 0,0 0 1 0 0,0 0 0 0 0,0 0-1 0 0,0 0 1 0 0,0 0-1 0 0,0 0 1 0 0,0 0-1 0 0,0-1 1 0 0,0 1-1 0 0,0 0 1 0 0,1 0-1 0 0,-4 2 49 0 0,1 0 0 0 0,1-1 0 0 0,-1 1 0 0 0,0 0 0 0 0,0 0 0 0 0,1 1 0 0 0,-1-1 0 0 0,1 0 0 0 0,-2 3 0 0 0,-5 9 111 0 0,6-12-127 0 0,1 1-1 0 0,-1-1 0 0 0,0 1 1 0 0,1 0-1 0 0,0-1 1 0 0,0 1-1 0 0,0 0 1 0 0,0 0-1 0 0,-1 4 1 0 0,2-6 38 0 0,7-25 166 0 0,-4 1-208 0 0,0 0 1 0 0,-1-1-1 0 0,-3-42 1 0 0,-15-74 367 0 0,4 42 292 0 0,12 93-677 0 0,-6-46 331 0 0,5 46-256 0 0,0 7-13 0 0,0 28 10 0 0,3 1-59 0 0,2 1-1 0 0,1-1 1 0 0,9 34 0 0 0,-12-60-32 0 0,9 37-99 0 0,1 0-1 0 0,3-1 1 0 0,1-1-1 0 0,2-1 1 0 0,1 0-1 0 0,3-1 0 0 0,34 46 1 0 0,-52-79 88 0 0,0 0 1 0 0,0 0-1 0 0,1-1 0 0 0,-1 1 1 0 0,1-1-1 0 0,0 0 1 0 0,9 5-1 0 0,-13-8 14 0 0,0-1 0 0 0,0 1-1 0 0,1-1 1 0 0,-1 1 0 0 0,0-1 0 0 0,0 1-1 0 0,0-1 1 0 0,1 0 0 0 0,-1 0 0 0 0,0 0-1 0 0,0 1 1 0 0,1-1 0 0 0,-1 0 0 0 0,0-1-1 0 0,0 1 1 0 0,0 0 0 0 0,1 0 0 0 0,-1 0-1 0 0,0-1 1 0 0,0 1 0 0 0,0-1 0 0 0,1 1-1 0 0,-1-1 1 0 0,0 1 0 0 0,0-1 0 0 0,0 0-1 0 0,0 1 1 0 0,0-1 0 0 0,0 0 0 0 0,0 0 0 0 0,0 0-1 0 0,-1 0 1 0 0,1 0 0 0 0,0 0 0 0 0,0 0-1 0 0,-1 0 1 0 0,1 0 0 0 0,-1 0 0 0 0,1 0-1 0 0,-1 0 1 0 0,1-1 0 0 0,-1 1 0 0 0,0 0-1 0 0,1-2 1 0 0,4-16 70 0 0,0 0 0 0 0,-1-1 0 0 0,-1 1 0 0 0,-1-1 0 0 0,-1-35 0 0 0,0 60-138 0 0,1 0-1 0 0,-1 1 1 0 0,1-2 0 0 0,0 1-1 0 0,0 0 1 0 0,0 0 0 0 0,1-1-1 0 0,-1 1 1 0 0,1-1 0 0 0,0 1-1 0 0,7 6 1 0 0,-10-11 68 0 0,0 0 0 0 0,0 0-1 0 0,0 0 1 0 0,0 0 0 0 0,0 1 0 0 0,1-1 0 0 0,-1 0-1 0 0,0 0 1 0 0,0 0 0 0 0,0 0 0 0 0,0 0 0 0 0,0 0-1 0 0,1 0 1 0 0,-1 0 0 0 0,0 1 0 0 0,0-1 0 0 0,0 0 0 0 0,0 0-1 0 0,1 0 1 0 0,-1 0 0 0 0,0 0 0 0 0,0 0 0 0 0,0 0-1 0 0,1 0 1 0 0,-1 0 0 0 0,0 0 0 0 0,0 0 0 0 0,0 0-1 0 0,0 0 1 0 0,1 0 0 0 0,-1 0 0 0 0,0 0 0 0 0,0-1-1 0 0,0 1 1 0 0,0 0 0 0 0,1 0 0 0 0,-1 0 0 0 0,0 0-1 0 0,0 0 1 0 0,0 0 0 0 0,0 0 0 0 0,1 0 0 0 0,-1-1-1 0 0,0 1 1 0 0,4-11 105 0 0,-2-13 22 0 0,-3 10-96 0 0,0-1-1 0 0,-1 1 1 0 0,-1-1-1 0 0,-4-14 1 0 0,3 15-129 0 0,4 14 94 0 0,0 0-1 0 0,0 0 0 0 0,0 0 0 0 0,0 0 0 0 0,0 1 1 0 0,0-1-1 0 0,0 0 0 0 0,0 0 0 0 0,0 0 0 0 0,0 0 1 0 0,0 0-1 0 0,0 0 0 0 0,0 0 0 0 0,0 0 0 0 0,-1 0 1 0 0,1 0-1 0 0,0 0 0 0 0,0 0 0 0 0,0 0 0 0 0,0 0 1 0 0,0 0-1 0 0,0 0 0 0 0,0 0 0 0 0,0 0 0 0 0,0 0 1 0 0,0 0-1 0 0,0 0 0 0 0,0 0 0 0 0,0 0 0 0 0,-1 0 1 0 0,1 0-1 0 0,0 0 0 0 0,0 0 0 0 0,0 0 0 0 0,0 0 1 0 0,0 0-1 0 0,0 0 0 0 0,0 0 0 0 0,0 0 0 0 0,0 0 0 0 0,0 0 1 0 0,0 0-1 0 0,0 0 0 0 0,0 0 0 0 0,0 0 0 0 0,0 0 1 0 0,0 0-1 0 0,-1 0 0 0 0,1-1 0 0 0,0 1 0 0 0,0 0 1 0 0,0 0-1 0 0,0 0 0 0 0,0 0 0 0 0,0 0 0 0 0,0 0 1 0 0,0 0-1 0 0,0 0 0 0 0,0 0 0 0 0,0 0 0 0 0,0 0 1 0 0,0 0-1 0 0,0 0 0 0 0,0 0 0 0 0,0-1 0 0 0,0 1 1 0 0,0 0-1 0 0,-4 9-52 0 0,-1 13 8 0 0,5 5-16 0 0,-1-16-6 0 0,0 1 0 0 0,1-1 0 0 0,1 0 1 0 0,-1 0-1 0 0,2 1 0 0 0,0-1 0 0 0,0 0 1 0 0,1 0-1 0 0,0-1 0 0 0,7 17 0 0 0,-9-26 62 0 0,-1-1 0 0 0,0 1 0 0 0,1 0 0 0 0,-1-1-1 0 0,0 1 1 0 0,1 0 0 0 0,-1-1 0 0 0,1 1 0 0 0,-1-1-1 0 0,1 1 1 0 0,-1-1 0 0 0,1 1 0 0 0,0-1 0 0 0,-1 1-1 0 0,1-1 1 0 0,0 0 0 0 0,-1 1 0 0 0,1-1 0 0 0,0 0-1 0 0,-1 1 1 0 0,1-1 0 0 0,0 0 0 0 0,0 0 0 0 0,-1 0-1 0 0,1 0 1 0 0,0 0 0 0 0,0 0 0 0 0,-1 0 0 0 0,1 0-1 0 0,1 0 1 0 0,0-1 4 0 0,-1 1 0 0 0,1-1 0 0 0,0 0 0 0 0,-1 0 0 0 0,1 0-1 0 0,-1-1 1 0 0,0 1 0 0 0,1 0 0 0 0,-1 0 0 0 0,0-1 0 0 0,0 1-1 0 0,2-3 1 0 0,3-5 32 0 0,-1 0-1 0 0,0-1 1 0 0,4-11-1 0 0,23-62 275 0 0,-28 85-466 0 0,2 13 35 0 0,-6-11 105 0 0,1 0 0 0 0,0-1 0 0 0,1 1 0 0 0,-1-1 0 0 0,1 0 0 0 0,-1 1 0 0 0,1-1 0 0 0,0 0 0 0 0,0 0-1 0 0,0 0 1 0 0,1 0 0 0 0,-1 0 0 0 0,4 2 0 0 0,-5-5 19 0 0,-1 0-1 0 0,1 1 1 0 0,0-1-1 0 0,-1 0 0 0 0,1 0 1 0 0,0 0-1 0 0,0 0 1 0 0,-1 0-1 0 0,1 0 0 0 0,0 0 1 0 0,-1 0-1 0 0,1-1 1 0 0,0 1-1 0 0,0 0 0 0 0,-1 0 1 0 0,1-1-1 0 0,0 1 1 0 0,-1 0-1 0 0,1-1 1 0 0,-1 1-1 0 0,1 0 0 0 0,0-1 1 0 0,-1 1-1 0 0,1-1 1 0 0,-1 1-1 0 0,1-1 0 0 0,11-22-42 0 0,-3-26 78 0 0,-4-87 243 0 0,-3 149-338 0 0,2-1 0 0 0,0 1-1 0 0,0 0 1 0 0,1-1 0 0 0,11 20 0 0 0,10 24-43 0 0,-26-54 113 0 0,1 0 0 0 0,-1-1 0 0 0,1 1 0 0 0,0 0 0 0 0,0-1 0 0 0,0 1 0 0 0,0-1 0 0 0,0 1-1 0 0,0-1 1 0 0,0 0 0 0 0,0 1 0 0 0,1-1 0 0 0,-1 0 0 0 0,0 0 0 0 0,1 0 0 0 0,-1 0 0 0 0,1 0 0 0 0,-1 0 0 0 0,1 0 0 0 0,0 0 0 0 0,-1 0 0 0 0,1-1 0 0 0,0 1 0 0 0,0-1 0 0 0,-1 0-1 0 0,1 1 1 0 0,0-1 0 0 0,0 0 0 0 0,0 0 0 0 0,-1 0 0 0 0,1 0 0 0 0,0 0 0 0 0,3-1 0 0 0,5-2 12 0 0,0 0 1 0 0,0-1-1 0 0,0 0 1 0 0,-1 0-1 0 0,10-7 0 0 0,13-5-55 0 0,-28 15 37 0 0,-1 0 1 0 0,1 0-1 0 0,-1 1 1 0 0,1-1-1 0 0,-1 1 0 0 0,1-1 1 0 0,-1 1-1 0 0,1 1 1 0 0,0-1-1 0 0,-1 0 1 0 0,1 1-1 0 0,-1-1 0 0 0,1 1 1 0 0,-1 0-1 0 0,1 0 1 0 0,-1 1-1 0 0,0-1 0 0 0,1 1 1 0 0,-1 0-1 0 0,0 0 1 0 0,0 0-1 0 0,0 0 1 0 0,-1 0-1 0 0,1 0 0 0 0,0 1 1 0 0,-1-1-1 0 0,1 1 1 0 0,-1 0-1 0 0,0 0 1 0 0,2 4-1 0 0,6 8 10 0 0,-1 0 1 0 0,-1 0-1 0 0,0 1 1 0 0,7 23-1 0 0,-11-29-9 0 0,-1 0-8 0 0,0 1-1 0 0,-1-1 1 0 0,1 0-1 0 0,-2 1 1 0 0,0 0-1 0 0,0-1 0 0 0,-2 21 1 0 0,-1-7-49 0 0,-10 39 1 0 0,10-52 49 0 0,-2 7-11 0 0,-1 0 1 0 0,0 0 0 0 0,-2-1 0 0 0,0 0 0 0 0,-1 0 0 0 0,-12 20-1 0 0,14-28-281 0 0,0-1 0 0 0,0 1 0 0 0,-1-1 0 0 0,0-1 0 0 0,0 1 0 0 0,-1-1 0 0 0,0 0-1 0 0,-1-1 1 0 0,1 0 0 0 0,-1 0 0 0 0,-18 8 0 0 0,24-13 65 0 0,0 0 1 0 0,-1 1-1 0 0,1-1 0 0 0,-1-1 0 0 0,1 1 1 0 0,-1 0-1 0 0,1-1 0 0 0,-1 0 1 0 0,0 0-1 0 0,1 0 0 0 0,-1 0 0 0 0,1 0 1 0 0,-1-1-1 0 0,1 0 0 0 0,-1 1 1 0 0,-5-4-1 0 0,-6-6-973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4:50.7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29 1096 0 0,'-1'-3'65'0'0,"-1"1"1"0"0,1 0-1 0 0,-1 0 0 0 0,1 0 1 0 0,-1 0-1 0 0,0 0 0 0 0,0 0 1 0 0,0 0-1 0 0,0 1 0 0 0,0-1 1 0 0,0 1-1 0 0,-1-1 0 0 0,-3-1 1 0 0,5 3-40 0 0,0 0 1 0 0,0 0 0 0 0,0-1 0 0 0,-1 1 0 0 0,1 0 0 0 0,0 0 0 0 0,0 0-1 0 0,0 1 1 0 0,0-1 0 0 0,0 0 0 0 0,0 0 0 0 0,0 0 0 0 0,0 1 0 0 0,0-1-1 0 0,0 1 1 0 0,0-1 0 0 0,0 1 0 0 0,0-1 0 0 0,0 1 0 0 0,0-1-1 0 0,0 1 1 0 0,1 0 0 0 0,-1-1 0 0 0,0 1 0 0 0,0 0 0 0 0,1 0 0 0 0,-1 0-1 0 0,1 0 1 0 0,-1 0 0 0 0,0-1 0 0 0,1 1 0 0 0,0 0 0 0 0,-1 0 0 0 0,1 0-1 0 0,-1 0 1 0 0,1 1 0 0 0,0 0 0 0 0,-2 4 112 0 0,0-1 0 0 0,1 1 0 0 0,-1 0 1 0 0,2 0-1 0 0,-1 0 0 0 0,0 0 0 0 0,1 0 0 0 0,0 0 0 0 0,1 0 0 0 0,1 10 1 0 0,2 1-23 0 0,1 0 0 0 0,9 21 0 0 0,0 0-2194 0 0,-11-27 817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5:55.6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6 154 1240 0 0,'-1'2'297'0'0,"0"1"0"0"0,0 0 0 0 0,1-1-1 0 0,-1 1 1 0 0,1 0 0 0 0,-1 0 0 0 0,1 0 0 0 0,0-1 0 0 0,0 1-1 0 0,0 0 1 0 0,0 0 0 0 0,1 0 0 0 0,-1-1 0 0 0,1 1 0 0 0,0 0 0 0 0,-1 0-1 0 0,1-1 1 0 0,0 1 0 0 0,1-1 0 0 0,-1 1 0 0 0,0-1 0 0 0,1 1-1 0 0,0-1 1 0 0,-1 0 0 0 0,1 0 0 0 0,0 0 0 0 0,0 0 0 0 0,0 0-1 0 0,0 0 1 0 0,3 2 0 0 0,-1-2-141 0 0,1 1 0 0 0,-1-1-1 0 0,1 0 1 0 0,-1-1 0 0 0,1 1 0 0 0,0-1-1 0 0,0 0 1 0 0,0 0 0 0 0,0 0 0 0 0,-1-1-1 0 0,1 0 1 0 0,0 0 0 0 0,0 0 0 0 0,0 0-1 0 0,0-1 1 0 0,7-1 0 0 0,6-3 108 0 0,-1 0 1 0 0,0 0 0 0 0,1-2-1 0 0,-2 0 1 0 0,29-17 0 0 0,-40 21-221 0 0,0-1 1 0 0,-1 1 0 0 0,1-1 0 0 0,-1 0 0 0 0,1 0 0 0 0,-1 0-1 0 0,0-1 1 0 0,-1 1 0 0 0,1-1 0 0 0,-1 0 0 0 0,0 0 0 0 0,0 0 0 0 0,-1-1-1 0 0,1 1 1 0 0,-1-1 0 0 0,0 1 0 0 0,-1-1 0 0 0,1 0 0 0 0,-1 0-1 0 0,-1 0 1 0 0,1-8 0 0 0,-1 10-40 0 0,0 1 0 0 0,0 0 0 0 0,0 0-1 0 0,-1 0 1 0 0,1 0 0 0 0,-1-1 0 0 0,0 1 0 0 0,0 0 0 0 0,0 0 0 0 0,0 1-1 0 0,-1-1 1 0 0,1 0 0 0 0,-1 0 0 0 0,0 0 0 0 0,0 1 0 0 0,0-1-1 0 0,0 1 1 0 0,0 0 0 0 0,0 0 0 0 0,-1-1 0 0 0,1 1 0 0 0,-1 1-1 0 0,0-1 1 0 0,1 0 0 0 0,-1 1 0 0 0,0-1 0 0 0,-4-1 0 0 0,3 2-9 0 0,0 0 0 0 0,-1 0 0 0 0,1 0 1 0 0,-1 0-1 0 0,0 1 0 0 0,1-1 1 0 0,-1 1-1 0 0,1 0 0 0 0,-1 1 0 0 0,1-1 1 0 0,-1 1-1 0 0,1 0 0 0 0,-1 0 0 0 0,1 0 1 0 0,-1 1-1 0 0,1 0 0 0 0,0 0 1 0 0,-5 2-1 0 0,0 2-6 0 0,1 0 1 0 0,-1 0-1 0 0,1 1 1 0 0,0 0-1 0 0,1 1 1 0 0,0 0-1 0 0,-11 14 1 0 0,7-5-14 0 0,1 1 1 0 0,1 0-1 0 0,-8 20 1 0 0,13-25-52 0 0,0 0 1 0 0,0 1-1 0 0,2-1 0 0 0,-1 1 1 0 0,2 0-1 0 0,0-1 1 0 0,1 1-1 0 0,0 0 1 0 0,1 0-1 0 0,0-1 0 0 0,1 1 1 0 0,5 17-1 0 0,-5-21-120 0 0,1-1 1 0 0,0 0-1 0 0,1 0 0 0 0,-1 0 0 0 0,2 0 0 0 0,-1-1 1 0 0,1 1-1 0 0,0-1 0 0 0,1 0 0 0 0,0-1 0 0 0,0 0 0 0 0,1 0 1 0 0,0 0-1 0 0,0 0 0 0 0,1-1 0 0 0,-1 0 0 0 0,1-1 0 0 0,14 7 1 0 0,12-3-2736 0 0,-20-8-74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5:56.0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12 316 5649 0 0,'-12'-49'6209'0'0,"15"49"-6116"0"0,-1 0 0 0 0,0 0 0 0 0,0 1 0 0 0,0-1-1 0 0,0 1 1 0 0,0-1 0 0 0,1 1 0 0 0,-1 0 0 0 0,3 2-1 0 0,-2-2-5 0 0,26 10 144 0 0,1 1 1 0 0,-2 2 0 0 0,36 21 0 0 0,-17-8-79 0 0,-45-26-137 0 0,0 0 0 0 0,0 0 0 0 0,0 0 0 0 0,0 1 0 0 0,0-1 0 0 0,0 1 0 0 0,0-1 0 0 0,-1 1 0 0 0,1-1 0 0 0,0 1 0 0 0,-1 0 0 0 0,0 0 1 0 0,1 0-1 0 0,-1 0 0 0 0,0 0 0 0 0,0 0 0 0 0,0 1 0 0 0,0-1 0 0 0,0 0 0 0 0,-1 0 0 0 0,2 4 0 0 0,-2-3 9 0 0,-1-1 1 0 0,1 1-1 0 0,0 0 0 0 0,-1-1 0 0 0,0 1 1 0 0,0-1-1 0 0,1 1 0 0 0,-1-1 0 0 0,-1 1 1 0 0,1-1-1 0 0,0 0 0 0 0,-1 0 1 0 0,1 1-1 0 0,-1-1 0 0 0,1 0 0 0 0,-1 0 1 0 0,0 0-1 0 0,0-1 0 0 0,-3 3 0 0 0,-4 8 100 0 0,8-11-104 0 0,0 0 0 0 0,0 0 0 0 0,0 1 0 0 0,0-1 0 0 0,0 0 0 0 0,0 0-1 0 0,0 0 1 0 0,0 0 0 0 0,0 0 0 0 0,0 0 0 0 0,0 0 0 0 0,-1 0 0 0 0,1 0 0 0 0,0-1 0 0 0,-1 1 0 0 0,1 0 0 0 0,-3 0 0 0 0,4-5-67 0 0,-1 1 0 0 0,1-1 1 0 0,0 0-1 0 0,1 1 0 0 0,-1-1 1 0 0,1 1-1 0 0,1-6 0 0 0,43-133-767 0 0,-9 33 467 0 0,-22 61 28 0 0,-6 25-3 0 0,-1-1-1 0 0,-2 1 0 0 0,0-1 0 0 0,2-38 1 0 0,-9 57-694 0 0,-3 10-920 0 0,0 6-1236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5:56.5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1 258 5024 0 0,'0'0'55'0'0,"0"0"0"0"0,0 0-1 0 0,1 0 1 0 0,-1 0-1 0 0,0 0 1 0 0,0 0-1 0 0,0 0 1 0 0,0 0 0 0 0,0 0-1 0 0,1 0 1 0 0,-1 0-1 0 0,0 0 1 0 0,0 0-1 0 0,0 0 1 0 0,0 0 0 0 0,0-1-1 0 0,1 1 1 0 0,-1 0-1 0 0,0 0 1 0 0,0 0-1 0 0,0 0 1 0 0,0 0-1 0 0,0 0 1 0 0,0-1 0 0 0,0 1-1 0 0,0 0 1 0 0,0 0-1 0 0,0 0 1 0 0,1 0-1 0 0,-1 0 1 0 0,0-1 0 0 0,0 1-1 0 0,0 0 1 0 0,0 0-1 0 0,0 0 1 0 0,0 0-1 0 0,0-1 1 0 0,0 1 0 0 0,0 0-1 0 0,0 0 1 0 0,0 0-1 0 0,-1 0 1 0 0,1-1-1 0 0,0 1 1 0 0,0 0 0 0 0,0 0-1 0 0,0 0 1 0 0,0 0-1 0 0,0 0 1 0 0,0-1-1 0 0,0 1 1 0 0,0 0-1 0 0,0 0 1 0 0,-1 0 0 0 0,1 0-1 0 0,0 0 1 0 0,0 0-1 0 0,0 0 1 0 0,0-1-1 0 0,0 1 1 0 0,0 0 0 0 0,-1 0-1 0 0,1 0 1 0 0,0 0-1 0 0,0 0 1 0 0,0 0-1 0 0,-1 0 1 0 0,15 5 1078 0 0,-2 8-892 0 0,109 115 883 0 0,-104-107-952 0 0,-1 0 0 0 0,-1 1 0 0 0,-1 0 1 0 0,19 40-1 0 0,-33-60-82 0 0,1 0-1 0 0,0 0 1 0 0,-1 0 0 0 0,0 0 0 0 0,1 0-1 0 0,-1 0 1 0 0,0 0 0 0 0,0 0 0 0 0,0 0-1 0 0,-1 0 1 0 0,1 0 0 0 0,-1 3 0 0 0,1-4-59 0 0,0-1 1 0 0,0 1-1 0 0,-1-1 1 0 0,1 1 0 0 0,0-1-1 0 0,0 0 1 0 0,-1 1-1 0 0,1-1 1 0 0,0 1 0 0 0,-1-1-1 0 0,1 1 1 0 0,-1-1-1 0 0,1 0 1 0 0,0 1 0 0 0,-1-1-1 0 0,1 0 1 0 0,-1 0 0 0 0,1 1-1 0 0,-1-1 1 0 0,1 0-1 0 0,-1 0 1 0 0,1 1 0 0 0,-1-1-1 0 0,1 0 1 0 0,-1 0-1 0 0,1 0 1 0 0,-1 0 0 0 0,1 0-1 0 0,-1 0 1 0 0,1 0-1 0 0,-1 0 1 0 0,1 0 0 0 0,-1 0-1 0 0,0 0 1 0 0,1 0-1 0 0,-1-1 1 0 0,1 1 0 0 0,-1 0-1 0 0,1 0 1 0 0,-1 0-1 0 0,1-1 1 0 0,0 1 0 0 0,-1 0-1 0 0,1-1 1 0 0,-1 1 0 0 0,1 0-1 0 0,-1-1 1 0 0,1 1-1 0 0,0 0 1 0 0,-1-1 0 0 0,1 1-1 0 0,0-1 1 0 0,-1 0-1 0 0,-2-2 11 0 0,1 0 0 0 0,-1 0-1 0 0,1 0 1 0 0,-1 0 0 0 0,1-1 0 0 0,0 1-1 0 0,0-1 1 0 0,1 1 0 0 0,-1-1-1 0 0,1 0 1 0 0,0 0 0 0 0,0 0 0 0 0,0 1-1 0 0,0-1 1 0 0,0-7 0 0 0,0-8-21 0 0,1 1 1 0 0,3-22 0 0 0,-2 20-10 0 0,0 5-21 0 0,0-8-12 0 0,1 1-1 0 0,1-1 1 0 0,12-42 0 0 0,-14 58 14 0 0,59-229-709 0 0,-53 214-9 0 0,-4 20-904 0 0,-2 15-1092 0 0,-1 1 842 0 0,0 0-1098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5:57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69 4184 0 0,'-6'5'1747'0'0,"5"-5"-1698"0"0,1 0-1 0 0,0 0 0 0 0,-1 1 1 0 0,1-1-1 0 0,0 0 0 0 0,0 0 1 0 0,-1 1-1 0 0,1-1 0 0 0,0 0 1 0 0,0 1-1 0 0,0-1 0 0 0,-1 0 1 0 0,1 1-1 0 0,0-1 1 0 0,0 0-1 0 0,0 1 0 0 0,0-1 1 0 0,0 0-1 0 0,0 1 0 0 0,0-1 1 0 0,0 1-1 0 0,0-1 0 0 0,0 0 1 0 0,0 1-1 0 0,0-1 1 0 0,0 0-1 0 0,0 1 0 0 0,0-1 1 0 0,0 1-1 0 0,0-1 0 0 0,1 1 1 0 0,-2 1 79 0 0,1 0 0 0 0,0 0 0 0 0,0 0 0 0 0,0 0 0 0 0,0 0-1 0 0,1 1 1 0 0,-1-1 0 0 0,1 0 0 0 0,-1 0 0 0 0,1 0 0 0 0,1 2 0 0 0,5-5-12 0 0,7-14-342 0 0,-14 15 222 0 0,3-3-45 0 0,0-1 1 0 0,0 1-1 0 0,0-1 1 0 0,-1 0-1 0 0,0 0 1 0 0,1 0-1 0 0,-2 0 1 0 0,1 0-1 0 0,0-1 1 0 0,-1 1-1 0 0,0-1 1 0 0,0 1-1 0 0,0-1 1 0 0,0-4-1 0 0,-5-18 4207 0 0,4 27-4151 0 0,-1 0-1 0 0,1 0 0 0 0,0 0 0 0 0,0 0 0 0 0,0 0 0 0 0,0 0 0 0 0,-1 0 0 0 0,1 1 0 0 0,0-1 0 0 0,0 0 1 0 0,0 0-1 0 0,0 0 0 0 0,-1 0 0 0 0,1 0 0 0 0,0 0 0 0 0,0 0 0 0 0,0 0 0 0 0,0 0 0 0 0,-1 0 0 0 0,1 0 0 0 0,0 0 1 0 0,0 0-1 0 0,0 0 0 0 0,0 0 0 0 0,-1 0 0 0 0,1-1 0 0 0,0 1 0 0 0,0 0 0 0 0,0 0 0 0 0,0 0 0 0 0,0 0 0 0 0,-1 0 1 0 0,1 0-1 0 0,0 0 0 0 0,0 0 0 0 0,0-1 0 0 0,0 1 0 0 0,0 0 0 0 0,0 0 0 0 0,0 0 0 0 0,-1 0 0 0 0,1 0 1 0 0,0-1-1 0 0,0 1 0 0 0,0 0 0 0 0,0 0 0 0 0,0 0 0 0 0,0 0 0 0 0,0-1 0 0 0,-7 21 32 0 0,-1 47-25 0 0,-4 67 48 0 0,12-116-70 0 0,0-1 0 0 0,2 1 0 0 0,-1 0-1 0 0,2-1 1 0 0,7 25 0 0 0,-9-38-5 0 0,0 1 0 0 0,1-1 0 0 0,0 1 1 0 0,0-1-1 0 0,0 1 0 0 0,1-1 0 0 0,-1 0 0 0 0,1 0 1 0 0,0 0-1 0 0,0-1 0 0 0,0 1 0 0 0,5 4 0 0 0,-6-7 9 0 0,0 0 0 0 0,0 0 0 0 0,0 0 0 0 0,0-1 0 0 0,0 1 0 0 0,0 0-1 0 0,0-1 1 0 0,1 1 0 0 0,-1-1 0 0 0,0 0 0 0 0,0 0 0 0 0,0 0 0 0 0,0 0 0 0 0,1 0-1 0 0,-1 0 1 0 0,0-1 0 0 0,0 1 0 0 0,0-1 0 0 0,0 1 0 0 0,0-1 0 0 0,0 0 0 0 0,0 0-1 0 0,0 0 1 0 0,0 0 0 0 0,0 0 0 0 0,0 0 0 0 0,-1 0 0 0 0,1-1 0 0 0,1-1-1 0 0,3-2 63 0 0,0 0-1 0 0,-1 0 1 0 0,0-1-1 0 0,0 0 1 0 0,-1 0-1 0 0,0 0 1 0 0,0 0-1 0 0,0-1 1 0 0,-1 0-1 0 0,0 1 0 0 0,0-1 1 0 0,0-1-1 0 0,-1 1 1 0 0,0 0-1 0 0,-1 0 1 0 0,0-1-1 0 0,0 1 1 0 0,0-14-1 0 0,-1 12 2 0 0,0-1 0 0 0,-1 1 0 0 0,0-1 1 0 0,-1 1-1 0 0,0-1 0 0 0,0 1 0 0 0,-1 0 0 0 0,0 0 0 0 0,0 0 1 0 0,-1 0-1 0 0,-1 1 0 0 0,1-1 0 0 0,-1 1 0 0 0,-9-11 0 0 0,13 18-87 0 0,0 0-1 0 0,1 0 0 0 0,-1 0 1 0 0,0 1-1 0 0,0-1 0 0 0,0 0 1 0 0,0 0-1 0 0,0 1 0 0 0,0-1 1 0 0,0 1-1 0 0,0-1 0 0 0,0 1 1 0 0,0-1-1 0 0,0 1 0 0 0,0 0 1 0 0,0 0-1 0 0,0-1 0 0 0,0 1 1 0 0,0 0-1 0 0,0 0 0 0 0,-1 0 1 0 0,1 0-1 0 0,0 0 0 0 0,0 0 1 0 0,0 0-1 0 0,0 1 0 0 0,0-1 1 0 0,0 0-1 0 0,0 1 0 0 0,0-1 1 0 0,0 1-1 0 0,0-1 0 0 0,0 1 1 0 0,0-1-1 0 0,-2 2 0 0 0,2-1-192 0 0,-1 1-1 0 0,0-1 1 0 0,1 1-1 0 0,-1 0 1 0 0,1-1-1 0 0,0 1 1 0 0,0 0-1 0 0,0 0 0 0 0,0 0 1 0 0,0-1-1 0 0,0 1 1 0 0,0 0-1 0 0,0 1 1 0 0,1-1-1 0 0,-1 0 1 0 0,1 0-1 0 0,-1 0 0 0 0,1 3 1 0 0,0 0-2468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5:57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0 315 5769 0 0,'12'-16'1127'0'0,"-1"-1"1"0"0,-1 1 0 0 0,0-2 0 0 0,13-34 0 0 0,-23 52-1109 0 0,0 0-1 0 0,0 0 0 0 0,0 0 0 0 0,0-1 0 0 0,0 1 1 0 0,0 0-1 0 0,0 0 0 0 0,0 0 0 0 0,0 0 1 0 0,0-1-1 0 0,0 1 0 0 0,0 0 0 0 0,0 0 0 0 0,1 0 1 0 0,-1 0-1 0 0,0 0 0 0 0,0-1 0 0 0,0 1 0 0 0,0 0 1 0 0,0 0-1 0 0,0 0 0 0 0,0 0 0 0 0,0 0 1 0 0,1 0-1 0 0,-1 0 0 0 0,0-1 0 0 0,0 1 0 0 0,0 0 1 0 0,0 0-1 0 0,0 0 0 0 0,1 0 0 0 0,-1 0 0 0 0,0 0 1 0 0,0 0-1 0 0,0 0 0 0 0,0 0 0 0 0,1 0 1 0 0,-1 0-1 0 0,0 0 0 0 0,0 0 0 0 0,0 0 0 0 0,0 0 1 0 0,1 0-1 0 0,-1 0 0 0 0,0 0 0 0 0,0 0 0 0 0,0 0 1 0 0,0 0-1 0 0,0 0 0 0 0,1 0 0 0 0,-1 1 1 0 0,0-1-1 0 0,0 0 0 0 0,0 0 0 0 0,0 0 0 0 0,0 0 1 0 0,0 0-1 0 0,1 0 0 0 0,-1 0 0 0 0,0 0 0 0 0,0 1 1 0 0,9 15 214 0 0,9 36-844 0 0,-13-39 531 0 0,20 48-576 0 0,-16-44 796 0 0,-2 0 1 0 0,0 1-1 0 0,8 36 1 0 0,-14-53-103 0 0,-1-1 0 0 0,0 1-1 0 0,0-1 1 0 0,0 1 0 0 0,1-1 0 0 0,-1 1 0 0 0,0-1 0 0 0,0 1 0 0 0,0 0 0 0 0,0-1 0 0 0,0 1 0 0 0,0-1-1 0 0,0 1 1 0 0,0-1 0 0 0,0 1 0 0 0,-1 0 0 0 0,1-1 0 0 0,0 1 0 0 0,0-1 0 0 0,0 1 0 0 0,-1-1 0 0 0,1 1-1 0 0,0-1 1 0 0,0 1 0 0 0,-1-1 0 0 0,1 1 0 0 0,0-1 0 0 0,-1 1 0 0 0,1-1 0 0 0,-1 0 0 0 0,1 1 0 0 0,-1-1-1 0 0,1 0 1 0 0,-1 1 0 0 0,1-1 0 0 0,-1 0 0 0 0,1 1 0 0 0,-1-1 0 0 0,1 0 0 0 0,-1 0 0 0 0,1 0 0 0 0,-1 0-1 0 0,1 0 1 0 0,-1 1 0 0 0,0-1 0 0 0,1 0 0 0 0,-1 0 0 0 0,-1-1-8 0 0,1 1 0 0 0,0 0 0 0 0,0-1 0 0 0,0 1 0 0 0,0-1 0 0 0,0 1 0 0 0,0-1 0 0 0,0 1 0 0 0,0-1 0 0 0,0 0 0 0 0,0 0-1 0 0,0 1 1 0 0,1-1 0 0 0,-1 0 0 0 0,0 0 0 0 0,0 0 0 0 0,1 0 0 0 0,-1 0 0 0 0,0 0 0 0 0,1 0 0 0 0,-1 0 0 0 0,1 0 0 0 0,0 0 0 0 0,-1-2 0 0 0,-1-8-24 0 0,0 0-1 0 0,1 0 1 0 0,0-1-1 0 0,1 1 1 0 0,0 0-1 0 0,1-1 1 0 0,0 1 0 0 0,1 0-1 0 0,0 0 1 0 0,4-13-1 0 0,1 4-78 0 0,1 0 0 0 0,0 1 0 0 0,2-1 0 0 0,17-26 0 0 0,1-1-245 0 0,-17 28-182 0 0,0 1-1 0 0,0 0 1 0 0,2 1-1 0 0,0 0 1 0 0,23-21-1 0 0,-25 32-2373 0 0,-9 6-149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5:58.0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1 5360 0 0,'-9'4'777'0'0,"-2"6"-1041"0"0,-5-1-965 0 0,0 0-39 0 0,-2-2 8 0 0,-5-5 92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6:44.0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48 3020 0 0,'-2'-2'190'0'0,"1"-1"-1"0"0,0 1 0 0 0,-1 0 1 0 0,1-1-1 0 0,-1 1 1 0 0,0 0-1 0 0,1 0 0 0 0,-1 1 1 0 0,-4-4-1 0 0,4 4-302 0 0,1 0-1 0 0,-1 0 1 0 0,0 0-1 0 0,0 0 1 0 0,0 0-1 0 0,0 1 1 0 0,0-1-1 0 0,0 1 0 0 0,0 0 1 0 0,0-1-1 0 0,0 1 1 0 0,-3 0-1 0 0,5 0 107 0 0,-14-16 2123 0 0,13 17-2298 0 0,0 1 0 0 0,0-1 0 0 0,1 0 0 0 0,-1 0 0 0 0,0 1 0 0 0,1-1 0 0 0,-1 0 0 0 0,1 1 0 0 0,0-1 0 0 0,-1 1 0 0 0,1-1-1 0 0,0 1 1 0 0,0-1 0 0 0,0 2 0 0 0,0-2-1042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6:44.9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12 836 0 0,'0'-2'44'0'0,"0"-3"32"0"0,-3 5-48 0 0,1-4-104 0 0,0 4 28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6:45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1 956 0 0,'-32'5'5619'0'0,"10"-1"3047"0"0,56 11-7168 0 0,49 2-1307 0 0,134 43 0 0 0,-156-41-150 0 0,72 27 102 0 0,-113-36-544 0 0,-34-2-4613 0 0,8-6 2950 0 0,0 0 229 0 0,3-1-1128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00:56:53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92 3628 0 0,'-6'-13'4448'0'0,"5"11"-3956"0"0,0 0 0 0 0,0 0 1 0 0,0 0-1 0 0,0 0 0 0 0,0 0 0 0 0,0 0 0 0 0,0 0 1 0 0,1 0-1 0 0,-2-4 0 0 0,7-48 1245 0 0,-2 91-1550 0 0,12 60-1 0 0,-15-95-187 0 0,1 0 0 0 0,-1-1 0 0 0,0 1 0 0 0,1 0 1 0 0,0 0-1 0 0,-1 0 0 0 0,1-1 0 0 0,0 1 0 0 0,0 0 0 0 0,0-1 0 0 0,0 1 0 0 0,0-1 0 0 0,0 1 0 0 0,0-1 0 0 0,0 1 1 0 0,1-1-1 0 0,-1 0 0 0 0,0 0 0 0 0,1 0 0 0 0,0 1 0 0 0,-1-1 0 0 0,1-1 0 0 0,-1 1 0 0 0,4 1 0 0 0,-1-1-19 0 0,-1-1-1 0 0,1 1 1 0 0,-1-1-1 0 0,1 0 1 0 0,-1-1-1 0 0,1 1 1 0 0,-1 0-1 0 0,1-1 1 0 0,-1 0-1 0 0,1 0 1 0 0,-1 0-1 0 0,4-2 0 0 0,10-5-172 0 0,0 0 0 0 0,-1-2 0 0 0,27-20-1 0 0,-42 30 181 0 0,-1-1-1 0 0,1 0 0 0 0,0 1 1 0 0,0-1-1 0 0,-1 1 0 0 0,1-1 1 0 0,0 1-1 0 0,0 0 0 0 0,-1-1 1 0 0,1 1-1 0 0,0 0 0 0 0,0-1 1 0 0,0 1-1 0 0,0 0 0 0 0,0 0 1 0 0,-1 0-1 0 0,1 0 0 0 0,0 0 1 0 0,0 0-1 0 0,0 0 0 0 0,0 0 1 0 0,0 0-1 0 0,0 0 0 0 0,-1 0 1 0 0,1 1-1 0 0,0-1 0 0 0,0 0 1 0 0,0 1-1 0 0,0-1 0 0 0,-1 1 1 0 0,1-1-1 0 0,0 1 0 0 0,0-1 1 0 0,-1 1-1 0 0,1-1 0 0 0,0 1 1 0 0,-1-1-1 0 0,1 1 0 0 0,-1 0 1 0 0,1 0-1 0 0,-1-1 0 0 0,1 1 1 0 0,-1 0-1 0 0,1 0 0 0 0,-1 1 1 0 0,4 5-4 0 0,-2 1 0 0 0,1-1 0 0 0,-1 1 1 0 0,2 10-1 0 0,-2-8-3 0 0,-1-3 33 0 0,1 1 0 0 0,0-1 0 0 0,1 0-1 0 0,0-1 1 0 0,0 1 0 0 0,0-1 0 0 0,1 1-1 0 0,4 5 1 0 0,-7-10-10 0 0,1 0 0 0 0,0 0 0 0 0,0 0 0 0 0,0 0 0 0 0,0 0-1 0 0,0-1 1 0 0,0 1 0 0 0,1-1 0 0 0,-1 1 0 0 0,1-1 0 0 0,-1 0 0 0 0,1 0-1 0 0,-1 0 1 0 0,1 0 0 0 0,-1 0 0 0 0,1-1 0 0 0,0 1 0 0 0,-1-1 0 0 0,1 0 0 0 0,0 0-1 0 0,-1 0 1 0 0,1 0 0 0 0,0 0 0 0 0,4-1 0 0 0,8-3-109 0 0,-1 0 0 0 0,1 0 0 0 0,-1-1 0 0 0,0-1 0 0 0,0-1 0 0 0,-1 0 0 0 0,0 0 0 0 0,0-2 1 0 0,-1 1-1 0 0,0-2 0 0 0,0 1 0 0 0,-1-2 0 0 0,0 1 0 0 0,-1-1 0 0 0,11-16 0 0 0,-12 13 251 0 0,-6 10-99 0 0,-1 1-1 0 0,1-1 1 0 0,0 0 0 0 0,0 0 0 0 0,0 1-1 0 0,0 0 1 0 0,7-5 0 0 0,-10 8-43 0 0,1 0-1 0 0,0 0 1 0 0,-1 0 0 0 0,1 0 0 0 0,0 0 0 0 0,-1 0-1 0 0,1 0 1 0 0,0 0 0 0 0,-1 0 0 0 0,1 1 0 0 0,-1-1 0 0 0,1 0-1 0 0,0 1 1 0 0,-1-1 0 0 0,1 0 0 0 0,-1 1 0 0 0,1-1-1 0 0,-1 1 1 0 0,1-1 0 0 0,-1 0 0 0 0,1 1 0 0 0,-1-1-1 0 0,1 1 1 0 0,-1 0 0 0 0,0-1 0 0 0,1 1 0 0 0,-1 0 0 0 0,13 22 63 0 0,-9-17-48 0 0,10 18 163 0 0,-11-18-262 0 0,1 1 1 0 0,0-1 0 0 0,0 0 0 0 0,0 0 0 0 0,1 0 0 0 0,8 7-1 0 0,-12-12 18 0 0,1 0 0 0 0,-1 0 0 0 0,1 0 0 0 0,-1-1 0 0 0,1 1 0 0 0,-1 0 0 0 0,1-1 0 0 0,0 1 0 0 0,-1-1 0 0 0,1 0 0 0 0,0 1 0 0 0,0-1-1 0 0,-1 0 1 0 0,1 0 0 0 0,0 0 0 0 0,0 0 0 0 0,-1 0 0 0 0,1-1 0 0 0,0 1 0 0 0,-1-1 0 0 0,1 1 0 0 0,0-1 0 0 0,-1 1 0 0 0,1-1 0 0 0,0 0-1 0 0,-1 0 1 0 0,1 0 0 0 0,-1 0 0 0 0,0 0 0 0 0,1 0 0 0 0,-1 0 0 0 0,2-2 0 0 0,7-7-186 0 0,-9 8 215 0 0,1 0 0 0 0,-1 1 0 0 0,1-1-1 0 0,0 0 1 0 0,-1 1 0 0 0,1 0 0 0 0,0-1-1 0 0,0 1 1 0 0,0 0 0 0 0,0 0-1 0 0,0 0 1 0 0,2-1 0 0 0,-6 32-418 0 0,-1-14-550 0 0,-2-1 1 0 0,1 0 0 0 0,-2 0 0 0 0,0 0-1 0 0,-14 22 1 0 0,8-21-174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ea typeface="+mn-ea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/>
            <a:fld id="{38A7568F-612D-2B44-A8A6-EBFCD9E330D0}" type="slidenum">
              <a:rPr lang="en-US" sz="1400">
                <a:latin typeface="Calibri" charset="0"/>
                <a:cs typeface="Calibri" charset="0"/>
              </a:rPr>
              <a:pPr algn="r" eaLnBrk="0" hangingPunct="0"/>
              <a:t>‹#›</a:t>
            </a:fld>
            <a:endParaRPr lang="en-US" sz="140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36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5500" y="790575"/>
            <a:ext cx="5207000" cy="3906838"/>
          </a:xfrm>
          <a:ln cap="flat"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966791"/>
            <a:ext cx="5029200" cy="4703683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7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5500" y="790575"/>
            <a:ext cx="5207000" cy="3906838"/>
          </a:xfrm>
          <a:ln cap="flat"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966791"/>
            <a:ext cx="5029200" cy="4703683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11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a typeface="+mn-ea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x-none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83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0080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1703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0135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3463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8976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3410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8371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4403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995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1726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ea typeface="+mn-ea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sz="8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CT038-3-2</a:t>
            </a:r>
            <a:r>
              <a:rPr lang="fi-FI" sz="800" kern="1200" baseline="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Object </a:t>
            </a:r>
            <a:r>
              <a:rPr lang="fi-FI" sz="800" kern="1200" baseline="0" dirty="0" err="1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Oriented</a:t>
            </a:r>
            <a:r>
              <a:rPr lang="fi-FI" sz="800" kern="1200" baseline="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lang="fi-FI" sz="800" kern="1200" baseline="0" dirty="0" err="1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Development</a:t>
            </a:r>
            <a:r>
              <a:rPr lang="fi-FI" sz="800" kern="1200" baseline="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with Java</a:t>
            </a:r>
            <a:endParaRPr lang="en-GB" sz="800" kern="1200" dirty="0">
              <a:solidFill>
                <a:schemeClr val="tx1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charset="0"/>
                <a:cs typeface="Calibri" charset="0"/>
              </a:defRPr>
            </a:lvl1pPr>
          </a:lstStyle>
          <a:p>
            <a:fld id="{543E757C-80E2-6C4D-9F14-F96A68DBE58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ea typeface="+mn-ea"/>
                <a:cs typeface="Calibri" pitchFamily="34" charset="0"/>
              </a:rPr>
              <a:t>Use</a:t>
            </a:r>
            <a:r>
              <a:rPr lang="en-GB" sz="800" baseline="0" dirty="0">
                <a:latin typeface="Calibri" pitchFamily="34" charset="0"/>
                <a:ea typeface="+mn-ea"/>
                <a:cs typeface="Calibri" pitchFamily="34" charset="0"/>
              </a:rPr>
              <a:t> Case </a:t>
            </a:r>
            <a:r>
              <a:rPr lang="en-GB" sz="800" baseline="0" dirty="0" err="1">
                <a:latin typeface="Calibri" pitchFamily="34" charset="0"/>
                <a:ea typeface="+mn-ea"/>
                <a:cs typeface="Calibri" pitchFamily="34" charset="0"/>
              </a:rPr>
              <a:t>Modeling</a:t>
            </a:r>
            <a:endParaRPr lang="en-GB" sz="80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customXml" Target="../ink/ink120.xml"/><Relationship Id="rId7" Type="http://schemas.openxmlformats.org/officeDocument/2006/relationships/customXml" Target="../ink/ink12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6.png"/><Relationship Id="rId5" Type="http://schemas.openxmlformats.org/officeDocument/2006/relationships/customXml" Target="../ink/ink121.xml"/><Relationship Id="rId10" Type="http://schemas.openxmlformats.org/officeDocument/2006/relationships/image" Target="../media/image128.png"/><Relationship Id="rId4" Type="http://schemas.openxmlformats.org/officeDocument/2006/relationships/image" Target="../media/image125.png"/><Relationship Id="rId9" Type="http://schemas.openxmlformats.org/officeDocument/2006/relationships/customXml" Target="../ink/ink12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.xml"/><Relationship Id="rId21" Type="http://schemas.openxmlformats.org/officeDocument/2006/relationships/customXml" Target="../ink/ink12.xml"/><Relationship Id="rId42" Type="http://schemas.openxmlformats.org/officeDocument/2006/relationships/image" Target="../media/image28.png"/><Relationship Id="rId63" Type="http://schemas.openxmlformats.org/officeDocument/2006/relationships/customXml" Target="../ink/ink33.xml"/><Relationship Id="rId84" Type="http://schemas.openxmlformats.org/officeDocument/2006/relationships/image" Target="../media/image49.png"/><Relationship Id="rId138" Type="http://schemas.openxmlformats.org/officeDocument/2006/relationships/image" Target="../media/image76.png"/><Relationship Id="rId159" Type="http://schemas.openxmlformats.org/officeDocument/2006/relationships/customXml" Target="../ink/ink81.xml"/><Relationship Id="rId170" Type="http://schemas.openxmlformats.org/officeDocument/2006/relationships/image" Target="../media/image92.png"/><Relationship Id="rId191" Type="http://schemas.openxmlformats.org/officeDocument/2006/relationships/customXml" Target="../ink/ink97.xml"/><Relationship Id="rId205" Type="http://schemas.openxmlformats.org/officeDocument/2006/relationships/customXml" Target="../ink/ink104.xml"/><Relationship Id="rId226" Type="http://schemas.openxmlformats.org/officeDocument/2006/relationships/customXml" Target="../ink/ink115.xml"/><Relationship Id="rId107" Type="http://schemas.openxmlformats.org/officeDocument/2006/relationships/customXml" Target="../ink/ink55.xml"/><Relationship Id="rId11" Type="http://schemas.openxmlformats.org/officeDocument/2006/relationships/customXml" Target="../ink/ink7.xml"/><Relationship Id="rId32" Type="http://schemas.openxmlformats.org/officeDocument/2006/relationships/image" Target="../media/image23.png"/><Relationship Id="rId53" Type="http://schemas.openxmlformats.org/officeDocument/2006/relationships/customXml" Target="../ink/ink28.xml"/><Relationship Id="rId74" Type="http://schemas.openxmlformats.org/officeDocument/2006/relationships/image" Target="../media/image44.png"/><Relationship Id="rId128" Type="http://schemas.openxmlformats.org/officeDocument/2006/relationships/image" Target="../media/image71.png"/><Relationship Id="rId149" Type="http://schemas.openxmlformats.org/officeDocument/2006/relationships/customXml" Target="../ink/ink76.xml"/><Relationship Id="rId5" Type="http://schemas.openxmlformats.org/officeDocument/2006/relationships/customXml" Target="../ink/ink4.xml"/><Relationship Id="rId95" Type="http://schemas.openxmlformats.org/officeDocument/2006/relationships/customXml" Target="../ink/ink49.xml"/><Relationship Id="rId160" Type="http://schemas.openxmlformats.org/officeDocument/2006/relationships/image" Target="../media/image87.png"/><Relationship Id="rId181" Type="http://schemas.openxmlformats.org/officeDocument/2006/relationships/customXml" Target="../ink/ink92.xml"/><Relationship Id="rId216" Type="http://schemas.openxmlformats.org/officeDocument/2006/relationships/customXml" Target="../ink/ink110.xml"/><Relationship Id="rId22" Type="http://schemas.openxmlformats.org/officeDocument/2006/relationships/image" Target="../media/image18.png"/><Relationship Id="rId43" Type="http://schemas.openxmlformats.org/officeDocument/2006/relationships/customXml" Target="../ink/ink23.xml"/><Relationship Id="rId64" Type="http://schemas.openxmlformats.org/officeDocument/2006/relationships/image" Target="../media/image39.png"/><Relationship Id="rId118" Type="http://schemas.openxmlformats.org/officeDocument/2006/relationships/image" Target="../media/image66.png"/><Relationship Id="rId139" Type="http://schemas.openxmlformats.org/officeDocument/2006/relationships/customXml" Target="../ink/ink71.xml"/><Relationship Id="rId85" Type="http://schemas.openxmlformats.org/officeDocument/2006/relationships/customXml" Target="../ink/ink44.xml"/><Relationship Id="rId150" Type="http://schemas.openxmlformats.org/officeDocument/2006/relationships/image" Target="../media/image82.png"/><Relationship Id="rId171" Type="http://schemas.openxmlformats.org/officeDocument/2006/relationships/customXml" Target="../ink/ink87.xml"/><Relationship Id="rId192" Type="http://schemas.openxmlformats.org/officeDocument/2006/relationships/image" Target="../media/image103.png"/><Relationship Id="rId206" Type="http://schemas.openxmlformats.org/officeDocument/2006/relationships/customXml" Target="../ink/ink105.xml"/><Relationship Id="rId227" Type="http://schemas.openxmlformats.org/officeDocument/2006/relationships/image" Target="../media/image120.png"/><Relationship Id="rId12" Type="http://schemas.openxmlformats.org/officeDocument/2006/relationships/image" Target="../media/image13.png"/><Relationship Id="rId33" Type="http://schemas.openxmlformats.org/officeDocument/2006/relationships/customXml" Target="../ink/ink18.xml"/><Relationship Id="rId108" Type="http://schemas.openxmlformats.org/officeDocument/2006/relationships/image" Target="../media/image61.png"/><Relationship Id="rId129" Type="http://schemas.openxmlformats.org/officeDocument/2006/relationships/customXml" Target="../ink/ink66.xml"/><Relationship Id="rId54" Type="http://schemas.openxmlformats.org/officeDocument/2006/relationships/image" Target="../media/image34.png"/><Relationship Id="rId75" Type="http://schemas.openxmlformats.org/officeDocument/2006/relationships/customXml" Target="../ink/ink39.xml"/><Relationship Id="rId96" Type="http://schemas.openxmlformats.org/officeDocument/2006/relationships/image" Target="../media/image55.png"/><Relationship Id="rId140" Type="http://schemas.openxmlformats.org/officeDocument/2006/relationships/image" Target="../media/image77.png"/><Relationship Id="rId161" Type="http://schemas.openxmlformats.org/officeDocument/2006/relationships/customXml" Target="../ink/ink82.xml"/><Relationship Id="rId182" Type="http://schemas.openxmlformats.org/officeDocument/2006/relationships/image" Target="../media/image98.png"/><Relationship Id="rId217" Type="http://schemas.openxmlformats.org/officeDocument/2006/relationships/image" Target="../media/image115.png"/><Relationship Id="rId6" Type="http://schemas.openxmlformats.org/officeDocument/2006/relationships/image" Target="../media/image9.png"/><Relationship Id="rId23" Type="http://schemas.openxmlformats.org/officeDocument/2006/relationships/customXml" Target="../ink/ink13.xml"/><Relationship Id="rId119" Type="http://schemas.openxmlformats.org/officeDocument/2006/relationships/customXml" Target="../ink/ink61.xml"/><Relationship Id="rId44" Type="http://schemas.openxmlformats.org/officeDocument/2006/relationships/image" Target="../media/image29.png"/><Relationship Id="rId65" Type="http://schemas.openxmlformats.org/officeDocument/2006/relationships/customXml" Target="../ink/ink34.xml"/><Relationship Id="rId86" Type="http://schemas.openxmlformats.org/officeDocument/2006/relationships/image" Target="../media/image50.png"/><Relationship Id="rId130" Type="http://schemas.openxmlformats.org/officeDocument/2006/relationships/image" Target="../media/image72.png"/><Relationship Id="rId151" Type="http://schemas.openxmlformats.org/officeDocument/2006/relationships/customXml" Target="../ink/ink77.xml"/><Relationship Id="rId172" Type="http://schemas.openxmlformats.org/officeDocument/2006/relationships/image" Target="../media/image93.png"/><Relationship Id="rId193" Type="http://schemas.openxmlformats.org/officeDocument/2006/relationships/customXml" Target="../ink/ink98.xml"/><Relationship Id="rId207" Type="http://schemas.openxmlformats.org/officeDocument/2006/relationships/image" Target="../media/image110.png"/><Relationship Id="rId228" Type="http://schemas.openxmlformats.org/officeDocument/2006/relationships/customXml" Target="../ink/ink116.xml"/><Relationship Id="rId13" Type="http://schemas.openxmlformats.org/officeDocument/2006/relationships/customXml" Target="../ink/ink8.xml"/><Relationship Id="rId109" Type="http://schemas.openxmlformats.org/officeDocument/2006/relationships/customXml" Target="../ink/ink56.xml"/><Relationship Id="rId34" Type="http://schemas.openxmlformats.org/officeDocument/2006/relationships/image" Target="../media/image24.png"/><Relationship Id="rId55" Type="http://schemas.openxmlformats.org/officeDocument/2006/relationships/customXml" Target="../ink/ink29.xml"/><Relationship Id="rId76" Type="http://schemas.openxmlformats.org/officeDocument/2006/relationships/image" Target="../media/image45.png"/><Relationship Id="rId97" Type="http://schemas.openxmlformats.org/officeDocument/2006/relationships/customXml" Target="../ink/ink50.xml"/><Relationship Id="rId120" Type="http://schemas.openxmlformats.org/officeDocument/2006/relationships/image" Target="../media/image67.png"/><Relationship Id="rId141" Type="http://schemas.openxmlformats.org/officeDocument/2006/relationships/customXml" Target="../ink/ink72.xml"/><Relationship Id="rId7" Type="http://schemas.openxmlformats.org/officeDocument/2006/relationships/customXml" Target="../ink/ink5.xml"/><Relationship Id="rId162" Type="http://schemas.openxmlformats.org/officeDocument/2006/relationships/image" Target="../media/image88.png"/><Relationship Id="rId183" Type="http://schemas.openxmlformats.org/officeDocument/2006/relationships/customXml" Target="../ink/ink93.xml"/><Relationship Id="rId218" Type="http://schemas.openxmlformats.org/officeDocument/2006/relationships/customXml" Target="../ink/ink111.xml"/><Relationship Id="rId24" Type="http://schemas.openxmlformats.org/officeDocument/2006/relationships/image" Target="../media/image19.png"/><Relationship Id="rId45" Type="http://schemas.openxmlformats.org/officeDocument/2006/relationships/customXml" Target="../ink/ink24.xml"/><Relationship Id="rId66" Type="http://schemas.openxmlformats.org/officeDocument/2006/relationships/image" Target="../media/image40.png"/><Relationship Id="rId87" Type="http://schemas.openxmlformats.org/officeDocument/2006/relationships/customXml" Target="../ink/ink45.xml"/><Relationship Id="rId110" Type="http://schemas.openxmlformats.org/officeDocument/2006/relationships/image" Target="../media/image62.png"/><Relationship Id="rId131" Type="http://schemas.openxmlformats.org/officeDocument/2006/relationships/customXml" Target="../ink/ink67.xml"/><Relationship Id="rId152" Type="http://schemas.openxmlformats.org/officeDocument/2006/relationships/image" Target="../media/image83.png"/><Relationship Id="rId173" Type="http://schemas.openxmlformats.org/officeDocument/2006/relationships/customXml" Target="../ink/ink88.xml"/><Relationship Id="rId194" Type="http://schemas.openxmlformats.org/officeDocument/2006/relationships/image" Target="../media/image104.png"/><Relationship Id="rId208" Type="http://schemas.openxmlformats.org/officeDocument/2006/relationships/customXml" Target="../ink/ink106.xml"/><Relationship Id="rId229" Type="http://schemas.openxmlformats.org/officeDocument/2006/relationships/image" Target="../media/image121.png"/><Relationship Id="rId14" Type="http://schemas.openxmlformats.org/officeDocument/2006/relationships/image" Target="../media/image14.png"/><Relationship Id="rId35" Type="http://schemas.openxmlformats.org/officeDocument/2006/relationships/customXml" Target="../ink/ink19.xml"/><Relationship Id="rId56" Type="http://schemas.openxmlformats.org/officeDocument/2006/relationships/image" Target="../media/image35.png"/><Relationship Id="rId77" Type="http://schemas.openxmlformats.org/officeDocument/2006/relationships/customXml" Target="../ink/ink40.xml"/><Relationship Id="rId100" Type="http://schemas.openxmlformats.org/officeDocument/2006/relationships/image" Target="../media/image57.png"/><Relationship Id="rId8" Type="http://schemas.openxmlformats.org/officeDocument/2006/relationships/image" Target="../media/image10.png"/><Relationship Id="rId98" Type="http://schemas.openxmlformats.org/officeDocument/2006/relationships/image" Target="../media/image56.png"/><Relationship Id="rId121" Type="http://schemas.openxmlformats.org/officeDocument/2006/relationships/customXml" Target="../ink/ink62.xml"/><Relationship Id="rId142" Type="http://schemas.openxmlformats.org/officeDocument/2006/relationships/image" Target="../media/image78.png"/><Relationship Id="rId163" Type="http://schemas.openxmlformats.org/officeDocument/2006/relationships/customXml" Target="../ink/ink83.xml"/><Relationship Id="rId184" Type="http://schemas.openxmlformats.org/officeDocument/2006/relationships/image" Target="../media/image99.png"/><Relationship Id="rId219" Type="http://schemas.openxmlformats.org/officeDocument/2006/relationships/image" Target="../media/image116.png"/><Relationship Id="rId230" Type="http://schemas.openxmlformats.org/officeDocument/2006/relationships/customXml" Target="../ink/ink117.xml"/><Relationship Id="rId25" Type="http://schemas.openxmlformats.org/officeDocument/2006/relationships/customXml" Target="../ink/ink14.xml"/><Relationship Id="rId46" Type="http://schemas.openxmlformats.org/officeDocument/2006/relationships/image" Target="../media/image30.png"/><Relationship Id="rId67" Type="http://schemas.openxmlformats.org/officeDocument/2006/relationships/customXml" Target="../ink/ink35.xml"/><Relationship Id="rId20" Type="http://schemas.openxmlformats.org/officeDocument/2006/relationships/image" Target="../media/image17.png"/><Relationship Id="rId41" Type="http://schemas.openxmlformats.org/officeDocument/2006/relationships/customXml" Target="../ink/ink22.xml"/><Relationship Id="rId62" Type="http://schemas.openxmlformats.org/officeDocument/2006/relationships/image" Target="../media/image38.png"/><Relationship Id="rId83" Type="http://schemas.openxmlformats.org/officeDocument/2006/relationships/customXml" Target="../ink/ink43.xml"/><Relationship Id="rId88" Type="http://schemas.openxmlformats.org/officeDocument/2006/relationships/image" Target="../media/image51.png"/><Relationship Id="rId111" Type="http://schemas.openxmlformats.org/officeDocument/2006/relationships/customXml" Target="../ink/ink57.xml"/><Relationship Id="rId132" Type="http://schemas.openxmlformats.org/officeDocument/2006/relationships/image" Target="../media/image73.png"/><Relationship Id="rId153" Type="http://schemas.openxmlformats.org/officeDocument/2006/relationships/customXml" Target="../ink/ink78.xml"/><Relationship Id="rId174" Type="http://schemas.openxmlformats.org/officeDocument/2006/relationships/image" Target="../media/image94.png"/><Relationship Id="rId179" Type="http://schemas.openxmlformats.org/officeDocument/2006/relationships/customXml" Target="../ink/ink91.xml"/><Relationship Id="rId195" Type="http://schemas.openxmlformats.org/officeDocument/2006/relationships/customXml" Target="../ink/ink99.xml"/><Relationship Id="rId209" Type="http://schemas.openxmlformats.org/officeDocument/2006/relationships/image" Target="../media/image111.png"/><Relationship Id="rId190" Type="http://schemas.openxmlformats.org/officeDocument/2006/relationships/image" Target="../media/image102.png"/><Relationship Id="rId204" Type="http://schemas.openxmlformats.org/officeDocument/2006/relationships/image" Target="../media/image109.png"/><Relationship Id="rId220" Type="http://schemas.openxmlformats.org/officeDocument/2006/relationships/customXml" Target="../ink/ink112.xml"/><Relationship Id="rId225" Type="http://schemas.openxmlformats.org/officeDocument/2006/relationships/image" Target="../media/image119.png"/><Relationship Id="rId15" Type="http://schemas.openxmlformats.org/officeDocument/2006/relationships/customXml" Target="../ink/ink9.xml"/><Relationship Id="rId36" Type="http://schemas.openxmlformats.org/officeDocument/2006/relationships/image" Target="../media/image25.png"/><Relationship Id="rId57" Type="http://schemas.openxmlformats.org/officeDocument/2006/relationships/customXml" Target="../ink/ink30.xml"/><Relationship Id="rId106" Type="http://schemas.openxmlformats.org/officeDocument/2006/relationships/image" Target="../media/image60.png"/><Relationship Id="rId127" Type="http://schemas.openxmlformats.org/officeDocument/2006/relationships/customXml" Target="../ink/ink65.xml"/><Relationship Id="rId10" Type="http://schemas.openxmlformats.org/officeDocument/2006/relationships/image" Target="../media/image12.png"/><Relationship Id="rId31" Type="http://schemas.openxmlformats.org/officeDocument/2006/relationships/customXml" Target="../ink/ink17.xml"/><Relationship Id="rId52" Type="http://schemas.openxmlformats.org/officeDocument/2006/relationships/image" Target="../media/image33.png"/><Relationship Id="rId73" Type="http://schemas.openxmlformats.org/officeDocument/2006/relationships/customXml" Target="../ink/ink38.xml"/><Relationship Id="rId78" Type="http://schemas.openxmlformats.org/officeDocument/2006/relationships/image" Target="../media/image46.png"/><Relationship Id="rId94" Type="http://schemas.openxmlformats.org/officeDocument/2006/relationships/image" Target="../media/image54.png"/><Relationship Id="rId99" Type="http://schemas.openxmlformats.org/officeDocument/2006/relationships/customXml" Target="../ink/ink51.xml"/><Relationship Id="rId101" Type="http://schemas.openxmlformats.org/officeDocument/2006/relationships/customXml" Target="../ink/ink52.xml"/><Relationship Id="rId122" Type="http://schemas.openxmlformats.org/officeDocument/2006/relationships/image" Target="../media/image68.png"/><Relationship Id="rId143" Type="http://schemas.openxmlformats.org/officeDocument/2006/relationships/customXml" Target="../ink/ink73.xml"/><Relationship Id="rId148" Type="http://schemas.openxmlformats.org/officeDocument/2006/relationships/image" Target="../media/image81.png"/><Relationship Id="rId164" Type="http://schemas.openxmlformats.org/officeDocument/2006/relationships/image" Target="../media/image89.png"/><Relationship Id="rId169" Type="http://schemas.openxmlformats.org/officeDocument/2006/relationships/customXml" Target="../ink/ink86.xml"/><Relationship Id="rId185" Type="http://schemas.openxmlformats.org/officeDocument/2006/relationships/customXml" Target="../ink/ink94.xml"/><Relationship Id="rId4" Type="http://schemas.openxmlformats.org/officeDocument/2006/relationships/image" Target="../media/image7.png"/><Relationship Id="rId9" Type="http://schemas.openxmlformats.org/officeDocument/2006/relationships/customXml" Target="../ink/ink6.xml"/><Relationship Id="rId180" Type="http://schemas.openxmlformats.org/officeDocument/2006/relationships/image" Target="../media/image97.png"/><Relationship Id="rId210" Type="http://schemas.openxmlformats.org/officeDocument/2006/relationships/customXml" Target="../ink/ink107.xml"/><Relationship Id="rId215" Type="http://schemas.openxmlformats.org/officeDocument/2006/relationships/image" Target="../media/image114.png"/><Relationship Id="rId26" Type="http://schemas.openxmlformats.org/officeDocument/2006/relationships/image" Target="../media/image20.png"/><Relationship Id="rId231" Type="http://schemas.openxmlformats.org/officeDocument/2006/relationships/image" Target="../media/image122.png"/><Relationship Id="rId47" Type="http://schemas.openxmlformats.org/officeDocument/2006/relationships/customXml" Target="../ink/ink25.xml"/><Relationship Id="rId68" Type="http://schemas.openxmlformats.org/officeDocument/2006/relationships/image" Target="../media/image41.png"/><Relationship Id="rId89" Type="http://schemas.openxmlformats.org/officeDocument/2006/relationships/customXml" Target="../ink/ink46.xml"/><Relationship Id="rId112" Type="http://schemas.openxmlformats.org/officeDocument/2006/relationships/image" Target="../media/image63.png"/><Relationship Id="rId133" Type="http://schemas.openxmlformats.org/officeDocument/2006/relationships/customXml" Target="../ink/ink68.xml"/><Relationship Id="rId154" Type="http://schemas.openxmlformats.org/officeDocument/2006/relationships/image" Target="../media/image84.png"/><Relationship Id="rId175" Type="http://schemas.openxmlformats.org/officeDocument/2006/relationships/customXml" Target="../ink/ink89.xml"/><Relationship Id="rId196" Type="http://schemas.openxmlformats.org/officeDocument/2006/relationships/image" Target="../media/image105.png"/><Relationship Id="rId200" Type="http://schemas.openxmlformats.org/officeDocument/2006/relationships/image" Target="../media/image107.png"/><Relationship Id="rId16" Type="http://schemas.openxmlformats.org/officeDocument/2006/relationships/image" Target="../media/image15.png"/><Relationship Id="rId221" Type="http://schemas.openxmlformats.org/officeDocument/2006/relationships/image" Target="../media/image117.png"/><Relationship Id="rId37" Type="http://schemas.openxmlformats.org/officeDocument/2006/relationships/customXml" Target="../ink/ink20.xml"/><Relationship Id="rId58" Type="http://schemas.openxmlformats.org/officeDocument/2006/relationships/image" Target="../media/image36.png"/><Relationship Id="rId79" Type="http://schemas.openxmlformats.org/officeDocument/2006/relationships/customXml" Target="../ink/ink41.xml"/><Relationship Id="rId102" Type="http://schemas.openxmlformats.org/officeDocument/2006/relationships/image" Target="../media/image58.png"/><Relationship Id="rId123" Type="http://schemas.openxmlformats.org/officeDocument/2006/relationships/customXml" Target="../ink/ink63.xml"/><Relationship Id="rId144" Type="http://schemas.openxmlformats.org/officeDocument/2006/relationships/image" Target="../media/image79.png"/><Relationship Id="rId90" Type="http://schemas.openxmlformats.org/officeDocument/2006/relationships/image" Target="../media/image52.png"/><Relationship Id="rId165" Type="http://schemas.openxmlformats.org/officeDocument/2006/relationships/customXml" Target="../ink/ink84.xml"/><Relationship Id="rId186" Type="http://schemas.openxmlformats.org/officeDocument/2006/relationships/image" Target="../media/image100.png"/><Relationship Id="rId211" Type="http://schemas.openxmlformats.org/officeDocument/2006/relationships/image" Target="../media/image112.png"/><Relationship Id="rId232" Type="http://schemas.openxmlformats.org/officeDocument/2006/relationships/customXml" Target="../ink/ink118.xml"/><Relationship Id="rId27" Type="http://schemas.openxmlformats.org/officeDocument/2006/relationships/customXml" Target="../ink/ink15.xml"/><Relationship Id="rId48" Type="http://schemas.openxmlformats.org/officeDocument/2006/relationships/image" Target="../media/image31.png"/><Relationship Id="rId69" Type="http://schemas.openxmlformats.org/officeDocument/2006/relationships/customXml" Target="../ink/ink36.xml"/><Relationship Id="rId113" Type="http://schemas.openxmlformats.org/officeDocument/2006/relationships/customXml" Target="../ink/ink58.xml"/><Relationship Id="rId134" Type="http://schemas.openxmlformats.org/officeDocument/2006/relationships/image" Target="../media/image74.png"/><Relationship Id="rId80" Type="http://schemas.openxmlformats.org/officeDocument/2006/relationships/image" Target="../media/image47.png"/><Relationship Id="rId155" Type="http://schemas.openxmlformats.org/officeDocument/2006/relationships/customXml" Target="../ink/ink79.xml"/><Relationship Id="rId176" Type="http://schemas.openxmlformats.org/officeDocument/2006/relationships/image" Target="../media/image95.png"/><Relationship Id="rId197" Type="http://schemas.openxmlformats.org/officeDocument/2006/relationships/customXml" Target="../ink/ink100.xml"/><Relationship Id="rId201" Type="http://schemas.openxmlformats.org/officeDocument/2006/relationships/customXml" Target="../ink/ink102.xml"/><Relationship Id="rId222" Type="http://schemas.openxmlformats.org/officeDocument/2006/relationships/customXml" Target="../ink/ink113.xml"/><Relationship Id="rId17" Type="http://schemas.openxmlformats.org/officeDocument/2006/relationships/customXml" Target="../ink/ink10.xml"/><Relationship Id="rId38" Type="http://schemas.openxmlformats.org/officeDocument/2006/relationships/image" Target="../media/image26.png"/><Relationship Id="rId59" Type="http://schemas.openxmlformats.org/officeDocument/2006/relationships/customXml" Target="../ink/ink31.xml"/><Relationship Id="rId103" Type="http://schemas.openxmlformats.org/officeDocument/2006/relationships/customXml" Target="../ink/ink53.xml"/><Relationship Id="rId124" Type="http://schemas.openxmlformats.org/officeDocument/2006/relationships/image" Target="../media/image69.png"/><Relationship Id="rId70" Type="http://schemas.openxmlformats.org/officeDocument/2006/relationships/image" Target="../media/image42.png"/><Relationship Id="rId91" Type="http://schemas.openxmlformats.org/officeDocument/2006/relationships/customXml" Target="../ink/ink47.xml"/><Relationship Id="rId145" Type="http://schemas.openxmlformats.org/officeDocument/2006/relationships/customXml" Target="../ink/ink74.xml"/><Relationship Id="rId166" Type="http://schemas.openxmlformats.org/officeDocument/2006/relationships/image" Target="../media/image90.png"/><Relationship Id="rId187" Type="http://schemas.openxmlformats.org/officeDocument/2006/relationships/customXml" Target="../ink/ink95.xml"/><Relationship Id="rId1" Type="http://schemas.openxmlformats.org/officeDocument/2006/relationships/slideLayout" Target="../slideLayouts/slideLayout6.xml"/><Relationship Id="rId212" Type="http://schemas.openxmlformats.org/officeDocument/2006/relationships/customXml" Target="../ink/ink108.xml"/><Relationship Id="rId233" Type="http://schemas.openxmlformats.org/officeDocument/2006/relationships/image" Target="../media/image123.png"/><Relationship Id="rId28" Type="http://schemas.openxmlformats.org/officeDocument/2006/relationships/image" Target="../media/image21.png"/><Relationship Id="rId49" Type="http://schemas.openxmlformats.org/officeDocument/2006/relationships/customXml" Target="../ink/ink26.xml"/><Relationship Id="rId114" Type="http://schemas.openxmlformats.org/officeDocument/2006/relationships/image" Target="../media/image64.png"/><Relationship Id="rId60" Type="http://schemas.openxmlformats.org/officeDocument/2006/relationships/image" Target="../media/image37.png"/><Relationship Id="rId81" Type="http://schemas.openxmlformats.org/officeDocument/2006/relationships/customXml" Target="../ink/ink42.xml"/><Relationship Id="rId135" Type="http://schemas.openxmlformats.org/officeDocument/2006/relationships/customXml" Target="../ink/ink69.xml"/><Relationship Id="rId156" Type="http://schemas.openxmlformats.org/officeDocument/2006/relationships/image" Target="../media/image85.png"/><Relationship Id="rId177" Type="http://schemas.openxmlformats.org/officeDocument/2006/relationships/customXml" Target="../ink/ink90.xml"/><Relationship Id="rId198" Type="http://schemas.openxmlformats.org/officeDocument/2006/relationships/image" Target="../media/image106.png"/><Relationship Id="rId202" Type="http://schemas.openxmlformats.org/officeDocument/2006/relationships/image" Target="../media/image108.png"/><Relationship Id="rId223" Type="http://schemas.openxmlformats.org/officeDocument/2006/relationships/image" Target="../media/image118.png"/><Relationship Id="rId18" Type="http://schemas.openxmlformats.org/officeDocument/2006/relationships/image" Target="../media/image16.png"/><Relationship Id="rId39" Type="http://schemas.openxmlformats.org/officeDocument/2006/relationships/customXml" Target="../ink/ink21.xml"/><Relationship Id="rId50" Type="http://schemas.openxmlformats.org/officeDocument/2006/relationships/image" Target="../media/image32.png"/><Relationship Id="rId104" Type="http://schemas.openxmlformats.org/officeDocument/2006/relationships/image" Target="../media/image59.png"/><Relationship Id="rId125" Type="http://schemas.openxmlformats.org/officeDocument/2006/relationships/customXml" Target="../ink/ink64.xml"/><Relationship Id="rId146" Type="http://schemas.openxmlformats.org/officeDocument/2006/relationships/image" Target="../media/image80.png"/><Relationship Id="rId167" Type="http://schemas.openxmlformats.org/officeDocument/2006/relationships/customXml" Target="../ink/ink85.xml"/><Relationship Id="rId188" Type="http://schemas.openxmlformats.org/officeDocument/2006/relationships/image" Target="../media/image101.png"/><Relationship Id="rId71" Type="http://schemas.openxmlformats.org/officeDocument/2006/relationships/customXml" Target="../ink/ink37.xml"/><Relationship Id="rId92" Type="http://schemas.openxmlformats.org/officeDocument/2006/relationships/image" Target="../media/image53.png"/><Relationship Id="rId213" Type="http://schemas.openxmlformats.org/officeDocument/2006/relationships/image" Target="../media/image113.png"/><Relationship Id="rId234" Type="http://schemas.openxmlformats.org/officeDocument/2006/relationships/customXml" Target="../ink/ink119.xml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6.xml"/><Relationship Id="rId40" Type="http://schemas.openxmlformats.org/officeDocument/2006/relationships/image" Target="../media/image27.png"/><Relationship Id="rId115" Type="http://schemas.openxmlformats.org/officeDocument/2006/relationships/customXml" Target="../ink/ink59.xml"/><Relationship Id="rId136" Type="http://schemas.openxmlformats.org/officeDocument/2006/relationships/image" Target="../media/image75.png"/><Relationship Id="rId157" Type="http://schemas.openxmlformats.org/officeDocument/2006/relationships/customXml" Target="../ink/ink80.xml"/><Relationship Id="rId178" Type="http://schemas.openxmlformats.org/officeDocument/2006/relationships/image" Target="../media/image96.png"/><Relationship Id="rId61" Type="http://schemas.openxmlformats.org/officeDocument/2006/relationships/customXml" Target="../ink/ink32.xml"/><Relationship Id="rId82" Type="http://schemas.openxmlformats.org/officeDocument/2006/relationships/image" Target="../media/image48.png"/><Relationship Id="rId199" Type="http://schemas.openxmlformats.org/officeDocument/2006/relationships/customXml" Target="../ink/ink101.xml"/><Relationship Id="rId203" Type="http://schemas.openxmlformats.org/officeDocument/2006/relationships/customXml" Target="../ink/ink103.xml"/><Relationship Id="rId19" Type="http://schemas.openxmlformats.org/officeDocument/2006/relationships/customXml" Target="../ink/ink11.xml"/><Relationship Id="rId224" Type="http://schemas.openxmlformats.org/officeDocument/2006/relationships/customXml" Target="../ink/ink114.xml"/><Relationship Id="rId30" Type="http://schemas.openxmlformats.org/officeDocument/2006/relationships/image" Target="../media/image22.png"/><Relationship Id="rId105" Type="http://schemas.openxmlformats.org/officeDocument/2006/relationships/customXml" Target="../ink/ink54.xml"/><Relationship Id="rId126" Type="http://schemas.openxmlformats.org/officeDocument/2006/relationships/image" Target="../media/image70.png"/><Relationship Id="rId147" Type="http://schemas.openxmlformats.org/officeDocument/2006/relationships/customXml" Target="../ink/ink75.xml"/><Relationship Id="rId168" Type="http://schemas.openxmlformats.org/officeDocument/2006/relationships/image" Target="../media/image91.png"/><Relationship Id="rId51" Type="http://schemas.openxmlformats.org/officeDocument/2006/relationships/customXml" Target="../ink/ink27.xml"/><Relationship Id="rId72" Type="http://schemas.openxmlformats.org/officeDocument/2006/relationships/image" Target="../media/image43.png"/><Relationship Id="rId93" Type="http://schemas.openxmlformats.org/officeDocument/2006/relationships/customXml" Target="../ink/ink48.xml"/><Relationship Id="rId189" Type="http://schemas.openxmlformats.org/officeDocument/2006/relationships/customXml" Target="../ink/ink96.xml"/><Relationship Id="rId3" Type="http://schemas.openxmlformats.org/officeDocument/2006/relationships/oleObject" Target="../embeddings/oleObject1.bin"/><Relationship Id="rId214" Type="http://schemas.openxmlformats.org/officeDocument/2006/relationships/customXml" Target="../ink/ink109.xml"/><Relationship Id="rId235" Type="http://schemas.openxmlformats.org/officeDocument/2006/relationships/image" Target="../media/image124.png"/><Relationship Id="rId116" Type="http://schemas.openxmlformats.org/officeDocument/2006/relationships/image" Target="../media/image65.png"/><Relationship Id="rId137" Type="http://schemas.openxmlformats.org/officeDocument/2006/relationships/customXml" Target="../ink/ink70.xml"/><Relationship Id="rId158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1675" y="2628900"/>
            <a:ext cx="6781800" cy="781050"/>
          </a:xfrm>
        </p:spPr>
        <p:txBody>
          <a:bodyPr/>
          <a:lstStyle/>
          <a:p>
            <a:pPr eaLnBrk="1" hangingPunct="1"/>
            <a:r>
              <a:rPr lang="en-US" sz="3000" dirty="0">
                <a:solidFill>
                  <a:srgbClr val="000000"/>
                </a:solidFill>
              </a:rPr>
              <a:t>Use-case Modeling</a:t>
            </a:r>
          </a:p>
        </p:txBody>
      </p:sp>
      <p:sp>
        <p:nvSpPr>
          <p:cNvPr id="4099" name="Rectangle 33"/>
          <p:cNvSpPr>
            <a:spLocks noChangeArrowheads="1"/>
          </p:cNvSpPr>
          <p:nvPr/>
        </p:nvSpPr>
        <p:spPr bwMode="auto">
          <a:xfrm>
            <a:off x="3354388" y="3611840"/>
            <a:ext cx="5411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r"/>
            <a:r>
              <a:rPr lang="en-US" dirty="0"/>
              <a:t>Object Oriented Modeling </a:t>
            </a:r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446088" y="506413"/>
            <a:ext cx="8320087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4000" dirty="0">
                <a:solidFill>
                  <a:srgbClr val="000000"/>
                </a:solidFill>
              </a:rPr>
              <a:t>Object Oriented Development </a:t>
            </a:r>
          </a:p>
          <a:p>
            <a:pPr algn="r" eaLnBrk="1" hangingPunct="1"/>
            <a:r>
              <a:rPr lang="en-US" sz="4000" dirty="0">
                <a:solidFill>
                  <a:srgbClr val="000000"/>
                </a:solidFill>
              </a:rPr>
              <a:t>with Java</a:t>
            </a:r>
          </a:p>
          <a:p>
            <a:pPr algn="r" eaLnBrk="1" hangingPunct="1"/>
            <a:r>
              <a:rPr lang="en-US" sz="1400" dirty="0">
                <a:solidFill>
                  <a:srgbClr val="000000"/>
                </a:solidFill>
              </a:rPr>
              <a:t>(CT038</a:t>
            </a:r>
            <a:r>
              <a:rPr lang="en-US" sz="1400">
                <a:solidFill>
                  <a:srgbClr val="000000"/>
                </a:solidFill>
              </a:rPr>
              <a:t>-3-</a:t>
            </a:r>
            <a:r>
              <a:rPr lang="en-US" sz="1400" dirty="0">
                <a:solidFill>
                  <a:srgbClr val="000000"/>
                </a:solidFill>
              </a:rPr>
              <a:t>2)</a:t>
            </a:r>
          </a:p>
        </p:txBody>
      </p:sp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2644535" y="6280150"/>
            <a:ext cx="436134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dirty="0"/>
              <a:t>Prepared by: Lee Kim Keong First Prepared on: June 13 Last Modified on: April 19</a:t>
            </a:r>
          </a:p>
          <a:p>
            <a:pPr algn="ctr"/>
            <a:r>
              <a:rPr lang="en-US" sz="900" dirty="0"/>
              <a:t>Quality checked by: null</a:t>
            </a:r>
          </a:p>
          <a:p>
            <a:pPr algn="ctr"/>
            <a:r>
              <a:rPr lang="en-US" sz="900" dirty="0"/>
              <a:t>Copyright 2019 Asia Pacific University of Innovation and Technology </a:t>
            </a:r>
          </a:p>
        </p:txBody>
      </p:sp>
    </p:spTree>
    <p:extLst>
      <p:ext uri="{BB962C8B-B14F-4D97-AF65-F5344CB8AC3E}">
        <p14:creationId xmlns:p14="http://schemas.microsoft.com/office/powerpoint/2010/main" val="235318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Slide  15 (of  36)</a:t>
            </a:r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3200" dirty="0"/>
              <a:t>Use Case Specification</a:t>
            </a:r>
          </a:p>
        </p:txBody>
      </p:sp>
      <p:graphicFrame>
        <p:nvGraphicFramePr>
          <p:cNvPr id="490499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66696070"/>
              </p:ext>
            </p:extLst>
          </p:nvPr>
        </p:nvGraphicFramePr>
        <p:xfrm>
          <a:off x="252413" y="1538288"/>
          <a:ext cx="8686800" cy="556514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Cancel Room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Brief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use case allows a visitor to cancel booking made earlier.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Visitor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Visitor must be logged into the system.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Visitor provides room number(s) that is to be cancelled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61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Flow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(a) The use case begins when a visitor activates the option to cancel booking.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(b) The system requests that the visitor enters room number to be cancelled (ref. Alternative flow).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(c) The system searches in the database and displays a confirmation before a room booking cancellation is made (ref. Alternative flow).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47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Alternative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bentry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) 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 The actor does not remember the room number and a reception  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is contacted to help search via IC number.   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(c) 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  The system searches through the database and is not able to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find a pervious booking in which case a previous may have 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not been made else receptionist is contacted to verify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EB19B956-10C6-48BF-8955-F173767471FE}"/>
              </a:ext>
            </a:extLst>
          </p:cNvPr>
          <p:cNvGrpSpPr/>
          <p:nvPr/>
        </p:nvGrpSpPr>
        <p:grpSpPr>
          <a:xfrm>
            <a:off x="1720095" y="3176148"/>
            <a:ext cx="115920" cy="52920"/>
            <a:chOff x="1720095" y="3176148"/>
            <a:chExt cx="115920" cy="5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8EA3871-ED4C-4E9D-85EA-E27994EDD5B4}"/>
                    </a:ext>
                  </a:extLst>
                </p14:cNvPr>
                <p14:cNvContentPartPr/>
                <p14:nvPr/>
              </p14:nvContentPartPr>
              <p14:xfrm>
                <a:off x="1720095" y="3202428"/>
                <a:ext cx="360" cy="25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8EA3871-ED4C-4E9D-85EA-E27994EDD5B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11455" y="3193428"/>
                  <a:ext cx="18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69725E1-2126-4DCC-AB5B-5A4F6E1D5383}"/>
                    </a:ext>
                  </a:extLst>
                </p14:cNvPr>
                <p14:cNvContentPartPr/>
                <p14:nvPr/>
              </p14:nvContentPartPr>
              <p14:xfrm>
                <a:off x="1729815" y="3200628"/>
                <a:ext cx="2160" cy="3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69725E1-2126-4DCC-AB5B-5A4F6E1D538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21175" y="3191988"/>
                  <a:ext cx="198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21868C6-FD8A-4E9D-ADAC-971D5A1F0E7C}"/>
                    </a:ext>
                  </a:extLst>
                </p14:cNvPr>
                <p14:cNvContentPartPr/>
                <p14:nvPr/>
              </p14:nvContentPartPr>
              <p14:xfrm>
                <a:off x="1756095" y="3176148"/>
                <a:ext cx="43920" cy="35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21868C6-FD8A-4E9D-ADAC-971D5A1F0E7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47455" y="3167508"/>
                  <a:ext cx="61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B719CAE-AAEB-4B13-B8E8-67EBB63A697B}"/>
                    </a:ext>
                  </a:extLst>
                </p14:cNvPr>
                <p14:cNvContentPartPr/>
                <p14:nvPr/>
              </p14:nvContentPartPr>
              <p14:xfrm>
                <a:off x="1802895" y="3203148"/>
                <a:ext cx="33120" cy="2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B719CAE-AAEB-4B13-B8E8-67EBB63A697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94255" y="3194508"/>
                  <a:ext cx="50760" cy="43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26411791"/>
      </p:ext>
    </p:extLst>
  </p:cSld>
  <p:clrMapOvr>
    <a:masterClrMapping/>
  </p:clrMapOvr>
  <p:transition>
    <p:pull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9104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Use Case Diagram: Smart Phone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98732" y="1744875"/>
            <a:ext cx="7376160" cy="411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474932" y="1685884"/>
            <a:ext cx="29718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Smart Phone</a:t>
            </a:r>
            <a:endParaRPr lang="en-MY" sz="2000" b="1" dirty="0"/>
          </a:p>
        </p:txBody>
      </p:sp>
      <p:sp>
        <p:nvSpPr>
          <p:cNvPr id="11" name="Oval 10"/>
          <p:cNvSpPr/>
          <p:nvPr/>
        </p:nvSpPr>
        <p:spPr>
          <a:xfrm>
            <a:off x="1688292" y="2125875"/>
            <a:ext cx="1981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Search Phone Book</a:t>
            </a:r>
            <a:endParaRPr lang="en-MY" sz="16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55492" y="2100475"/>
            <a:ext cx="2209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Manipulate Contacts</a:t>
            </a:r>
            <a:endParaRPr lang="en-MY" sz="1600" b="1" dirty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448" b="60286" l="22328" r="27233">
                        <a14:foregroundMark x1="24744" y1="53646" x2="26428" y2="57682"/>
                        <a14:foregroundMark x1="24744" y1="53516" x2="22914" y2="57943"/>
                        <a14:foregroundMark x1="23646" y1="59635" x2="25915" y2="59375"/>
                        <a14:foregroundMark x1="25915" y1="58854" x2="23499" y2="58984"/>
                        <a14:backgroundMark x1="24744" y1="57813" x2="24744" y2="57813"/>
                        <a14:backgroundMark x1="24890" y1="57031" x2="24890" y2="57031"/>
                        <a14:backgroundMark x1="24597" y1="54427" x2="24597" y2="54427"/>
                        <a14:backgroundMark x1="24378" y1="54818" x2="24378" y2="54818"/>
                        <a14:backgroundMark x1="24158" y1="55208" x2="24158" y2="55208"/>
                        <a14:backgroundMark x1="25988" y1="56250" x2="25988" y2="56250"/>
                        <a14:backgroundMark x1="26281" y1="56901" x2="26281" y2="56901"/>
                        <a14:backgroundMark x1="26428" y1="57422" x2="26428" y2="57422"/>
                        <a14:backgroundMark x1="25403" y1="54948" x2="25403" y2="54948"/>
                        <a14:backgroundMark x1="23572" y1="59245" x2="23572" y2="59245"/>
                        <a14:backgroundMark x1="23572" y1="58984" x2="23572" y2="58984"/>
                        <a14:backgroundMark x1="25842" y1="59375" x2="25842" y2="59375"/>
                        <a14:backgroundMark x1="25915" y1="58854" x2="25915" y2="58854"/>
                        <a14:backgroundMark x1="25549" y1="58724" x2="25549" y2="58724"/>
                        <a14:backgroundMark x1="25183" y1="58724" x2="25183" y2="587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89" t="42708" r="72709" b="41667"/>
          <a:stretch/>
        </p:blipFill>
        <p:spPr bwMode="auto">
          <a:xfrm>
            <a:off x="392892" y="2735475"/>
            <a:ext cx="62484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14"/>
          <p:cNvSpPr/>
          <p:nvPr/>
        </p:nvSpPr>
        <p:spPr>
          <a:xfrm>
            <a:off x="1764492" y="5097675"/>
            <a:ext cx="15149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Receive a Call</a:t>
            </a:r>
          </a:p>
        </p:txBody>
      </p:sp>
      <p:cxnSp>
        <p:nvCxnSpPr>
          <p:cNvPr id="16" name="Straight Connector 15"/>
          <p:cNvCxnSpPr>
            <a:stCxn id="13" idx="3"/>
            <a:endCxn id="11" idx="2"/>
          </p:cNvCxnSpPr>
          <p:nvPr/>
        </p:nvCxnSpPr>
        <p:spPr>
          <a:xfrm flipV="1">
            <a:off x="1017732" y="2430675"/>
            <a:ext cx="670560" cy="876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 flipV="1">
            <a:off x="3669492" y="2405275"/>
            <a:ext cx="2286000" cy="254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02892" y="2148296"/>
            <a:ext cx="1344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&lt;&lt;Includes&gt;&gt;</a:t>
            </a:r>
            <a:endParaRPr lang="en-MY" sz="1400" dirty="0"/>
          </a:p>
        </p:txBody>
      </p:sp>
      <p:cxnSp>
        <p:nvCxnSpPr>
          <p:cNvPr id="22" name="Straight Arrow Connector 21"/>
          <p:cNvCxnSpPr>
            <a:endCxn id="12" idx="5"/>
          </p:cNvCxnSpPr>
          <p:nvPr/>
        </p:nvCxnSpPr>
        <p:spPr>
          <a:xfrm flipH="1" flipV="1">
            <a:off x="7841674" y="2620801"/>
            <a:ext cx="323620" cy="68617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96266" y="2552051"/>
            <a:ext cx="132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&lt;&lt;Extends&gt;&gt;</a:t>
            </a:r>
          </a:p>
          <a:p>
            <a:pPr algn="ctr"/>
            <a:r>
              <a:rPr lang="en-US" sz="1100" dirty="0"/>
              <a:t>{Option==Delete}</a:t>
            </a:r>
            <a:endParaRPr lang="en-MY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-64308" y="3802275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Smart Phone User</a:t>
            </a:r>
            <a:endParaRPr lang="en-MY" sz="1600" dirty="0"/>
          </a:p>
        </p:txBody>
      </p:sp>
      <p:sp>
        <p:nvSpPr>
          <p:cNvPr id="26" name="Oval 25"/>
          <p:cNvSpPr/>
          <p:nvPr/>
        </p:nvSpPr>
        <p:spPr>
          <a:xfrm>
            <a:off x="1688292" y="3345075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Call Contact</a:t>
            </a:r>
            <a:endParaRPr lang="en-MY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13" idx="3"/>
            <a:endCxn id="26" idx="1"/>
          </p:cNvCxnSpPr>
          <p:nvPr/>
        </p:nvCxnSpPr>
        <p:spPr>
          <a:xfrm>
            <a:off x="1017732" y="3306975"/>
            <a:ext cx="882585" cy="1273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688291" y="4274715"/>
            <a:ext cx="1591101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Add New Contact</a:t>
            </a:r>
            <a:endParaRPr lang="en-MY" sz="1600" b="1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13" idx="3"/>
            <a:endCxn id="28" idx="1"/>
          </p:cNvCxnSpPr>
          <p:nvPr/>
        </p:nvCxnSpPr>
        <p:spPr>
          <a:xfrm>
            <a:off x="1017732" y="3306975"/>
            <a:ext cx="903570" cy="10570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3"/>
          </p:cNvCxnSpPr>
          <p:nvPr/>
        </p:nvCxnSpPr>
        <p:spPr>
          <a:xfrm>
            <a:off x="1017732" y="3306975"/>
            <a:ext cx="867345" cy="1895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745692" y="3345075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Modify a Contact</a:t>
            </a:r>
            <a:endParaRPr lang="en-MY" sz="16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803092" y="3345075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Contact Person </a:t>
            </a:r>
            <a:endParaRPr lang="en-MY" sz="1600" b="1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7335379" y="3345075"/>
            <a:ext cx="1439513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Delete Contact</a:t>
            </a:r>
            <a:endParaRPr lang="en-MY" sz="1600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3" idx="0"/>
            <a:endCxn id="12" idx="4"/>
          </p:cNvCxnSpPr>
          <p:nvPr/>
        </p:nvCxnSpPr>
        <p:spPr>
          <a:xfrm flipV="1">
            <a:off x="6526992" y="2710075"/>
            <a:ext cx="533400" cy="6350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0"/>
            <a:endCxn id="12" idx="3"/>
          </p:cNvCxnSpPr>
          <p:nvPr/>
        </p:nvCxnSpPr>
        <p:spPr>
          <a:xfrm flipV="1">
            <a:off x="4469592" y="2620801"/>
            <a:ext cx="1809518" cy="72427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511150" y="2914188"/>
            <a:ext cx="1640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&lt;&lt;Extends&gt;&gt;</a:t>
            </a:r>
          </a:p>
          <a:p>
            <a:pPr algn="ctr"/>
            <a:r>
              <a:rPr lang="en-US" sz="1100" dirty="0"/>
              <a:t>{Option==Contact}</a:t>
            </a:r>
            <a:endParaRPr lang="en-MY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3948892" y="2693548"/>
            <a:ext cx="132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&lt;&lt;Extends&gt;&gt;</a:t>
            </a:r>
          </a:p>
          <a:p>
            <a:pPr algn="ctr"/>
            <a:r>
              <a:rPr lang="en-US" sz="1100" dirty="0"/>
              <a:t>{Option==Edit}</a:t>
            </a:r>
            <a:endParaRPr lang="en-MY" sz="1100" dirty="0"/>
          </a:p>
        </p:txBody>
      </p:sp>
      <p:cxnSp>
        <p:nvCxnSpPr>
          <p:cNvPr id="55" name="Straight Arrow Connector 54"/>
          <p:cNvCxnSpPr>
            <a:endCxn id="43" idx="5"/>
          </p:cNvCxnSpPr>
          <p:nvPr/>
        </p:nvCxnSpPr>
        <p:spPr>
          <a:xfrm flipH="1" flipV="1">
            <a:off x="7038867" y="3865401"/>
            <a:ext cx="593025" cy="123227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01692" y="4285788"/>
            <a:ext cx="147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&lt;&lt;Extends&gt;&gt;</a:t>
            </a:r>
          </a:p>
          <a:p>
            <a:pPr algn="ctr"/>
            <a:r>
              <a:rPr lang="en-US" sz="1100" dirty="0"/>
              <a:t>{Option==Message}</a:t>
            </a:r>
            <a:endParaRPr lang="en-MY" sz="1100" dirty="0"/>
          </a:p>
        </p:txBody>
      </p:sp>
      <p:sp>
        <p:nvSpPr>
          <p:cNvPr id="57" name="Oval 56"/>
          <p:cNvSpPr/>
          <p:nvPr/>
        </p:nvSpPr>
        <p:spPr>
          <a:xfrm>
            <a:off x="4355292" y="4945275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Place a Call</a:t>
            </a:r>
            <a:endParaRPr lang="en-MY" sz="1600" b="1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7149292" y="4945275"/>
            <a:ext cx="1473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Send a Message</a:t>
            </a:r>
            <a:endParaRPr lang="en-MY" sz="1600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7" idx="0"/>
            <a:endCxn id="43" idx="3"/>
          </p:cNvCxnSpPr>
          <p:nvPr/>
        </p:nvCxnSpPr>
        <p:spPr>
          <a:xfrm flipV="1">
            <a:off x="5079192" y="3865401"/>
            <a:ext cx="935925" cy="107987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17292" y="4488075"/>
            <a:ext cx="132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&lt;&lt;Extends&gt;&gt;</a:t>
            </a:r>
          </a:p>
          <a:p>
            <a:pPr algn="ctr"/>
            <a:r>
              <a:rPr lang="en-US" sz="1100" dirty="0"/>
              <a:t>{Option==Call}</a:t>
            </a:r>
            <a:endParaRPr lang="en-MY" sz="1100" dirty="0"/>
          </a:p>
        </p:txBody>
      </p:sp>
    </p:spTree>
    <p:extLst>
      <p:ext uri="{BB962C8B-B14F-4D97-AF65-F5344CB8AC3E}">
        <p14:creationId xmlns:p14="http://schemas.microsoft.com/office/powerpoint/2010/main" val="4014513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Use Case Diagram: ATM</a:t>
            </a:r>
            <a:endParaRPr lang="en-MY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25040" y="1600200"/>
            <a:ext cx="4572000" cy="411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01240" y="1541209"/>
            <a:ext cx="29718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ATM Machine</a:t>
            </a:r>
            <a:endParaRPr lang="en-MY" sz="2000" b="1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974340" y="2286000"/>
            <a:ext cx="1981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Withdraw Cash</a:t>
            </a:r>
            <a:endParaRPr lang="en-MY" sz="1600" b="1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95800" y="3429000"/>
            <a:ext cx="1905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Print Receipt</a:t>
            </a:r>
            <a:endParaRPr lang="en-MY" sz="1600" b="1" dirty="0">
              <a:solidFill>
                <a:srgbClr val="00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448" b="60286" l="22328" r="27233">
                        <a14:foregroundMark x1="24744" y1="53646" x2="26428" y2="57682"/>
                        <a14:foregroundMark x1="24744" y1="53516" x2="22914" y2="57943"/>
                        <a14:foregroundMark x1="23646" y1="59635" x2="25915" y2="59375"/>
                        <a14:foregroundMark x1="25915" y1="58854" x2="23499" y2="58984"/>
                        <a14:backgroundMark x1="24744" y1="57813" x2="24744" y2="57813"/>
                        <a14:backgroundMark x1="24890" y1="57031" x2="24890" y2="57031"/>
                        <a14:backgroundMark x1="24597" y1="54427" x2="24597" y2="54427"/>
                        <a14:backgroundMark x1="24378" y1="54818" x2="24378" y2="54818"/>
                        <a14:backgroundMark x1="24158" y1="55208" x2="24158" y2="55208"/>
                        <a14:backgroundMark x1="25988" y1="56250" x2="25988" y2="56250"/>
                        <a14:backgroundMark x1="26281" y1="56901" x2="26281" y2="56901"/>
                        <a14:backgroundMark x1="26428" y1="57422" x2="26428" y2="57422"/>
                        <a14:backgroundMark x1="25403" y1="54948" x2="25403" y2="54948"/>
                        <a14:backgroundMark x1="23572" y1="59245" x2="23572" y2="59245"/>
                        <a14:backgroundMark x1="23572" y1="58984" x2="23572" y2="58984"/>
                        <a14:backgroundMark x1="25842" y1="59375" x2="25842" y2="59375"/>
                        <a14:backgroundMark x1="25915" y1="58854" x2="25915" y2="58854"/>
                        <a14:backgroundMark x1="25549" y1="58724" x2="25549" y2="58724"/>
                        <a14:backgroundMark x1="25183" y1="58724" x2="25183" y2="587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89" t="42708" r="72709" b="41667"/>
          <a:stretch/>
        </p:blipFill>
        <p:spPr bwMode="auto">
          <a:xfrm>
            <a:off x="1219200" y="2590800"/>
            <a:ext cx="62484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448" b="60286" l="22328" r="27233">
                        <a14:foregroundMark x1="24744" y1="53646" x2="26428" y2="57682"/>
                        <a14:foregroundMark x1="24744" y1="53516" x2="22914" y2="57943"/>
                        <a14:foregroundMark x1="23646" y1="59635" x2="25915" y2="59375"/>
                        <a14:foregroundMark x1="25915" y1="58854" x2="23499" y2="58984"/>
                        <a14:backgroundMark x1="24744" y1="57813" x2="24744" y2="57813"/>
                        <a14:backgroundMark x1="24890" y1="57031" x2="24890" y2="57031"/>
                        <a14:backgroundMark x1="24597" y1="54427" x2="24597" y2="54427"/>
                        <a14:backgroundMark x1="24378" y1="54818" x2="24378" y2="54818"/>
                        <a14:backgroundMark x1="24158" y1="55208" x2="24158" y2="55208"/>
                        <a14:backgroundMark x1="25988" y1="56250" x2="25988" y2="56250"/>
                        <a14:backgroundMark x1="26281" y1="56901" x2="26281" y2="56901"/>
                        <a14:backgroundMark x1="26428" y1="57422" x2="26428" y2="57422"/>
                        <a14:backgroundMark x1="25403" y1="54948" x2="25403" y2="54948"/>
                        <a14:backgroundMark x1="23572" y1="59245" x2="23572" y2="59245"/>
                        <a14:backgroundMark x1="23572" y1="58984" x2="23572" y2="58984"/>
                        <a14:backgroundMark x1="25842" y1="59375" x2="25842" y2="59375"/>
                        <a14:backgroundMark x1="25915" y1="58854" x2="25915" y2="58854"/>
                        <a14:backgroundMark x1="25549" y1="58724" x2="25549" y2="58724"/>
                        <a14:backgroundMark x1="25183" y1="58724" x2="25183" y2="587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89" t="42708" r="72709" b="41667"/>
          <a:stretch/>
        </p:blipFill>
        <p:spPr bwMode="auto">
          <a:xfrm>
            <a:off x="7330440" y="4114800"/>
            <a:ext cx="62484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/>
        </p:nvSpPr>
        <p:spPr>
          <a:xfrm>
            <a:off x="3480179" y="4648200"/>
            <a:ext cx="1780161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Restock Paper</a:t>
            </a:r>
          </a:p>
        </p:txBody>
      </p:sp>
      <p:cxnSp>
        <p:nvCxnSpPr>
          <p:cNvPr id="13" name="Straight Connector 12"/>
          <p:cNvCxnSpPr>
            <a:endCxn id="8" idx="2"/>
          </p:cNvCxnSpPr>
          <p:nvPr/>
        </p:nvCxnSpPr>
        <p:spPr>
          <a:xfrm flipV="1">
            <a:off x="1615440" y="2590800"/>
            <a:ext cx="1358900" cy="2895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6"/>
            <a:endCxn id="11" idx="1"/>
          </p:cNvCxnSpPr>
          <p:nvPr/>
        </p:nvCxnSpPr>
        <p:spPr>
          <a:xfrm flipV="1">
            <a:off x="5260340" y="4686300"/>
            <a:ext cx="207010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rot="10087168">
            <a:off x="4371681" y="4026087"/>
            <a:ext cx="1441450" cy="698417"/>
            <a:chOff x="6604000" y="4012468"/>
            <a:chExt cx="1441450" cy="698417"/>
          </a:xfrm>
        </p:grpSpPr>
        <p:cxnSp>
          <p:nvCxnSpPr>
            <p:cNvPr id="16" name="Straight Arrow Connector 15"/>
            <p:cNvCxnSpPr/>
            <p:nvPr/>
          </p:nvCxnSpPr>
          <p:spPr>
            <a:xfrm rot="11512832" flipV="1">
              <a:off x="6768655" y="4012468"/>
              <a:ext cx="690622" cy="69841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604000" y="4251960"/>
              <a:ext cx="1441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MY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65400" y="2806326"/>
            <a:ext cx="1735400" cy="622674"/>
            <a:chOff x="6415460" y="2806326"/>
            <a:chExt cx="1735400" cy="622674"/>
          </a:xfrm>
        </p:grpSpPr>
        <p:cxnSp>
          <p:nvCxnSpPr>
            <p:cNvPr id="19" name="Straight Arrow Connector 18"/>
            <p:cNvCxnSpPr>
              <a:stCxn id="9" idx="0"/>
              <a:endCxn id="8" idx="5"/>
            </p:cNvCxnSpPr>
            <p:nvPr/>
          </p:nvCxnSpPr>
          <p:spPr>
            <a:xfrm flipH="1" flipV="1">
              <a:off x="6415460" y="2806326"/>
              <a:ext cx="782900" cy="62267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718300" y="2880360"/>
              <a:ext cx="1432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&lt;&lt;Extends&gt;&gt;</a:t>
              </a:r>
              <a:endParaRPr lang="en-MY" sz="1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68740" y="3657600"/>
            <a:ext cx="146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Customer</a:t>
            </a:r>
            <a:endParaRPr lang="en-MY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72514" y="5117068"/>
            <a:ext cx="1902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Maintenance Man</a:t>
            </a:r>
            <a:endParaRPr lang="en-MY" dirty="0">
              <a:solidFill>
                <a:srgbClr val="0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362200" y="32004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Pay Bills</a:t>
            </a:r>
            <a:endParaRPr lang="en-MY" sz="1600" b="1" dirty="0">
              <a:solidFill>
                <a:srgbClr val="000000"/>
              </a:solidFill>
            </a:endParaRPr>
          </a:p>
        </p:txBody>
      </p:sp>
      <p:cxnSp>
        <p:nvCxnSpPr>
          <p:cNvPr id="30" name="Straight Connector 29"/>
          <p:cNvCxnSpPr>
            <a:endCxn id="29" idx="1"/>
          </p:cNvCxnSpPr>
          <p:nvPr/>
        </p:nvCxnSpPr>
        <p:spPr>
          <a:xfrm>
            <a:off x="1767840" y="3032760"/>
            <a:ext cx="806385" cy="2569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514600" y="413004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Transfer Funds</a:t>
            </a:r>
            <a:endParaRPr lang="en-MY" sz="1600" b="1" dirty="0">
              <a:solidFill>
                <a:srgbClr val="000000"/>
              </a:solidFill>
            </a:endParaRPr>
          </a:p>
        </p:txBody>
      </p:sp>
      <p:cxnSp>
        <p:nvCxnSpPr>
          <p:cNvPr id="33" name="Straight Connector 32"/>
          <p:cNvCxnSpPr>
            <a:endCxn id="32" idx="1"/>
          </p:cNvCxnSpPr>
          <p:nvPr/>
        </p:nvCxnSpPr>
        <p:spPr>
          <a:xfrm>
            <a:off x="1767840" y="3429000"/>
            <a:ext cx="958785" cy="790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187800" y="4138090"/>
            <a:ext cx="1272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&lt;&lt;Includes&gt;&gt;</a:t>
            </a:r>
            <a:endParaRPr lang="en-MY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06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is the UML? Describe each of its four benefits.</a:t>
            </a:r>
          </a:p>
          <a:p>
            <a:r>
              <a:rPr lang="en-US" sz="2800" dirty="0"/>
              <a:t>What are the components of a use case diagram?</a:t>
            </a:r>
          </a:p>
          <a:p>
            <a:r>
              <a:rPr lang="en-US" sz="2800"/>
              <a:t>Draw </a:t>
            </a:r>
            <a:r>
              <a:rPr lang="en-US" sz="2800" dirty="0"/>
              <a:t>the use case diagram for borrowing a book from the library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 descr="clipboard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77" y="4941802"/>
            <a:ext cx="1614866" cy="178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693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MY" sz="6000" dirty="0"/>
              <a:t>Q &amp;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Learning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At the end of this lesson, you will be able to</a:t>
            </a:r>
          </a:p>
          <a:p>
            <a:pPr lvl="1"/>
            <a:r>
              <a:rPr lang="en-MY" dirty="0"/>
              <a:t>Explain what is Unified </a:t>
            </a:r>
            <a:r>
              <a:rPr lang="en-US" dirty="0"/>
              <a:t>Modeling Language (UML)</a:t>
            </a:r>
          </a:p>
          <a:p>
            <a:pPr lvl="1"/>
            <a:r>
              <a:rPr lang="en-US" dirty="0"/>
              <a:t>Model a system using a use-case diagram</a:t>
            </a:r>
          </a:p>
          <a:p>
            <a:pPr lvl="1"/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4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UML?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The UML is a language for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Visualizing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Communicating conceptual models to others is prone to error unless everyone involved speaks the same language.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Specifying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The UML builds models that are precise, unambiguous, and complete.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Constructing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UML models can be directly connected to a variety of programming languages.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Documenting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The UML addresses documentation of system architecture, requirements, tests, project planning, and release management.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31" y="154586"/>
            <a:ext cx="2578100" cy="15208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159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85640" y="274680"/>
            <a:ext cx="70419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GB" sz="3600" strike="noStrike" dirty="0">
                <a:solidFill>
                  <a:srgbClr val="000000"/>
                </a:solidFill>
                <a:latin typeface="Arial"/>
              </a:rPr>
              <a:t>Use Case Diagram</a:t>
            </a:r>
            <a:endParaRPr dirty="0"/>
          </a:p>
        </p:txBody>
      </p:sp>
      <p:sp>
        <p:nvSpPr>
          <p:cNvPr id="147" name="TextShape 2"/>
          <p:cNvSpPr txBox="1"/>
          <p:nvPr/>
        </p:nvSpPr>
        <p:spPr>
          <a:xfrm>
            <a:off x="485640" y="1697040"/>
            <a:ext cx="7812199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Arial"/>
              </a:rPr>
              <a:t>Used for describing a set of user </a:t>
            </a:r>
            <a:r>
              <a:rPr lang="en-GB" sz="2800" b="1" strike="noStrike" dirty="0">
                <a:solidFill>
                  <a:srgbClr val="99CC00"/>
                </a:solidFill>
                <a:latin typeface="Arial"/>
              </a:rPr>
              <a:t>scenarios </a:t>
            </a:r>
            <a:r>
              <a:rPr lang="en-GB" sz="2800" dirty="0">
                <a:latin typeface="Arial"/>
              </a:rPr>
              <a:t>by showing the relationships between actors and use cases in a system </a:t>
            </a:r>
            <a:r>
              <a:rPr lang="en-GB" sz="2800" strike="noStrike" dirty="0">
                <a:solidFill>
                  <a:srgbClr val="000000"/>
                </a:solidFill>
                <a:latin typeface="Arial"/>
              </a:rPr>
              <a:t>for capturing user requirements.</a:t>
            </a:r>
            <a:endParaRPr sz="16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strike="noStrike" dirty="0">
                <a:solidFill>
                  <a:srgbClr val="000000"/>
                </a:solidFill>
                <a:latin typeface="Arial"/>
              </a:rPr>
              <a:t>Works like a </a:t>
            </a:r>
            <a:r>
              <a:rPr lang="en-GB" sz="2800" b="1" strike="noStrike" dirty="0">
                <a:solidFill>
                  <a:srgbClr val="99CC00"/>
                </a:solidFill>
                <a:latin typeface="Arial"/>
              </a:rPr>
              <a:t>contract</a:t>
            </a:r>
            <a:r>
              <a:rPr lang="en-GB" sz="2800" strike="noStrike" dirty="0">
                <a:solidFill>
                  <a:srgbClr val="000000"/>
                </a:solidFill>
                <a:latin typeface="Arial"/>
              </a:rPr>
              <a:t> between the end user and software developers</a:t>
            </a:r>
            <a:endParaRPr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65B8F1-EBB1-48CD-B813-694465928BB7}"/>
                  </a:ext>
                </a:extLst>
              </p14:cNvPr>
              <p14:cNvContentPartPr/>
              <p14:nvPr/>
            </p14:nvContentPartPr>
            <p14:xfrm>
              <a:off x="5289135" y="2831268"/>
              <a:ext cx="278208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65B8F1-EBB1-48CD-B813-694465928B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5495" y="2723268"/>
                <a:ext cx="2889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400BF52-83FC-46B8-B4A3-3177A2F8C9C4}"/>
                  </a:ext>
                </a:extLst>
              </p14:cNvPr>
              <p14:cNvContentPartPr/>
              <p14:nvPr/>
            </p14:nvContentPartPr>
            <p14:xfrm>
              <a:off x="1071375" y="3135828"/>
              <a:ext cx="2071080" cy="90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400BF52-83FC-46B8-B4A3-3177A2F8C9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7735" y="3028188"/>
                <a:ext cx="2178720" cy="30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86746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8"/>
          <p:cNvPicPr/>
          <p:nvPr/>
        </p:nvPicPr>
        <p:blipFill>
          <a:blip r:embed="rId2"/>
          <a:stretch/>
        </p:blipFill>
        <p:spPr>
          <a:xfrm>
            <a:off x="1293006" y="4334169"/>
            <a:ext cx="6095520" cy="1728237"/>
          </a:xfrm>
          <a:prstGeom prst="rect">
            <a:avLst/>
          </a:prstGeom>
          <a:ln w="9360"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1523880" y="152280"/>
            <a:ext cx="5409720" cy="456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2"/>
          <p:cNvSpPr/>
          <p:nvPr/>
        </p:nvSpPr>
        <p:spPr>
          <a:xfrm>
            <a:off x="286608" y="1417320"/>
            <a:ext cx="8076960" cy="2985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GB" sz="2400" b="1" u="sng" strike="noStrike" dirty="0">
                <a:solidFill>
                  <a:srgbClr val="000000"/>
                </a:solidFill>
                <a:latin typeface="Times New Roman"/>
              </a:rPr>
              <a:t>Actors:</a:t>
            </a:r>
            <a:r>
              <a:rPr lang="en-GB" sz="2400" strike="noStrike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GB" sz="2000" strike="noStrike" dirty="0">
                <a:solidFill>
                  <a:srgbClr val="000000"/>
                </a:solidFill>
                <a:latin typeface="Times New Roman"/>
              </a:rPr>
              <a:t>A role that a user plays with respect to the system, including </a:t>
            </a:r>
            <a:r>
              <a:rPr lang="en-GB" sz="2800" strike="noStrike" dirty="0">
                <a:solidFill>
                  <a:srgbClr val="FF0000"/>
                </a:solidFill>
                <a:latin typeface="Times New Roman"/>
              </a:rPr>
              <a:t>human users</a:t>
            </a:r>
            <a:r>
              <a:rPr lang="en-GB" sz="2000" strike="noStrike" dirty="0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GB" sz="3200" strike="noStrike" dirty="0">
                <a:solidFill>
                  <a:srgbClr val="FF0000"/>
                </a:solidFill>
                <a:latin typeface="Times New Roman"/>
              </a:rPr>
              <a:t>other systems</a:t>
            </a:r>
            <a:r>
              <a:rPr lang="en-GB" sz="2000" strike="noStrike" dirty="0">
                <a:solidFill>
                  <a:srgbClr val="000000"/>
                </a:solidFill>
                <a:latin typeface="Times New Roman"/>
              </a:rPr>
              <a:t>. e.g., inanimate physical objects (e.g. robot); an external system that needs some information from the current system.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sz="2400" b="1" u="sng" strike="noStrike" dirty="0">
                <a:solidFill>
                  <a:srgbClr val="000000"/>
                </a:solidFill>
                <a:latin typeface="Times New Roman"/>
              </a:rPr>
              <a:t>Use case:</a:t>
            </a:r>
            <a:r>
              <a:rPr lang="en-GB" sz="24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 strike="noStrike" dirty="0">
                <a:solidFill>
                  <a:srgbClr val="000000"/>
                </a:solidFill>
                <a:latin typeface="Times New Roman"/>
              </a:rPr>
              <a:t>A set of scenarios that describe an interaction between a user and a system, including alternatives</a:t>
            </a:r>
            <a:r>
              <a:rPr lang="en-GB" sz="2000" dirty="0">
                <a:solidFill>
                  <a:srgbClr val="000000"/>
                </a:solidFill>
                <a:latin typeface="Arial"/>
              </a:rPr>
              <a:t>. 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 with a </a:t>
            </a:r>
            <a:r>
              <a:rPr lang="en-GB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Sequence of use case shows timing of events/operations</a:t>
            </a:r>
            <a:r>
              <a:rPr lang="en-GB" sz="2400" dirty="0">
                <a:solidFill>
                  <a:srgbClr val="000000"/>
                </a:solidFill>
                <a:latin typeface="Times New Roman"/>
              </a:rPr>
              <a:t> </a:t>
            </a:r>
            <a:endParaRPr dirty="0"/>
          </a:p>
        </p:txBody>
      </p:sp>
      <p:sp>
        <p:nvSpPr>
          <p:cNvPr id="151" name="CustomShape 3"/>
          <p:cNvSpPr/>
          <p:nvPr/>
        </p:nvSpPr>
        <p:spPr>
          <a:xfrm>
            <a:off x="289393" y="5535424"/>
            <a:ext cx="8244766" cy="761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400" b="1" u="sng" strike="noStrike" dirty="0">
                <a:solidFill>
                  <a:srgbClr val="000000"/>
                </a:solidFill>
                <a:latin typeface="Times New Roman"/>
              </a:rPr>
              <a:t>System boundary</a:t>
            </a:r>
            <a:r>
              <a:rPr lang="en-GB" sz="2400" strike="noStrike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en-GB" sz="2000" strike="noStrike" dirty="0">
                <a:solidFill>
                  <a:srgbClr val="000000"/>
                </a:solidFill>
                <a:latin typeface="Times New Roman"/>
              </a:rPr>
              <a:t>rectangle diagram representing the boundary between the actors and the system.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485640" y="274680"/>
            <a:ext cx="70419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GB" sz="3600" strike="noStrike" dirty="0">
                <a:solidFill>
                  <a:srgbClr val="000000"/>
                </a:solidFill>
                <a:latin typeface="Arial"/>
              </a:rPr>
              <a:t>Components of a Use Case Diagram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8FC76F-DCD3-4762-8E04-145DA8C8AD0C}"/>
                  </a:ext>
                </a:extLst>
              </p14:cNvPr>
              <p14:cNvContentPartPr/>
              <p14:nvPr/>
            </p14:nvContentPartPr>
            <p14:xfrm>
              <a:off x="168402" y="1410871"/>
              <a:ext cx="1044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8FC76F-DCD3-4762-8E04-145DA8C8AD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402" y="1401871"/>
                <a:ext cx="2808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32535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2"/>
          <p:cNvSpPr/>
          <p:nvPr/>
        </p:nvSpPr>
        <p:spPr>
          <a:xfrm>
            <a:off x="257997" y="1830600"/>
            <a:ext cx="8533738" cy="411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400" b="1" u="sng" strike="noStrike" dirty="0">
                <a:solidFill>
                  <a:srgbClr val="000000"/>
                </a:solidFill>
                <a:latin typeface="Times New Roman"/>
              </a:rPr>
              <a:t>Association:</a:t>
            </a:r>
            <a:r>
              <a:rPr lang="en-GB" sz="2400" strike="noStrike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GB" sz="3200" strike="noStrike" dirty="0">
                <a:solidFill>
                  <a:srgbClr val="FF0000"/>
                </a:solidFill>
                <a:latin typeface="Times New Roman"/>
              </a:rPr>
              <a:t>communication</a:t>
            </a:r>
            <a:r>
              <a:rPr lang="en-GB" sz="3200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GB" sz="2400" strike="noStrike" dirty="0">
                <a:solidFill>
                  <a:srgbClr val="000000"/>
                </a:solidFill>
                <a:latin typeface="Times New Roman"/>
              </a:rPr>
              <a:t>between an actor and a use case and is </a:t>
            </a:r>
            <a:r>
              <a:rPr lang="en-GB" sz="2400" dirty="0">
                <a:solidFill>
                  <a:srgbClr val="000000"/>
                </a:solidFill>
                <a:latin typeface="Times New Roman"/>
              </a:rPr>
              <a:t>r</a:t>
            </a:r>
            <a:r>
              <a:rPr lang="en-GB" sz="2400" strike="noStrike" dirty="0">
                <a:solidFill>
                  <a:srgbClr val="000000"/>
                </a:solidFill>
                <a:latin typeface="Times New Roman"/>
              </a:rPr>
              <a:t>epresented by a solid line. 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GB" sz="2400" b="1" u="sng" strike="noStrike" dirty="0">
                <a:solidFill>
                  <a:srgbClr val="000000"/>
                </a:solidFill>
                <a:latin typeface="Times New Roman"/>
              </a:rPr>
              <a:t>Generalization</a:t>
            </a:r>
            <a:r>
              <a:rPr lang="en-GB" sz="2400" b="1" strike="noStrike" dirty="0">
                <a:solidFill>
                  <a:srgbClr val="000000"/>
                </a:solidFill>
                <a:latin typeface="Times New Roman"/>
              </a:rPr>
              <a:t>:</a:t>
            </a:r>
            <a:r>
              <a:rPr lang="en-GB" sz="2400" strike="noStrike" dirty="0">
                <a:solidFill>
                  <a:srgbClr val="000000"/>
                </a:solidFill>
                <a:latin typeface="Times New Roman"/>
              </a:rPr>
              <a:t> relationship between one general use case and a special use case (used for defining special alternatives)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Times New Roman"/>
              </a:rPr>
              <a:t>Represented by a line with </a:t>
            </a:r>
            <a:r>
              <a:rPr lang="en-GB" sz="3200" strike="noStrike" dirty="0">
                <a:solidFill>
                  <a:srgbClr val="FF0000"/>
                </a:solidFill>
                <a:latin typeface="Times New Roman"/>
              </a:rPr>
              <a:t>a triangular arrow head </a:t>
            </a:r>
            <a:r>
              <a:rPr lang="en-GB" sz="2400" strike="noStrike" dirty="0">
                <a:solidFill>
                  <a:srgbClr val="000000"/>
                </a:solidFill>
                <a:latin typeface="Times New Roman"/>
              </a:rPr>
              <a:t>toward the parent use case.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54" name="Line 3"/>
          <p:cNvSpPr/>
          <p:nvPr/>
        </p:nvSpPr>
        <p:spPr>
          <a:xfrm>
            <a:off x="3657600" y="5790960"/>
            <a:ext cx="1143000" cy="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</p:sp>
      <p:sp>
        <p:nvSpPr>
          <p:cNvPr id="155" name="Line 4"/>
          <p:cNvSpPr/>
          <p:nvPr/>
        </p:nvSpPr>
        <p:spPr>
          <a:xfrm>
            <a:off x="4800600" y="5638680"/>
            <a:ext cx="0" cy="30492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</p:sp>
      <p:sp>
        <p:nvSpPr>
          <p:cNvPr id="156" name="Line 5"/>
          <p:cNvSpPr/>
          <p:nvPr/>
        </p:nvSpPr>
        <p:spPr>
          <a:xfrm>
            <a:off x="4800600" y="5638680"/>
            <a:ext cx="380880" cy="15228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</p:sp>
      <p:sp>
        <p:nvSpPr>
          <p:cNvPr id="157" name="Line 6"/>
          <p:cNvSpPr/>
          <p:nvPr/>
        </p:nvSpPr>
        <p:spPr>
          <a:xfrm flipV="1">
            <a:off x="4800600" y="5790960"/>
            <a:ext cx="380880" cy="15264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</p:sp>
      <p:sp>
        <p:nvSpPr>
          <p:cNvPr id="158" name="Line 7"/>
          <p:cNvSpPr/>
          <p:nvPr/>
        </p:nvSpPr>
        <p:spPr>
          <a:xfrm>
            <a:off x="3581280" y="3124080"/>
            <a:ext cx="1600200" cy="0"/>
          </a:xfrm>
          <a:prstGeom prst="line">
            <a:avLst/>
          </a:prstGeom>
          <a:ln w="9360">
            <a:solidFill>
              <a:schemeClr val="tx1"/>
            </a:solidFill>
            <a:miter/>
          </a:ln>
        </p:spPr>
      </p:sp>
      <p:sp>
        <p:nvSpPr>
          <p:cNvPr id="9" name="TextShape 1"/>
          <p:cNvSpPr txBox="1"/>
          <p:nvPr/>
        </p:nvSpPr>
        <p:spPr>
          <a:xfrm>
            <a:off x="485640" y="274680"/>
            <a:ext cx="70419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GB" sz="3600" strike="noStrike" dirty="0">
                <a:solidFill>
                  <a:srgbClr val="000000"/>
                </a:solidFill>
                <a:latin typeface="Arial"/>
              </a:rPr>
              <a:t>Components of a Use Case Diagram (core relationship)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1791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2"/>
          <p:cNvSpPr/>
          <p:nvPr/>
        </p:nvSpPr>
        <p:spPr>
          <a:xfrm>
            <a:off x="353703" y="3529440"/>
            <a:ext cx="8258034" cy="3093463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GB" sz="2400" b="1" u="sng" strike="noStrike" dirty="0">
                <a:solidFill>
                  <a:srgbClr val="000000"/>
                </a:solidFill>
                <a:latin typeface="Times New Roman"/>
              </a:rPr>
              <a:t>Extend</a:t>
            </a:r>
            <a:r>
              <a:rPr lang="en-GB" sz="2400" b="1" strike="noStrike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en-GB" sz="2000" strike="noStrike" dirty="0">
                <a:solidFill>
                  <a:srgbClr val="000000"/>
                </a:solidFill>
                <a:latin typeface="Times New Roman"/>
              </a:rPr>
              <a:t>a dotted line </a:t>
            </a:r>
            <a:r>
              <a:rPr lang="en-GB" sz="2000" strike="noStrike" dirty="0" err="1">
                <a:solidFill>
                  <a:srgbClr val="000000"/>
                </a:solidFill>
                <a:latin typeface="Times New Roman"/>
              </a:rPr>
              <a:t>labeled</a:t>
            </a:r>
            <a:r>
              <a:rPr lang="en-GB" sz="2000" strike="noStrike" dirty="0">
                <a:solidFill>
                  <a:srgbClr val="000000"/>
                </a:solidFill>
                <a:latin typeface="Times New Roman"/>
              </a:rPr>
              <a:t> &lt;&lt;extend&gt;&gt;  with </a:t>
            </a:r>
            <a:r>
              <a:rPr lang="en-GB" sz="2000" strike="noStrike" dirty="0">
                <a:solidFill>
                  <a:srgbClr val="FF0000"/>
                </a:solidFill>
                <a:latin typeface="Times New Roman"/>
              </a:rPr>
              <a:t>an arrow toward the base case.</a:t>
            </a:r>
            <a:r>
              <a:rPr lang="en-GB" sz="2000" strike="noStrike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GB" sz="2000" strike="noStrike" dirty="0">
                <a:solidFill>
                  <a:srgbClr val="000000"/>
                </a:solidFill>
                <a:latin typeface="Times New Roman"/>
              </a:rPr>
              <a:t>The extending use case may add </a:t>
            </a:r>
            <a:r>
              <a:rPr lang="en-GB" sz="2000" strike="noStrike" dirty="0" err="1">
                <a:solidFill>
                  <a:srgbClr val="000000"/>
                </a:solidFill>
                <a:latin typeface="Times New Roman"/>
              </a:rPr>
              <a:t>behavior</a:t>
            </a:r>
            <a:r>
              <a:rPr lang="en-GB" sz="2000" strike="noStrike" dirty="0">
                <a:solidFill>
                  <a:srgbClr val="000000"/>
                </a:solidFill>
                <a:latin typeface="Times New Roman"/>
              </a:rPr>
              <a:t> to the base use case. The base class declares “extension points”.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Times New Roman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Times New Roman"/>
              </a:rPr>
              <a:t>              		          &lt;&lt;extend&gt;&gt; 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Times New Roman"/>
              </a:rPr>
              <a:t> </a:t>
            </a:r>
            <a:endParaRPr dirty="0"/>
          </a:p>
        </p:txBody>
      </p:sp>
      <p:sp>
        <p:nvSpPr>
          <p:cNvPr id="161" name="CustomShape 3"/>
          <p:cNvSpPr/>
          <p:nvPr/>
        </p:nvSpPr>
        <p:spPr>
          <a:xfrm>
            <a:off x="385857" y="1545684"/>
            <a:ext cx="8344151" cy="2883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GB" sz="2400" b="1" u="sng" strike="noStrike" dirty="0">
                <a:solidFill>
                  <a:srgbClr val="000000"/>
                </a:solidFill>
                <a:latin typeface="Times New Roman"/>
              </a:rPr>
              <a:t>Include</a:t>
            </a:r>
            <a:r>
              <a:rPr lang="en-GB" sz="2400" b="1" strike="noStrike" dirty="0">
                <a:solidFill>
                  <a:srgbClr val="000000"/>
                </a:solidFill>
                <a:latin typeface="Times New Roman"/>
              </a:rPr>
              <a:t>:</a:t>
            </a:r>
            <a:r>
              <a:rPr lang="en-GB" sz="2400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GB" sz="2000" strike="noStrike" dirty="0">
                <a:solidFill>
                  <a:srgbClr val="000000"/>
                </a:solidFill>
                <a:latin typeface="Times New Roman"/>
              </a:rPr>
              <a:t>a dotted line </a:t>
            </a:r>
            <a:r>
              <a:rPr lang="en-GB" sz="2000" strike="noStrike" dirty="0" err="1">
                <a:solidFill>
                  <a:srgbClr val="000000"/>
                </a:solidFill>
                <a:latin typeface="Times New Roman"/>
              </a:rPr>
              <a:t>labeled</a:t>
            </a:r>
            <a:r>
              <a:rPr lang="en-GB" sz="2000" strike="noStrike" dirty="0">
                <a:solidFill>
                  <a:srgbClr val="000000"/>
                </a:solidFill>
                <a:latin typeface="Times New Roman"/>
              </a:rPr>
              <a:t> &lt;&lt;include&gt;&gt; which begins at the </a:t>
            </a:r>
            <a:r>
              <a:rPr lang="en-GB" sz="2400" strike="noStrike" dirty="0">
                <a:solidFill>
                  <a:srgbClr val="FF0000"/>
                </a:solidFill>
                <a:latin typeface="Times New Roman"/>
              </a:rPr>
              <a:t>base use case</a:t>
            </a:r>
            <a:r>
              <a:rPr lang="en-GB" sz="2000" strike="noStrike" dirty="0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GB" sz="2000" strike="noStrike" dirty="0">
                <a:solidFill>
                  <a:srgbClr val="FF0000"/>
                </a:solidFill>
                <a:latin typeface="Times New Roman"/>
              </a:rPr>
              <a:t>ends with an arrow pointing to the include use case.</a:t>
            </a:r>
            <a:r>
              <a:rPr lang="en-GB" sz="2000" strike="noStrike" dirty="0">
                <a:solidFill>
                  <a:srgbClr val="000000"/>
                </a:solidFill>
                <a:latin typeface="Times New Roman"/>
              </a:rPr>
              <a:t>  The include relationship occurs when a chunk of </a:t>
            </a:r>
            <a:r>
              <a:rPr lang="en-GB" sz="2000" strike="noStrike" dirty="0" err="1">
                <a:solidFill>
                  <a:srgbClr val="000000"/>
                </a:solidFill>
                <a:latin typeface="Times New Roman"/>
              </a:rPr>
              <a:t>behavior</a:t>
            </a:r>
            <a:r>
              <a:rPr lang="en-GB" sz="2000" strike="noStrike" dirty="0">
                <a:solidFill>
                  <a:srgbClr val="000000"/>
                </a:solidFill>
                <a:latin typeface="Times New Roman"/>
              </a:rPr>
              <a:t> is similar across more than one use case. Use “include” in stead of copying the description of that </a:t>
            </a:r>
            <a:r>
              <a:rPr lang="en-GB" sz="2000" strike="noStrike" dirty="0" err="1">
                <a:solidFill>
                  <a:srgbClr val="000000"/>
                </a:solidFill>
                <a:latin typeface="Times New Roman"/>
              </a:rPr>
              <a:t>behavior</a:t>
            </a:r>
            <a:r>
              <a:rPr lang="en-GB" sz="2000" strike="noStrike" dirty="0">
                <a:solidFill>
                  <a:srgbClr val="000000"/>
                </a:solidFill>
                <a:latin typeface="Times New Roman"/>
              </a:rPr>
              <a:t>. 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Times New Roman"/>
              </a:rPr>
              <a:t>           </a:t>
            </a:r>
          </a:p>
          <a:p>
            <a:pPr>
              <a:lnSpc>
                <a:spcPct val="100000"/>
              </a:lnSpc>
            </a:pPr>
            <a:r>
              <a:rPr lang="en-GB" sz="1600" dirty="0">
                <a:solidFill>
                  <a:srgbClr val="000000"/>
                </a:solidFill>
                <a:latin typeface="Times New Roman"/>
              </a:rPr>
              <a:t>		     </a:t>
            </a:r>
            <a:r>
              <a:rPr lang="en-GB" sz="1600" strike="noStrike" dirty="0">
                <a:solidFill>
                  <a:srgbClr val="000000"/>
                </a:solidFill>
                <a:latin typeface="Times New Roman"/>
              </a:rPr>
              <a:t> &lt;&lt;include&gt;&gt;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62" name="Line 4"/>
          <p:cNvSpPr/>
          <p:nvPr/>
        </p:nvSpPr>
        <p:spPr>
          <a:xfrm>
            <a:off x="2357895" y="3785335"/>
            <a:ext cx="1752480" cy="0"/>
          </a:xfrm>
          <a:prstGeom prst="line">
            <a:avLst/>
          </a:prstGeom>
          <a:ln w="9360" cap="rnd">
            <a:solidFill>
              <a:schemeClr val="tx1"/>
            </a:solidFill>
            <a:custDash>
              <a:ds d="1000000" sp="400000"/>
            </a:custDash>
            <a:miter/>
            <a:tailEnd type="triangle" w="med" len="med"/>
          </a:ln>
        </p:spPr>
      </p:sp>
      <p:sp>
        <p:nvSpPr>
          <p:cNvPr id="163" name="Line 5"/>
          <p:cNvSpPr/>
          <p:nvPr/>
        </p:nvSpPr>
        <p:spPr>
          <a:xfrm>
            <a:off x="2337753" y="5898925"/>
            <a:ext cx="1904760" cy="0"/>
          </a:xfrm>
          <a:prstGeom prst="line">
            <a:avLst/>
          </a:prstGeom>
          <a:ln w="9360" cap="rnd">
            <a:solidFill>
              <a:schemeClr val="tx1"/>
            </a:solidFill>
            <a:custDash>
              <a:ds d="500000" sp="400000"/>
            </a:custDash>
            <a:miter/>
            <a:tailEnd type="triangle" w="med" len="med"/>
          </a:ln>
        </p:spPr>
      </p:sp>
      <p:sp>
        <p:nvSpPr>
          <p:cNvPr id="7" name="TextShape 1"/>
          <p:cNvSpPr txBox="1"/>
          <p:nvPr/>
        </p:nvSpPr>
        <p:spPr>
          <a:xfrm>
            <a:off x="485640" y="274680"/>
            <a:ext cx="70419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GB" sz="3600" strike="noStrike" dirty="0">
                <a:solidFill>
                  <a:srgbClr val="000000"/>
                </a:solidFill>
                <a:latin typeface="Arial"/>
              </a:rPr>
              <a:t>Components of a Use Case Diagram (core relationship)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46147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Slide  13 (of  36)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Diagrams </a:t>
            </a:r>
            <a:br>
              <a:rPr lang="en-US" dirty="0"/>
            </a:br>
            <a:r>
              <a:rPr lang="en-US" sz="2400" dirty="0"/>
              <a:t>Guidelines and Cautions</a:t>
            </a:r>
            <a:endParaRPr lang="en-US" sz="2800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0" hangingPunct="0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2400" dirty="0"/>
              <a:t>Use Case MUST always begin with a verb – </a:t>
            </a:r>
            <a:r>
              <a:rPr lang="en-US" sz="2400" dirty="0" err="1"/>
              <a:t>i.e</a:t>
            </a:r>
            <a:r>
              <a:rPr lang="en-US" sz="2400" dirty="0"/>
              <a:t> generate report.</a:t>
            </a:r>
          </a:p>
          <a:p>
            <a:pPr marL="609600" indent="-609600" eaLnBrk="0" hangingPunct="0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2400" dirty="0"/>
              <a:t>Avoid showing communication between actors.</a:t>
            </a:r>
          </a:p>
          <a:p>
            <a:pPr marL="609600" indent="-609600" eaLnBrk="0" hangingPunct="0">
              <a:lnSpc>
                <a:spcPct val="120000"/>
              </a:lnSpc>
              <a:spcBef>
                <a:spcPct val="0"/>
              </a:spcBef>
              <a:buFontTx/>
              <a:buAutoNum type="arabicPeriod" startAt="3"/>
            </a:pPr>
            <a:r>
              <a:rPr lang="en-US" sz="2400" dirty="0"/>
              <a:t>Actors should be named as singular. </a:t>
            </a:r>
            <a:r>
              <a:rPr lang="en-US" sz="2400" dirty="0" err="1"/>
              <a:t>i.e</a:t>
            </a:r>
            <a:r>
              <a:rPr lang="en-US" sz="2400" dirty="0"/>
              <a:t> student and NOT students. </a:t>
            </a:r>
          </a:p>
          <a:p>
            <a:pPr marL="609600" indent="-609600" eaLnBrk="0" hangingPunct="0">
              <a:lnSpc>
                <a:spcPct val="120000"/>
              </a:lnSpc>
              <a:spcBef>
                <a:spcPct val="0"/>
              </a:spcBef>
              <a:buFontTx/>
              <a:buAutoNum type="arabicPeriod" startAt="3"/>
            </a:pPr>
            <a:r>
              <a:rPr lang="en-US" sz="2400" dirty="0"/>
              <a:t>Do NOT show workflow in a use case diagram; instead only depict only system functionality.</a:t>
            </a:r>
          </a:p>
          <a:p>
            <a:pPr marL="609600" indent="-609600" eaLnBrk="0" hangingPunct="0">
              <a:lnSpc>
                <a:spcPct val="120000"/>
              </a:lnSpc>
              <a:spcBef>
                <a:spcPct val="0"/>
              </a:spcBef>
              <a:buFontTx/>
              <a:buAutoNum type="arabicPeriod" startAt="3"/>
            </a:pPr>
            <a:r>
              <a:rPr lang="en-US" sz="2400" dirty="0"/>
              <a:t>Avoid showing include and extends as much as possible unless you have to.</a:t>
            </a:r>
          </a:p>
          <a:p>
            <a:pPr marL="609600" indent="-609600" eaLnBrk="0" hangingPunct="0">
              <a:lnSpc>
                <a:spcPct val="120000"/>
              </a:lnSpc>
              <a:spcBef>
                <a:spcPct val="0"/>
              </a:spcBef>
              <a:buFontTx/>
              <a:buAutoNum type="arabicPeriod" startAt="3"/>
            </a:pPr>
            <a:r>
              <a:rPr lang="en-US" sz="2400" dirty="0"/>
              <a:t>KISS – Keep It Small and Simple</a:t>
            </a:r>
          </a:p>
        </p:txBody>
      </p:sp>
    </p:spTree>
    <p:extLst>
      <p:ext uri="{BB962C8B-B14F-4D97-AF65-F5344CB8AC3E}">
        <p14:creationId xmlns:p14="http://schemas.microsoft.com/office/powerpoint/2010/main" val="314016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Slide  14 (of  36)</a:t>
            </a:r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Use Case Diagram – Example</a:t>
            </a:r>
          </a:p>
        </p:txBody>
      </p:sp>
      <p:graphicFrame>
        <p:nvGraphicFramePr>
          <p:cNvPr id="482307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1055688" y="1989138"/>
          <a:ext cx="6127750" cy="438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142857" imgH="2467319" progId="Paint.Picture">
                  <p:embed/>
                </p:oleObj>
              </mc:Choice>
              <mc:Fallback>
                <p:oleObj name="Bitmap Image" r:id="rId3" imgW="4142857" imgH="2467319" progId="Paint.Picture">
                  <p:embed/>
                  <p:pic>
                    <p:nvPicPr>
                      <p:cNvPr id="4823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1989138"/>
                        <a:ext cx="6127750" cy="438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 cmpd="sng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344615" y="1242646"/>
            <a:ext cx="4994031" cy="5263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94521" y="1289892"/>
            <a:ext cx="419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Management System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2E4CD73-5A9D-4768-A751-07EA5A86C9A2}"/>
                  </a:ext>
                </a:extLst>
              </p14:cNvPr>
              <p14:cNvContentPartPr/>
              <p14:nvPr/>
            </p14:nvContentPartPr>
            <p14:xfrm>
              <a:off x="5649495" y="1599348"/>
              <a:ext cx="1212840" cy="606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2E4CD73-5A9D-4768-A751-07EA5A86C9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5175" y="1595028"/>
                <a:ext cx="122148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2350" name="Ink 482349">
                <a:extLst>
                  <a:ext uri="{FF2B5EF4-FFF2-40B4-BE49-F238E27FC236}">
                    <a16:creationId xmlns:a16="http://schemas.microsoft.com/office/drawing/2014/main" id="{293EDB6F-F2DF-459C-89D6-D0DD6C76C222}"/>
                  </a:ext>
                </a:extLst>
              </p14:cNvPr>
              <p14:cNvContentPartPr/>
              <p14:nvPr/>
            </p14:nvContentPartPr>
            <p14:xfrm>
              <a:off x="2706855" y="1611228"/>
              <a:ext cx="882000" cy="468720"/>
            </p14:xfrm>
          </p:contentPart>
        </mc:Choice>
        <mc:Fallback xmlns="">
          <p:pic>
            <p:nvPicPr>
              <p:cNvPr id="482350" name="Ink 482349">
                <a:extLst>
                  <a:ext uri="{FF2B5EF4-FFF2-40B4-BE49-F238E27FC236}">
                    <a16:creationId xmlns:a16="http://schemas.microsoft.com/office/drawing/2014/main" id="{293EDB6F-F2DF-459C-89D6-D0DD6C76C22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02535" y="1606908"/>
                <a:ext cx="89064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82351" name="Ink 482350">
                <a:extLst>
                  <a:ext uri="{FF2B5EF4-FFF2-40B4-BE49-F238E27FC236}">
                    <a16:creationId xmlns:a16="http://schemas.microsoft.com/office/drawing/2014/main" id="{B99B36AA-3DAC-4137-B2BA-2015C4A835C3}"/>
                  </a:ext>
                </a:extLst>
              </p14:cNvPr>
              <p14:cNvContentPartPr/>
              <p14:nvPr/>
            </p14:nvContentPartPr>
            <p14:xfrm>
              <a:off x="2849415" y="1798068"/>
              <a:ext cx="70560" cy="200880"/>
            </p14:xfrm>
          </p:contentPart>
        </mc:Choice>
        <mc:Fallback xmlns="">
          <p:pic>
            <p:nvPicPr>
              <p:cNvPr id="482351" name="Ink 482350">
                <a:extLst>
                  <a:ext uri="{FF2B5EF4-FFF2-40B4-BE49-F238E27FC236}">
                    <a16:creationId xmlns:a16="http://schemas.microsoft.com/office/drawing/2014/main" id="{B99B36AA-3DAC-4137-B2BA-2015C4A835C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45095" y="1793748"/>
                <a:ext cx="7920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82352" name="Ink 482351">
                <a:extLst>
                  <a:ext uri="{FF2B5EF4-FFF2-40B4-BE49-F238E27FC236}">
                    <a16:creationId xmlns:a16="http://schemas.microsoft.com/office/drawing/2014/main" id="{C608CB5F-22C1-4910-991F-F147D9EB86D0}"/>
                  </a:ext>
                </a:extLst>
              </p14:cNvPr>
              <p14:cNvContentPartPr/>
              <p14:nvPr/>
            </p14:nvContentPartPr>
            <p14:xfrm>
              <a:off x="2934015" y="1905708"/>
              <a:ext cx="66960" cy="83160"/>
            </p14:xfrm>
          </p:contentPart>
        </mc:Choice>
        <mc:Fallback xmlns="">
          <p:pic>
            <p:nvPicPr>
              <p:cNvPr id="482352" name="Ink 482351">
                <a:extLst>
                  <a:ext uri="{FF2B5EF4-FFF2-40B4-BE49-F238E27FC236}">
                    <a16:creationId xmlns:a16="http://schemas.microsoft.com/office/drawing/2014/main" id="{C608CB5F-22C1-4910-991F-F147D9EB86D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29695" y="1901388"/>
                <a:ext cx="7560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82353" name="Ink 482352">
                <a:extLst>
                  <a:ext uri="{FF2B5EF4-FFF2-40B4-BE49-F238E27FC236}">
                    <a16:creationId xmlns:a16="http://schemas.microsoft.com/office/drawing/2014/main" id="{95FA7D50-B8A0-4377-864B-140ABD96EAEF}"/>
                  </a:ext>
                </a:extLst>
              </p14:cNvPr>
              <p14:cNvContentPartPr/>
              <p14:nvPr/>
            </p14:nvContentPartPr>
            <p14:xfrm>
              <a:off x="3017175" y="1769268"/>
              <a:ext cx="117360" cy="226800"/>
            </p14:xfrm>
          </p:contentPart>
        </mc:Choice>
        <mc:Fallback xmlns="">
          <p:pic>
            <p:nvPicPr>
              <p:cNvPr id="482353" name="Ink 482352">
                <a:extLst>
                  <a:ext uri="{FF2B5EF4-FFF2-40B4-BE49-F238E27FC236}">
                    <a16:creationId xmlns:a16="http://schemas.microsoft.com/office/drawing/2014/main" id="{95FA7D50-B8A0-4377-864B-140ABD96EAE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12855" y="1764948"/>
                <a:ext cx="1260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82354" name="Ink 482353">
                <a:extLst>
                  <a:ext uri="{FF2B5EF4-FFF2-40B4-BE49-F238E27FC236}">
                    <a16:creationId xmlns:a16="http://schemas.microsoft.com/office/drawing/2014/main" id="{CAD3C0B6-5BEB-43D8-9DB6-87FE06905441}"/>
                  </a:ext>
                </a:extLst>
              </p14:cNvPr>
              <p14:cNvContentPartPr/>
              <p14:nvPr/>
            </p14:nvContentPartPr>
            <p14:xfrm>
              <a:off x="3085575" y="1804548"/>
              <a:ext cx="25560" cy="78480"/>
            </p14:xfrm>
          </p:contentPart>
        </mc:Choice>
        <mc:Fallback xmlns="">
          <p:pic>
            <p:nvPicPr>
              <p:cNvPr id="482354" name="Ink 482353">
                <a:extLst>
                  <a:ext uri="{FF2B5EF4-FFF2-40B4-BE49-F238E27FC236}">
                    <a16:creationId xmlns:a16="http://schemas.microsoft.com/office/drawing/2014/main" id="{CAD3C0B6-5BEB-43D8-9DB6-87FE0690544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81255" y="1800228"/>
                <a:ext cx="342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82355" name="Ink 482354">
                <a:extLst>
                  <a:ext uri="{FF2B5EF4-FFF2-40B4-BE49-F238E27FC236}">
                    <a16:creationId xmlns:a16="http://schemas.microsoft.com/office/drawing/2014/main" id="{F6699E35-055F-4DB2-A2F0-72B5092827AE}"/>
                  </a:ext>
                </a:extLst>
              </p14:cNvPr>
              <p14:cNvContentPartPr/>
              <p14:nvPr/>
            </p14:nvContentPartPr>
            <p14:xfrm>
              <a:off x="3182775" y="1737228"/>
              <a:ext cx="176040" cy="140400"/>
            </p14:xfrm>
          </p:contentPart>
        </mc:Choice>
        <mc:Fallback xmlns="">
          <p:pic>
            <p:nvPicPr>
              <p:cNvPr id="482355" name="Ink 482354">
                <a:extLst>
                  <a:ext uri="{FF2B5EF4-FFF2-40B4-BE49-F238E27FC236}">
                    <a16:creationId xmlns:a16="http://schemas.microsoft.com/office/drawing/2014/main" id="{F6699E35-055F-4DB2-A2F0-72B5092827A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78455" y="1732908"/>
                <a:ext cx="18468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82356" name="Ink 482355">
                <a:extLst>
                  <a:ext uri="{FF2B5EF4-FFF2-40B4-BE49-F238E27FC236}">
                    <a16:creationId xmlns:a16="http://schemas.microsoft.com/office/drawing/2014/main" id="{1CCA99B1-2039-4FC6-8C2B-8E361FF1ACE7}"/>
                  </a:ext>
                </a:extLst>
              </p14:cNvPr>
              <p14:cNvContentPartPr/>
              <p14:nvPr/>
            </p14:nvContentPartPr>
            <p14:xfrm>
              <a:off x="3154695" y="1750908"/>
              <a:ext cx="6120" cy="2880"/>
            </p14:xfrm>
          </p:contentPart>
        </mc:Choice>
        <mc:Fallback xmlns="">
          <p:pic>
            <p:nvPicPr>
              <p:cNvPr id="482356" name="Ink 482355">
                <a:extLst>
                  <a:ext uri="{FF2B5EF4-FFF2-40B4-BE49-F238E27FC236}">
                    <a16:creationId xmlns:a16="http://schemas.microsoft.com/office/drawing/2014/main" id="{1CCA99B1-2039-4FC6-8C2B-8E361FF1ACE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50375" y="1746588"/>
                <a:ext cx="1476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82404" name="Ink 482403">
                <a:extLst>
                  <a:ext uri="{FF2B5EF4-FFF2-40B4-BE49-F238E27FC236}">
                    <a16:creationId xmlns:a16="http://schemas.microsoft.com/office/drawing/2014/main" id="{6590B608-C659-404E-84FF-3EA2FB65A69C}"/>
                  </a:ext>
                </a:extLst>
              </p14:cNvPr>
              <p14:cNvContentPartPr/>
              <p14:nvPr/>
            </p14:nvContentPartPr>
            <p14:xfrm>
              <a:off x="5020935" y="1629588"/>
              <a:ext cx="207720" cy="264240"/>
            </p14:xfrm>
          </p:contentPart>
        </mc:Choice>
        <mc:Fallback xmlns="">
          <p:pic>
            <p:nvPicPr>
              <p:cNvPr id="482404" name="Ink 482403">
                <a:extLst>
                  <a:ext uri="{FF2B5EF4-FFF2-40B4-BE49-F238E27FC236}">
                    <a16:creationId xmlns:a16="http://schemas.microsoft.com/office/drawing/2014/main" id="{6590B608-C659-404E-84FF-3EA2FB65A69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16615" y="1625268"/>
                <a:ext cx="21636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82435" name="Ink 482434">
                <a:extLst>
                  <a:ext uri="{FF2B5EF4-FFF2-40B4-BE49-F238E27FC236}">
                    <a16:creationId xmlns:a16="http://schemas.microsoft.com/office/drawing/2014/main" id="{7BBE387C-B6AA-4118-B38D-AC0C95EF94DE}"/>
                  </a:ext>
                </a:extLst>
              </p14:cNvPr>
              <p14:cNvContentPartPr/>
              <p14:nvPr/>
            </p14:nvContentPartPr>
            <p14:xfrm>
              <a:off x="1573215" y="3236988"/>
              <a:ext cx="3960" cy="11880"/>
            </p14:xfrm>
          </p:contentPart>
        </mc:Choice>
        <mc:Fallback xmlns="">
          <p:pic>
            <p:nvPicPr>
              <p:cNvPr id="482435" name="Ink 482434">
                <a:extLst>
                  <a:ext uri="{FF2B5EF4-FFF2-40B4-BE49-F238E27FC236}">
                    <a16:creationId xmlns:a16="http://schemas.microsoft.com/office/drawing/2014/main" id="{7BBE387C-B6AA-4118-B38D-AC0C95EF94D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568895" y="3232668"/>
                <a:ext cx="12600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2446" name="Group 482445">
            <a:extLst>
              <a:ext uri="{FF2B5EF4-FFF2-40B4-BE49-F238E27FC236}">
                <a16:creationId xmlns:a16="http://schemas.microsoft.com/office/drawing/2014/main" id="{DE10540B-F50A-484B-93D7-FCDF5C72B344}"/>
              </a:ext>
            </a:extLst>
          </p:cNvPr>
          <p:cNvGrpSpPr/>
          <p:nvPr/>
        </p:nvGrpSpPr>
        <p:grpSpPr>
          <a:xfrm>
            <a:off x="1462695" y="1338348"/>
            <a:ext cx="118440" cy="1944720"/>
            <a:chOff x="1462695" y="1338348"/>
            <a:chExt cx="118440" cy="19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F046940-19C5-49E4-BD66-6DAC5F5797C3}"/>
                    </a:ext>
                  </a:extLst>
                </p14:cNvPr>
                <p14:cNvContentPartPr/>
                <p14:nvPr/>
              </p14:nvContentPartPr>
              <p14:xfrm>
                <a:off x="1462695" y="1338348"/>
                <a:ext cx="5400" cy="20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F046940-19C5-49E4-BD66-6DAC5F5797C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458375" y="1334028"/>
                  <a:ext cx="140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2438" name="Ink 482437">
                  <a:extLst>
                    <a:ext uri="{FF2B5EF4-FFF2-40B4-BE49-F238E27FC236}">
                      <a16:creationId xmlns:a16="http://schemas.microsoft.com/office/drawing/2014/main" id="{2EDBEC82-B782-42E7-8FBE-318A8F8219CA}"/>
                    </a:ext>
                  </a:extLst>
                </p14:cNvPr>
                <p14:cNvContentPartPr/>
                <p14:nvPr/>
              </p14:nvContentPartPr>
              <p14:xfrm>
                <a:off x="1553775" y="3268668"/>
                <a:ext cx="27360" cy="14400"/>
              </p14:xfrm>
            </p:contentPart>
          </mc:Choice>
          <mc:Fallback xmlns="">
            <p:pic>
              <p:nvPicPr>
                <p:cNvPr id="482438" name="Ink 482437">
                  <a:extLst>
                    <a:ext uri="{FF2B5EF4-FFF2-40B4-BE49-F238E27FC236}">
                      <a16:creationId xmlns:a16="http://schemas.microsoft.com/office/drawing/2014/main" id="{2EDBEC82-B782-42E7-8FBE-318A8F8219C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549455" y="3264348"/>
                  <a:ext cx="3600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2457" name="Group 482456">
            <a:extLst>
              <a:ext uri="{FF2B5EF4-FFF2-40B4-BE49-F238E27FC236}">
                <a16:creationId xmlns:a16="http://schemas.microsoft.com/office/drawing/2014/main" id="{74CE4E7F-60D7-4B3F-9B05-3BF5544FA4AE}"/>
              </a:ext>
            </a:extLst>
          </p:cNvPr>
          <p:cNvGrpSpPr/>
          <p:nvPr/>
        </p:nvGrpSpPr>
        <p:grpSpPr>
          <a:xfrm>
            <a:off x="794175" y="3713268"/>
            <a:ext cx="1182600" cy="2143080"/>
            <a:chOff x="794175" y="3713268"/>
            <a:chExt cx="1182600" cy="214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62C1538-E3A5-4D90-98D0-4372D9DF11D3}"/>
                    </a:ext>
                  </a:extLst>
                </p14:cNvPr>
                <p14:cNvContentPartPr/>
                <p14:nvPr/>
              </p14:nvContentPartPr>
              <p14:xfrm>
                <a:off x="1423095" y="4241028"/>
                <a:ext cx="40680" cy="89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62C1538-E3A5-4D90-98D0-4372D9DF11D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418775" y="4236708"/>
                  <a:ext cx="493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59C9B6E-87B0-49D0-907E-98C9DCF3D3C5}"/>
                    </a:ext>
                  </a:extLst>
                </p14:cNvPr>
                <p14:cNvContentPartPr/>
                <p14:nvPr/>
              </p14:nvContentPartPr>
              <p14:xfrm>
                <a:off x="1659255" y="4264788"/>
                <a:ext cx="12240" cy="29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59C9B6E-87B0-49D0-907E-98C9DCF3D3C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654935" y="4260468"/>
                  <a:ext cx="208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2447" name="Ink 482446">
                  <a:extLst>
                    <a:ext uri="{FF2B5EF4-FFF2-40B4-BE49-F238E27FC236}">
                      <a16:creationId xmlns:a16="http://schemas.microsoft.com/office/drawing/2014/main" id="{EE80C663-C2D3-4345-A65A-BBF25D35F504}"/>
                    </a:ext>
                  </a:extLst>
                </p14:cNvPr>
                <p14:cNvContentPartPr/>
                <p14:nvPr/>
              </p14:nvContentPartPr>
              <p14:xfrm>
                <a:off x="1575015" y="4694988"/>
                <a:ext cx="401760" cy="430560"/>
              </p14:xfrm>
            </p:contentPart>
          </mc:Choice>
          <mc:Fallback xmlns="">
            <p:pic>
              <p:nvPicPr>
                <p:cNvPr id="482447" name="Ink 482446">
                  <a:extLst>
                    <a:ext uri="{FF2B5EF4-FFF2-40B4-BE49-F238E27FC236}">
                      <a16:creationId xmlns:a16="http://schemas.microsoft.com/office/drawing/2014/main" id="{EE80C663-C2D3-4345-A65A-BBF25D35F50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570695" y="4690668"/>
                  <a:ext cx="41040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82448" name="Ink 482447">
                  <a:extLst>
                    <a:ext uri="{FF2B5EF4-FFF2-40B4-BE49-F238E27FC236}">
                      <a16:creationId xmlns:a16="http://schemas.microsoft.com/office/drawing/2014/main" id="{2B174885-4200-4FB8-8C8C-D5E03C4812D3}"/>
                    </a:ext>
                  </a:extLst>
                </p14:cNvPr>
                <p14:cNvContentPartPr/>
                <p14:nvPr/>
              </p14:nvContentPartPr>
              <p14:xfrm>
                <a:off x="1811175" y="5132748"/>
                <a:ext cx="159480" cy="723600"/>
              </p14:xfrm>
            </p:contentPart>
          </mc:Choice>
          <mc:Fallback xmlns="">
            <p:pic>
              <p:nvPicPr>
                <p:cNvPr id="482448" name="Ink 482447">
                  <a:extLst>
                    <a:ext uri="{FF2B5EF4-FFF2-40B4-BE49-F238E27FC236}">
                      <a16:creationId xmlns:a16="http://schemas.microsoft.com/office/drawing/2014/main" id="{2B174885-4200-4FB8-8C8C-D5E03C4812D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806855" y="5128428"/>
                  <a:ext cx="16812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82449" name="Ink 482448">
                  <a:extLst>
                    <a:ext uri="{FF2B5EF4-FFF2-40B4-BE49-F238E27FC236}">
                      <a16:creationId xmlns:a16="http://schemas.microsoft.com/office/drawing/2014/main" id="{C3441EDD-7F88-4827-B1E5-72EBABDF2068}"/>
                    </a:ext>
                  </a:extLst>
                </p14:cNvPr>
                <p14:cNvContentPartPr/>
                <p14:nvPr/>
              </p14:nvContentPartPr>
              <p14:xfrm>
                <a:off x="1689135" y="5263068"/>
                <a:ext cx="265320" cy="194040"/>
              </p14:xfrm>
            </p:contentPart>
          </mc:Choice>
          <mc:Fallback xmlns="">
            <p:pic>
              <p:nvPicPr>
                <p:cNvPr id="482449" name="Ink 482448">
                  <a:extLst>
                    <a:ext uri="{FF2B5EF4-FFF2-40B4-BE49-F238E27FC236}">
                      <a16:creationId xmlns:a16="http://schemas.microsoft.com/office/drawing/2014/main" id="{C3441EDD-7F88-4827-B1E5-72EBABDF206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684815" y="5258748"/>
                  <a:ext cx="2739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82451" name="Ink 482450">
                  <a:extLst>
                    <a:ext uri="{FF2B5EF4-FFF2-40B4-BE49-F238E27FC236}">
                      <a16:creationId xmlns:a16="http://schemas.microsoft.com/office/drawing/2014/main" id="{56864712-E313-40C8-AC97-577D5EADD8DC}"/>
                    </a:ext>
                  </a:extLst>
                </p14:cNvPr>
                <p14:cNvContentPartPr/>
                <p14:nvPr/>
              </p14:nvContentPartPr>
              <p14:xfrm>
                <a:off x="1063455" y="3713268"/>
                <a:ext cx="589680" cy="1825920"/>
              </p14:xfrm>
            </p:contentPart>
          </mc:Choice>
          <mc:Fallback xmlns="">
            <p:pic>
              <p:nvPicPr>
                <p:cNvPr id="482451" name="Ink 482450">
                  <a:extLst>
                    <a:ext uri="{FF2B5EF4-FFF2-40B4-BE49-F238E27FC236}">
                      <a16:creationId xmlns:a16="http://schemas.microsoft.com/office/drawing/2014/main" id="{56864712-E313-40C8-AC97-577D5EADD8D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59135" y="3708948"/>
                  <a:ext cx="598320" cy="18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82452" name="Ink 482451">
                  <a:extLst>
                    <a:ext uri="{FF2B5EF4-FFF2-40B4-BE49-F238E27FC236}">
                      <a16:creationId xmlns:a16="http://schemas.microsoft.com/office/drawing/2014/main" id="{7C30AE8D-B696-4DE4-86AE-4343F53F588E}"/>
                    </a:ext>
                  </a:extLst>
                </p14:cNvPr>
                <p14:cNvContentPartPr/>
                <p14:nvPr/>
              </p14:nvContentPartPr>
              <p14:xfrm>
                <a:off x="938175" y="4553148"/>
                <a:ext cx="228600" cy="158760"/>
              </p14:xfrm>
            </p:contentPart>
          </mc:Choice>
          <mc:Fallback xmlns="">
            <p:pic>
              <p:nvPicPr>
                <p:cNvPr id="482452" name="Ink 482451">
                  <a:extLst>
                    <a:ext uri="{FF2B5EF4-FFF2-40B4-BE49-F238E27FC236}">
                      <a16:creationId xmlns:a16="http://schemas.microsoft.com/office/drawing/2014/main" id="{7C30AE8D-B696-4DE4-86AE-4343F53F588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33855" y="4548828"/>
                  <a:ext cx="237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82453" name="Ink 482452">
                  <a:extLst>
                    <a:ext uri="{FF2B5EF4-FFF2-40B4-BE49-F238E27FC236}">
                      <a16:creationId xmlns:a16="http://schemas.microsoft.com/office/drawing/2014/main" id="{EF8F8290-56D8-4903-9077-B8123BFEC713}"/>
                    </a:ext>
                  </a:extLst>
                </p14:cNvPr>
                <p14:cNvContentPartPr/>
                <p14:nvPr/>
              </p14:nvContentPartPr>
              <p14:xfrm>
                <a:off x="988575" y="4572948"/>
                <a:ext cx="4320" cy="4320"/>
              </p14:xfrm>
            </p:contentPart>
          </mc:Choice>
          <mc:Fallback xmlns="">
            <p:pic>
              <p:nvPicPr>
                <p:cNvPr id="482453" name="Ink 482452">
                  <a:extLst>
                    <a:ext uri="{FF2B5EF4-FFF2-40B4-BE49-F238E27FC236}">
                      <a16:creationId xmlns:a16="http://schemas.microsoft.com/office/drawing/2014/main" id="{EF8F8290-56D8-4903-9077-B8123BFEC71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84255" y="4568628"/>
                  <a:ext cx="1296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82454" name="Ink 482453">
                  <a:extLst>
                    <a:ext uri="{FF2B5EF4-FFF2-40B4-BE49-F238E27FC236}">
                      <a16:creationId xmlns:a16="http://schemas.microsoft.com/office/drawing/2014/main" id="{AC892EBF-D562-4B59-A01C-C686EF0583DA}"/>
                    </a:ext>
                  </a:extLst>
                </p14:cNvPr>
                <p14:cNvContentPartPr/>
                <p14:nvPr/>
              </p14:nvContentPartPr>
              <p14:xfrm>
                <a:off x="906855" y="4647828"/>
                <a:ext cx="79560" cy="164880"/>
              </p14:xfrm>
            </p:contentPart>
          </mc:Choice>
          <mc:Fallback xmlns="">
            <p:pic>
              <p:nvPicPr>
                <p:cNvPr id="482454" name="Ink 482453">
                  <a:extLst>
                    <a:ext uri="{FF2B5EF4-FFF2-40B4-BE49-F238E27FC236}">
                      <a16:creationId xmlns:a16="http://schemas.microsoft.com/office/drawing/2014/main" id="{AC892EBF-D562-4B59-A01C-C686EF0583D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2535" y="4643508"/>
                  <a:ext cx="88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82455" name="Ink 482454">
                  <a:extLst>
                    <a:ext uri="{FF2B5EF4-FFF2-40B4-BE49-F238E27FC236}">
                      <a16:creationId xmlns:a16="http://schemas.microsoft.com/office/drawing/2014/main" id="{9ABCCC2F-2074-4637-8977-7F03BA0827E8}"/>
                    </a:ext>
                  </a:extLst>
                </p14:cNvPr>
                <p14:cNvContentPartPr/>
                <p14:nvPr/>
              </p14:nvContentPartPr>
              <p14:xfrm>
                <a:off x="794175" y="4618668"/>
                <a:ext cx="115200" cy="222840"/>
              </p14:xfrm>
            </p:contentPart>
          </mc:Choice>
          <mc:Fallback xmlns="">
            <p:pic>
              <p:nvPicPr>
                <p:cNvPr id="482455" name="Ink 482454">
                  <a:extLst>
                    <a:ext uri="{FF2B5EF4-FFF2-40B4-BE49-F238E27FC236}">
                      <a16:creationId xmlns:a16="http://schemas.microsoft.com/office/drawing/2014/main" id="{9ABCCC2F-2074-4637-8977-7F03BA0827E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9855" y="4614348"/>
                  <a:ext cx="1238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2456" name="Ink 482455">
                  <a:extLst>
                    <a:ext uri="{FF2B5EF4-FFF2-40B4-BE49-F238E27FC236}">
                      <a16:creationId xmlns:a16="http://schemas.microsoft.com/office/drawing/2014/main" id="{C4FB57E1-5CC9-42A4-9430-2E3E9913394A}"/>
                    </a:ext>
                  </a:extLst>
                </p14:cNvPr>
                <p14:cNvContentPartPr/>
                <p14:nvPr/>
              </p14:nvContentPartPr>
              <p14:xfrm>
                <a:off x="808935" y="4757268"/>
                <a:ext cx="190800" cy="63720"/>
              </p14:xfrm>
            </p:contentPart>
          </mc:Choice>
          <mc:Fallback xmlns="">
            <p:pic>
              <p:nvPicPr>
                <p:cNvPr id="482456" name="Ink 482455">
                  <a:extLst>
                    <a:ext uri="{FF2B5EF4-FFF2-40B4-BE49-F238E27FC236}">
                      <a16:creationId xmlns:a16="http://schemas.microsoft.com/office/drawing/2014/main" id="{C4FB57E1-5CC9-42A4-9430-2E3E9913394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04615" y="4752948"/>
                  <a:ext cx="19944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2466" name="Group 482465">
            <a:extLst>
              <a:ext uri="{FF2B5EF4-FFF2-40B4-BE49-F238E27FC236}">
                <a16:creationId xmlns:a16="http://schemas.microsoft.com/office/drawing/2014/main" id="{78A3BFB9-619B-4ADB-B653-72C982037748}"/>
              </a:ext>
            </a:extLst>
          </p:cNvPr>
          <p:cNvGrpSpPr/>
          <p:nvPr/>
        </p:nvGrpSpPr>
        <p:grpSpPr>
          <a:xfrm>
            <a:off x="173895" y="4401588"/>
            <a:ext cx="398160" cy="1073520"/>
            <a:chOff x="173895" y="4401588"/>
            <a:chExt cx="398160" cy="10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82458" name="Ink 482457">
                  <a:extLst>
                    <a:ext uri="{FF2B5EF4-FFF2-40B4-BE49-F238E27FC236}">
                      <a16:creationId xmlns:a16="http://schemas.microsoft.com/office/drawing/2014/main" id="{C8042885-04F3-43B6-AD74-5573AFD92B35}"/>
                    </a:ext>
                  </a:extLst>
                </p14:cNvPr>
                <p14:cNvContentPartPr/>
                <p14:nvPr/>
              </p14:nvContentPartPr>
              <p14:xfrm>
                <a:off x="173895" y="4401588"/>
                <a:ext cx="241560" cy="390600"/>
              </p14:xfrm>
            </p:contentPart>
          </mc:Choice>
          <mc:Fallback xmlns="">
            <p:pic>
              <p:nvPicPr>
                <p:cNvPr id="482458" name="Ink 482457">
                  <a:extLst>
                    <a:ext uri="{FF2B5EF4-FFF2-40B4-BE49-F238E27FC236}">
                      <a16:creationId xmlns:a16="http://schemas.microsoft.com/office/drawing/2014/main" id="{C8042885-04F3-43B6-AD74-5573AFD92B3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69575" y="4397268"/>
                  <a:ext cx="2502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82459" name="Ink 482458">
                  <a:extLst>
                    <a:ext uri="{FF2B5EF4-FFF2-40B4-BE49-F238E27FC236}">
                      <a16:creationId xmlns:a16="http://schemas.microsoft.com/office/drawing/2014/main" id="{F02142F3-42C5-4078-81B2-59456F48CDF7}"/>
                    </a:ext>
                  </a:extLst>
                </p14:cNvPr>
                <p14:cNvContentPartPr/>
                <p14:nvPr/>
              </p14:nvContentPartPr>
              <p14:xfrm>
                <a:off x="352815" y="4740708"/>
                <a:ext cx="219240" cy="734400"/>
              </p14:xfrm>
            </p:contentPart>
          </mc:Choice>
          <mc:Fallback xmlns="">
            <p:pic>
              <p:nvPicPr>
                <p:cNvPr id="482459" name="Ink 482458">
                  <a:extLst>
                    <a:ext uri="{FF2B5EF4-FFF2-40B4-BE49-F238E27FC236}">
                      <a16:creationId xmlns:a16="http://schemas.microsoft.com/office/drawing/2014/main" id="{F02142F3-42C5-4078-81B2-59456F48CDF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48495" y="4736388"/>
                  <a:ext cx="227880" cy="7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82460" name="Ink 482459">
                  <a:extLst>
                    <a:ext uri="{FF2B5EF4-FFF2-40B4-BE49-F238E27FC236}">
                      <a16:creationId xmlns:a16="http://schemas.microsoft.com/office/drawing/2014/main" id="{252B678D-1992-40F6-817B-9CCB90E2965E}"/>
                    </a:ext>
                  </a:extLst>
                </p14:cNvPr>
                <p14:cNvContentPartPr/>
                <p14:nvPr/>
              </p14:nvContentPartPr>
              <p14:xfrm>
                <a:off x="294855" y="4818108"/>
                <a:ext cx="234000" cy="309240"/>
              </p14:xfrm>
            </p:contentPart>
          </mc:Choice>
          <mc:Fallback xmlns="">
            <p:pic>
              <p:nvPicPr>
                <p:cNvPr id="482460" name="Ink 482459">
                  <a:extLst>
                    <a:ext uri="{FF2B5EF4-FFF2-40B4-BE49-F238E27FC236}">
                      <a16:creationId xmlns:a16="http://schemas.microsoft.com/office/drawing/2014/main" id="{252B678D-1992-40F6-817B-9CCB90E2965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0535" y="4813788"/>
                  <a:ext cx="242640" cy="31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2465" name="Group 482464">
            <a:extLst>
              <a:ext uri="{FF2B5EF4-FFF2-40B4-BE49-F238E27FC236}">
                <a16:creationId xmlns:a16="http://schemas.microsoft.com/office/drawing/2014/main" id="{C91E9E1D-5663-4BC0-B692-C95A5369D01F}"/>
              </a:ext>
            </a:extLst>
          </p:cNvPr>
          <p:cNvGrpSpPr/>
          <p:nvPr/>
        </p:nvGrpSpPr>
        <p:grpSpPr>
          <a:xfrm>
            <a:off x="47175" y="3655668"/>
            <a:ext cx="429120" cy="527760"/>
            <a:chOff x="47175" y="3655668"/>
            <a:chExt cx="429120" cy="5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2461" name="Ink 482460">
                  <a:extLst>
                    <a:ext uri="{FF2B5EF4-FFF2-40B4-BE49-F238E27FC236}">
                      <a16:creationId xmlns:a16="http://schemas.microsoft.com/office/drawing/2014/main" id="{294E3A1A-45B3-47D5-9738-33AC082BC26C}"/>
                    </a:ext>
                  </a:extLst>
                </p14:cNvPr>
                <p14:cNvContentPartPr/>
                <p14:nvPr/>
              </p14:nvContentPartPr>
              <p14:xfrm>
                <a:off x="47175" y="3798588"/>
                <a:ext cx="259920" cy="384840"/>
              </p14:xfrm>
            </p:contentPart>
          </mc:Choice>
          <mc:Fallback xmlns="">
            <p:pic>
              <p:nvPicPr>
                <p:cNvPr id="482461" name="Ink 482460">
                  <a:extLst>
                    <a:ext uri="{FF2B5EF4-FFF2-40B4-BE49-F238E27FC236}">
                      <a16:creationId xmlns:a16="http://schemas.microsoft.com/office/drawing/2014/main" id="{294E3A1A-45B3-47D5-9738-33AC082BC26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2855" y="3794268"/>
                  <a:ext cx="2685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82462" name="Ink 482461">
                  <a:extLst>
                    <a:ext uri="{FF2B5EF4-FFF2-40B4-BE49-F238E27FC236}">
                      <a16:creationId xmlns:a16="http://schemas.microsoft.com/office/drawing/2014/main" id="{1982C996-7FDE-4BFC-A283-8CFDC276B3F0}"/>
                    </a:ext>
                  </a:extLst>
                </p14:cNvPr>
                <p14:cNvContentPartPr/>
                <p14:nvPr/>
              </p14:nvContentPartPr>
              <p14:xfrm>
                <a:off x="226455" y="3857628"/>
                <a:ext cx="106200" cy="250560"/>
              </p14:xfrm>
            </p:contentPart>
          </mc:Choice>
          <mc:Fallback xmlns="">
            <p:pic>
              <p:nvPicPr>
                <p:cNvPr id="482462" name="Ink 482461">
                  <a:extLst>
                    <a:ext uri="{FF2B5EF4-FFF2-40B4-BE49-F238E27FC236}">
                      <a16:creationId xmlns:a16="http://schemas.microsoft.com/office/drawing/2014/main" id="{1982C996-7FDE-4BFC-A283-8CFDC276B3F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22135" y="3853308"/>
                  <a:ext cx="1148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82463" name="Ink 482462">
                  <a:extLst>
                    <a:ext uri="{FF2B5EF4-FFF2-40B4-BE49-F238E27FC236}">
                      <a16:creationId xmlns:a16="http://schemas.microsoft.com/office/drawing/2014/main" id="{33E03D7C-879E-47A5-9BA9-A28E02C27425}"/>
                    </a:ext>
                  </a:extLst>
                </p14:cNvPr>
                <p14:cNvContentPartPr/>
                <p14:nvPr/>
              </p14:nvContentPartPr>
              <p14:xfrm>
                <a:off x="305295" y="3863388"/>
                <a:ext cx="64440" cy="146520"/>
              </p14:xfrm>
            </p:contentPart>
          </mc:Choice>
          <mc:Fallback xmlns="">
            <p:pic>
              <p:nvPicPr>
                <p:cNvPr id="482463" name="Ink 482462">
                  <a:extLst>
                    <a:ext uri="{FF2B5EF4-FFF2-40B4-BE49-F238E27FC236}">
                      <a16:creationId xmlns:a16="http://schemas.microsoft.com/office/drawing/2014/main" id="{33E03D7C-879E-47A5-9BA9-A28E02C2742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0975" y="3859068"/>
                  <a:ext cx="730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2464" name="Ink 482463">
                  <a:extLst>
                    <a:ext uri="{FF2B5EF4-FFF2-40B4-BE49-F238E27FC236}">
                      <a16:creationId xmlns:a16="http://schemas.microsoft.com/office/drawing/2014/main" id="{414693B4-2965-4757-BCDD-7EA4386303D2}"/>
                    </a:ext>
                  </a:extLst>
                </p14:cNvPr>
                <p14:cNvContentPartPr/>
                <p14:nvPr/>
              </p14:nvContentPartPr>
              <p14:xfrm>
                <a:off x="392415" y="3655668"/>
                <a:ext cx="83880" cy="282240"/>
              </p14:xfrm>
            </p:contentPart>
          </mc:Choice>
          <mc:Fallback xmlns="">
            <p:pic>
              <p:nvPicPr>
                <p:cNvPr id="482464" name="Ink 482463">
                  <a:extLst>
                    <a:ext uri="{FF2B5EF4-FFF2-40B4-BE49-F238E27FC236}">
                      <a16:creationId xmlns:a16="http://schemas.microsoft.com/office/drawing/2014/main" id="{414693B4-2965-4757-BCDD-7EA4386303D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88095" y="3651348"/>
                  <a:ext cx="9252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2471" name="Group 482470">
            <a:extLst>
              <a:ext uri="{FF2B5EF4-FFF2-40B4-BE49-F238E27FC236}">
                <a16:creationId xmlns:a16="http://schemas.microsoft.com/office/drawing/2014/main" id="{1FA3ADD9-04CF-478C-94F1-032D3A978CBF}"/>
              </a:ext>
            </a:extLst>
          </p:cNvPr>
          <p:cNvGrpSpPr/>
          <p:nvPr/>
        </p:nvGrpSpPr>
        <p:grpSpPr>
          <a:xfrm>
            <a:off x="1433175" y="5849868"/>
            <a:ext cx="591120" cy="410760"/>
            <a:chOff x="1433175" y="5849868"/>
            <a:chExt cx="591120" cy="41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82467" name="Ink 482466">
                  <a:extLst>
                    <a:ext uri="{FF2B5EF4-FFF2-40B4-BE49-F238E27FC236}">
                      <a16:creationId xmlns:a16="http://schemas.microsoft.com/office/drawing/2014/main" id="{CAEFFAE7-639A-4D89-8992-3F9314133562}"/>
                    </a:ext>
                  </a:extLst>
                </p14:cNvPr>
                <p14:cNvContentPartPr/>
                <p14:nvPr/>
              </p14:nvContentPartPr>
              <p14:xfrm>
                <a:off x="1433175" y="5976228"/>
                <a:ext cx="154440" cy="284400"/>
              </p14:xfrm>
            </p:contentPart>
          </mc:Choice>
          <mc:Fallback xmlns="">
            <p:pic>
              <p:nvPicPr>
                <p:cNvPr id="482467" name="Ink 482466">
                  <a:extLst>
                    <a:ext uri="{FF2B5EF4-FFF2-40B4-BE49-F238E27FC236}">
                      <a16:creationId xmlns:a16="http://schemas.microsoft.com/office/drawing/2014/main" id="{CAEFFAE7-639A-4D89-8992-3F931413356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428855" y="5971908"/>
                  <a:ext cx="1630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2468" name="Ink 482467">
                  <a:extLst>
                    <a:ext uri="{FF2B5EF4-FFF2-40B4-BE49-F238E27FC236}">
                      <a16:creationId xmlns:a16="http://schemas.microsoft.com/office/drawing/2014/main" id="{0F4F4C3C-637D-4463-B098-F4D665246CC1}"/>
                    </a:ext>
                  </a:extLst>
                </p14:cNvPr>
                <p14:cNvContentPartPr/>
                <p14:nvPr/>
              </p14:nvContentPartPr>
              <p14:xfrm>
                <a:off x="1492215" y="6098628"/>
                <a:ext cx="110160" cy="103320"/>
              </p14:xfrm>
            </p:contentPart>
          </mc:Choice>
          <mc:Fallback xmlns="">
            <p:pic>
              <p:nvPicPr>
                <p:cNvPr id="482468" name="Ink 482467">
                  <a:extLst>
                    <a:ext uri="{FF2B5EF4-FFF2-40B4-BE49-F238E27FC236}">
                      <a16:creationId xmlns:a16="http://schemas.microsoft.com/office/drawing/2014/main" id="{0F4F4C3C-637D-4463-B098-F4D665246CC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487895" y="6094308"/>
                  <a:ext cx="118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2469" name="Ink 482468">
                  <a:extLst>
                    <a:ext uri="{FF2B5EF4-FFF2-40B4-BE49-F238E27FC236}">
                      <a16:creationId xmlns:a16="http://schemas.microsoft.com/office/drawing/2014/main" id="{AE09CCB2-8C16-44D9-A894-7D76BFE59755}"/>
                    </a:ext>
                  </a:extLst>
                </p14:cNvPr>
                <p14:cNvContentPartPr/>
                <p14:nvPr/>
              </p14:nvContentPartPr>
              <p14:xfrm>
                <a:off x="1612455" y="5886948"/>
                <a:ext cx="411840" cy="277920"/>
              </p14:xfrm>
            </p:contentPart>
          </mc:Choice>
          <mc:Fallback xmlns="">
            <p:pic>
              <p:nvPicPr>
                <p:cNvPr id="482469" name="Ink 482468">
                  <a:extLst>
                    <a:ext uri="{FF2B5EF4-FFF2-40B4-BE49-F238E27FC236}">
                      <a16:creationId xmlns:a16="http://schemas.microsoft.com/office/drawing/2014/main" id="{AE09CCB2-8C16-44D9-A894-7D76BFE5975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608135" y="5882628"/>
                  <a:ext cx="4204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82470" name="Ink 482469">
                  <a:extLst>
                    <a:ext uri="{FF2B5EF4-FFF2-40B4-BE49-F238E27FC236}">
                      <a16:creationId xmlns:a16="http://schemas.microsoft.com/office/drawing/2014/main" id="{FFFE017C-0ACA-4DB5-9674-B0306D3C715B}"/>
                    </a:ext>
                  </a:extLst>
                </p14:cNvPr>
                <p14:cNvContentPartPr/>
                <p14:nvPr/>
              </p14:nvContentPartPr>
              <p14:xfrm>
                <a:off x="1745655" y="5849868"/>
                <a:ext cx="26640" cy="2160"/>
              </p14:xfrm>
            </p:contentPart>
          </mc:Choice>
          <mc:Fallback xmlns="">
            <p:pic>
              <p:nvPicPr>
                <p:cNvPr id="482470" name="Ink 482469">
                  <a:extLst>
                    <a:ext uri="{FF2B5EF4-FFF2-40B4-BE49-F238E27FC236}">
                      <a16:creationId xmlns:a16="http://schemas.microsoft.com/office/drawing/2014/main" id="{FFFE017C-0ACA-4DB5-9674-B0306D3C715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741335" y="5845548"/>
                  <a:ext cx="35280" cy="1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82477" name="Ink 482476">
                <a:extLst>
                  <a:ext uri="{FF2B5EF4-FFF2-40B4-BE49-F238E27FC236}">
                    <a16:creationId xmlns:a16="http://schemas.microsoft.com/office/drawing/2014/main" id="{0DCEA74F-77FE-4CB8-94ED-65630114B10C}"/>
                  </a:ext>
                </a:extLst>
              </p14:cNvPr>
              <p14:cNvContentPartPr/>
              <p14:nvPr/>
            </p14:nvContentPartPr>
            <p14:xfrm>
              <a:off x="4259175" y="5807028"/>
              <a:ext cx="11880" cy="11160"/>
            </p14:xfrm>
          </p:contentPart>
        </mc:Choice>
        <mc:Fallback xmlns="">
          <p:pic>
            <p:nvPicPr>
              <p:cNvPr id="482477" name="Ink 482476">
                <a:extLst>
                  <a:ext uri="{FF2B5EF4-FFF2-40B4-BE49-F238E27FC236}">
                    <a16:creationId xmlns:a16="http://schemas.microsoft.com/office/drawing/2014/main" id="{0DCEA74F-77FE-4CB8-94ED-65630114B10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254855" y="5802708"/>
                <a:ext cx="205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82481" name="Ink 482480">
                <a:extLst>
                  <a:ext uri="{FF2B5EF4-FFF2-40B4-BE49-F238E27FC236}">
                    <a16:creationId xmlns:a16="http://schemas.microsoft.com/office/drawing/2014/main" id="{5137390D-D794-48D1-A0BD-727B4280471E}"/>
                  </a:ext>
                </a:extLst>
              </p14:cNvPr>
              <p14:cNvContentPartPr/>
              <p14:nvPr/>
            </p14:nvContentPartPr>
            <p14:xfrm>
              <a:off x="7569375" y="3442548"/>
              <a:ext cx="727920" cy="373320"/>
            </p14:xfrm>
          </p:contentPart>
        </mc:Choice>
        <mc:Fallback xmlns="">
          <p:pic>
            <p:nvPicPr>
              <p:cNvPr id="482481" name="Ink 482480">
                <a:extLst>
                  <a:ext uri="{FF2B5EF4-FFF2-40B4-BE49-F238E27FC236}">
                    <a16:creationId xmlns:a16="http://schemas.microsoft.com/office/drawing/2014/main" id="{5137390D-D794-48D1-A0BD-727B4280471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565055" y="3438228"/>
                <a:ext cx="736560" cy="38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2497" name="Group 482496">
            <a:extLst>
              <a:ext uri="{FF2B5EF4-FFF2-40B4-BE49-F238E27FC236}">
                <a16:creationId xmlns:a16="http://schemas.microsoft.com/office/drawing/2014/main" id="{08CB937B-3127-4AC0-BC09-A5F8E1F01E5B}"/>
              </a:ext>
            </a:extLst>
          </p:cNvPr>
          <p:cNvGrpSpPr/>
          <p:nvPr/>
        </p:nvGrpSpPr>
        <p:grpSpPr>
          <a:xfrm>
            <a:off x="3587055" y="70788"/>
            <a:ext cx="5225040" cy="6569640"/>
            <a:chOff x="3587055" y="70788"/>
            <a:chExt cx="5225040" cy="65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2E9ECF3-181B-4D3A-82C0-5233FC7F6C30}"/>
                    </a:ext>
                  </a:extLst>
                </p14:cNvPr>
                <p14:cNvContentPartPr/>
                <p14:nvPr/>
              </p14:nvContentPartPr>
              <p14:xfrm>
                <a:off x="4893135" y="1992108"/>
                <a:ext cx="360360" cy="315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2E9ECF3-181B-4D3A-82C0-5233FC7F6C3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888815" y="1987788"/>
                  <a:ext cx="3690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5EC00AC-1070-48F7-82CD-F7DE268A38D9}"/>
                    </a:ext>
                  </a:extLst>
                </p14:cNvPr>
                <p14:cNvContentPartPr/>
                <p14:nvPr/>
              </p14:nvContentPartPr>
              <p14:xfrm>
                <a:off x="5124615" y="1949268"/>
                <a:ext cx="194400" cy="178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5EC00AC-1070-48F7-82CD-F7DE268A38D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120295" y="1944948"/>
                  <a:ext cx="2030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AC447A-64B3-4F94-81F1-81C73D0BF32C}"/>
                    </a:ext>
                  </a:extLst>
                </p14:cNvPr>
                <p14:cNvContentPartPr/>
                <p14:nvPr/>
              </p14:nvContentPartPr>
              <p14:xfrm>
                <a:off x="5367975" y="1648668"/>
                <a:ext cx="297720" cy="439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AC447A-64B3-4F94-81F1-81C73D0BF32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363655" y="1644348"/>
                  <a:ext cx="30636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15E135-E857-4691-A63E-97B3C3C53F23}"/>
                    </a:ext>
                  </a:extLst>
                </p14:cNvPr>
                <p14:cNvContentPartPr/>
                <p14:nvPr/>
              </p14:nvContentPartPr>
              <p14:xfrm>
                <a:off x="5648775" y="1845228"/>
                <a:ext cx="113400" cy="181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15E135-E857-4691-A63E-97B3C3C53F2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644455" y="1840908"/>
                  <a:ext cx="1220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093ADEC-CFFA-4BD8-8963-C437A1C32864}"/>
                    </a:ext>
                  </a:extLst>
                </p14:cNvPr>
                <p14:cNvContentPartPr/>
                <p14:nvPr/>
              </p14:nvContentPartPr>
              <p14:xfrm>
                <a:off x="5794215" y="1742628"/>
                <a:ext cx="142920" cy="22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093ADEC-CFFA-4BD8-8963-C437A1C3286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789895" y="1738308"/>
                  <a:ext cx="1515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E260712-AEC4-47D1-9A21-348571895AB8}"/>
                    </a:ext>
                  </a:extLst>
                </p14:cNvPr>
                <p14:cNvContentPartPr/>
                <p14:nvPr/>
              </p14:nvContentPartPr>
              <p14:xfrm>
                <a:off x="6110655" y="1444548"/>
                <a:ext cx="175680" cy="433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260712-AEC4-47D1-9A21-348571895AB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106335" y="1440228"/>
                  <a:ext cx="1843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FB38034-FCB8-4B6A-894A-3EFF84E8586D}"/>
                    </a:ext>
                  </a:extLst>
                </p14:cNvPr>
                <p14:cNvContentPartPr/>
                <p14:nvPr/>
              </p14:nvContentPartPr>
              <p14:xfrm>
                <a:off x="6247815" y="1500708"/>
                <a:ext cx="389520" cy="302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FB38034-FCB8-4B6A-894A-3EFF84E8586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243495" y="1496388"/>
                  <a:ext cx="3981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7135C1C-6545-4D96-831A-65A9BD83FF4D}"/>
                    </a:ext>
                  </a:extLst>
                </p14:cNvPr>
                <p14:cNvContentPartPr/>
                <p14:nvPr/>
              </p14:nvContentPartPr>
              <p14:xfrm>
                <a:off x="6651375" y="1446708"/>
                <a:ext cx="289440" cy="223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7135C1C-6545-4D96-831A-65A9BD83FF4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647055" y="1442388"/>
                  <a:ext cx="2980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E2D5D15-F49F-4E22-93FF-BCCF7BFE615F}"/>
                    </a:ext>
                  </a:extLst>
                </p14:cNvPr>
                <p14:cNvContentPartPr/>
                <p14:nvPr/>
              </p14:nvContentPartPr>
              <p14:xfrm>
                <a:off x="6946215" y="1450668"/>
                <a:ext cx="51480" cy="162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E2D5D15-F49F-4E22-93FF-BCCF7BFE615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41895" y="1446348"/>
                  <a:ext cx="601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82334" name="Ink 482333">
                  <a:extLst>
                    <a:ext uri="{FF2B5EF4-FFF2-40B4-BE49-F238E27FC236}">
                      <a16:creationId xmlns:a16="http://schemas.microsoft.com/office/drawing/2014/main" id="{70C0493F-AAD9-459E-B65B-AE92DBE58707}"/>
                    </a:ext>
                  </a:extLst>
                </p14:cNvPr>
                <p14:cNvContentPartPr/>
                <p14:nvPr/>
              </p14:nvContentPartPr>
              <p14:xfrm>
                <a:off x="4663455" y="385068"/>
                <a:ext cx="323280" cy="1060920"/>
              </p14:xfrm>
            </p:contentPart>
          </mc:Choice>
          <mc:Fallback xmlns="">
            <p:pic>
              <p:nvPicPr>
                <p:cNvPr id="482334" name="Ink 482333">
                  <a:extLst>
                    <a:ext uri="{FF2B5EF4-FFF2-40B4-BE49-F238E27FC236}">
                      <a16:creationId xmlns:a16="http://schemas.microsoft.com/office/drawing/2014/main" id="{70C0493F-AAD9-459E-B65B-AE92DBE5870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659135" y="380748"/>
                  <a:ext cx="331920" cy="10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82335" name="Ink 482334">
                  <a:extLst>
                    <a:ext uri="{FF2B5EF4-FFF2-40B4-BE49-F238E27FC236}">
                      <a16:creationId xmlns:a16="http://schemas.microsoft.com/office/drawing/2014/main" id="{92EAFF45-298E-422D-93E4-3CB6B4267D7D}"/>
                    </a:ext>
                  </a:extLst>
                </p14:cNvPr>
                <p14:cNvContentPartPr/>
                <p14:nvPr/>
              </p14:nvContentPartPr>
              <p14:xfrm>
                <a:off x="4674975" y="1145028"/>
                <a:ext cx="179280" cy="187920"/>
              </p14:xfrm>
            </p:contentPart>
          </mc:Choice>
          <mc:Fallback xmlns="">
            <p:pic>
              <p:nvPicPr>
                <p:cNvPr id="482335" name="Ink 482334">
                  <a:extLst>
                    <a:ext uri="{FF2B5EF4-FFF2-40B4-BE49-F238E27FC236}">
                      <a16:creationId xmlns:a16="http://schemas.microsoft.com/office/drawing/2014/main" id="{92EAFF45-298E-422D-93E4-3CB6B4267D7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670655" y="1140708"/>
                  <a:ext cx="1879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82336" name="Ink 482335">
                  <a:extLst>
                    <a:ext uri="{FF2B5EF4-FFF2-40B4-BE49-F238E27FC236}">
                      <a16:creationId xmlns:a16="http://schemas.microsoft.com/office/drawing/2014/main" id="{FD5371AF-9B09-42A0-B747-F831FF87E962}"/>
                    </a:ext>
                  </a:extLst>
                </p14:cNvPr>
                <p14:cNvContentPartPr/>
                <p14:nvPr/>
              </p14:nvContentPartPr>
              <p14:xfrm>
                <a:off x="4934175" y="195348"/>
                <a:ext cx="176760" cy="293400"/>
              </p14:xfrm>
            </p:contentPart>
          </mc:Choice>
          <mc:Fallback xmlns="">
            <p:pic>
              <p:nvPicPr>
                <p:cNvPr id="482336" name="Ink 482335">
                  <a:extLst>
                    <a:ext uri="{FF2B5EF4-FFF2-40B4-BE49-F238E27FC236}">
                      <a16:creationId xmlns:a16="http://schemas.microsoft.com/office/drawing/2014/main" id="{FD5371AF-9B09-42A0-B747-F831FF87E96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929855" y="191028"/>
                  <a:ext cx="1854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82337" name="Ink 482336">
                  <a:extLst>
                    <a:ext uri="{FF2B5EF4-FFF2-40B4-BE49-F238E27FC236}">
                      <a16:creationId xmlns:a16="http://schemas.microsoft.com/office/drawing/2014/main" id="{688DD50B-9EA4-4784-84D4-E8B424043F65}"/>
                    </a:ext>
                  </a:extLst>
                </p14:cNvPr>
                <p14:cNvContentPartPr/>
                <p14:nvPr/>
              </p14:nvContentPartPr>
              <p14:xfrm>
                <a:off x="5126055" y="203268"/>
                <a:ext cx="113040" cy="241200"/>
              </p14:xfrm>
            </p:contentPart>
          </mc:Choice>
          <mc:Fallback xmlns="">
            <p:pic>
              <p:nvPicPr>
                <p:cNvPr id="482337" name="Ink 482336">
                  <a:extLst>
                    <a:ext uri="{FF2B5EF4-FFF2-40B4-BE49-F238E27FC236}">
                      <a16:creationId xmlns:a16="http://schemas.microsoft.com/office/drawing/2014/main" id="{688DD50B-9EA4-4784-84D4-E8B424043F6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121735" y="198948"/>
                  <a:ext cx="1216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82338" name="Ink 482337">
                  <a:extLst>
                    <a:ext uri="{FF2B5EF4-FFF2-40B4-BE49-F238E27FC236}">
                      <a16:creationId xmlns:a16="http://schemas.microsoft.com/office/drawing/2014/main" id="{9F5A28D6-87EC-4CC9-BF9C-6ACE19163C9F}"/>
                    </a:ext>
                  </a:extLst>
                </p14:cNvPr>
                <p14:cNvContentPartPr/>
                <p14:nvPr/>
              </p14:nvContentPartPr>
              <p14:xfrm>
                <a:off x="5109495" y="279588"/>
                <a:ext cx="55800" cy="402840"/>
              </p14:xfrm>
            </p:contentPart>
          </mc:Choice>
          <mc:Fallback xmlns="">
            <p:pic>
              <p:nvPicPr>
                <p:cNvPr id="482338" name="Ink 482337">
                  <a:extLst>
                    <a:ext uri="{FF2B5EF4-FFF2-40B4-BE49-F238E27FC236}">
                      <a16:creationId xmlns:a16="http://schemas.microsoft.com/office/drawing/2014/main" id="{9F5A28D6-87EC-4CC9-BF9C-6ACE19163C9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105175" y="275268"/>
                  <a:ext cx="644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82339" name="Ink 482338">
                  <a:extLst>
                    <a:ext uri="{FF2B5EF4-FFF2-40B4-BE49-F238E27FC236}">
                      <a16:creationId xmlns:a16="http://schemas.microsoft.com/office/drawing/2014/main" id="{B81152B1-05BA-4A8D-B9AA-E696A3E47F47}"/>
                    </a:ext>
                  </a:extLst>
                </p14:cNvPr>
                <p14:cNvContentPartPr/>
                <p14:nvPr/>
              </p14:nvContentPartPr>
              <p14:xfrm>
                <a:off x="5228295" y="170148"/>
                <a:ext cx="205560" cy="289080"/>
              </p14:xfrm>
            </p:contentPart>
          </mc:Choice>
          <mc:Fallback xmlns="">
            <p:pic>
              <p:nvPicPr>
                <p:cNvPr id="482339" name="Ink 482338">
                  <a:extLst>
                    <a:ext uri="{FF2B5EF4-FFF2-40B4-BE49-F238E27FC236}">
                      <a16:creationId xmlns:a16="http://schemas.microsoft.com/office/drawing/2014/main" id="{B81152B1-05BA-4A8D-B9AA-E696A3E47F4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223975" y="165828"/>
                  <a:ext cx="2142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82340" name="Ink 482339">
                  <a:extLst>
                    <a:ext uri="{FF2B5EF4-FFF2-40B4-BE49-F238E27FC236}">
                      <a16:creationId xmlns:a16="http://schemas.microsoft.com/office/drawing/2014/main" id="{9763BEDB-55EF-4347-9168-38FBAF0F7F13}"/>
                    </a:ext>
                  </a:extLst>
                </p14:cNvPr>
                <p14:cNvContentPartPr/>
                <p14:nvPr/>
              </p14:nvContentPartPr>
              <p14:xfrm>
                <a:off x="5350695" y="251868"/>
                <a:ext cx="524520" cy="154440"/>
              </p14:xfrm>
            </p:contentPart>
          </mc:Choice>
          <mc:Fallback xmlns="">
            <p:pic>
              <p:nvPicPr>
                <p:cNvPr id="482340" name="Ink 482339">
                  <a:extLst>
                    <a:ext uri="{FF2B5EF4-FFF2-40B4-BE49-F238E27FC236}">
                      <a16:creationId xmlns:a16="http://schemas.microsoft.com/office/drawing/2014/main" id="{9763BEDB-55EF-4347-9168-38FBAF0F7F1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346375" y="247548"/>
                  <a:ext cx="5331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82342" name="Ink 482341">
                  <a:extLst>
                    <a:ext uri="{FF2B5EF4-FFF2-40B4-BE49-F238E27FC236}">
                      <a16:creationId xmlns:a16="http://schemas.microsoft.com/office/drawing/2014/main" id="{159FB709-7C0E-4954-B35F-D34D32E01D31}"/>
                    </a:ext>
                  </a:extLst>
                </p14:cNvPr>
                <p14:cNvContentPartPr/>
                <p14:nvPr/>
              </p14:nvContentPartPr>
              <p14:xfrm>
                <a:off x="6055935" y="74388"/>
                <a:ext cx="177120" cy="203760"/>
              </p14:xfrm>
            </p:contentPart>
          </mc:Choice>
          <mc:Fallback xmlns="">
            <p:pic>
              <p:nvPicPr>
                <p:cNvPr id="482342" name="Ink 482341">
                  <a:extLst>
                    <a:ext uri="{FF2B5EF4-FFF2-40B4-BE49-F238E27FC236}">
                      <a16:creationId xmlns:a16="http://schemas.microsoft.com/office/drawing/2014/main" id="{159FB709-7C0E-4954-B35F-D34D32E01D3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051615" y="70068"/>
                  <a:ext cx="1857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82343" name="Ink 482342">
                  <a:extLst>
                    <a:ext uri="{FF2B5EF4-FFF2-40B4-BE49-F238E27FC236}">
                      <a16:creationId xmlns:a16="http://schemas.microsoft.com/office/drawing/2014/main" id="{1EA27FCA-CFD6-40EF-8231-D01FB1446842}"/>
                    </a:ext>
                  </a:extLst>
                </p14:cNvPr>
                <p14:cNvContentPartPr/>
                <p14:nvPr/>
              </p14:nvContentPartPr>
              <p14:xfrm>
                <a:off x="6127215" y="174828"/>
                <a:ext cx="37440" cy="240480"/>
              </p14:xfrm>
            </p:contentPart>
          </mc:Choice>
          <mc:Fallback xmlns="">
            <p:pic>
              <p:nvPicPr>
                <p:cNvPr id="482343" name="Ink 482342">
                  <a:extLst>
                    <a:ext uri="{FF2B5EF4-FFF2-40B4-BE49-F238E27FC236}">
                      <a16:creationId xmlns:a16="http://schemas.microsoft.com/office/drawing/2014/main" id="{1EA27FCA-CFD6-40EF-8231-D01FB144684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122895" y="170508"/>
                  <a:ext cx="460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2344" name="Ink 482343">
                  <a:extLst>
                    <a:ext uri="{FF2B5EF4-FFF2-40B4-BE49-F238E27FC236}">
                      <a16:creationId xmlns:a16="http://schemas.microsoft.com/office/drawing/2014/main" id="{11D8640E-FA2F-4F56-810A-AF5F534F1B14}"/>
                    </a:ext>
                  </a:extLst>
                </p14:cNvPr>
                <p14:cNvContentPartPr/>
                <p14:nvPr/>
              </p14:nvContentPartPr>
              <p14:xfrm>
                <a:off x="6248175" y="166188"/>
                <a:ext cx="55440" cy="228240"/>
              </p14:xfrm>
            </p:contentPart>
          </mc:Choice>
          <mc:Fallback xmlns="">
            <p:pic>
              <p:nvPicPr>
                <p:cNvPr id="482344" name="Ink 482343">
                  <a:extLst>
                    <a:ext uri="{FF2B5EF4-FFF2-40B4-BE49-F238E27FC236}">
                      <a16:creationId xmlns:a16="http://schemas.microsoft.com/office/drawing/2014/main" id="{11D8640E-FA2F-4F56-810A-AF5F534F1B1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243855" y="161868"/>
                  <a:ext cx="640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82345" name="Ink 482344">
                  <a:extLst>
                    <a:ext uri="{FF2B5EF4-FFF2-40B4-BE49-F238E27FC236}">
                      <a16:creationId xmlns:a16="http://schemas.microsoft.com/office/drawing/2014/main" id="{A185F37B-82D5-4183-B613-43836C93E378}"/>
                    </a:ext>
                  </a:extLst>
                </p14:cNvPr>
                <p14:cNvContentPartPr/>
                <p14:nvPr/>
              </p14:nvContentPartPr>
              <p14:xfrm>
                <a:off x="6314055" y="70788"/>
                <a:ext cx="348840" cy="314280"/>
              </p14:xfrm>
            </p:contentPart>
          </mc:Choice>
          <mc:Fallback xmlns="">
            <p:pic>
              <p:nvPicPr>
                <p:cNvPr id="482345" name="Ink 482344">
                  <a:extLst>
                    <a:ext uri="{FF2B5EF4-FFF2-40B4-BE49-F238E27FC236}">
                      <a16:creationId xmlns:a16="http://schemas.microsoft.com/office/drawing/2014/main" id="{A185F37B-82D5-4183-B613-43836C93E37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309735" y="66468"/>
                  <a:ext cx="3574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482346" name="Ink 482345">
                  <a:extLst>
                    <a:ext uri="{FF2B5EF4-FFF2-40B4-BE49-F238E27FC236}">
                      <a16:creationId xmlns:a16="http://schemas.microsoft.com/office/drawing/2014/main" id="{A3E5DCD7-6096-4CF7-998D-B51B6436B860}"/>
                    </a:ext>
                  </a:extLst>
                </p14:cNvPr>
                <p14:cNvContentPartPr/>
                <p14:nvPr/>
              </p14:nvContentPartPr>
              <p14:xfrm>
                <a:off x="6705015" y="251508"/>
                <a:ext cx="80280" cy="114840"/>
              </p14:xfrm>
            </p:contentPart>
          </mc:Choice>
          <mc:Fallback xmlns="">
            <p:pic>
              <p:nvPicPr>
                <p:cNvPr id="482346" name="Ink 482345">
                  <a:extLst>
                    <a:ext uri="{FF2B5EF4-FFF2-40B4-BE49-F238E27FC236}">
                      <a16:creationId xmlns:a16="http://schemas.microsoft.com/office/drawing/2014/main" id="{A3E5DCD7-6096-4CF7-998D-B51B6436B86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700695" y="247188"/>
                  <a:ext cx="889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82347" name="Ink 482346">
                  <a:extLst>
                    <a:ext uri="{FF2B5EF4-FFF2-40B4-BE49-F238E27FC236}">
                      <a16:creationId xmlns:a16="http://schemas.microsoft.com/office/drawing/2014/main" id="{E831FC93-AC74-49BF-AC69-9AC115C9C97F}"/>
                    </a:ext>
                  </a:extLst>
                </p14:cNvPr>
                <p14:cNvContentPartPr/>
                <p14:nvPr/>
              </p14:nvContentPartPr>
              <p14:xfrm>
                <a:off x="6395775" y="126228"/>
                <a:ext cx="79920" cy="25920"/>
              </p14:xfrm>
            </p:contentPart>
          </mc:Choice>
          <mc:Fallback xmlns="">
            <p:pic>
              <p:nvPicPr>
                <p:cNvPr id="482347" name="Ink 482346">
                  <a:extLst>
                    <a:ext uri="{FF2B5EF4-FFF2-40B4-BE49-F238E27FC236}">
                      <a16:creationId xmlns:a16="http://schemas.microsoft.com/office/drawing/2014/main" id="{E831FC93-AC74-49BF-AC69-9AC115C9C97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391455" y="121908"/>
                  <a:ext cx="88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82348" name="Ink 482347">
                  <a:extLst>
                    <a:ext uri="{FF2B5EF4-FFF2-40B4-BE49-F238E27FC236}">
                      <a16:creationId xmlns:a16="http://schemas.microsoft.com/office/drawing/2014/main" id="{B7DC9F68-EC25-4104-8EA9-5878F7400D52}"/>
                    </a:ext>
                  </a:extLst>
                </p14:cNvPr>
                <p14:cNvContentPartPr/>
                <p14:nvPr/>
              </p14:nvContentPartPr>
              <p14:xfrm>
                <a:off x="6756135" y="207228"/>
                <a:ext cx="33120" cy="51120"/>
              </p14:xfrm>
            </p:contentPart>
          </mc:Choice>
          <mc:Fallback xmlns="">
            <p:pic>
              <p:nvPicPr>
                <p:cNvPr id="482348" name="Ink 482347">
                  <a:extLst>
                    <a:ext uri="{FF2B5EF4-FFF2-40B4-BE49-F238E27FC236}">
                      <a16:creationId xmlns:a16="http://schemas.microsoft.com/office/drawing/2014/main" id="{B7DC9F68-EC25-4104-8EA9-5878F7400D5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751815" y="202908"/>
                  <a:ext cx="41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482363" name="Ink 482362">
                  <a:extLst>
                    <a:ext uri="{FF2B5EF4-FFF2-40B4-BE49-F238E27FC236}">
                      <a16:creationId xmlns:a16="http://schemas.microsoft.com/office/drawing/2014/main" id="{5BEBB2F7-8870-4811-8B1B-34D040543B7A}"/>
                    </a:ext>
                  </a:extLst>
                </p14:cNvPr>
                <p14:cNvContentPartPr/>
                <p14:nvPr/>
              </p14:nvContentPartPr>
              <p14:xfrm>
                <a:off x="3587055" y="1726068"/>
                <a:ext cx="87480" cy="13320"/>
              </p14:xfrm>
            </p:contentPart>
          </mc:Choice>
          <mc:Fallback xmlns="">
            <p:pic>
              <p:nvPicPr>
                <p:cNvPr id="482363" name="Ink 482362">
                  <a:extLst>
                    <a:ext uri="{FF2B5EF4-FFF2-40B4-BE49-F238E27FC236}">
                      <a16:creationId xmlns:a16="http://schemas.microsoft.com/office/drawing/2014/main" id="{5BEBB2F7-8870-4811-8B1B-34D040543B7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82735" y="1721748"/>
                  <a:ext cx="961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482364" name="Ink 482363">
                  <a:extLst>
                    <a:ext uri="{FF2B5EF4-FFF2-40B4-BE49-F238E27FC236}">
                      <a16:creationId xmlns:a16="http://schemas.microsoft.com/office/drawing/2014/main" id="{4E4EED96-97ED-49B3-A02C-58F34C44C6CB}"/>
                    </a:ext>
                  </a:extLst>
                </p14:cNvPr>
                <p14:cNvContentPartPr/>
                <p14:nvPr/>
              </p14:nvContentPartPr>
              <p14:xfrm>
                <a:off x="3734295" y="1726068"/>
                <a:ext cx="85320" cy="6120"/>
              </p14:xfrm>
            </p:contentPart>
          </mc:Choice>
          <mc:Fallback xmlns="">
            <p:pic>
              <p:nvPicPr>
                <p:cNvPr id="482364" name="Ink 482363">
                  <a:extLst>
                    <a:ext uri="{FF2B5EF4-FFF2-40B4-BE49-F238E27FC236}">
                      <a16:creationId xmlns:a16="http://schemas.microsoft.com/office/drawing/2014/main" id="{4E4EED96-97ED-49B3-A02C-58F34C44C6C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29975" y="1721748"/>
                  <a:ext cx="939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82365" name="Ink 482364">
                  <a:extLst>
                    <a:ext uri="{FF2B5EF4-FFF2-40B4-BE49-F238E27FC236}">
                      <a16:creationId xmlns:a16="http://schemas.microsoft.com/office/drawing/2014/main" id="{207F5099-FDC9-4E55-9D08-46B6C9CFE02A}"/>
                    </a:ext>
                  </a:extLst>
                </p14:cNvPr>
                <p14:cNvContentPartPr/>
                <p14:nvPr/>
              </p14:nvContentPartPr>
              <p14:xfrm>
                <a:off x="3912855" y="1730388"/>
                <a:ext cx="70200" cy="9360"/>
              </p14:xfrm>
            </p:contentPart>
          </mc:Choice>
          <mc:Fallback xmlns="">
            <p:pic>
              <p:nvPicPr>
                <p:cNvPr id="482365" name="Ink 482364">
                  <a:extLst>
                    <a:ext uri="{FF2B5EF4-FFF2-40B4-BE49-F238E27FC236}">
                      <a16:creationId xmlns:a16="http://schemas.microsoft.com/office/drawing/2014/main" id="{207F5099-FDC9-4E55-9D08-46B6C9CFE02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908535" y="1726068"/>
                  <a:ext cx="78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482366" name="Ink 482365">
                  <a:extLst>
                    <a:ext uri="{FF2B5EF4-FFF2-40B4-BE49-F238E27FC236}">
                      <a16:creationId xmlns:a16="http://schemas.microsoft.com/office/drawing/2014/main" id="{2B689D5A-922E-4C66-BCE4-6ECB9D94D073}"/>
                    </a:ext>
                  </a:extLst>
                </p14:cNvPr>
                <p14:cNvContentPartPr/>
                <p14:nvPr/>
              </p14:nvContentPartPr>
              <p14:xfrm>
                <a:off x="4061895" y="1726788"/>
                <a:ext cx="49680" cy="6120"/>
              </p14:xfrm>
            </p:contentPart>
          </mc:Choice>
          <mc:Fallback xmlns="">
            <p:pic>
              <p:nvPicPr>
                <p:cNvPr id="482366" name="Ink 482365">
                  <a:extLst>
                    <a:ext uri="{FF2B5EF4-FFF2-40B4-BE49-F238E27FC236}">
                      <a16:creationId xmlns:a16="http://schemas.microsoft.com/office/drawing/2014/main" id="{2B689D5A-922E-4C66-BCE4-6ECB9D94D07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057575" y="1722468"/>
                  <a:ext cx="583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482367" name="Ink 482366">
                  <a:extLst>
                    <a:ext uri="{FF2B5EF4-FFF2-40B4-BE49-F238E27FC236}">
                      <a16:creationId xmlns:a16="http://schemas.microsoft.com/office/drawing/2014/main" id="{D5DB12A5-F612-4A4D-8D4B-4A5F5C084775}"/>
                    </a:ext>
                  </a:extLst>
                </p14:cNvPr>
                <p14:cNvContentPartPr/>
                <p14:nvPr/>
              </p14:nvContentPartPr>
              <p14:xfrm>
                <a:off x="4120215" y="1680348"/>
                <a:ext cx="82440" cy="110880"/>
              </p14:xfrm>
            </p:contentPart>
          </mc:Choice>
          <mc:Fallback xmlns="">
            <p:pic>
              <p:nvPicPr>
                <p:cNvPr id="482367" name="Ink 482366">
                  <a:extLst>
                    <a:ext uri="{FF2B5EF4-FFF2-40B4-BE49-F238E27FC236}">
                      <a16:creationId xmlns:a16="http://schemas.microsoft.com/office/drawing/2014/main" id="{D5DB12A5-F612-4A4D-8D4B-4A5F5C08477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115895" y="1676028"/>
                  <a:ext cx="910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482369" name="Ink 482368">
                  <a:extLst>
                    <a:ext uri="{FF2B5EF4-FFF2-40B4-BE49-F238E27FC236}">
                      <a16:creationId xmlns:a16="http://schemas.microsoft.com/office/drawing/2014/main" id="{C5CB8210-62A8-4551-AA9A-4A41785931B4}"/>
                    </a:ext>
                  </a:extLst>
                </p14:cNvPr>
                <p14:cNvContentPartPr/>
                <p14:nvPr/>
              </p14:nvContentPartPr>
              <p14:xfrm>
                <a:off x="4230735" y="1568748"/>
                <a:ext cx="853200" cy="407520"/>
              </p14:xfrm>
            </p:contentPart>
          </mc:Choice>
          <mc:Fallback xmlns="">
            <p:pic>
              <p:nvPicPr>
                <p:cNvPr id="482369" name="Ink 482368">
                  <a:extLst>
                    <a:ext uri="{FF2B5EF4-FFF2-40B4-BE49-F238E27FC236}">
                      <a16:creationId xmlns:a16="http://schemas.microsoft.com/office/drawing/2014/main" id="{C5CB8210-62A8-4551-AA9A-4A41785931B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226415" y="1564428"/>
                  <a:ext cx="8618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482370" name="Ink 482369">
                  <a:extLst>
                    <a:ext uri="{FF2B5EF4-FFF2-40B4-BE49-F238E27FC236}">
                      <a16:creationId xmlns:a16="http://schemas.microsoft.com/office/drawing/2014/main" id="{4E184551-E112-481C-8CC9-40E03F68F88D}"/>
                    </a:ext>
                  </a:extLst>
                </p14:cNvPr>
                <p14:cNvContentPartPr/>
                <p14:nvPr/>
              </p14:nvContentPartPr>
              <p14:xfrm>
                <a:off x="4392735" y="1733628"/>
                <a:ext cx="6840" cy="2880"/>
              </p14:xfrm>
            </p:contentPart>
          </mc:Choice>
          <mc:Fallback xmlns="">
            <p:pic>
              <p:nvPicPr>
                <p:cNvPr id="482370" name="Ink 482369">
                  <a:extLst>
                    <a:ext uri="{FF2B5EF4-FFF2-40B4-BE49-F238E27FC236}">
                      <a16:creationId xmlns:a16="http://schemas.microsoft.com/office/drawing/2014/main" id="{4E184551-E112-481C-8CC9-40E03F68F88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388415" y="1729308"/>
                  <a:ext cx="154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482372" name="Ink 482371">
                  <a:extLst>
                    <a:ext uri="{FF2B5EF4-FFF2-40B4-BE49-F238E27FC236}">
                      <a16:creationId xmlns:a16="http://schemas.microsoft.com/office/drawing/2014/main" id="{58E463EF-C9A1-4EF6-A585-1CF08B7652DE}"/>
                    </a:ext>
                  </a:extLst>
                </p14:cNvPr>
                <p14:cNvContentPartPr/>
                <p14:nvPr/>
              </p14:nvContentPartPr>
              <p14:xfrm>
                <a:off x="4552935" y="1808148"/>
                <a:ext cx="20520" cy="5760"/>
              </p14:xfrm>
            </p:contentPart>
          </mc:Choice>
          <mc:Fallback xmlns="">
            <p:pic>
              <p:nvPicPr>
                <p:cNvPr id="482372" name="Ink 482371">
                  <a:extLst>
                    <a:ext uri="{FF2B5EF4-FFF2-40B4-BE49-F238E27FC236}">
                      <a16:creationId xmlns:a16="http://schemas.microsoft.com/office/drawing/2014/main" id="{58E463EF-C9A1-4EF6-A585-1CF08B7652D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548615" y="1803828"/>
                  <a:ext cx="291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482374" name="Ink 482373">
                  <a:extLst>
                    <a:ext uri="{FF2B5EF4-FFF2-40B4-BE49-F238E27FC236}">
                      <a16:creationId xmlns:a16="http://schemas.microsoft.com/office/drawing/2014/main" id="{BD806AEB-7E8C-4E9E-8B54-6498C28333D7}"/>
                    </a:ext>
                  </a:extLst>
                </p14:cNvPr>
                <p14:cNvContentPartPr/>
                <p14:nvPr/>
              </p14:nvContentPartPr>
              <p14:xfrm>
                <a:off x="4395975" y="1641108"/>
                <a:ext cx="108000" cy="185400"/>
              </p14:xfrm>
            </p:contentPart>
          </mc:Choice>
          <mc:Fallback xmlns="">
            <p:pic>
              <p:nvPicPr>
                <p:cNvPr id="482374" name="Ink 482373">
                  <a:extLst>
                    <a:ext uri="{FF2B5EF4-FFF2-40B4-BE49-F238E27FC236}">
                      <a16:creationId xmlns:a16="http://schemas.microsoft.com/office/drawing/2014/main" id="{BD806AEB-7E8C-4E9E-8B54-6498C28333D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391655" y="1636788"/>
                  <a:ext cx="1166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482375" name="Ink 482374">
                  <a:extLst>
                    <a:ext uri="{FF2B5EF4-FFF2-40B4-BE49-F238E27FC236}">
                      <a16:creationId xmlns:a16="http://schemas.microsoft.com/office/drawing/2014/main" id="{AA72F599-6332-496F-A2B2-68417F069E9D}"/>
                    </a:ext>
                  </a:extLst>
                </p14:cNvPr>
                <p14:cNvContentPartPr/>
                <p14:nvPr/>
              </p14:nvContentPartPr>
              <p14:xfrm>
                <a:off x="4428015" y="1767828"/>
                <a:ext cx="42120" cy="35640"/>
              </p14:xfrm>
            </p:contentPart>
          </mc:Choice>
          <mc:Fallback xmlns="">
            <p:pic>
              <p:nvPicPr>
                <p:cNvPr id="482375" name="Ink 482374">
                  <a:extLst>
                    <a:ext uri="{FF2B5EF4-FFF2-40B4-BE49-F238E27FC236}">
                      <a16:creationId xmlns:a16="http://schemas.microsoft.com/office/drawing/2014/main" id="{AA72F599-6332-496F-A2B2-68417F069E9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423695" y="1763508"/>
                  <a:ext cx="507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482376" name="Ink 482375">
                  <a:extLst>
                    <a:ext uri="{FF2B5EF4-FFF2-40B4-BE49-F238E27FC236}">
                      <a16:creationId xmlns:a16="http://schemas.microsoft.com/office/drawing/2014/main" id="{EF04877E-8A1C-4D49-BDCE-6ED92B2B13E7}"/>
                    </a:ext>
                  </a:extLst>
                </p14:cNvPr>
                <p14:cNvContentPartPr/>
                <p14:nvPr/>
              </p14:nvContentPartPr>
              <p14:xfrm>
                <a:off x="4531695" y="1714548"/>
                <a:ext cx="90000" cy="102600"/>
              </p14:xfrm>
            </p:contentPart>
          </mc:Choice>
          <mc:Fallback xmlns="">
            <p:pic>
              <p:nvPicPr>
                <p:cNvPr id="482376" name="Ink 482375">
                  <a:extLst>
                    <a:ext uri="{FF2B5EF4-FFF2-40B4-BE49-F238E27FC236}">
                      <a16:creationId xmlns:a16="http://schemas.microsoft.com/office/drawing/2014/main" id="{EF04877E-8A1C-4D49-BDCE-6ED92B2B13E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527375" y="1710228"/>
                  <a:ext cx="98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482377" name="Ink 482376">
                  <a:extLst>
                    <a:ext uri="{FF2B5EF4-FFF2-40B4-BE49-F238E27FC236}">
                      <a16:creationId xmlns:a16="http://schemas.microsoft.com/office/drawing/2014/main" id="{3B707088-78A4-4352-8D5E-8064D5BF94FE}"/>
                    </a:ext>
                  </a:extLst>
                </p14:cNvPr>
                <p14:cNvContentPartPr/>
                <p14:nvPr/>
              </p14:nvContentPartPr>
              <p14:xfrm>
                <a:off x="4630335" y="1597908"/>
                <a:ext cx="335880" cy="236520"/>
              </p14:xfrm>
            </p:contentPart>
          </mc:Choice>
          <mc:Fallback xmlns="">
            <p:pic>
              <p:nvPicPr>
                <p:cNvPr id="482377" name="Ink 482376">
                  <a:extLst>
                    <a:ext uri="{FF2B5EF4-FFF2-40B4-BE49-F238E27FC236}">
                      <a16:creationId xmlns:a16="http://schemas.microsoft.com/office/drawing/2014/main" id="{3B707088-78A4-4352-8D5E-8064D5BF94F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626015" y="1593588"/>
                  <a:ext cx="3445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482378" name="Ink 482377">
                  <a:extLst>
                    <a:ext uri="{FF2B5EF4-FFF2-40B4-BE49-F238E27FC236}">
                      <a16:creationId xmlns:a16="http://schemas.microsoft.com/office/drawing/2014/main" id="{D3576876-9FE2-42E1-B947-77C2DD0EBEDF}"/>
                    </a:ext>
                  </a:extLst>
                </p14:cNvPr>
                <p14:cNvContentPartPr/>
                <p14:nvPr/>
              </p14:nvContentPartPr>
              <p14:xfrm>
                <a:off x="4923375" y="1716348"/>
                <a:ext cx="40680" cy="113400"/>
              </p14:xfrm>
            </p:contentPart>
          </mc:Choice>
          <mc:Fallback xmlns="">
            <p:pic>
              <p:nvPicPr>
                <p:cNvPr id="482378" name="Ink 482377">
                  <a:extLst>
                    <a:ext uri="{FF2B5EF4-FFF2-40B4-BE49-F238E27FC236}">
                      <a16:creationId xmlns:a16="http://schemas.microsoft.com/office/drawing/2014/main" id="{D3576876-9FE2-42E1-B947-77C2DD0EBED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919055" y="1712028"/>
                  <a:ext cx="493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482379" name="Ink 482378">
                  <a:extLst>
                    <a:ext uri="{FF2B5EF4-FFF2-40B4-BE49-F238E27FC236}">
                      <a16:creationId xmlns:a16="http://schemas.microsoft.com/office/drawing/2014/main" id="{6AB311E9-D089-4199-AABC-90F7938A6640}"/>
                    </a:ext>
                  </a:extLst>
                </p14:cNvPr>
                <p14:cNvContentPartPr/>
                <p14:nvPr/>
              </p14:nvContentPartPr>
              <p14:xfrm>
                <a:off x="4959735" y="1619148"/>
                <a:ext cx="157320" cy="184680"/>
              </p14:xfrm>
            </p:contentPart>
          </mc:Choice>
          <mc:Fallback xmlns="">
            <p:pic>
              <p:nvPicPr>
                <p:cNvPr id="482379" name="Ink 482378">
                  <a:extLst>
                    <a:ext uri="{FF2B5EF4-FFF2-40B4-BE49-F238E27FC236}">
                      <a16:creationId xmlns:a16="http://schemas.microsoft.com/office/drawing/2014/main" id="{6AB311E9-D089-4199-AABC-90F7938A664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955415" y="1614828"/>
                  <a:ext cx="165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482380" name="Ink 482379">
                  <a:extLst>
                    <a:ext uri="{FF2B5EF4-FFF2-40B4-BE49-F238E27FC236}">
                      <a16:creationId xmlns:a16="http://schemas.microsoft.com/office/drawing/2014/main" id="{44FC09B3-D5BC-47E5-9490-5AFF911A866C}"/>
                    </a:ext>
                  </a:extLst>
                </p14:cNvPr>
                <p14:cNvContentPartPr/>
                <p14:nvPr/>
              </p14:nvContentPartPr>
              <p14:xfrm>
                <a:off x="5063775" y="1641828"/>
                <a:ext cx="35640" cy="14400"/>
              </p14:xfrm>
            </p:contentPart>
          </mc:Choice>
          <mc:Fallback xmlns="">
            <p:pic>
              <p:nvPicPr>
                <p:cNvPr id="482380" name="Ink 482379">
                  <a:extLst>
                    <a:ext uri="{FF2B5EF4-FFF2-40B4-BE49-F238E27FC236}">
                      <a16:creationId xmlns:a16="http://schemas.microsoft.com/office/drawing/2014/main" id="{44FC09B3-D5BC-47E5-9490-5AFF911A866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059455" y="1637508"/>
                  <a:ext cx="442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482382" name="Ink 482381">
                  <a:extLst>
                    <a:ext uri="{FF2B5EF4-FFF2-40B4-BE49-F238E27FC236}">
                      <a16:creationId xmlns:a16="http://schemas.microsoft.com/office/drawing/2014/main" id="{F44C0A07-CF39-4BFE-88DC-216E210115D3}"/>
                    </a:ext>
                  </a:extLst>
                </p14:cNvPr>
                <p14:cNvContentPartPr/>
                <p14:nvPr/>
              </p14:nvContentPartPr>
              <p14:xfrm>
                <a:off x="5005455" y="1822908"/>
                <a:ext cx="15840" cy="13320"/>
              </p14:xfrm>
            </p:contentPart>
          </mc:Choice>
          <mc:Fallback xmlns="">
            <p:pic>
              <p:nvPicPr>
                <p:cNvPr id="482382" name="Ink 482381">
                  <a:extLst>
                    <a:ext uri="{FF2B5EF4-FFF2-40B4-BE49-F238E27FC236}">
                      <a16:creationId xmlns:a16="http://schemas.microsoft.com/office/drawing/2014/main" id="{F44C0A07-CF39-4BFE-88DC-216E210115D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001135" y="1818588"/>
                  <a:ext cx="244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482384" name="Ink 482383">
                  <a:extLst>
                    <a:ext uri="{FF2B5EF4-FFF2-40B4-BE49-F238E27FC236}">
                      <a16:creationId xmlns:a16="http://schemas.microsoft.com/office/drawing/2014/main" id="{06980C70-F6BB-4152-9DB3-ED515C949CE5}"/>
                    </a:ext>
                  </a:extLst>
                </p14:cNvPr>
                <p14:cNvContentPartPr/>
                <p14:nvPr/>
              </p14:nvContentPartPr>
              <p14:xfrm>
                <a:off x="5031015" y="1749828"/>
                <a:ext cx="82440" cy="83880"/>
              </p14:xfrm>
            </p:contentPart>
          </mc:Choice>
          <mc:Fallback xmlns="">
            <p:pic>
              <p:nvPicPr>
                <p:cNvPr id="482384" name="Ink 482383">
                  <a:extLst>
                    <a:ext uri="{FF2B5EF4-FFF2-40B4-BE49-F238E27FC236}">
                      <a16:creationId xmlns:a16="http://schemas.microsoft.com/office/drawing/2014/main" id="{06980C70-F6BB-4152-9DB3-ED515C949CE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026695" y="1745508"/>
                  <a:ext cx="910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482386" name="Ink 482385">
                  <a:extLst>
                    <a:ext uri="{FF2B5EF4-FFF2-40B4-BE49-F238E27FC236}">
                      <a16:creationId xmlns:a16="http://schemas.microsoft.com/office/drawing/2014/main" id="{A49D857F-1F8F-4A68-A272-51E309FCE13B}"/>
                    </a:ext>
                  </a:extLst>
                </p14:cNvPr>
                <p14:cNvContentPartPr/>
                <p14:nvPr/>
              </p14:nvContentPartPr>
              <p14:xfrm>
                <a:off x="5140095" y="1763148"/>
                <a:ext cx="3600" cy="12600"/>
              </p14:xfrm>
            </p:contentPart>
          </mc:Choice>
          <mc:Fallback xmlns="">
            <p:pic>
              <p:nvPicPr>
                <p:cNvPr id="482386" name="Ink 482385">
                  <a:extLst>
                    <a:ext uri="{FF2B5EF4-FFF2-40B4-BE49-F238E27FC236}">
                      <a16:creationId xmlns:a16="http://schemas.microsoft.com/office/drawing/2014/main" id="{A49D857F-1F8F-4A68-A272-51E309FCE13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135775" y="1758828"/>
                  <a:ext cx="12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482387" name="Ink 482386">
                  <a:extLst>
                    <a:ext uri="{FF2B5EF4-FFF2-40B4-BE49-F238E27FC236}">
                      <a16:creationId xmlns:a16="http://schemas.microsoft.com/office/drawing/2014/main" id="{1FC3CBC0-C1EA-4258-B6DA-0F0F75454477}"/>
                    </a:ext>
                  </a:extLst>
                </p14:cNvPr>
                <p14:cNvContentPartPr/>
                <p14:nvPr/>
              </p14:nvContentPartPr>
              <p14:xfrm>
                <a:off x="5098335" y="1711308"/>
                <a:ext cx="98640" cy="62640"/>
              </p14:xfrm>
            </p:contentPart>
          </mc:Choice>
          <mc:Fallback xmlns="">
            <p:pic>
              <p:nvPicPr>
                <p:cNvPr id="482387" name="Ink 482386">
                  <a:extLst>
                    <a:ext uri="{FF2B5EF4-FFF2-40B4-BE49-F238E27FC236}">
                      <a16:creationId xmlns:a16="http://schemas.microsoft.com/office/drawing/2014/main" id="{1FC3CBC0-C1EA-4258-B6DA-0F0F7545447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094015" y="1706988"/>
                  <a:ext cx="107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482388" name="Ink 482387">
                  <a:extLst>
                    <a:ext uri="{FF2B5EF4-FFF2-40B4-BE49-F238E27FC236}">
                      <a16:creationId xmlns:a16="http://schemas.microsoft.com/office/drawing/2014/main" id="{FDEDD4F7-9B66-40A4-8CAA-DD89A86A3F21}"/>
                    </a:ext>
                  </a:extLst>
                </p14:cNvPr>
                <p14:cNvContentPartPr/>
                <p14:nvPr/>
              </p14:nvContentPartPr>
              <p14:xfrm>
                <a:off x="5297415" y="1588548"/>
                <a:ext cx="253080" cy="84960"/>
              </p14:xfrm>
            </p:contentPart>
          </mc:Choice>
          <mc:Fallback xmlns="">
            <p:pic>
              <p:nvPicPr>
                <p:cNvPr id="482388" name="Ink 482387">
                  <a:extLst>
                    <a:ext uri="{FF2B5EF4-FFF2-40B4-BE49-F238E27FC236}">
                      <a16:creationId xmlns:a16="http://schemas.microsoft.com/office/drawing/2014/main" id="{FDEDD4F7-9B66-40A4-8CAA-DD89A86A3F2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293095" y="1584228"/>
                  <a:ext cx="261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482389" name="Ink 482388">
                  <a:extLst>
                    <a:ext uri="{FF2B5EF4-FFF2-40B4-BE49-F238E27FC236}">
                      <a16:creationId xmlns:a16="http://schemas.microsoft.com/office/drawing/2014/main" id="{62AB25DF-49EC-4ADF-A1EA-318B289FB277}"/>
                    </a:ext>
                  </a:extLst>
                </p14:cNvPr>
                <p14:cNvContentPartPr/>
                <p14:nvPr/>
              </p14:nvContentPartPr>
              <p14:xfrm>
                <a:off x="5623215" y="1550028"/>
                <a:ext cx="15120" cy="11880"/>
              </p14:xfrm>
            </p:contentPart>
          </mc:Choice>
          <mc:Fallback xmlns="">
            <p:pic>
              <p:nvPicPr>
                <p:cNvPr id="482389" name="Ink 482388">
                  <a:extLst>
                    <a:ext uri="{FF2B5EF4-FFF2-40B4-BE49-F238E27FC236}">
                      <a16:creationId xmlns:a16="http://schemas.microsoft.com/office/drawing/2014/main" id="{62AB25DF-49EC-4ADF-A1EA-318B289FB27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618895" y="1545708"/>
                  <a:ext cx="237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482390" name="Ink 482389">
                  <a:extLst>
                    <a:ext uri="{FF2B5EF4-FFF2-40B4-BE49-F238E27FC236}">
                      <a16:creationId xmlns:a16="http://schemas.microsoft.com/office/drawing/2014/main" id="{981C5942-E0F0-417A-957F-07DD24D556F0}"/>
                    </a:ext>
                  </a:extLst>
                </p14:cNvPr>
                <p14:cNvContentPartPr/>
                <p14:nvPr/>
              </p14:nvContentPartPr>
              <p14:xfrm>
                <a:off x="5671815" y="1354188"/>
                <a:ext cx="590760" cy="244800"/>
              </p14:xfrm>
            </p:contentPart>
          </mc:Choice>
          <mc:Fallback xmlns="">
            <p:pic>
              <p:nvPicPr>
                <p:cNvPr id="482390" name="Ink 482389">
                  <a:extLst>
                    <a:ext uri="{FF2B5EF4-FFF2-40B4-BE49-F238E27FC236}">
                      <a16:creationId xmlns:a16="http://schemas.microsoft.com/office/drawing/2014/main" id="{981C5942-E0F0-417A-957F-07DD24D556F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667495" y="1349868"/>
                  <a:ext cx="5994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482391" name="Ink 482390">
                  <a:extLst>
                    <a:ext uri="{FF2B5EF4-FFF2-40B4-BE49-F238E27FC236}">
                      <a16:creationId xmlns:a16="http://schemas.microsoft.com/office/drawing/2014/main" id="{6F04F9AC-117C-4909-B49E-203390A922AB}"/>
                    </a:ext>
                  </a:extLst>
                </p14:cNvPr>
                <p14:cNvContentPartPr/>
                <p14:nvPr/>
              </p14:nvContentPartPr>
              <p14:xfrm>
                <a:off x="5672535" y="1229988"/>
                <a:ext cx="510480" cy="120600"/>
              </p14:xfrm>
            </p:contentPart>
          </mc:Choice>
          <mc:Fallback xmlns="">
            <p:pic>
              <p:nvPicPr>
                <p:cNvPr id="482391" name="Ink 482390">
                  <a:extLst>
                    <a:ext uri="{FF2B5EF4-FFF2-40B4-BE49-F238E27FC236}">
                      <a16:creationId xmlns:a16="http://schemas.microsoft.com/office/drawing/2014/main" id="{6F04F9AC-117C-4909-B49E-203390A922A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668215" y="1225668"/>
                  <a:ext cx="5191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482393" name="Ink 482392">
                  <a:extLst>
                    <a:ext uri="{FF2B5EF4-FFF2-40B4-BE49-F238E27FC236}">
                      <a16:creationId xmlns:a16="http://schemas.microsoft.com/office/drawing/2014/main" id="{79395298-CB06-4353-8C5F-F53F54AAC70C}"/>
                    </a:ext>
                  </a:extLst>
                </p14:cNvPr>
                <p14:cNvContentPartPr/>
                <p14:nvPr/>
              </p14:nvContentPartPr>
              <p14:xfrm>
                <a:off x="6138375" y="1231068"/>
                <a:ext cx="138240" cy="304560"/>
              </p14:xfrm>
            </p:contentPart>
          </mc:Choice>
          <mc:Fallback xmlns="">
            <p:pic>
              <p:nvPicPr>
                <p:cNvPr id="482393" name="Ink 482392">
                  <a:extLst>
                    <a:ext uri="{FF2B5EF4-FFF2-40B4-BE49-F238E27FC236}">
                      <a16:creationId xmlns:a16="http://schemas.microsoft.com/office/drawing/2014/main" id="{79395298-CB06-4353-8C5F-F53F54AAC70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134055" y="1226748"/>
                  <a:ext cx="1468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482394" name="Ink 482393">
                  <a:extLst>
                    <a:ext uri="{FF2B5EF4-FFF2-40B4-BE49-F238E27FC236}">
                      <a16:creationId xmlns:a16="http://schemas.microsoft.com/office/drawing/2014/main" id="{6838C5E7-4044-448D-B9C9-6C73C99F4951}"/>
                    </a:ext>
                  </a:extLst>
                </p14:cNvPr>
                <p14:cNvContentPartPr/>
                <p14:nvPr/>
              </p14:nvContentPartPr>
              <p14:xfrm>
                <a:off x="5727255" y="1457508"/>
                <a:ext cx="74160" cy="130320"/>
              </p14:xfrm>
            </p:contentPart>
          </mc:Choice>
          <mc:Fallback xmlns="">
            <p:pic>
              <p:nvPicPr>
                <p:cNvPr id="482394" name="Ink 482393">
                  <a:extLst>
                    <a:ext uri="{FF2B5EF4-FFF2-40B4-BE49-F238E27FC236}">
                      <a16:creationId xmlns:a16="http://schemas.microsoft.com/office/drawing/2014/main" id="{6838C5E7-4044-448D-B9C9-6C73C99F495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722935" y="1453188"/>
                  <a:ext cx="828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482395" name="Ink 482394">
                  <a:extLst>
                    <a:ext uri="{FF2B5EF4-FFF2-40B4-BE49-F238E27FC236}">
                      <a16:creationId xmlns:a16="http://schemas.microsoft.com/office/drawing/2014/main" id="{8AA7DDAF-6F7D-487F-8E4E-90EBF96E4BC7}"/>
                    </a:ext>
                  </a:extLst>
                </p14:cNvPr>
                <p14:cNvContentPartPr/>
                <p14:nvPr/>
              </p14:nvContentPartPr>
              <p14:xfrm>
                <a:off x="5722575" y="1422948"/>
                <a:ext cx="91440" cy="138600"/>
              </p14:xfrm>
            </p:contentPart>
          </mc:Choice>
          <mc:Fallback xmlns="">
            <p:pic>
              <p:nvPicPr>
                <p:cNvPr id="482395" name="Ink 482394">
                  <a:extLst>
                    <a:ext uri="{FF2B5EF4-FFF2-40B4-BE49-F238E27FC236}">
                      <a16:creationId xmlns:a16="http://schemas.microsoft.com/office/drawing/2014/main" id="{8AA7DDAF-6F7D-487F-8E4E-90EBF96E4BC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718255" y="1418628"/>
                  <a:ext cx="100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482396" name="Ink 482395">
                  <a:extLst>
                    <a:ext uri="{FF2B5EF4-FFF2-40B4-BE49-F238E27FC236}">
                      <a16:creationId xmlns:a16="http://schemas.microsoft.com/office/drawing/2014/main" id="{D281E63D-DC54-41CE-BE00-A03CA71D3DBD}"/>
                    </a:ext>
                  </a:extLst>
                </p14:cNvPr>
                <p14:cNvContentPartPr/>
                <p14:nvPr/>
              </p14:nvContentPartPr>
              <p14:xfrm>
                <a:off x="5879535" y="1173468"/>
                <a:ext cx="523080" cy="358920"/>
              </p14:xfrm>
            </p:contentPart>
          </mc:Choice>
          <mc:Fallback xmlns="">
            <p:pic>
              <p:nvPicPr>
                <p:cNvPr id="482396" name="Ink 482395">
                  <a:extLst>
                    <a:ext uri="{FF2B5EF4-FFF2-40B4-BE49-F238E27FC236}">
                      <a16:creationId xmlns:a16="http://schemas.microsoft.com/office/drawing/2014/main" id="{D281E63D-DC54-41CE-BE00-A03CA71D3DB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875215" y="1169148"/>
                  <a:ext cx="5317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482397" name="Ink 482396">
                  <a:extLst>
                    <a:ext uri="{FF2B5EF4-FFF2-40B4-BE49-F238E27FC236}">
                      <a16:creationId xmlns:a16="http://schemas.microsoft.com/office/drawing/2014/main" id="{97934E67-531D-4991-A3F8-1E606A317AC4}"/>
                    </a:ext>
                  </a:extLst>
                </p14:cNvPr>
                <p14:cNvContentPartPr/>
                <p14:nvPr/>
              </p14:nvContentPartPr>
              <p14:xfrm>
                <a:off x="6453735" y="1105428"/>
                <a:ext cx="113760" cy="191520"/>
              </p14:xfrm>
            </p:contentPart>
          </mc:Choice>
          <mc:Fallback xmlns="">
            <p:pic>
              <p:nvPicPr>
                <p:cNvPr id="482397" name="Ink 482396">
                  <a:extLst>
                    <a:ext uri="{FF2B5EF4-FFF2-40B4-BE49-F238E27FC236}">
                      <a16:creationId xmlns:a16="http://schemas.microsoft.com/office/drawing/2014/main" id="{97934E67-531D-4991-A3F8-1E606A317AC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449415" y="1101108"/>
                  <a:ext cx="122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482398" name="Ink 482397">
                  <a:extLst>
                    <a:ext uri="{FF2B5EF4-FFF2-40B4-BE49-F238E27FC236}">
                      <a16:creationId xmlns:a16="http://schemas.microsoft.com/office/drawing/2014/main" id="{F9A8FD73-C515-4801-974A-1A24D910FA61}"/>
                    </a:ext>
                  </a:extLst>
                </p14:cNvPr>
                <p14:cNvContentPartPr/>
                <p14:nvPr/>
              </p14:nvContentPartPr>
              <p14:xfrm>
                <a:off x="6544455" y="1060068"/>
                <a:ext cx="119160" cy="178200"/>
              </p14:xfrm>
            </p:contentPart>
          </mc:Choice>
          <mc:Fallback xmlns="">
            <p:pic>
              <p:nvPicPr>
                <p:cNvPr id="482398" name="Ink 482397">
                  <a:extLst>
                    <a:ext uri="{FF2B5EF4-FFF2-40B4-BE49-F238E27FC236}">
                      <a16:creationId xmlns:a16="http://schemas.microsoft.com/office/drawing/2014/main" id="{F9A8FD73-C515-4801-974A-1A24D910FA6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540135" y="1055748"/>
                  <a:ext cx="1278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482399" name="Ink 482398">
                  <a:extLst>
                    <a:ext uri="{FF2B5EF4-FFF2-40B4-BE49-F238E27FC236}">
                      <a16:creationId xmlns:a16="http://schemas.microsoft.com/office/drawing/2014/main" id="{145BB310-9D2F-4D86-B745-DC18C4D2F937}"/>
                    </a:ext>
                  </a:extLst>
                </p14:cNvPr>
                <p14:cNvContentPartPr/>
                <p14:nvPr/>
              </p14:nvContentPartPr>
              <p14:xfrm>
                <a:off x="6651735" y="1043148"/>
                <a:ext cx="104400" cy="209880"/>
              </p14:xfrm>
            </p:contentPart>
          </mc:Choice>
          <mc:Fallback xmlns="">
            <p:pic>
              <p:nvPicPr>
                <p:cNvPr id="482399" name="Ink 482398">
                  <a:extLst>
                    <a:ext uri="{FF2B5EF4-FFF2-40B4-BE49-F238E27FC236}">
                      <a16:creationId xmlns:a16="http://schemas.microsoft.com/office/drawing/2014/main" id="{145BB310-9D2F-4D86-B745-DC18C4D2F93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647415" y="1038828"/>
                  <a:ext cx="1130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82400" name="Ink 482399">
                  <a:extLst>
                    <a:ext uri="{FF2B5EF4-FFF2-40B4-BE49-F238E27FC236}">
                      <a16:creationId xmlns:a16="http://schemas.microsoft.com/office/drawing/2014/main" id="{9F61F43F-1DEA-469A-A31B-873704F096BD}"/>
                    </a:ext>
                  </a:extLst>
                </p14:cNvPr>
                <p14:cNvContentPartPr/>
                <p14:nvPr/>
              </p14:nvContentPartPr>
              <p14:xfrm>
                <a:off x="6762255" y="1086708"/>
                <a:ext cx="69840" cy="150120"/>
              </p14:xfrm>
            </p:contentPart>
          </mc:Choice>
          <mc:Fallback xmlns="">
            <p:pic>
              <p:nvPicPr>
                <p:cNvPr id="482400" name="Ink 482399">
                  <a:extLst>
                    <a:ext uri="{FF2B5EF4-FFF2-40B4-BE49-F238E27FC236}">
                      <a16:creationId xmlns:a16="http://schemas.microsoft.com/office/drawing/2014/main" id="{9F61F43F-1DEA-469A-A31B-873704F096B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757935" y="1082388"/>
                  <a:ext cx="784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82401" name="Ink 482400">
                  <a:extLst>
                    <a:ext uri="{FF2B5EF4-FFF2-40B4-BE49-F238E27FC236}">
                      <a16:creationId xmlns:a16="http://schemas.microsoft.com/office/drawing/2014/main" id="{5BFAAC52-26D2-46CD-91BC-D56F0F4C7289}"/>
                    </a:ext>
                  </a:extLst>
                </p14:cNvPr>
                <p14:cNvContentPartPr/>
                <p14:nvPr/>
              </p14:nvContentPartPr>
              <p14:xfrm>
                <a:off x="6834975" y="1011468"/>
                <a:ext cx="121680" cy="166320"/>
              </p14:xfrm>
            </p:contentPart>
          </mc:Choice>
          <mc:Fallback xmlns="">
            <p:pic>
              <p:nvPicPr>
                <p:cNvPr id="482401" name="Ink 482400">
                  <a:extLst>
                    <a:ext uri="{FF2B5EF4-FFF2-40B4-BE49-F238E27FC236}">
                      <a16:creationId xmlns:a16="http://schemas.microsoft.com/office/drawing/2014/main" id="{5BFAAC52-26D2-46CD-91BC-D56F0F4C728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830655" y="1007148"/>
                  <a:ext cx="1303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482402" name="Ink 482401">
                  <a:extLst>
                    <a:ext uri="{FF2B5EF4-FFF2-40B4-BE49-F238E27FC236}">
                      <a16:creationId xmlns:a16="http://schemas.microsoft.com/office/drawing/2014/main" id="{A48CDECD-CBE2-412E-A2D8-07E56B669DE6}"/>
                    </a:ext>
                  </a:extLst>
                </p14:cNvPr>
                <p14:cNvContentPartPr/>
                <p14:nvPr/>
              </p14:nvContentPartPr>
              <p14:xfrm>
                <a:off x="6978255" y="1080948"/>
                <a:ext cx="33840" cy="15120"/>
              </p14:xfrm>
            </p:contentPart>
          </mc:Choice>
          <mc:Fallback xmlns="">
            <p:pic>
              <p:nvPicPr>
                <p:cNvPr id="482402" name="Ink 482401">
                  <a:extLst>
                    <a:ext uri="{FF2B5EF4-FFF2-40B4-BE49-F238E27FC236}">
                      <a16:creationId xmlns:a16="http://schemas.microsoft.com/office/drawing/2014/main" id="{A48CDECD-CBE2-412E-A2D8-07E56B669DE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973935" y="1076628"/>
                  <a:ext cx="424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482406" name="Ink 482405">
                  <a:extLst>
                    <a:ext uri="{FF2B5EF4-FFF2-40B4-BE49-F238E27FC236}">
                      <a16:creationId xmlns:a16="http://schemas.microsoft.com/office/drawing/2014/main" id="{27901E46-F4DB-4470-8ED5-8128364E69FF}"/>
                    </a:ext>
                  </a:extLst>
                </p14:cNvPr>
                <p14:cNvContentPartPr/>
                <p14:nvPr/>
              </p14:nvContentPartPr>
              <p14:xfrm>
                <a:off x="5192655" y="1567308"/>
                <a:ext cx="24840" cy="17640"/>
              </p14:xfrm>
            </p:contentPart>
          </mc:Choice>
          <mc:Fallback xmlns="">
            <p:pic>
              <p:nvPicPr>
                <p:cNvPr id="482406" name="Ink 482405">
                  <a:extLst>
                    <a:ext uri="{FF2B5EF4-FFF2-40B4-BE49-F238E27FC236}">
                      <a16:creationId xmlns:a16="http://schemas.microsoft.com/office/drawing/2014/main" id="{27901E46-F4DB-4470-8ED5-8128364E69F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188335" y="1562988"/>
                  <a:ext cx="33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482407" name="Ink 482406">
                  <a:extLst>
                    <a:ext uri="{FF2B5EF4-FFF2-40B4-BE49-F238E27FC236}">
                      <a16:creationId xmlns:a16="http://schemas.microsoft.com/office/drawing/2014/main" id="{CEC07944-7935-4DB3-9AD2-19D9C8DA0E0B}"/>
                    </a:ext>
                  </a:extLst>
                </p14:cNvPr>
                <p14:cNvContentPartPr/>
                <p14:nvPr/>
              </p14:nvContentPartPr>
              <p14:xfrm>
                <a:off x="5547615" y="1589268"/>
                <a:ext cx="2880" cy="4320"/>
              </p14:xfrm>
            </p:contentPart>
          </mc:Choice>
          <mc:Fallback xmlns="">
            <p:pic>
              <p:nvPicPr>
                <p:cNvPr id="482407" name="Ink 482406">
                  <a:extLst>
                    <a:ext uri="{FF2B5EF4-FFF2-40B4-BE49-F238E27FC236}">
                      <a16:creationId xmlns:a16="http://schemas.microsoft.com/office/drawing/2014/main" id="{CEC07944-7935-4DB3-9AD2-19D9C8DA0E0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543295" y="1584948"/>
                  <a:ext cx="115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482408" name="Ink 482407">
                  <a:extLst>
                    <a:ext uri="{FF2B5EF4-FFF2-40B4-BE49-F238E27FC236}">
                      <a16:creationId xmlns:a16="http://schemas.microsoft.com/office/drawing/2014/main" id="{4771688F-D0AA-4D92-95E9-B0189C1A4CF2}"/>
                    </a:ext>
                  </a:extLst>
                </p14:cNvPr>
                <p14:cNvContentPartPr/>
                <p14:nvPr/>
              </p14:nvContentPartPr>
              <p14:xfrm>
                <a:off x="5518095" y="1592508"/>
                <a:ext cx="197640" cy="68400"/>
              </p14:xfrm>
            </p:contentPart>
          </mc:Choice>
          <mc:Fallback xmlns="">
            <p:pic>
              <p:nvPicPr>
                <p:cNvPr id="482408" name="Ink 482407">
                  <a:extLst>
                    <a:ext uri="{FF2B5EF4-FFF2-40B4-BE49-F238E27FC236}">
                      <a16:creationId xmlns:a16="http://schemas.microsoft.com/office/drawing/2014/main" id="{4771688F-D0AA-4D92-95E9-B0189C1A4CF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513775" y="1588188"/>
                  <a:ext cx="206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482413" name="Ink 482412">
                  <a:extLst>
                    <a:ext uri="{FF2B5EF4-FFF2-40B4-BE49-F238E27FC236}">
                      <a16:creationId xmlns:a16="http://schemas.microsoft.com/office/drawing/2014/main" id="{F5CE00D2-3D3F-4AB4-9023-B733C56F80D5}"/>
                    </a:ext>
                  </a:extLst>
                </p14:cNvPr>
                <p14:cNvContentPartPr/>
                <p14:nvPr/>
              </p14:nvContentPartPr>
              <p14:xfrm>
                <a:off x="5702775" y="4283508"/>
                <a:ext cx="275040" cy="114120"/>
              </p14:xfrm>
            </p:contentPart>
          </mc:Choice>
          <mc:Fallback xmlns="">
            <p:pic>
              <p:nvPicPr>
                <p:cNvPr id="482413" name="Ink 482412">
                  <a:extLst>
                    <a:ext uri="{FF2B5EF4-FFF2-40B4-BE49-F238E27FC236}">
                      <a16:creationId xmlns:a16="http://schemas.microsoft.com/office/drawing/2014/main" id="{F5CE00D2-3D3F-4AB4-9023-B733C56F80D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698455" y="4279188"/>
                  <a:ext cx="2836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482414" name="Ink 482413">
                  <a:extLst>
                    <a:ext uri="{FF2B5EF4-FFF2-40B4-BE49-F238E27FC236}">
                      <a16:creationId xmlns:a16="http://schemas.microsoft.com/office/drawing/2014/main" id="{93C9C0A9-A634-4A7E-A8DC-4F737D0AC8BA}"/>
                    </a:ext>
                  </a:extLst>
                </p14:cNvPr>
                <p14:cNvContentPartPr/>
                <p14:nvPr/>
              </p14:nvContentPartPr>
              <p14:xfrm>
                <a:off x="5203095" y="2645148"/>
                <a:ext cx="857520" cy="477720"/>
              </p14:xfrm>
            </p:contentPart>
          </mc:Choice>
          <mc:Fallback xmlns="">
            <p:pic>
              <p:nvPicPr>
                <p:cNvPr id="482414" name="Ink 482413">
                  <a:extLst>
                    <a:ext uri="{FF2B5EF4-FFF2-40B4-BE49-F238E27FC236}">
                      <a16:creationId xmlns:a16="http://schemas.microsoft.com/office/drawing/2014/main" id="{93C9C0A9-A634-4A7E-A8DC-4F737D0AC8B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198775" y="2640828"/>
                  <a:ext cx="8661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482410" name="Ink 482409">
                  <a:extLst>
                    <a:ext uri="{FF2B5EF4-FFF2-40B4-BE49-F238E27FC236}">
                      <a16:creationId xmlns:a16="http://schemas.microsoft.com/office/drawing/2014/main" id="{B8940FB7-1555-4361-816A-26ACECD78E37}"/>
                    </a:ext>
                  </a:extLst>
                </p14:cNvPr>
                <p14:cNvContentPartPr/>
                <p14:nvPr/>
              </p14:nvContentPartPr>
              <p14:xfrm>
                <a:off x="5096535" y="4231308"/>
                <a:ext cx="262800" cy="248760"/>
              </p14:xfrm>
            </p:contentPart>
          </mc:Choice>
          <mc:Fallback xmlns="">
            <p:pic>
              <p:nvPicPr>
                <p:cNvPr id="482410" name="Ink 482409">
                  <a:extLst>
                    <a:ext uri="{FF2B5EF4-FFF2-40B4-BE49-F238E27FC236}">
                      <a16:creationId xmlns:a16="http://schemas.microsoft.com/office/drawing/2014/main" id="{B8940FB7-1555-4361-816A-26ACECD78E3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092215" y="4226988"/>
                  <a:ext cx="2714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482411" name="Ink 482410">
                  <a:extLst>
                    <a:ext uri="{FF2B5EF4-FFF2-40B4-BE49-F238E27FC236}">
                      <a16:creationId xmlns:a16="http://schemas.microsoft.com/office/drawing/2014/main" id="{6EE9176F-B067-43A7-8D94-AF5B31E33FD1}"/>
                    </a:ext>
                  </a:extLst>
                </p14:cNvPr>
                <p14:cNvContentPartPr/>
                <p14:nvPr/>
              </p14:nvContentPartPr>
              <p14:xfrm>
                <a:off x="5280855" y="4154268"/>
                <a:ext cx="356040" cy="376200"/>
              </p14:xfrm>
            </p:contentPart>
          </mc:Choice>
          <mc:Fallback xmlns="">
            <p:pic>
              <p:nvPicPr>
                <p:cNvPr id="482411" name="Ink 482410">
                  <a:extLst>
                    <a:ext uri="{FF2B5EF4-FFF2-40B4-BE49-F238E27FC236}">
                      <a16:creationId xmlns:a16="http://schemas.microsoft.com/office/drawing/2014/main" id="{6EE9176F-B067-43A7-8D94-AF5B31E33FD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276535" y="4149948"/>
                  <a:ext cx="3646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482415" name="Ink 482414">
                  <a:extLst>
                    <a:ext uri="{FF2B5EF4-FFF2-40B4-BE49-F238E27FC236}">
                      <a16:creationId xmlns:a16="http://schemas.microsoft.com/office/drawing/2014/main" id="{FC23409D-A41C-4F94-895A-FC97D063962C}"/>
                    </a:ext>
                  </a:extLst>
                </p14:cNvPr>
                <p14:cNvContentPartPr/>
                <p14:nvPr/>
              </p14:nvContentPartPr>
              <p14:xfrm>
                <a:off x="4717815" y="4380348"/>
                <a:ext cx="1300680" cy="725760"/>
              </p14:xfrm>
            </p:contentPart>
          </mc:Choice>
          <mc:Fallback xmlns="">
            <p:pic>
              <p:nvPicPr>
                <p:cNvPr id="482415" name="Ink 482414">
                  <a:extLst>
                    <a:ext uri="{FF2B5EF4-FFF2-40B4-BE49-F238E27FC236}">
                      <a16:creationId xmlns:a16="http://schemas.microsoft.com/office/drawing/2014/main" id="{FC23409D-A41C-4F94-895A-FC97D063962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713495" y="4376028"/>
                  <a:ext cx="130932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482472" name="Ink 482471">
                  <a:extLst>
                    <a:ext uri="{FF2B5EF4-FFF2-40B4-BE49-F238E27FC236}">
                      <a16:creationId xmlns:a16="http://schemas.microsoft.com/office/drawing/2014/main" id="{85F597AF-BADF-41DE-BA60-334F056A6B6B}"/>
                    </a:ext>
                  </a:extLst>
                </p14:cNvPr>
                <p14:cNvContentPartPr/>
                <p14:nvPr/>
              </p14:nvContentPartPr>
              <p14:xfrm>
                <a:off x="5085735" y="5858868"/>
                <a:ext cx="6840" cy="20880"/>
              </p14:xfrm>
            </p:contentPart>
          </mc:Choice>
          <mc:Fallback xmlns="">
            <p:pic>
              <p:nvPicPr>
                <p:cNvPr id="482472" name="Ink 482471">
                  <a:extLst>
                    <a:ext uri="{FF2B5EF4-FFF2-40B4-BE49-F238E27FC236}">
                      <a16:creationId xmlns:a16="http://schemas.microsoft.com/office/drawing/2014/main" id="{85F597AF-BADF-41DE-BA60-334F056A6B6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081415" y="5854548"/>
                  <a:ext cx="15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82473" name="Ink 482472">
                  <a:extLst>
                    <a:ext uri="{FF2B5EF4-FFF2-40B4-BE49-F238E27FC236}">
                      <a16:creationId xmlns:a16="http://schemas.microsoft.com/office/drawing/2014/main" id="{6789A47E-0167-45F2-8AF4-267C766DB127}"/>
                    </a:ext>
                  </a:extLst>
                </p14:cNvPr>
                <p14:cNvContentPartPr/>
                <p14:nvPr/>
              </p14:nvContentPartPr>
              <p14:xfrm>
                <a:off x="4754535" y="5777868"/>
                <a:ext cx="825480" cy="434520"/>
              </p14:xfrm>
            </p:contentPart>
          </mc:Choice>
          <mc:Fallback xmlns="">
            <p:pic>
              <p:nvPicPr>
                <p:cNvPr id="482473" name="Ink 482472">
                  <a:extLst>
                    <a:ext uri="{FF2B5EF4-FFF2-40B4-BE49-F238E27FC236}">
                      <a16:creationId xmlns:a16="http://schemas.microsoft.com/office/drawing/2014/main" id="{6789A47E-0167-45F2-8AF4-267C766DB12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750215" y="5773548"/>
                  <a:ext cx="8341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82475" name="Ink 482474">
                  <a:extLst>
                    <a:ext uri="{FF2B5EF4-FFF2-40B4-BE49-F238E27FC236}">
                      <a16:creationId xmlns:a16="http://schemas.microsoft.com/office/drawing/2014/main" id="{BB99E872-7402-4566-B5D2-ED67565F24A9}"/>
                    </a:ext>
                  </a:extLst>
                </p14:cNvPr>
                <p14:cNvContentPartPr/>
                <p14:nvPr/>
              </p14:nvContentPartPr>
              <p14:xfrm>
                <a:off x="4961175" y="5880108"/>
                <a:ext cx="233280" cy="93960"/>
              </p14:xfrm>
            </p:contentPart>
          </mc:Choice>
          <mc:Fallback xmlns="">
            <p:pic>
              <p:nvPicPr>
                <p:cNvPr id="482475" name="Ink 482474">
                  <a:extLst>
                    <a:ext uri="{FF2B5EF4-FFF2-40B4-BE49-F238E27FC236}">
                      <a16:creationId xmlns:a16="http://schemas.microsoft.com/office/drawing/2014/main" id="{BB99E872-7402-4566-B5D2-ED67565F24A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56855" y="5875788"/>
                  <a:ext cx="2419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82478" name="Ink 482477">
                  <a:extLst>
                    <a:ext uri="{FF2B5EF4-FFF2-40B4-BE49-F238E27FC236}">
                      <a16:creationId xmlns:a16="http://schemas.microsoft.com/office/drawing/2014/main" id="{9B7C3BD4-684E-45EA-B670-3B5656DA42D2}"/>
                    </a:ext>
                  </a:extLst>
                </p14:cNvPr>
                <p14:cNvContentPartPr/>
                <p14:nvPr/>
              </p14:nvContentPartPr>
              <p14:xfrm>
                <a:off x="7187415" y="1097508"/>
                <a:ext cx="1624680" cy="5542920"/>
              </p14:xfrm>
            </p:contentPart>
          </mc:Choice>
          <mc:Fallback xmlns="">
            <p:pic>
              <p:nvPicPr>
                <p:cNvPr id="482478" name="Ink 482477">
                  <a:extLst>
                    <a:ext uri="{FF2B5EF4-FFF2-40B4-BE49-F238E27FC236}">
                      <a16:creationId xmlns:a16="http://schemas.microsoft.com/office/drawing/2014/main" id="{9B7C3BD4-684E-45EA-B670-3B5656DA42D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83095" y="1093188"/>
                  <a:ext cx="1633320" cy="55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82480" name="Ink 482479">
                  <a:extLst>
                    <a:ext uri="{FF2B5EF4-FFF2-40B4-BE49-F238E27FC236}">
                      <a16:creationId xmlns:a16="http://schemas.microsoft.com/office/drawing/2014/main" id="{A5423217-822F-4174-9B88-45245E69912A}"/>
                    </a:ext>
                  </a:extLst>
                </p14:cNvPr>
                <p14:cNvContentPartPr/>
                <p14:nvPr/>
              </p14:nvContentPartPr>
              <p14:xfrm>
                <a:off x="7593135" y="3383508"/>
                <a:ext cx="661680" cy="472680"/>
              </p14:xfrm>
            </p:contentPart>
          </mc:Choice>
          <mc:Fallback xmlns="">
            <p:pic>
              <p:nvPicPr>
                <p:cNvPr id="482480" name="Ink 482479">
                  <a:extLst>
                    <a:ext uri="{FF2B5EF4-FFF2-40B4-BE49-F238E27FC236}">
                      <a16:creationId xmlns:a16="http://schemas.microsoft.com/office/drawing/2014/main" id="{A5423217-822F-4174-9B88-45245E69912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588815" y="3379188"/>
                  <a:ext cx="6703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82483" name="Ink 482482">
                  <a:extLst>
                    <a:ext uri="{FF2B5EF4-FFF2-40B4-BE49-F238E27FC236}">
                      <a16:creationId xmlns:a16="http://schemas.microsoft.com/office/drawing/2014/main" id="{67BA6F6B-3A61-4074-9081-73D4044399AB}"/>
                    </a:ext>
                  </a:extLst>
                </p14:cNvPr>
                <p14:cNvContentPartPr/>
                <p14:nvPr/>
              </p14:nvContentPartPr>
              <p14:xfrm>
                <a:off x="7710855" y="3563148"/>
                <a:ext cx="102240" cy="163080"/>
              </p14:xfrm>
            </p:contentPart>
          </mc:Choice>
          <mc:Fallback xmlns="">
            <p:pic>
              <p:nvPicPr>
                <p:cNvPr id="482483" name="Ink 482482">
                  <a:extLst>
                    <a:ext uri="{FF2B5EF4-FFF2-40B4-BE49-F238E27FC236}">
                      <a16:creationId xmlns:a16="http://schemas.microsoft.com/office/drawing/2014/main" id="{67BA6F6B-3A61-4074-9081-73D4044399A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706535" y="3558828"/>
                  <a:ext cx="1108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82484" name="Ink 482483">
                  <a:extLst>
                    <a:ext uri="{FF2B5EF4-FFF2-40B4-BE49-F238E27FC236}">
                      <a16:creationId xmlns:a16="http://schemas.microsoft.com/office/drawing/2014/main" id="{5FDADA88-3BF9-4072-8FBA-DA1246362300}"/>
                    </a:ext>
                  </a:extLst>
                </p14:cNvPr>
                <p14:cNvContentPartPr/>
                <p14:nvPr/>
              </p14:nvContentPartPr>
              <p14:xfrm>
                <a:off x="7871415" y="3548388"/>
                <a:ext cx="158760" cy="175320"/>
              </p14:xfrm>
            </p:contentPart>
          </mc:Choice>
          <mc:Fallback xmlns="">
            <p:pic>
              <p:nvPicPr>
                <p:cNvPr id="482484" name="Ink 482483">
                  <a:extLst>
                    <a:ext uri="{FF2B5EF4-FFF2-40B4-BE49-F238E27FC236}">
                      <a16:creationId xmlns:a16="http://schemas.microsoft.com/office/drawing/2014/main" id="{5FDADA88-3BF9-4072-8FBA-DA124636230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867095" y="3544068"/>
                  <a:ext cx="1674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82485" name="Ink 482484">
                  <a:extLst>
                    <a:ext uri="{FF2B5EF4-FFF2-40B4-BE49-F238E27FC236}">
                      <a16:creationId xmlns:a16="http://schemas.microsoft.com/office/drawing/2014/main" id="{5D3748B2-932E-40A2-BC8D-0DAD7CA8FBDF}"/>
                    </a:ext>
                  </a:extLst>
                </p14:cNvPr>
                <p14:cNvContentPartPr/>
                <p14:nvPr/>
              </p14:nvContentPartPr>
              <p14:xfrm>
                <a:off x="8044935" y="3523188"/>
                <a:ext cx="43920" cy="173160"/>
              </p14:xfrm>
            </p:contentPart>
          </mc:Choice>
          <mc:Fallback xmlns="">
            <p:pic>
              <p:nvPicPr>
                <p:cNvPr id="482485" name="Ink 482484">
                  <a:extLst>
                    <a:ext uri="{FF2B5EF4-FFF2-40B4-BE49-F238E27FC236}">
                      <a16:creationId xmlns:a16="http://schemas.microsoft.com/office/drawing/2014/main" id="{5D3748B2-932E-40A2-BC8D-0DAD7CA8FBD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040615" y="3518868"/>
                  <a:ext cx="525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82486" name="Ink 482485">
                  <a:extLst>
                    <a:ext uri="{FF2B5EF4-FFF2-40B4-BE49-F238E27FC236}">
                      <a16:creationId xmlns:a16="http://schemas.microsoft.com/office/drawing/2014/main" id="{AF16F568-E5DA-4B55-ADC3-4983E8D721F3}"/>
                    </a:ext>
                  </a:extLst>
                </p14:cNvPr>
                <p14:cNvContentPartPr/>
                <p14:nvPr/>
              </p14:nvContentPartPr>
              <p14:xfrm>
                <a:off x="8111895" y="3627588"/>
                <a:ext cx="79200" cy="73440"/>
              </p14:xfrm>
            </p:contentPart>
          </mc:Choice>
          <mc:Fallback xmlns="">
            <p:pic>
              <p:nvPicPr>
                <p:cNvPr id="482486" name="Ink 482485">
                  <a:extLst>
                    <a:ext uri="{FF2B5EF4-FFF2-40B4-BE49-F238E27FC236}">
                      <a16:creationId xmlns:a16="http://schemas.microsoft.com/office/drawing/2014/main" id="{AF16F568-E5DA-4B55-ADC3-4983E8D721F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107575" y="3623268"/>
                  <a:ext cx="878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82488" name="Ink 482487">
                  <a:extLst>
                    <a:ext uri="{FF2B5EF4-FFF2-40B4-BE49-F238E27FC236}">
                      <a16:creationId xmlns:a16="http://schemas.microsoft.com/office/drawing/2014/main" id="{23C8EA45-CA40-40DC-B354-02A89470A87E}"/>
                    </a:ext>
                  </a:extLst>
                </p14:cNvPr>
                <p14:cNvContentPartPr/>
                <p14:nvPr/>
              </p14:nvContentPartPr>
              <p14:xfrm>
                <a:off x="6976815" y="3603108"/>
                <a:ext cx="614880" cy="82080"/>
              </p14:xfrm>
            </p:contentPart>
          </mc:Choice>
          <mc:Fallback xmlns="">
            <p:pic>
              <p:nvPicPr>
                <p:cNvPr id="482488" name="Ink 482487">
                  <a:extLst>
                    <a:ext uri="{FF2B5EF4-FFF2-40B4-BE49-F238E27FC236}">
                      <a16:creationId xmlns:a16="http://schemas.microsoft.com/office/drawing/2014/main" id="{23C8EA45-CA40-40DC-B354-02A89470A87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972495" y="3598788"/>
                  <a:ext cx="6235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482489" name="Ink 482488">
                  <a:extLst>
                    <a:ext uri="{FF2B5EF4-FFF2-40B4-BE49-F238E27FC236}">
                      <a16:creationId xmlns:a16="http://schemas.microsoft.com/office/drawing/2014/main" id="{49931725-D438-479C-B3AC-FB9EE60033FF}"/>
                    </a:ext>
                  </a:extLst>
                </p14:cNvPr>
                <p14:cNvContentPartPr/>
                <p14:nvPr/>
              </p14:nvContentPartPr>
              <p14:xfrm>
                <a:off x="7004535" y="3596268"/>
                <a:ext cx="87480" cy="95760"/>
              </p14:xfrm>
            </p:contentPart>
          </mc:Choice>
          <mc:Fallback xmlns="">
            <p:pic>
              <p:nvPicPr>
                <p:cNvPr id="482489" name="Ink 482488">
                  <a:extLst>
                    <a:ext uri="{FF2B5EF4-FFF2-40B4-BE49-F238E27FC236}">
                      <a16:creationId xmlns:a16="http://schemas.microsoft.com/office/drawing/2014/main" id="{49931725-D438-479C-B3AC-FB9EE60033F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000215" y="3591948"/>
                  <a:ext cx="961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482491" name="Ink 482490">
                  <a:extLst>
                    <a:ext uri="{FF2B5EF4-FFF2-40B4-BE49-F238E27FC236}">
                      <a16:creationId xmlns:a16="http://schemas.microsoft.com/office/drawing/2014/main" id="{EC835446-ED74-4DF5-AC8B-266F3A357988}"/>
                    </a:ext>
                  </a:extLst>
                </p14:cNvPr>
                <p14:cNvContentPartPr/>
                <p14:nvPr/>
              </p14:nvContentPartPr>
              <p14:xfrm>
                <a:off x="7040535" y="3511308"/>
                <a:ext cx="168480" cy="86400"/>
              </p14:xfrm>
            </p:contentPart>
          </mc:Choice>
          <mc:Fallback xmlns="">
            <p:pic>
              <p:nvPicPr>
                <p:cNvPr id="482491" name="Ink 482490">
                  <a:extLst>
                    <a:ext uri="{FF2B5EF4-FFF2-40B4-BE49-F238E27FC236}">
                      <a16:creationId xmlns:a16="http://schemas.microsoft.com/office/drawing/2014/main" id="{EC835446-ED74-4DF5-AC8B-266F3A35798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036215" y="3506988"/>
                  <a:ext cx="177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482493" name="Ink 482492">
                  <a:extLst>
                    <a:ext uri="{FF2B5EF4-FFF2-40B4-BE49-F238E27FC236}">
                      <a16:creationId xmlns:a16="http://schemas.microsoft.com/office/drawing/2014/main" id="{2A764F66-7131-4331-8114-9878918DB42A}"/>
                    </a:ext>
                  </a:extLst>
                </p14:cNvPr>
                <p14:cNvContentPartPr/>
                <p14:nvPr/>
              </p14:nvContentPartPr>
              <p14:xfrm>
                <a:off x="7047375" y="3525348"/>
                <a:ext cx="180720" cy="258480"/>
              </p14:xfrm>
            </p:contentPart>
          </mc:Choice>
          <mc:Fallback xmlns="">
            <p:pic>
              <p:nvPicPr>
                <p:cNvPr id="482493" name="Ink 482492">
                  <a:extLst>
                    <a:ext uri="{FF2B5EF4-FFF2-40B4-BE49-F238E27FC236}">
                      <a16:creationId xmlns:a16="http://schemas.microsoft.com/office/drawing/2014/main" id="{2A764F66-7131-4331-8114-9878918DB42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043055" y="3521028"/>
                  <a:ext cx="1893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482495" name="Ink 482494">
                  <a:extLst>
                    <a:ext uri="{FF2B5EF4-FFF2-40B4-BE49-F238E27FC236}">
                      <a16:creationId xmlns:a16="http://schemas.microsoft.com/office/drawing/2014/main" id="{3D6906D9-98B7-4031-AF7C-207200880897}"/>
                    </a:ext>
                  </a:extLst>
                </p14:cNvPr>
                <p14:cNvContentPartPr/>
                <p14:nvPr/>
              </p14:nvContentPartPr>
              <p14:xfrm>
                <a:off x="7654335" y="3389268"/>
                <a:ext cx="238320" cy="126720"/>
              </p14:xfrm>
            </p:contentPart>
          </mc:Choice>
          <mc:Fallback xmlns="">
            <p:pic>
              <p:nvPicPr>
                <p:cNvPr id="482495" name="Ink 482494">
                  <a:extLst>
                    <a:ext uri="{FF2B5EF4-FFF2-40B4-BE49-F238E27FC236}">
                      <a16:creationId xmlns:a16="http://schemas.microsoft.com/office/drawing/2014/main" id="{3D6906D9-98B7-4031-AF7C-20720088089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650015" y="3384948"/>
                  <a:ext cx="2469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482496" name="Ink 482495">
                  <a:extLst>
                    <a:ext uri="{FF2B5EF4-FFF2-40B4-BE49-F238E27FC236}">
                      <a16:creationId xmlns:a16="http://schemas.microsoft.com/office/drawing/2014/main" id="{ED394443-050A-430E-B054-48949772EF65}"/>
                    </a:ext>
                  </a:extLst>
                </p14:cNvPr>
                <p14:cNvContentPartPr/>
                <p14:nvPr/>
              </p14:nvContentPartPr>
              <p14:xfrm>
                <a:off x="7491615" y="3390708"/>
                <a:ext cx="851040" cy="470520"/>
              </p14:xfrm>
            </p:contentPart>
          </mc:Choice>
          <mc:Fallback xmlns="">
            <p:pic>
              <p:nvPicPr>
                <p:cNvPr id="482496" name="Ink 482495">
                  <a:extLst>
                    <a:ext uri="{FF2B5EF4-FFF2-40B4-BE49-F238E27FC236}">
                      <a16:creationId xmlns:a16="http://schemas.microsoft.com/office/drawing/2014/main" id="{ED394443-050A-430E-B054-48949772EF6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487295" y="3386388"/>
                  <a:ext cx="859680" cy="47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482498" name="Ink 482497">
                <a:extLst>
                  <a:ext uri="{FF2B5EF4-FFF2-40B4-BE49-F238E27FC236}">
                    <a16:creationId xmlns:a16="http://schemas.microsoft.com/office/drawing/2014/main" id="{23BAA113-7399-48A1-9E33-29CCD27C5841}"/>
                  </a:ext>
                </a:extLst>
              </p14:cNvPr>
              <p14:cNvContentPartPr/>
              <p14:nvPr/>
            </p14:nvContentPartPr>
            <p14:xfrm>
              <a:off x="2985855" y="5404908"/>
              <a:ext cx="1561680" cy="1149480"/>
            </p14:xfrm>
          </p:contentPart>
        </mc:Choice>
        <mc:Fallback xmlns="">
          <p:pic>
            <p:nvPicPr>
              <p:cNvPr id="482498" name="Ink 482497">
                <a:extLst>
                  <a:ext uri="{FF2B5EF4-FFF2-40B4-BE49-F238E27FC236}">
                    <a16:creationId xmlns:a16="http://schemas.microsoft.com/office/drawing/2014/main" id="{23BAA113-7399-48A1-9E33-29CCD27C5841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977215" y="5396268"/>
                <a:ext cx="1579320" cy="11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655438"/>
      </p:ext>
    </p:extLst>
  </p:cSld>
  <p:clrMapOvr>
    <a:masterClrMapping/>
  </p:clrMapOvr>
  <p:transition>
    <p:pull dir="u"/>
  </p:transition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APUtemplate-Level_2.pot</Template>
  <TotalTime>159</TotalTime>
  <Pages>11</Pages>
  <Words>916</Words>
  <Application>Microsoft Office PowerPoint</Application>
  <PresentationFormat>On-screen Show (4:3)</PresentationFormat>
  <Paragraphs>127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Verdana</vt:lpstr>
      <vt:lpstr>APUtemplate-Level_2</vt:lpstr>
      <vt:lpstr>Bitmap Image</vt:lpstr>
      <vt:lpstr>Use-case Modeling</vt:lpstr>
      <vt:lpstr>Learning outcome</vt:lpstr>
      <vt:lpstr>What Is the UML?</vt:lpstr>
      <vt:lpstr>PowerPoint Presentation</vt:lpstr>
      <vt:lpstr>PowerPoint Presentation</vt:lpstr>
      <vt:lpstr>PowerPoint Presentation</vt:lpstr>
      <vt:lpstr>PowerPoint Presentation</vt:lpstr>
      <vt:lpstr>Use Case Diagrams  Guidelines and Cautions</vt:lpstr>
      <vt:lpstr>Use Case Diagram – Example</vt:lpstr>
      <vt:lpstr>Use Case Specification</vt:lpstr>
      <vt:lpstr>Use Case Diagram: Smart Phone</vt:lpstr>
      <vt:lpstr>Use Case Diagram: ATM</vt:lpstr>
      <vt:lpstr>Review</vt:lpstr>
      <vt:lpstr>PowerPoint Presentation</vt:lpstr>
    </vt:vector>
  </TitlesOfParts>
  <Company>APIIT SDN BHD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Dr Andy Seddon</dc:creator>
  <cp:lastModifiedBy>Usman Hashmi</cp:lastModifiedBy>
  <cp:revision>31</cp:revision>
  <cp:lastPrinted>1995-11-02T09:23:42Z</cp:lastPrinted>
  <dcterms:created xsi:type="dcterms:W3CDTF">2005-08-02T10:18:20Z</dcterms:created>
  <dcterms:modified xsi:type="dcterms:W3CDTF">2022-10-13T07:37:30Z</dcterms:modified>
</cp:coreProperties>
</file>