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90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C8133-A5BB-45D4-9579-4519DA333854}" v="90" dt="2022-11-04T01:27:5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6" d="100"/>
          <a:sy n="76" d="100"/>
        </p:scale>
        <p:origin x="7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94FC8133-A5BB-45D4-9579-4519DA333854}"/>
    <pc:docChg chg="modSld">
      <pc:chgData name="Usman Hashmi" userId="1586ae76-9757-4d64-bc5d-900d152efc38" providerId="ADAL" clId="{94FC8133-A5BB-45D4-9579-4519DA333854}" dt="2022-11-04T01:27:56.012" v="164"/>
      <pc:docMkLst>
        <pc:docMk/>
      </pc:docMkLst>
      <pc:sldChg chg="addSp delSp modSp mod">
        <pc:chgData name="Usman Hashmi" userId="1586ae76-9757-4d64-bc5d-900d152efc38" providerId="ADAL" clId="{94FC8133-A5BB-45D4-9579-4519DA333854}" dt="2022-11-04T00:46:47.186" v="85"/>
        <pc:sldMkLst>
          <pc:docMk/>
          <pc:sldMk cId="1610431418" sldId="296"/>
        </pc:sldMkLst>
        <pc:grpChg chg="del mod">
          <ac:chgData name="Usman Hashmi" userId="1586ae76-9757-4d64-bc5d-900d152efc38" providerId="ADAL" clId="{94FC8133-A5BB-45D4-9579-4519DA333854}" dt="2022-11-04T00:44:26.942" v="4"/>
          <ac:grpSpMkLst>
            <pc:docMk/>
            <pc:sldMk cId="1610431418" sldId="296"/>
            <ac:grpSpMk id="5" creationId="{C99826DA-0F8E-4A15-9543-5802A7C95D56}"/>
          </ac:grpSpMkLst>
        </pc:grpChg>
        <pc:grpChg chg="del mod">
          <ac:chgData name="Usman Hashmi" userId="1586ae76-9757-4d64-bc5d-900d152efc38" providerId="ADAL" clId="{94FC8133-A5BB-45D4-9579-4519DA333854}" dt="2022-11-04T00:44:30.331" v="10"/>
          <ac:grpSpMkLst>
            <pc:docMk/>
            <pc:sldMk cId="1610431418" sldId="296"/>
            <ac:grpSpMk id="7" creationId="{E475549B-5BA4-48C8-837C-70D7B86ADEBB}"/>
          </ac:grpSpMkLst>
        </pc:grpChg>
        <pc:grpChg chg="del mod">
          <ac:chgData name="Usman Hashmi" userId="1586ae76-9757-4d64-bc5d-900d152efc38" providerId="ADAL" clId="{94FC8133-A5BB-45D4-9579-4519DA333854}" dt="2022-11-04T00:44:33.385" v="15"/>
          <ac:grpSpMkLst>
            <pc:docMk/>
            <pc:sldMk cId="1610431418" sldId="296"/>
            <ac:grpSpMk id="13" creationId="{AED6CD22-4567-4698-A194-D4352B965559}"/>
          </ac:grpSpMkLst>
        </pc:grpChg>
        <pc:grpChg chg="del mod">
          <ac:chgData name="Usman Hashmi" userId="1586ae76-9757-4d64-bc5d-900d152efc38" providerId="ADAL" clId="{94FC8133-A5BB-45D4-9579-4519DA333854}" dt="2022-11-04T00:44:41.285" v="24"/>
          <ac:grpSpMkLst>
            <pc:docMk/>
            <pc:sldMk cId="1610431418" sldId="296"/>
            <ac:grpSpMk id="18" creationId="{62F374D1-8759-483C-A649-2F9F647207D0}"/>
          </ac:grpSpMkLst>
        </pc:grpChg>
        <pc:grpChg chg="del mod">
          <ac:chgData name="Usman Hashmi" userId="1586ae76-9757-4d64-bc5d-900d152efc38" providerId="ADAL" clId="{94FC8133-A5BB-45D4-9579-4519DA333854}" dt="2022-11-04T00:44:38.619" v="22"/>
          <ac:grpSpMkLst>
            <pc:docMk/>
            <pc:sldMk cId="1610431418" sldId="296"/>
            <ac:grpSpMk id="23" creationId="{5F37C342-9B51-4EFD-9931-0BA00874160F}"/>
          </ac:grpSpMkLst>
        </pc:grpChg>
        <pc:grpChg chg="del mod">
          <ac:chgData name="Usman Hashmi" userId="1586ae76-9757-4d64-bc5d-900d152efc38" providerId="ADAL" clId="{94FC8133-A5BB-45D4-9579-4519DA333854}" dt="2022-11-04T00:44:41.285" v="24"/>
          <ac:grpSpMkLst>
            <pc:docMk/>
            <pc:sldMk cId="1610431418" sldId="296"/>
            <ac:grpSpMk id="25" creationId="{48BA31B8-B086-4EB5-8885-A118A92CB965}"/>
          </ac:grpSpMkLst>
        </pc:grpChg>
        <pc:grpChg chg="del mod">
          <ac:chgData name="Usman Hashmi" userId="1586ae76-9757-4d64-bc5d-900d152efc38" providerId="ADAL" clId="{94FC8133-A5BB-45D4-9579-4519DA333854}" dt="2022-11-04T00:45:06.660" v="32"/>
          <ac:grpSpMkLst>
            <pc:docMk/>
            <pc:sldMk cId="1610431418" sldId="296"/>
            <ac:grpSpMk id="27" creationId="{DEC86C86-A64E-4719-B576-DBA65422E06B}"/>
          </ac:grpSpMkLst>
        </pc:grpChg>
        <pc:grpChg chg="del mod">
          <ac:chgData name="Usman Hashmi" userId="1586ae76-9757-4d64-bc5d-900d152efc38" providerId="ADAL" clId="{94FC8133-A5BB-45D4-9579-4519DA333854}" dt="2022-11-04T00:45:06.660" v="32"/>
          <ac:grpSpMkLst>
            <pc:docMk/>
            <pc:sldMk cId="1610431418" sldId="296"/>
            <ac:grpSpMk id="30" creationId="{49E016D0-D314-4073-8231-4F64AA7A4D92}"/>
          </ac:grpSpMkLst>
        </pc:grpChg>
        <pc:grpChg chg="del mod">
          <ac:chgData name="Usman Hashmi" userId="1586ae76-9757-4d64-bc5d-900d152efc38" providerId="ADAL" clId="{94FC8133-A5BB-45D4-9579-4519DA333854}" dt="2022-11-04T00:45:37.381" v="46"/>
          <ac:grpSpMkLst>
            <pc:docMk/>
            <pc:sldMk cId="1610431418" sldId="296"/>
            <ac:grpSpMk id="35" creationId="{312FA013-D628-4557-8A1A-57CAEB9A78E4}"/>
          </ac:grpSpMkLst>
        </pc:grpChg>
        <pc:grpChg chg="del mod">
          <ac:chgData name="Usman Hashmi" userId="1586ae76-9757-4d64-bc5d-900d152efc38" providerId="ADAL" clId="{94FC8133-A5BB-45D4-9579-4519DA333854}" dt="2022-11-04T00:45:13.429" v="38"/>
          <ac:grpSpMkLst>
            <pc:docMk/>
            <pc:sldMk cId="1610431418" sldId="296"/>
            <ac:grpSpMk id="39" creationId="{D6B53B39-C86C-4337-8122-FF6619692A45}"/>
          </ac:grpSpMkLst>
        </pc:grpChg>
        <pc:grpChg chg="del mod">
          <ac:chgData name="Usman Hashmi" userId="1586ae76-9757-4d64-bc5d-900d152efc38" providerId="ADAL" clId="{94FC8133-A5BB-45D4-9579-4519DA333854}" dt="2022-11-04T00:45:37.381" v="46"/>
          <ac:grpSpMkLst>
            <pc:docMk/>
            <pc:sldMk cId="1610431418" sldId="296"/>
            <ac:grpSpMk id="41" creationId="{51547A08-E012-427F-B1C0-8233CC6F8A19}"/>
          </ac:grpSpMkLst>
        </pc:grpChg>
        <pc:grpChg chg="del mod">
          <ac:chgData name="Usman Hashmi" userId="1586ae76-9757-4d64-bc5d-900d152efc38" providerId="ADAL" clId="{94FC8133-A5BB-45D4-9579-4519DA333854}" dt="2022-11-04T00:45:37.381" v="46"/>
          <ac:grpSpMkLst>
            <pc:docMk/>
            <pc:sldMk cId="1610431418" sldId="296"/>
            <ac:grpSpMk id="46" creationId="{9615CDC7-4250-425C-8742-EADD54B58547}"/>
          </ac:grpSpMkLst>
        </pc:grpChg>
        <pc:grpChg chg="del mod">
          <ac:chgData name="Usman Hashmi" userId="1586ae76-9757-4d64-bc5d-900d152efc38" providerId="ADAL" clId="{94FC8133-A5BB-45D4-9579-4519DA333854}" dt="2022-11-04T00:45:37.381" v="46"/>
          <ac:grpSpMkLst>
            <pc:docMk/>
            <pc:sldMk cId="1610431418" sldId="296"/>
            <ac:grpSpMk id="49" creationId="{B811EC7D-8D54-4850-8340-117891DDE0DF}"/>
          </ac:grpSpMkLst>
        </pc:grpChg>
        <pc:grpChg chg="del mod">
          <ac:chgData name="Usman Hashmi" userId="1586ae76-9757-4d64-bc5d-900d152efc38" providerId="ADAL" clId="{94FC8133-A5BB-45D4-9579-4519DA333854}" dt="2022-11-04T00:46:07.594" v="50"/>
          <ac:grpSpMkLst>
            <pc:docMk/>
            <pc:sldMk cId="1610431418" sldId="296"/>
            <ac:grpSpMk id="50" creationId="{BF2FDA12-112F-4E36-9916-CA169BF8DC62}"/>
          </ac:grpSpMkLst>
        </pc:grpChg>
        <pc:grpChg chg="del mod">
          <ac:chgData name="Usman Hashmi" userId="1586ae76-9757-4d64-bc5d-900d152efc38" providerId="ADAL" clId="{94FC8133-A5BB-45D4-9579-4519DA333854}" dt="2022-11-04T00:46:47.186" v="83"/>
          <ac:grpSpMkLst>
            <pc:docMk/>
            <pc:sldMk cId="1610431418" sldId="296"/>
            <ac:grpSpMk id="54" creationId="{43D03E7E-4980-4661-B79F-F28FCE1374E0}"/>
          </ac:grpSpMkLst>
        </pc:grpChg>
        <pc:inkChg chg="add del mod">
          <ac:chgData name="Usman Hashmi" userId="1586ae76-9757-4d64-bc5d-900d152efc38" providerId="ADAL" clId="{94FC8133-A5BB-45D4-9579-4519DA333854}" dt="2022-11-04T00:46:47.184" v="73"/>
          <ac:inkMkLst>
            <pc:docMk/>
            <pc:sldMk cId="1610431418" sldId="296"/>
            <ac:inkMk id="2" creationId="{1BB21566-EED4-4227-A18E-E3A639C1BEB1}"/>
          </ac:inkMkLst>
        </pc:inkChg>
        <pc:inkChg chg="add del mod">
          <ac:chgData name="Usman Hashmi" userId="1586ae76-9757-4d64-bc5d-900d152efc38" providerId="ADAL" clId="{94FC8133-A5BB-45D4-9579-4519DA333854}" dt="2022-11-04T00:46:47.184" v="74"/>
          <ac:inkMkLst>
            <pc:docMk/>
            <pc:sldMk cId="1610431418" sldId="296"/>
            <ac:inkMk id="3" creationId="{6ED69A9D-DC64-49E5-ACE7-76ADF141B3E2}"/>
          </ac:inkMkLst>
        </pc:inkChg>
        <pc:inkChg chg="add del mod">
          <ac:chgData name="Usman Hashmi" userId="1586ae76-9757-4d64-bc5d-900d152efc38" providerId="ADAL" clId="{94FC8133-A5BB-45D4-9579-4519DA333854}" dt="2022-11-04T00:46:47.186" v="84"/>
          <ac:inkMkLst>
            <pc:docMk/>
            <pc:sldMk cId="1610431418" sldId="296"/>
            <ac:inkMk id="6" creationId="{BAA1412E-0CBD-45C3-B039-1C001859C6BE}"/>
          </ac:inkMkLst>
        </pc:inkChg>
        <pc:inkChg chg="add del mod">
          <ac:chgData name="Usman Hashmi" userId="1586ae76-9757-4d64-bc5d-900d152efc38" providerId="ADAL" clId="{94FC8133-A5BB-45D4-9579-4519DA333854}" dt="2022-11-04T00:46:47.184" v="78"/>
          <ac:inkMkLst>
            <pc:docMk/>
            <pc:sldMk cId="1610431418" sldId="296"/>
            <ac:inkMk id="8" creationId="{0B01151E-40F1-4B99-B5D0-E92884FC5492}"/>
          </ac:inkMkLst>
        </pc:inkChg>
        <pc:inkChg chg="add del mod">
          <ac:chgData name="Usman Hashmi" userId="1586ae76-9757-4d64-bc5d-900d152efc38" providerId="ADAL" clId="{94FC8133-A5BB-45D4-9579-4519DA333854}" dt="2022-11-04T00:46:47.181" v="59"/>
          <ac:inkMkLst>
            <pc:docMk/>
            <pc:sldMk cId="1610431418" sldId="296"/>
            <ac:inkMk id="9" creationId="{774306CA-D197-4B5B-8B95-713F373E53BC}"/>
          </ac:inkMkLst>
        </pc:inkChg>
        <pc:inkChg chg="add del mod">
          <ac:chgData name="Usman Hashmi" userId="1586ae76-9757-4d64-bc5d-900d152efc38" providerId="ADAL" clId="{94FC8133-A5BB-45D4-9579-4519DA333854}" dt="2022-11-04T00:46:47.180" v="55"/>
          <ac:inkMkLst>
            <pc:docMk/>
            <pc:sldMk cId="1610431418" sldId="296"/>
            <ac:inkMk id="10" creationId="{D4AAB01F-AA80-4679-8C2C-D02A2FEF1962}"/>
          </ac:inkMkLst>
        </pc:inkChg>
        <pc:inkChg chg="add del mod">
          <ac:chgData name="Usman Hashmi" userId="1586ae76-9757-4d64-bc5d-900d152efc38" providerId="ADAL" clId="{94FC8133-A5BB-45D4-9579-4519DA333854}" dt="2022-11-04T00:46:47.183" v="69"/>
          <ac:inkMkLst>
            <pc:docMk/>
            <pc:sldMk cId="1610431418" sldId="296"/>
            <ac:inkMk id="11" creationId="{09DD0344-BBBF-4804-BA65-96D0054094D6}"/>
          </ac:inkMkLst>
        </pc:inkChg>
        <pc:inkChg chg="add del mod">
          <ac:chgData name="Usman Hashmi" userId="1586ae76-9757-4d64-bc5d-900d152efc38" providerId="ADAL" clId="{94FC8133-A5BB-45D4-9579-4519DA333854}" dt="2022-11-04T00:46:47.183" v="71"/>
          <ac:inkMkLst>
            <pc:docMk/>
            <pc:sldMk cId="1610431418" sldId="296"/>
            <ac:inkMk id="12" creationId="{282EA27F-1D98-4657-9632-4E9FE3873262}"/>
          </ac:inkMkLst>
        </pc:inkChg>
        <pc:inkChg chg="add del mod">
          <ac:chgData name="Usman Hashmi" userId="1586ae76-9757-4d64-bc5d-900d152efc38" providerId="ADAL" clId="{94FC8133-A5BB-45D4-9579-4519DA333854}" dt="2022-11-04T00:46:47.180" v="56"/>
          <ac:inkMkLst>
            <pc:docMk/>
            <pc:sldMk cId="1610431418" sldId="296"/>
            <ac:inkMk id="14" creationId="{E42063FD-F6BB-41C5-83A9-FA6C71E1DFA9}"/>
          </ac:inkMkLst>
        </pc:inkChg>
        <pc:inkChg chg="add del mod">
          <ac:chgData name="Usman Hashmi" userId="1586ae76-9757-4d64-bc5d-900d152efc38" providerId="ADAL" clId="{94FC8133-A5BB-45D4-9579-4519DA333854}" dt="2022-11-04T00:46:47.185" v="79"/>
          <ac:inkMkLst>
            <pc:docMk/>
            <pc:sldMk cId="1610431418" sldId="296"/>
            <ac:inkMk id="15" creationId="{B10D168D-4F85-4FF9-9A97-F32A51C20143}"/>
          </ac:inkMkLst>
        </pc:inkChg>
        <pc:inkChg chg="add del mod">
          <ac:chgData name="Usman Hashmi" userId="1586ae76-9757-4d64-bc5d-900d152efc38" providerId="ADAL" clId="{94FC8133-A5BB-45D4-9579-4519DA333854}" dt="2022-11-04T00:46:47.179" v="53"/>
          <ac:inkMkLst>
            <pc:docMk/>
            <pc:sldMk cId="1610431418" sldId="296"/>
            <ac:inkMk id="16" creationId="{FA8AE9E2-49CD-40CC-98AE-C4A1D660A43D}"/>
          </ac:inkMkLst>
        </pc:inkChg>
        <pc:inkChg chg="add del mod">
          <ac:chgData name="Usman Hashmi" userId="1586ae76-9757-4d64-bc5d-900d152efc38" providerId="ADAL" clId="{94FC8133-A5BB-45D4-9579-4519DA333854}" dt="2022-11-04T00:46:47.180" v="57"/>
          <ac:inkMkLst>
            <pc:docMk/>
            <pc:sldMk cId="1610431418" sldId="296"/>
            <ac:inkMk id="17" creationId="{D7380C6A-F195-4FFF-BBBD-803118280940}"/>
          </ac:inkMkLst>
        </pc:inkChg>
        <pc:inkChg chg="add del mod">
          <ac:chgData name="Usman Hashmi" userId="1586ae76-9757-4d64-bc5d-900d152efc38" providerId="ADAL" clId="{94FC8133-A5BB-45D4-9579-4519DA333854}" dt="2022-11-04T00:46:47.182" v="63"/>
          <ac:inkMkLst>
            <pc:docMk/>
            <pc:sldMk cId="1610431418" sldId="296"/>
            <ac:inkMk id="19" creationId="{DE7353B9-8ACF-4890-8F0D-AA1E55A81C29}"/>
          </ac:inkMkLst>
        </pc:inkChg>
        <pc:inkChg chg="add del mod">
          <ac:chgData name="Usman Hashmi" userId="1586ae76-9757-4d64-bc5d-900d152efc38" providerId="ADAL" clId="{94FC8133-A5BB-45D4-9579-4519DA333854}" dt="2022-11-04T00:46:47.181" v="61"/>
          <ac:inkMkLst>
            <pc:docMk/>
            <pc:sldMk cId="1610431418" sldId="296"/>
            <ac:inkMk id="20" creationId="{7C6E1873-ACF0-419D-94E6-153666FD29FE}"/>
          </ac:inkMkLst>
        </pc:inkChg>
        <pc:inkChg chg="add del mod">
          <ac:chgData name="Usman Hashmi" userId="1586ae76-9757-4d64-bc5d-900d152efc38" providerId="ADAL" clId="{94FC8133-A5BB-45D4-9579-4519DA333854}" dt="2022-11-04T00:46:47.184" v="75"/>
          <ac:inkMkLst>
            <pc:docMk/>
            <pc:sldMk cId="1610431418" sldId="296"/>
            <ac:inkMk id="21" creationId="{46258493-D745-473D-83C8-0D4DEC4DFB2D}"/>
          </ac:inkMkLst>
        </pc:inkChg>
        <pc:inkChg chg="add del mod">
          <ac:chgData name="Usman Hashmi" userId="1586ae76-9757-4d64-bc5d-900d152efc38" providerId="ADAL" clId="{94FC8133-A5BB-45D4-9579-4519DA333854}" dt="2022-11-04T00:46:47.186" v="85"/>
          <ac:inkMkLst>
            <pc:docMk/>
            <pc:sldMk cId="1610431418" sldId="296"/>
            <ac:inkMk id="22" creationId="{84820D3D-1E5D-4703-90B9-C5626CB720F8}"/>
          </ac:inkMkLst>
        </pc:inkChg>
        <pc:inkChg chg="add del mod">
          <ac:chgData name="Usman Hashmi" userId="1586ae76-9757-4d64-bc5d-900d152efc38" providerId="ADAL" clId="{94FC8133-A5BB-45D4-9579-4519DA333854}" dt="2022-11-04T00:46:47.186" v="83"/>
          <ac:inkMkLst>
            <pc:docMk/>
            <pc:sldMk cId="1610431418" sldId="296"/>
            <ac:inkMk id="24" creationId="{4354B601-FE68-4871-8756-8E9435CB5871}"/>
          </ac:inkMkLst>
        </pc:inkChg>
        <pc:inkChg chg="add del mod">
          <ac:chgData name="Usman Hashmi" userId="1586ae76-9757-4d64-bc5d-900d152efc38" providerId="ADAL" clId="{94FC8133-A5BB-45D4-9579-4519DA333854}" dt="2022-11-04T00:46:47.183" v="67"/>
          <ac:inkMkLst>
            <pc:docMk/>
            <pc:sldMk cId="1610431418" sldId="296"/>
            <ac:inkMk id="26" creationId="{474A3C30-660D-48D5-B6EA-64E64C08378C}"/>
          </ac:inkMkLst>
        </pc:inkChg>
        <pc:inkChg chg="add del mod">
          <ac:chgData name="Usman Hashmi" userId="1586ae76-9757-4d64-bc5d-900d152efc38" providerId="ADAL" clId="{94FC8133-A5BB-45D4-9579-4519DA333854}" dt="2022-11-04T00:46:47.184" v="77"/>
          <ac:inkMkLst>
            <pc:docMk/>
            <pc:sldMk cId="1610431418" sldId="296"/>
            <ac:inkMk id="28" creationId="{F678EC0A-517C-45ED-8C76-1AFBBFE2138D}"/>
          </ac:inkMkLst>
        </pc:inkChg>
        <pc:inkChg chg="add del mod">
          <ac:chgData name="Usman Hashmi" userId="1586ae76-9757-4d64-bc5d-900d152efc38" providerId="ADAL" clId="{94FC8133-A5BB-45D4-9579-4519DA333854}" dt="2022-11-04T00:46:47.185" v="80"/>
          <ac:inkMkLst>
            <pc:docMk/>
            <pc:sldMk cId="1610431418" sldId="296"/>
            <ac:inkMk id="29" creationId="{D91C076C-39D4-4053-B00E-D56707657CEC}"/>
          </ac:inkMkLst>
        </pc:inkChg>
        <pc:inkChg chg="add mod">
          <ac:chgData name="Usman Hashmi" userId="1586ae76-9757-4d64-bc5d-900d152efc38" providerId="ADAL" clId="{94FC8133-A5BB-45D4-9579-4519DA333854}" dt="2022-11-04T00:46:07.594" v="50"/>
          <ac:inkMkLst>
            <pc:docMk/>
            <pc:sldMk cId="1610431418" sldId="296"/>
            <ac:inkMk id="31" creationId="{03396819-E4D0-4342-A4B1-4B9C231D5CC2}"/>
          </ac:inkMkLst>
        </pc:inkChg>
        <pc:inkChg chg="add del mod">
          <ac:chgData name="Usman Hashmi" userId="1586ae76-9757-4d64-bc5d-900d152efc38" providerId="ADAL" clId="{94FC8133-A5BB-45D4-9579-4519DA333854}" dt="2022-11-04T00:46:47.183" v="68"/>
          <ac:inkMkLst>
            <pc:docMk/>
            <pc:sldMk cId="1610431418" sldId="296"/>
            <ac:inkMk id="32" creationId="{6C34C158-6F48-4518-9D12-E45749BC3542}"/>
          </ac:inkMkLst>
        </pc:inkChg>
        <pc:inkChg chg="add del mod">
          <ac:chgData name="Usman Hashmi" userId="1586ae76-9757-4d64-bc5d-900d152efc38" providerId="ADAL" clId="{94FC8133-A5BB-45D4-9579-4519DA333854}" dt="2022-11-04T00:46:47.182" v="66"/>
          <ac:inkMkLst>
            <pc:docMk/>
            <pc:sldMk cId="1610431418" sldId="296"/>
            <ac:inkMk id="33" creationId="{A0370E37-97DD-43CB-8D59-462A681B1425}"/>
          </ac:inkMkLst>
        </pc:inkChg>
        <pc:inkChg chg="add mod">
          <ac:chgData name="Usman Hashmi" userId="1586ae76-9757-4d64-bc5d-900d152efc38" providerId="ADAL" clId="{94FC8133-A5BB-45D4-9579-4519DA333854}" dt="2022-11-04T00:46:07.594" v="50"/>
          <ac:inkMkLst>
            <pc:docMk/>
            <pc:sldMk cId="1610431418" sldId="296"/>
            <ac:inkMk id="34" creationId="{61AD9850-3B16-44C7-9A94-54875B6F8D29}"/>
          </ac:inkMkLst>
        </pc:inkChg>
        <pc:inkChg chg="add del mod">
          <ac:chgData name="Usman Hashmi" userId="1586ae76-9757-4d64-bc5d-900d152efc38" providerId="ADAL" clId="{94FC8133-A5BB-45D4-9579-4519DA333854}" dt="2022-11-04T00:46:47.182" v="62"/>
          <ac:inkMkLst>
            <pc:docMk/>
            <pc:sldMk cId="1610431418" sldId="296"/>
            <ac:inkMk id="36" creationId="{CF01B6ED-4784-403E-9992-C167508AC20F}"/>
          </ac:inkMkLst>
        </pc:inkChg>
        <pc:inkChg chg="add del mod">
          <ac:chgData name="Usman Hashmi" userId="1586ae76-9757-4d64-bc5d-900d152efc38" providerId="ADAL" clId="{94FC8133-A5BB-45D4-9579-4519DA333854}" dt="2022-11-04T00:46:47.179" v="52"/>
          <ac:inkMkLst>
            <pc:docMk/>
            <pc:sldMk cId="1610431418" sldId="296"/>
            <ac:inkMk id="37" creationId="{58E1BE39-A3B4-4900-B016-DD1B870BD506}"/>
          </ac:inkMkLst>
        </pc:inkChg>
        <pc:inkChg chg="add del mod">
          <ac:chgData name="Usman Hashmi" userId="1586ae76-9757-4d64-bc5d-900d152efc38" providerId="ADAL" clId="{94FC8133-A5BB-45D4-9579-4519DA333854}" dt="2022-11-04T00:46:47.178" v="51"/>
          <ac:inkMkLst>
            <pc:docMk/>
            <pc:sldMk cId="1610431418" sldId="296"/>
            <ac:inkMk id="38" creationId="{D1018F1A-3871-4C5E-9B34-3A1D5584C83B}"/>
          </ac:inkMkLst>
        </pc:inkChg>
        <pc:inkChg chg="add del mod">
          <ac:chgData name="Usman Hashmi" userId="1586ae76-9757-4d64-bc5d-900d152efc38" providerId="ADAL" clId="{94FC8133-A5BB-45D4-9579-4519DA333854}" dt="2022-11-04T00:46:47.182" v="64"/>
          <ac:inkMkLst>
            <pc:docMk/>
            <pc:sldMk cId="1610431418" sldId="296"/>
            <ac:inkMk id="40" creationId="{C4526777-97E9-429D-9928-D7DC17D5B9C1}"/>
          </ac:inkMkLst>
        </pc:inkChg>
        <pc:inkChg chg="add del mod">
          <ac:chgData name="Usman Hashmi" userId="1586ae76-9757-4d64-bc5d-900d152efc38" providerId="ADAL" clId="{94FC8133-A5BB-45D4-9579-4519DA333854}" dt="2022-11-04T00:46:47.182" v="65"/>
          <ac:inkMkLst>
            <pc:docMk/>
            <pc:sldMk cId="1610431418" sldId="296"/>
            <ac:inkMk id="42" creationId="{C6B08613-2DD9-4DA4-8F55-F2F245D31ADC}"/>
          </ac:inkMkLst>
        </pc:inkChg>
        <pc:inkChg chg="add del mod">
          <ac:chgData name="Usman Hashmi" userId="1586ae76-9757-4d64-bc5d-900d152efc38" providerId="ADAL" clId="{94FC8133-A5BB-45D4-9579-4519DA333854}" dt="2022-11-04T00:46:47.180" v="54"/>
          <ac:inkMkLst>
            <pc:docMk/>
            <pc:sldMk cId="1610431418" sldId="296"/>
            <ac:inkMk id="43" creationId="{8A1DD821-56C5-4BE4-975A-25DFC0ED5F32}"/>
          </ac:inkMkLst>
        </pc:inkChg>
        <pc:inkChg chg="add del mod">
          <ac:chgData name="Usman Hashmi" userId="1586ae76-9757-4d64-bc5d-900d152efc38" providerId="ADAL" clId="{94FC8133-A5BB-45D4-9579-4519DA333854}" dt="2022-11-04T00:46:47.185" v="81"/>
          <ac:inkMkLst>
            <pc:docMk/>
            <pc:sldMk cId="1610431418" sldId="296"/>
            <ac:inkMk id="44" creationId="{85076A5A-814C-4A66-941D-7AE3CF89559B}"/>
          </ac:inkMkLst>
        </pc:inkChg>
        <pc:inkChg chg="add del mod">
          <ac:chgData name="Usman Hashmi" userId="1586ae76-9757-4d64-bc5d-900d152efc38" providerId="ADAL" clId="{94FC8133-A5BB-45D4-9579-4519DA333854}" dt="2022-11-04T00:46:47.183" v="72"/>
          <ac:inkMkLst>
            <pc:docMk/>
            <pc:sldMk cId="1610431418" sldId="296"/>
            <ac:inkMk id="45" creationId="{50B050BF-821B-4FB2-97FC-B346D49A5BFE}"/>
          </ac:inkMkLst>
        </pc:inkChg>
        <pc:inkChg chg="add del mod">
          <ac:chgData name="Usman Hashmi" userId="1586ae76-9757-4d64-bc5d-900d152efc38" providerId="ADAL" clId="{94FC8133-A5BB-45D4-9579-4519DA333854}" dt="2022-11-04T00:46:47.181" v="58"/>
          <ac:inkMkLst>
            <pc:docMk/>
            <pc:sldMk cId="1610431418" sldId="296"/>
            <ac:inkMk id="47" creationId="{BAC85AEC-BBB5-4D73-A1AF-127DC9AE7235}"/>
          </ac:inkMkLst>
        </pc:inkChg>
        <pc:inkChg chg="add del mod">
          <ac:chgData name="Usman Hashmi" userId="1586ae76-9757-4d64-bc5d-900d152efc38" providerId="ADAL" clId="{94FC8133-A5BB-45D4-9579-4519DA333854}" dt="2022-11-04T00:46:47.184" v="76"/>
          <ac:inkMkLst>
            <pc:docMk/>
            <pc:sldMk cId="1610431418" sldId="296"/>
            <ac:inkMk id="48" creationId="{D2A3AD9E-13F6-4C10-80E2-5EA7DA859A12}"/>
          </ac:inkMkLst>
        </pc:inkChg>
        <pc:inkChg chg="add del mod">
          <ac:chgData name="Usman Hashmi" userId="1586ae76-9757-4d64-bc5d-900d152efc38" providerId="ADAL" clId="{94FC8133-A5BB-45D4-9579-4519DA333854}" dt="2022-11-04T00:46:47.183" v="70"/>
          <ac:inkMkLst>
            <pc:docMk/>
            <pc:sldMk cId="1610431418" sldId="296"/>
            <ac:inkMk id="51" creationId="{5B89F880-FF7D-4804-BCCA-D61C5F70D37C}"/>
          </ac:inkMkLst>
        </pc:inkChg>
        <pc:inkChg chg="add del mod">
          <ac:chgData name="Usman Hashmi" userId="1586ae76-9757-4d64-bc5d-900d152efc38" providerId="ADAL" clId="{94FC8133-A5BB-45D4-9579-4519DA333854}" dt="2022-11-04T00:46:47.185" v="82"/>
          <ac:inkMkLst>
            <pc:docMk/>
            <pc:sldMk cId="1610431418" sldId="296"/>
            <ac:inkMk id="52" creationId="{F8B6E76B-6249-40A0-8BDF-B62ED359B72D}"/>
          </ac:inkMkLst>
        </pc:inkChg>
        <pc:inkChg chg="add del">
          <ac:chgData name="Usman Hashmi" userId="1586ae76-9757-4d64-bc5d-900d152efc38" providerId="ADAL" clId="{94FC8133-A5BB-45D4-9579-4519DA333854}" dt="2022-11-04T00:46:47.181" v="60"/>
          <ac:inkMkLst>
            <pc:docMk/>
            <pc:sldMk cId="1610431418" sldId="296"/>
            <ac:inkMk id="53" creationId="{3522F307-025A-467E-96BE-E3A3DB23C9C1}"/>
          </ac:inkMkLst>
        </pc:inkChg>
      </pc:sldChg>
      <pc:sldChg chg="addSp mod">
        <pc:chgData name="Usman Hashmi" userId="1586ae76-9757-4d64-bc5d-900d152efc38" providerId="ADAL" clId="{94FC8133-A5BB-45D4-9579-4519DA333854}" dt="2022-11-04T00:51:58.386" v="86" actId="9405"/>
        <pc:sldMkLst>
          <pc:docMk/>
          <pc:sldMk cId="2314454336" sldId="298"/>
        </pc:sldMkLst>
        <pc:inkChg chg="add">
          <ac:chgData name="Usman Hashmi" userId="1586ae76-9757-4d64-bc5d-900d152efc38" providerId="ADAL" clId="{94FC8133-A5BB-45D4-9579-4519DA333854}" dt="2022-11-04T00:51:58.386" v="86" actId="9405"/>
          <ac:inkMkLst>
            <pc:docMk/>
            <pc:sldMk cId="2314454336" sldId="298"/>
            <ac:inkMk id="2" creationId="{88EE1C88-34B9-4340-ADFC-B1A12961F731}"/>
          </ac:inkMkLst>
        </pc:inkChg>
      </pc:sldChg>
      <pc:sldChg chg="addSp delSp modSp mod">
        <pc:chgData name="Usman Hashmi" userId="1586ae76-9757-4d64-bc5d-900d152efc38" providerId="ADAL" clId="{94FC8133-A5BB-45D4-9579-4519DA333854}" dt="2022-11-04T01:14:34.866" v="155"/>
        <pc:sldMkLst>
          <pc:docMk/>
          <pc:sldMk cId="1128931084" sldId="301"/>
        </pc:sldMkLst>
        <pc:grpChg chg="del mod">
          <ac:chgData name="Usman Hashmi" userId="1586ae76-9757-4d64-bc5d-900d152efc38" providerId="ADAL" clId="{94FC8133-A5BB-45D4-9579-4519DA333854}" dt="2022-11-04T01:11:14.741" v="93"/>
          <ac:grpSpMkLst>
            <pc:docMk/>
            <pc:sldMk cId="1128931084" sldId="301"/>
            <ac:grpSpMk id="6" creationId="{F0782E20-CDB3-4B28-8B12-59AF212F987E}"/>
          </ac:grpSpMkLst>
        </pc:grpChg>
        <pc:grpChg chg="del mod">
          <ac:chgData name="Usman Hashmi" userId="1586ae76-9757-4d64-bc5d-900d152efc38" providerId="ADAL" clId="{94FC8133-A5BB-45D4-9579-4519DA333854}" dt="2022-11-04T01:11:16.774" v="95"/>
          <ac:grpSpMkLst>
            <pc:docMk/>
            <pc:sldMk cId="1128931084" sldId="301"/>
            <ac:grpSpMk id="10" creationId="{D352EFA5-36F8-44B2-B6FF-462A2472C1E1}"/>
          </ac:grpSpMkLst>
        </pc:grpChg>
        <pc:grpChg chg="del mod">
          <ac:chgData name="Usman Hashmi" userId="1586ae76-9757-4d64-bc5d-900d152efc38" providerId="ADAL" clId="{94FC8133-A5BB-45D4-9579-4519DA333854}" dt="2022-11-04T01:11:33.745" v="100"/>
          <ac:grpSpMkLst>
            <pc:docMk/>
            <pc:sldMk cId="1128931084" sldId="301"/>
            <ac:grpSpMk id="12" creationId="{A43EA32A-EC80-459E-B5EA-3CD4714F976B}"/>
          </ac:grpSpMkLst>
        </pc:grpChg>
        <pc:grpChg chg="del mod">
          <ac:chgData name="Usman Hashmi" userId="1586ae76-9757-4d64-bc5d-900d152efc38" providerId="ADAL" clId="{94FC8133-A5BB-45D4-9579-4519DA333854}" dt="2022-11-04T01:11:45.836" v="111"/>
          <ac:grpSpMkLst>
            <pc:docMk/>
            <pc:sldMk cId="1128931084" sldId="301"/>
            <ac:grpSpMk id="17" creationId="{D72BC6E3-8F16-4601-A19A-8970776C81F2}"/>
          </ac:grpSpMkLst>
        </pc:grpChg>
        <pc:grpChg chg="del mod">
          <ac:chgData name="Usman Hashmi" userId="1586ae76-9757-4d64-bc5d-900d152efc38" providerId="ADAL" clId="{94FC8133-A5BB-45D4-9579-4519DA333854}" dt="2022-11-04T01:11:45.836" v="111"/>
          <ac:grpSpMkLst>
            <pc:docMk/>
            <pc:sldMk cId="1128931084" sldId="301"/>
            <ac:grpSpMk id="18" creationId="{BC325C9D-AF14-424E-9AEF-E383FB2F9F4E}"/>
          </ac:grpSpMkLst>
        </pc:grpChg>
        <pc:grpChg chg="del mod">
          <ac:chgData name="Usman Hashmi" userId="1586ae76-9757-4d64-bc5d-900d152efc38" providerId="ADAL" clId="{94FC8133-A5BB-45D4-9579-4519DA333854}" dt="2022-11-04T01:11:48.819" v="113"/>
          <ac:grpSpMkLst>
            <pc:docMk/>
            <pc:sldMk cId="1128931084" sldId="301"/>
            <ac:grpSpMk id="23" creationId="{A2FB3B86-45B0-4F9B-970F-C844B1440FD2}"/>
          </ac:grpSpMkLst>
        </pc:grpChg>
        <pc:grpChg chg="del mod">
          <ac:chgData name="Usman Hashmi" userId="1586ae76-9757-4d64-bc5d-900d152efc38" providerId="ADAL" clId="{94FC8133-A5BB-45D4-9579-4519DA333854}" dt="2022-11-04T01:13:34.713" v="115"/>
          <ac:grpSpMkLst>
            <pc:docMk/>
            <pc:sldMk cId="1128931084" sldId="301"/>
            <ac:grpSpMk id="25" creationId="{C72E7E35-9552-4312-ABED-EC0BAB04AB3C}"/>
          </ac:grpSpMkLst>
        </pc:grpChg>
        <pc:grpChg chg="del mod">
          <ac:chgData name="Usman Hashmi" userId="1586ae76-9757-4d64-bc5d-900d152efc38" providerId="ADAL" clId="{94FC8133-A5BB-45D4-9579-4519DA333854}" dt="2022-11-04T01:13:38.528" v="124"/>
          <ac:grpSpMkLst>
            <pc:docMk/>
            <pc:sldMk cId="1128931084" sldId="301"/>
            <ac:grpSpMk id="27" creationId="{0F6A7E38-473E-4FE8-8584-ACDE3C88DCC8}"/>
          </ac:grpSpMkLst>
        </pc:grpChg>
        <pc:grpChg chg="del mod">
          <ac:chgData name="Usman Hashmi" userId="1586ae76-9757-4d64-bc5d-900d152efc38" providerId="ADAL" clId="{94FC8133-A5BB-45D4-9579-4519DA333854}" dt="2022-11-04T01:13:58.651" v="139"/>
          <ac:grpSpMkLst>
            <pc:docMk/>
            <pc:sldMk cId="1128931084" sldId="301"/>
            <ac:grpSpMk id="38" creationId="{26683B88-564C-4425-9397-E70E0562AD40}"/>
          </ac:grpSpMkLst>
        </pc:grpChg>
        <pc:grpChg chg="del mod">
          <ac:chgData name="Usman Hashmi" userId="1586ae76-9757-4d64-bc5d-900d152efc38" providerId="ADAL" clId="{94FC8133-A5BB-45D4-9579-4519DA333854}" dt="2022-11-04T01:14:02.748" v="142"/>
          <ac:grpSpMkLst>
            <pc:docMk/>
            <pc:sldMk cId="1128931084" sldId="301"/>
            <ac:grpSpMk id="41" creationId="{312DD4DB-64CC-4028-A432-15DE901E08DE}"/>
          </ac:grpSpMkLst>
        </pc:grpChg>
        <pc:grpChg chg="del mod">
          <ac:chgData name="Usman Hashmi" userId="1586ae76-9757-4d64-bc5d-900d152efc38" providerId="ADAL" clId="{94FC8133-A5BB-45D4-9579-4519DA333854}" dt="2022-11-04T01:14:34.866" v="155"/>
          <ac:grpSpMkLst>
            <pc:docMk/>
            <pc:sldMk cId="1128931084" sldId="301"/>
            <ac:grpSpMk id="44" creationId="{AE7B7605-89CF-45C7-AE9D-189FB9EBEB1B}"/>
          </ac:grpSpMkLst>
        </pc:grpChg>
        <pc:inkChg chg="add del mod">
          <ac:chgData name="Usman Hashmi" userId="1586ae76-9757-4d64-bc5d-900d152efc38" providerId="ADAL" clId="{94FC8133-A5BB-45D4-9579-4519DA333854}" dt="2022-11-04T01:11:33.745" v="100"/>
          <ac:inkMkLst>
            <pc:docMk/>
            <pc:sldMk cId="1128931084" sldId="301"/>
            <ac:inkMk id="2" creationId="{F3B7746B-C626-413D-BDA0-A8DC5003FAAD}"/>
          </ac:inkMkLst>
        </pc:inkChg>
        <pc:inkChg chg="add del mod">
          <ac:chgData name="Usman Hashmi" userId="1586ae76-9757-4d64-bc5d-900d152efc38" providerId="ADAL" clId="{94FC8133-A5BB-45D4-9579-4519DA333854}" dt="2022-11-04T01:11:33.744" v="97"/>
          <ac:inkMkLst>
            <pc:docMk/>
            <pc:sldMk cId="1128931084" sldId="301"/>
            <ac:inkMk id="5" creationId="{5E1E886C-01BD-412E-B97B-BC9FDB775D0E}"/>
          </ac:inkMkLst>
        </pc:inkChg>
        <pc:inkChg chg="add del mod">
          <ac:chgData name="Usman Hashmi" userId="1586ae76-9757-4d64-bc5d-900d152efc38" providerId="ADAL" clId="{94FC8133-A5BB-45D4-9579-4519DA333854}" dt="2022-11-04T01:11:33.745" v="99"/>
          <ac:inkMkLst>
            <pc:docMk/>
            <pc:sldMk cId="1128931084" sldId="301"/>
            <ac:inkMk id="7" creationId="{384493D3-1C39-4692-8C44-85A43E23CA2D}"/>
          </ac:inkMkLst>
        </pc:inkChg>
        <pc:inkChg chg="add del mod">
          <ac:chgData name="Usman Hashmi" userId="1586ae76-9757-4d64-bc5d-900d152efc38" providerId="ADAL" clId="{94FC8133-A5BB-45D4-9579-4519DA333854}" dt="2022-11-04T01:11:33.744" v="98"/>
          <ac:inkMkLst>
            <pc:docMk/>
            <pc:sldMk cId="1128931084" sldId="301"/>
            <ac:inkMk id="8" creationId="{11F345D2-AC8A-434A-BAD4-710D83BB03FB}"/>
          </ac:inkMkLst>
        </pc:inkChg>
        <pc:inkChg chg="add del mod">
          <ac:chgData name="Usman Hashmi" userId="1586ae76-9757-4d64-bc5d-900d152efc38" providerId="ADAL" clId="{94FC8133-A5BB-45D4-9579-4519DA333854}" dt="2022-11-04T01:11:33.743" v="96"/>
          <ac:inkMkLst>
            <pc:docMk/>
            <pc:sldMk cId="1128931084" sldId="301"/>
            <ac:inkMk id="9" creationId="{53C94577-4FAA-4557-B800-FD34241941C5}"/>
          </ac:inkMkLst>
        </pc:inkChg>
        <pc:inkChg chg="add del mod">
          <ac:chgData name="Usman Hashmi" userId="1586ae76-9757-4d64-bc5d-900d152efc38" providerId="ADAL" clId="{94FC8133-A5BB-45D4-9579-4519DA333854}" dt="2022-11-04T01:11:33.746" v="101"/>
          <ac:inkMkLst>
            <pc:docMk/>
            <pc:sldMk cId="1128931084" sldId="301"/>
            <ac:inkMk id="11" creationId="{0F65E849-FFD8-43EC-ABE9-2396FF48A839}"/>
          </ac:inkMkLst>
        </pc:inkChg>
        <pc:inkChg chg="add del mod">
          <ac:chgData name="Usman Hashmi" userId="1586ae76-9757-4d64-bc5d-900d152efc38" providerId="ADAL" clId="{94FC8133-A5BB-45D4-9579-4519DA333854}" dt="2022-11-04T01:13:38.527" v="120"/>
          <ac:inkMkLst>
            <pc:docMk/>
            <pc:sldMk cId="1128931084" sldId="301"/>
            <ac:inkMk id="13" creationId="{E5B4E4A5-CF0C-4535-9011-AF96C14FAC31}"/>
          </ac:inkMkLst>
        </pc:inkChg>
        <pc:inkChg chg="add del mod">
          <ac:chgData name="Usman Hashmi" userId="1586ae76-9757-4d64-bc5d-900d152efc38" providerId="ADAL" clId="{94FC8133-A5BB-45D4-9579-4519DA333854}" dt="2022-11-04T01:13:38.527" v="119"/>
          <ac:inkMkLst>
            <pc:docMk/>
            <pc:sldMk cId="1128931084" sldId="301"/>
            <ac:inkMk id="14" creationId="{90CDEDF6-541F-4FEB-B374-9AD69F80A994}"/>
          </ac:inkMkLst>
        </pc:inkChg>
        <pc:inkChg chg="add del mod">
          <ac:chgData name="Usman Hashmi" userId="1586ae76-9757-4d64-bc5d-900d152efc38" providerId="ADAL" clId="{94FC8133-A5BB-45D4-9579-4519DA333854}" dt="2022-11-04T01:13:38.528" v="122"/>
          <ac:inkMkLst>
            <pc:docMk/>
            <pc:sldMk cId="1128931084" sldId="301"/>
            <ac:inkMk id="15" creationId="{D2D64BDA-7323-4743-B6C6-9CED74790F9A}"/>
          </ac:inkMkLst>
        </pc:inkChg>
        <pc:inkChg chg="add del mod">
          <ac:chgData name="Usman Hashmi" userId="1586ae76-9757-4d64-bc5d-900d152efc38" providerId="ADAL" clId="{94FC8133-A5BB-45D4-9579-4519DA333854}" dt="2022-11-04T01:13:38.526" v="118"/>
          <ac:inkMkLst>
            <pc:docMk/>
            <pc:sldMk cId="1128931084" sldId="301"/>
            <ac:inkMk id="16" creationId="{DF72ACB4-C757-4BA7-85F3-6B184B1F24AE}"/>
          </ac:inkMkLst>
        </pc:inkChg>
        <pc:inkChg chg="add del mod">
          <ac:chgData name="Usman Hashmi" userId="1586ae76-9757-4d64-bc5d-900d152efc38" providerId="ADAL" clId="{94FC8133-A5BB-45D4-9579-4519DA333854}" dt="2022-11-04T01:13:38.526" v="117"/>
          <ac:inkMkLst>
            <pc:docMk/>
            <pc:sldMk cId="1128931084" sldId="301"/>
            <ac:inkMk id="19" creationId="{A013330C-9DF5-49DF-B149-F01FB1F3D1D6}"/>
          </ac:inkMkLst>
        </pc:inkChg>
        <pc:inkChg chg="add del mod">
          <ac:chgData name="Usman Hashmi" userId="1586ae76-9757-4d64-bc5d-900d152efc38" providerId="ADAL" clId="{94FC8133-A5BB-45D4-9579-4519DA333854}" dt="2022-11-04T01:13:39.091" v="125"/>
          <ac:inkMkLst>
            <pc:docMk/>
            <pc:sldMk cId="1128931084" sldId="301"/>
            <ac:inkMk id="20" creationId="{73C718D6-E101-4EB7-A78C-96A44C22410C}"/>
          </ac:inkMkLst>
        </pc:inkChg>
        <pc:inkChg chg="add del mod">
          <ac:chgData name="Usman Hashmi" userId="1586ae76-9757-4d64-bc5d-900d152efc38" providerId="ADAL" clId="{94FC8133-A5BB-45D4-9579-4519DA333854}" dt="2022-11-04T01:13:38.528" v="123"/>
          <ac:inkMkLst>
            <pc:docMk/>
            <pc:sldMk cId="1128931084" sldId="301"/>
            <ac:inkMk id="21" creationId="{98CC1FE0-E22F-4343-9EE4-D536E293FCF9}"/>
          </ac:inkMkLst>
        </pc:inkChg>
        <pc:inkChg chg="add del mod">
          <ac:chgData name="Usman Hashmi" userId="1586ae76-9757-4d64-bc5d-900d152efc38" providerId="ADAL" clId="{94FC8133-A5BB-45D4-9579-4519DA333854}" dt="2022-11-04T01:13:38.528" v="124"/>
          <ac:inkMkLst>
            <pc:docMk/>
            <pc:sldMk cId="1128931084" sldId="301"/>
            <ac:inkMk id="22" creationId="{0A87F0C5-4D54-4F07-99F4-F903AA36DDD2}"/>
          </ac:inkMkLst>
        </pc:inkChg>
        <pc:inkChg chg="add del mod">
          <ac:chgData name="Usman Hashmi" userId="1586ae76-9757-4d64-bc5d-900d152efc38" providerId="ADAL" clId="{94FC8133-A5BB-45D4-9579-4519DA333854}" dt="2022-11-04T01:13:38.527" v="121"/>
          <ac:inkMkLst>
            <pc:docMk/>
            <pc:sldMk cId="1128931084" sldId="301"/>
            <ac:inkMk id="24" creationId="{4A81D08B-CD8A-4549-BF6C-3FC0C5A28803}"/>
          </ac:inkMkLst>
        </pc:inkChg>
        <pc:inkChg chg="add del mod">
          <ac:chgData name="Usman Hashmi" userId="1586ae76-9757-4d64-bc5d-900d152efc38" providerId="ADAL" clId="{94FC8133-A5BB-45D4-9579-4519DA333854}" dt="2022-11-04T01:13:38.525" v="116"/>
          <ac:inkMkLst>
            <pc:docMk/>
            <pc:sldMk cId="1128931084" sldId="301"/>
            <ac:inkMk id="26" creationId="{62E42863-370A-4401-8336-562ECCA0B03C}"/>
          </ac:inkMkLst>
        </pc:inkChg>
        <pc:inkChg chg="add mod">
          <ac:chgData name="Usman Hashmi" userId="1586ae76-9757-4d64-bc5d-900d152efc38" providerId="ADAL" clId="{94FC8133-A5BB-45D4-9579-4519DA333854}" dt="2022-11-04T01:14:34.866" v="155"/>
          <ac:inkMkLst>
            <pc:docMk/>
            <pc:sldMk cId="1128931084" sldId="301"/>
            <ac:inkMk id="28" creationId="{3C2F5C37-2CE0-45B3-AD8A-ADDF0A50E27B}"/>
          </ac:inkMkLst>
        </pc:inkChg>
        <pc:inkChg chg="add del mod">
          <ac:chgData name="Usman Hashmi" userId="1586ae76-9757-4d64-bc5d-900d152efc38" providerId="ADAL" clId="{94FC8133-A5BB-45D4-9579-4519DA333854}" dt="2022-11-04T01:14:34.865" v="153"/>
          <ac:inkMkLst>
            <pc:docMk/>
            <pc:sldMk cId="1128931084" sldId="301"/>
            <ac:inkMk id="29" creationId="{38ACCDC9-CD2C-4433-828F-2AB6F6EE7B26}"/>
          </ac:inkMkLst>
        </pc:inkChg>
        <pc:inkChg chg="add del mod">
          <ac:chgData name="Usman Hashmi" userId="1586ae76-9757-4d64-bc5d-900d152efc38" providerId="ADAL" clId="{94FC8133-A5BB-45D4-9579-4519DA333854}" dt="2022-11-04T01:14:34.860" v="143"/>
          <ac:inkMkLst>
            <pc:docMk/>
            <pc:sldMk cId="1128931084" sldId="301"/>
            <ac:inkMk id="30" creationId="{62C5D308-AFB7-4974-9A19-1D013D22B8CF}"/>
          </ac:inkMkLst>
        </pc:inkChg>
        <pc:inkChg chg="add del mod">
          <ac:chgData name="Usman Hashmi" userId="1586ae76-9757-4d64-bc5d-900d152efc38" providerId="ADAL" clId="{94FC8133-A5BB-45D4-9579-4519DA333854}" dt="2022-11-04T01:14:34.864" v="150"/>
          <ac:inkMkLst>
            <pc:docMk/>
            <pc:sldMk cId="1128931084" sldId="301"/>
            <ac:inkMk id="31" creationId="{D1ED353B-F8CE-4030-A82C-B8D1CD22339A}"/>
          </ac:inkMkLst>
        </pc:inkChg>
        <pc:inkChg chg="add del mod">
          <ac:chgData name="Usman Hashmi" userId="1586ae76-9757-4d64-bc5d-900d152efc38" providerId="ADAL" clId="{94FC8133-A5BB-45D4-9579-4519DA333854}" dt="2022-11-04T01:14:34.861" v="144"/>
          <ac:inkMkLst>
            <pc:docMk/>
            <pc:sldMk cId="1128931084" sldId="301"/>
            <ac:inkMk id="32" creationId="{F2178C54-FD95-4826-88B2-27BB6DA1F88D}"/>
          </ac:inkMkLst>
        </pc:inkChg>
        <pc:inkChg chg="add del mod">
          <ac:chgData name="Usman Hashmi" userId="1586ae76-9757-4d64-bc5d-900d152efc38" providerId="ADAL" clId="{94FC8133-A5BB-45D4-9579-4519DA333854}" dt="2022-11-04T01:14:34.865" v="154"/>
          <ac:inkMkLst>
            <pc:docMk/>
            <pc:sldMk cId="1128931084" sldId="301"/>
            <ac:inkMk id="33" creationId="{740135CF-387F-41A9-BCFE-E0160A398674}"/>
          </ac:inkMkLst>
        </pc:inkChg>
        <pc:inkChg chg="add del mod">
          <ac:chgData name="Usman Hashmi" userId="1586ae76-9757-4d64-bc5d-900d152efc38" providerId="ADAL" clId="{94FC8133-A5BB-45D4-9579-4519DA333854}" dt="2022-11-04T01:14:34.866" v="155"/>
          <ac:inkMkLst>
            <pc:docMk/>
            <pc:sldMk cId="1128931084" sldId="301"/>
            <ac:inkMk id="34" creationId="{3FBE7FA8-349E-4861-95F6-F35DCEF8E110}"/>
          </ac:inkMkLst>
        </pc:inkChg>
        <pc:inkChg chg="add del mod">
          <ac:chgData name="Usman Hashmi" userId="1586ae76-9757-4d64-bc5d-900d152efc38" providerId="ADAL" clId="{94FC8133-A5BB-45D4-9579-4519DA333854}" dt="2022-11-04T01:14:34.864" v="151"/>
          <ac:inkMkLst>
            <pc:docMk/>
            <pc:sldMk cId="1128931084" sldId="301"/>
            <ac:inkMk id="35" creationId="{B67B06A8-3BF7-43F3-BAB0-ED72C01A8CD8}"/>
          </ac:inkMkLst>
        </pc:inkChg>
        <pc:inkChg chg="add del mod">
          <ac:chgData name="Usman Hashmi" userId="1586ae76-9757-4d64-bc5d-900d152efc38" providerId="ADAL" clId="{94FC8133-A5BB-45D4-9579-4519DA333854}" dt="2022-11-04T01:14:34.862" v="145"/>
          <ac:inkMkLst>
            <pc:docMk/>
            <pc:sldMk cId="1128931084" sldId="301"/>
            <ac:inkMk id="36" creationId="{5894CBE0-EA8F-4F23-A028-DC7BD7360076}"/>
          </ac:inkMkLst>
        </pc:inkChg>
        <pc:inkChg chg="add del mod">
          <ac:chgData name="Usman Hashmi" userId="1586ae76-9757-4d64-bc5d-900d152efc38" providerId="ADAL" clId="{94FC8133-A5BB-45D4-9579-4519DA333854}" dt="2022-11-04T01:14:34.863" v="146"/>
          <ac:inkMkLst>
            <pc:docMk/>
            <pc:sldMk cId="1128931084" sldId="301"/>
            <ac:inkMk id="37" creationId="{1FAE851C-3D29-442B-9688-97EFDDA2F193}"/>
          </ac:inkMkLst>
        </pc:inkChg>
        <pc:inkChg chg="add del mod">
          <ac:chgData name="Usman Hashmi" userId="1586ae76-9757-4d64-bc5d-900d152efc38" providerId="ADAL" clId="{94FC8133-A5BB-45D4-9579-4519DA333854}" dt="2022-11-04T01:14:34.863" v="147"/>
          <ac:inkMkLst>
            <pc:docMk/>
            <pc:sldMk cId="1128931084" sldId="301"/>
            <ac:inkMk id="39" creationId="{BF480B07-7DB7-4313-8FF7-107E209FFACC}"/>
          </ac:inkMkLst>
        </pc:inkChg>
        <pc:inkChg chg="add del mod">
          <ac:chgData name="Usman Hashmi" userId="1586ae76-9757-4d64-bc5d-900d152efc38" providerId="ADAL" clId="{94FC8133-A5BB-45D4-9579-4519DA333854}" dt="2022-11-04T01:14:34.864" v="149"/>
          <ac:inkMkLst>
            <pc:docMk/>
            <pc:sldMk cId="1128931084" sldId="301"/>
            <ac:inkMk id="40" creationId="{711EADFB-44DF-499B-BE4F-824500850495}"/>
          </ac:inkMkLst>
        </pc:inkChg>
        <pc:inkChg chg="add del mod">
          <ac:chgData name="Usman Hashmi" userId="1586ae76-9757-4d64-bc5d-900d152efc38" providerId="ADAL" clId="{94FC8133-A5BB-45D4-9579-4519DA333854}" dt="2022-11-04T01:14:34.864" v="148"/>
          <ac:inkMkLst>
            <pc:docMk/>
            <pc:sldMk cId="1128931084" sldId="301"/>
            <ac:inkMk id="42" creationId="{7499084A-3367-4973-A60C-690D568056CA}"/>
          </ac:inkMkLst>
        </pc:inkChg>
        <pc:inkChg chg="add del mod">
          <ac:chgData name="Usman Hashmi" userId="1586ae76-9757-4d64-bc5d-900d152efc38" providerId="ADAL" clId="{94FC8133-A5BB-45D4-9579-4519DA333854}" dt="2022-11-04T01:14:34.865" v="152"/>
          <ac:inkMkLst>
            <pc:docMk/>
            <pc:sldMk cId="1128931084" sldId="301"/>
            <ac:inkMk id="43" creationId="{C2374196-E914-4A79-B55B-66B21EA611E0}"/>
          </ac:inkMkLst>
        </pc:inkChg>
      </pc:sldChg>
      <pc:sldChg chg="addSp modSp mod">
        <pc:chgData name="Usman Hashmi" userId="1586ae76-9757-4d64-bc5d-900d152efc38" providerId="ADAL" clId="{94FC8133-A5BB-45D4-9579-4519DA333854}" dt="2022-11-04T01:27:56.012" v="164"/>
        <pc:sldMkLst>
          <pc:docMk/>
          <pc:sldMk cId="3473523046" sldId="310"/>
        </pc:sldMkLst>
        <pc:grpChg chg="mod">
          <ac:chgData name="Usman Hashmi" userId="1586ae76-9757-4d64-bc5d-900d152efc38" providerId="ADAL" clId="{94FC8133-A5BB-45D4-9579-4519DA333854}" dt="2022-11-04T01:27:53.300" v="160"/>
          <ac:grpSpMkLst>
            <pc:docMk/>
            <pc:sldMk cId="3473523046" sldId="310"/>
            <ac:grpSpMk id="8" creationId="{C8E36AE0-38D9-4D86-B089-C7EABC3608DC}"/>
          </ac:grpSpMkLst>
        </pc:grpChg>
        <pc:grpChg chg="mod">
          <ac:chgData name="Usman Hashmi" userId="1586ae76-9757-4d64-bc5d-900d152efc38" providerId="ADAL" clId="{94FC8133-A5BB-45D4-9579-4519DA333854}" dt="2022-11-04T01:27:56.012" v="164"/>
          <ac:grpSpMkLst>
            <pc:docMk/>
            <pc:sldMk cId="3473523046" sldId="310"/>
            <ac:grpSpMk id="12" creationId="{9DA31DDC-2D6D-4740-A173-FC7E0508A5BE}"/>
          </ac:grpSpMkLst>
        </pc:grpChg>
        <pc:inkChg chg="add mod">
          <ac:chgData name="Usman Hashmi" userId="1586ae76-9757-4d64-bc5d-900d152efc38" providerId="ADAL" clId="{94FC8133-A5BB-45D4-9579-4519DA333854}" dt="2022-11-04T01:27:53.300" v="160"/>
          <ac:inkMkLst>
            <pc:docMk/>
            <pc:sldMk cId="3473523046" sldId="310"/>
            <ac:inkMk id="2" creationId="{45E26402-B808-4E2B-A362-C95A75AE527F}"/>
          </ac:inkMkLst>
        </pc:inkChg>
        <pc:inkChg chg="add mod">
          <ac:chgData name="Usman Hashmi" userId="1586ae76-9757-4d64-bc5d-900d152efc38" providerId="ADAL" clId="{94FC8133-A5BB-45D4-9579-4519DA333854}" dt="2022-11-04T01:27:53.300" v="160"/>
          <ac:inkMkLst>
            <pc:docMk/>
            <pc:sldMk cId="3473523046" sldId="310"/>
            <ac:inkMk id="5" creationId="{A267BB51-179E-4903-BA0B-62C6747744B9}"/>
          </ac:inkMkLst>
        </pc:inkChg>
        <pc:inkChg chg="add mod">
          <ac:chgData name="Usman Hashmi" userId="1586ae76-9757-4d64-bc5d-900d152efc38" providerId="ADAL" clId="{94FC8133-A5BB-45D4-9579-4519DA333854}" dt="2022-11-04T01:27:53.300" v="160"/>
          <ac:inkMkLst>
            <pc:docMk/>
            <pc:sldMk cId="3473523046" sldId="310"/>
            <ac:inkMk id="6" creationId="{0BB37609-2F4D-4CE6-9F3B-E6380C271F23}"/>
          </ac:inkMkLst>
        </pc:inkChg>
        <pc:inkChg chg="add mod">
          <ac:chgData name="Usman Hashmi" userId="1586ae76-9757-4d64-bc5d-900d152efc38" providerId="ADAL" clId="{94FC8133-A5BB-45D4-9579-4519DA333854}" dt="2022-11-04T01:27:56.012" v="164"/>
          <ac:inkMkLst>
            <pc:docMk/>
            <pc:sldMk cId="3473523046" sldId="310"/>
            <ac:inkMk id="7" creationId="{FD74DC7E-AE52-46D8-8F0D-F2177D512E64}"/>
          </ac:inkMkLst>
        </pc:inkChg>
        <pc:inkChg chg="add mod">
          <ac:chgData name="Usman Hashmi" userId="1586ae76-9757-4d64-bc5d-900d152efc38" providerId="ADAL" clId="{94FC8133-A5BB-45D4-9579-4519DA333854}" dt="2022-11-04T01:27:56.012" v="164"/>
          <ac:inkMkLst>
            <pc:docMk/>
            <pc:sldMk cId="3473523046" sldId="310"/>
            <ac:inkMk id="9" creationId="{6BA08438-A6AE-4A56-964C-CD4A68F83DED}"/>
          </ac:inkMkLst>
        </pc:inkChg>
        <pc:inkChg chg="add mod">
          <ac:chgData name="Usman Hashmi" userId="1586ae76-9757-4d64-bc5d-900d152efc38" providerId="ADAL" clId="{94FC8133-A5BB-45D4-9579-4519DA333854}" dt="2022-11-04T01:27:56.012" v="164"/>
          <ac:inkMkLst>
            <pc:docMk/>
            <pc:sldMk cId="3473523046" sldId="310"/>
            <ac:inkMk id="10" creationId="{08381DCD-8122-4030-8CE3-3CB88AABCE5B}"/>
          </ac:inkMkLst>
        </pc:inkChg>
        <pc:inkChg chg="add mod">
          <ac:chgData name="Usman Hashmi" userId="1586ae76-9757-4d64-bc5d-900d152efc38" providerId="ADAL" clId="{94FC8133-A5BB-45D4-9579-4519DA333854}" dt="2022-11-04T01:27:56.012" v="164"/>
          <ac:inkMkLst>
            <pc:docMk/>
            <pc:sldMk cId="3473523046" sldId="310"/>
            <ac:inkMk id="11" creationId="{F9741C42-9190-48DB-AF9E-399844A7E755}"/>
          </ac:inkMkLst>
        </pc:inkChg>
      </pc:sldChg>
    </pc:docChg>
  </pc:docChgLst>
  <pc:docChgLst>
    <pc:chgData name="Usman Hashmi" userId="1586ae76-9757-4d64-bc5d-900d152efc38" providerId="ADAL" clId="{33F5A624-79C8-485F-84FD-8999F79D6FFB}"/>
    <pc:docChg chg="modSld">
      <pc:chgData name="Usman Hashmi" userId="1586ae76-9757-4d64-bc5d-900d152efc38" providerId="ADAL" clId="{33F5A624-79C8-485F-84FD-8999F79D6FFB}" dt="2022-03-04T05:05:28.611" v="0" actId="5793"/>
      <pc:docMkLst>
        <pc:docMk/>
      </pc:docMkLst>
      <pc:sldChg chg="modSp mod">
        <pc:chgData name="Usman Hashmi" userId="1586ae76-9757-4d64-bc5d-900d152efc38" providerId="ADAL" clId="{33F5A624-79C8-485F-84FD-8999F79D6FFB}" dt="2022-03-04T05:05:28.611" v="0" actId="5793"/>
        <pc:sldMkLst>
          <pc:docMk/>
          <pc:sldMk cId="2375142215" sldId="292"/>
        </pc:sldMkLst>
        <pc:spChg chg="mod">
          <ac:chgData name="Usman Hashmi" userId="1586ae76-9757-4d64-bc5d-900d152efc38" providerId="ADAL" clId="{33F5A624-79C8-485F-84FD-8999F79D6FFB}" dt="2022-03-04T05:05:28.611" v="0" actId="5793"/>
          <ac:spMkLst>
            <pc:docMk/>
            <pc:sldMk cId="2375142215" sldId="292"/>
            <ac:spMk id="81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0:45:0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68 856 0 0,'5'-61'686'0'0,"-5"56"-741"0"0,0 3-132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4152 0 0,'1'-1'123'0'0,"0"0"0"0"0,-1 0 0 0 0,1 0 0 0 0,0 0 0 0 0,0 0 0 0 0,0 1 0 0 0,-1-1 0 0 0,1 0 0 0 0,0 0 0 0 0,0 1 0 0 0,0-1 0 0 0,0 1 0 0 0,0-1 0 0 0,1 1 0 0 0,-1-1 0 0 0,0 1 0 0 0,0 0 0 0 0,0-1-1 0 0,1 1 1 0 0,28-8 495 0 0,-28 8-522 0 0,129-32 1258 0 0,61-13-669 0 0,-149 35-906 0 0,-28 6-188 0 0,0 1-1 0 0,-1 1 1 0 0,24-2-1 0 0,-37 4 202 0 0,-32 10-1066 0 0,-55 19-938 0 0,-104 51 0 0 0,186-78 2746 0 0,6-1-21 0 0,12-3 443 0 0,21-6 614 0 0,-12 0-1130 0 0,0 1-1 0 0,1 2 0 0 0,-1 0 0 0 0,1 1 0 0 0,28 0 0 0 0,-51 4-703 0 0,1 0 1 0 0,-1 0 0 0 0,1 0 0 0 0,-1 0 0 0 0,0 0-1 0 0,1 1 1 0 0,-1-1 0 0 0,1 0 0 0 0,-1 1 0 0 0,0-1-1 0 0,1 1 1 0 0,-1-1 0 0 0,0 1 0 0 0,1 0-1 0 0,-1 0 1 0 0,0-1 0 0 0,0 1 0 0 0,1 1 0 0 0,0 1-955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5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2 138 1280 0 0,'0'0'105'0'0,"0"-1"-1"0"0,-1 1 1 0 0,1 0-1 0 0,0 0 1 0 0,0 0-1 0 0,0 0 1 0 0,0 0-1 0 0,0 0 1 0 0,0-1-1 0 0,0 1 1 0 0,0 0-1 0 0,-1 0 1 0 0,1 0-1 0 0,0 0 1 0 0,0-1-1 0 0,0 1 1 0 0,0 0-1 0 0,0 0 1 0 0,0 0-1 0 0,0 0 1 0 0,0-1-1 0 0,0 1 1 0 0,0 0-1 0 0,0 0 1 0 0,0 0-1 0 0,0-1 1 0 0,0 1 0 0 0,0 0-1 0 0,0 0 1 0 0,1 0-1 0 0,-1 0 1 0 0,0-1-1 0 0,0 1 1 0 0,0 0-1 0 0,0 0 1 0 0,0 0-1 0 0,0 0 1 0 0,0 0-1 0 0,0 0 1 0 0,1-1-1 0 0,-1 1 1 0 0,0 0-1 0 0,0 0 1 0 0,0 0-1 0 0,0 0 1 0 0,0 0-1 0 0,1 0 1 0 0,-1 0-1 0 0,0 0 1 0 0,16-5 1644 0 0,28-1-2014 0 0,-34 5 743 0 0,59-8-144 0 0,104-27 0 0 0,-16-15-2673 0 0,-153 50 1700 0 0,0-1 0 0 0,-1 0 0 0 0,1 0 0 0 0,0-1 0 0 0,-1 1 0 0 0,7-6 0 0 0,-9 5-605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0:45:06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2148 0 0,'14'0'1292'0'0,"0"-2"-192"0"0,-4-1-151 0 0,-3 3-121 0 0,0 0-92 0 0,0 0-72 0 0,-3 0-68 0 0,-1 0-80 0 0,1 0-188 0 0,1 3-236 0 0,-3-1-16 0 0,3 0-720 0 0,-3 1-784 0 0,3-3-72 0 0,-3 0 43 0 0,1-3 145 0 0,-6-8 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0:51:58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8 232 1108 0 0,'5'-20'713'0'0,"0"0"1"0"0,-1 0-1 0 0,-1 0 0 0 0,-1 0 0 0 0,-1-1 0 0 0,-2-37 1 0 0,0 14 246 0 0,0 36-1246 0 0,-3 9-673 0 0,-6 15-1540 0 0,7-9 1625 0 0,-4 2-421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13:44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17 1060 0 0,'-2'0'356'0'0,"2"-2"-76"0"0,-2 2-44 0 0,2-3-100 0 0,-3 1-84 0 0,1 2-44 0 0,-3-5-192 0 0,3 5-28 0 0,0 0-104 0 0,-3-4-156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48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21 1036 0 0,'1'0'113'0'0,"-1"0"1"0"0,0-1-1 0 0,1 1 0 0 0,-1-1 0 0 0,0 1 0 0 0,1-1 1 0 0,-1 1-1 0 0,0-1 0 0 0,0 1 0 0 0,1 0 1 0 0,-1-1-1 0 0,0 0 0 0 0,0 1 0 0 0,0-1 0 0 0,0 1 1 0 0,0-1-1 0 0,0 1 0 0 0,0-1 0 0 0,0 1 1 0 0,0-1-1 0 0,0 1 0 0 0,0-1 0 0 0,0 1 0 0 0,0-1 1 0 0,0 1-1 0 0,-1-1 0 0 0,1 1 0 0 0,0-1 1 0 0,0 1-1 0 0,-1-1 0 0 0,1 1 0 0 0,0-1 0 0 0,0 1 1 0 0,-1 0-1 0 0,1-1 0 0 0,-1 1 0 0 0,1-1 1 0 0,0 1-1 0 0,-1 0 0 0 0,1-1 0 0 0,-1 1 0 0 0,1 0 1 0 0,-1 0-1 0 0,1-1 0 0 0,-1 1 0 0 0,1 0 1 0 0,-1 0-1 0 0,1 0 0 0 0,-1-1 0 0 0,0 1 18 0 0,-26 10 234 0 0,4 15 405 0 0,22-25-528 0 0,-13 6 1216 0 0,5-2-5012 0 0,-3 3-18 0 0,8-5 2351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0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71 1068 0 0,'2'0'320'0'0,"0"0"1"0"0,-1 0-1 0 0,1 0 1 0 0,0-1-1 0 0,-1 1 0 0 0,1 0 1 0 0,0-1-1 0 0,-1 1 1 0 0,1-1-1 0 0,-1 1 0 0 0,1-1 1 0 0,-1 1-1 0 0,1-1 0 0 0,-1 0 1 0 0,0 0-1 0 0,2-1 1 0 0,-3 1-72 0 0,11-1 1074 0 0,-6 2 2570 0 0,-27 42-4017 0 0,2-9 90 0 0,-36 110-51 0 0,36-89 100 0 0,15-40 99 0 0,1 1 1 0 0,0 0-1 0 0,1-1 1 0 0,1 1 0 0 0,0 0-1 0 0,1 18 1 0 0,22-43 356 0 0,2-11-415 0 0,-2 0-1 0 0,0-2 0 0 0,-2 0 1 0 0,24-36-1 0 0,-31 42-60 0 0,19-29-75 0 0,29-58 1 0 0,-16 26-104 0 0,-39 67 35 0 0,-4 8 41 0 0,1 0 0 0 0,-1 0 0 0 0,1 0 0 0 0,-1 0 0 0 0,1 0 0 0 0,0 0 0 0 0,0 1 0 0 0,0-1 0 0 0,0 1 0 0 0,0-1 0 0 0,1 1 0 0 0,3-3 0 0 0,-6 5-74 0 0,3 9-981 0 0,-3-4-1330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1 470 10121 0 0,'0'1'16'0'0,"0"-1"-1"0"0,0 0 1 0 0,0 1 0 0 0,0-1 0 0 0,0 0-1 0 0,0 1 1 0 0,0-1 0 0 0,0 1-1 0 0,0-1 1 0 0,0 0 0 0 0,0 1 0 0 0,0-1-1 0 0,1 1 1 0 0,-1-1 0 0 0,0 0-1 0 0,0 1 1 0 0,0-1 0 0 0,1 0 0 0 0,-1 0-1 0 0,0 1 1 0 0,0-1 0 0 0,1 0-1 0 0,-1 1 1 0 0,0-1 0 0 0,1 0 0 0 0,-1 0-1 0 0,0 0 1 0 0,1 1 0 0 0,-1-1-1 0 0,0 0 1 0 0,1 0 0 0 0,-1 0 0 0 0,1 0-1 0 0,16-2 249 0 0,14-13-90 0 0,-30 15-169 0 0,18-14 34 0 0,0 0 1 0 0,-1-1 0 0 0,0-1 0 0 0,-2-1-1 0 0,1 0 1 0 0,22-33 0 0 0,36-37-419 0 0,-75 87 367 0 0,0-1 0 0 0,0 1 0 0 0,0 0 0 0 0,0 0 0 0 0,0 0 0 0 0,1-1 0 0 0,-1 1 0 0 0,0 0 0 0 0,0 0 0 0 0,0 0 0 0 0,0 0 0 0 0,1-1 0 0 0,-1 1 0 0 0,0 0 0 0 0,0 0 0 0 0,0 0-1 0 0,1 0 1 0 0,-1 0 0 0 0,0 0 0 0 0,0 0 0 0 0,0-1 0 0 0,1 1 0 0 0,-1 0 0 0 0,0 0 0 0 0,0 0 0 0 0,0 0 0 0 0,1 0 0 0 0,-1 0 0 0 0,0 0 0 0 0,0 0 0 0 0,1 0 0 0 0,-1 0 0 0 0,0 0 0 0 0,0 1 0 0 0,1-1 0 0 0,-1 0 0 0 0,0 0 0 0 0,0 0 0 0 0,0 0 0 0 0,1 0 0 0 0,-1 0 0 0 0,0 0 0 0 0,0 1 0 0 0,0-1 0 0 0,0 0 0 0 0,1 0 0 0 0,-1 0 0 0 0,0 0-1 0 0,0 1 1 0 0,0-1 0 0 0,0 0 0 0 0,0 0 0 0 0,1 1 0 0 0,1 18-207 0 0,-5 22 93 0 0,-11 23 116 0 0,7-35 53 0 0,1 0 1 0 0,1 0-1 0 0,0 36 1 0 0,6-65-24 0 0,0 0 0 0 0,-1 0 0 0 0,1 0 0 0 0,0-1 1 0 0,0 1-1 0 0,0 0 0 0 0,0 0 0 0 0,-1-1 1 0 0,1 1-1 0 0,0 0 0 0 0,0-1 0 0 0,-1 1 1 0 0,1-1-1 0 0,0 1 0 0 0,0-1 0 0 0,-1 0 0 0 0,1 1 1 0 0,-1-1-1 0 0,1 1 0 0 0,0-1 0 0 0,-1 0 1 0 0,0 0-1 0 0,2 0 0 0 0,19-23 61 0 0,-5-2-23 0 0,-1-1 0 0 0,-1-1 1 0 0,12-34-1 0 0,-14 29-173 0 0,3 1 1 0 0,18-31-1 0 0,-32 62 115 0 0,10-14-396 0 0,-8 17 104 0 0,-2 10 111 0 0,-2 12 70 0 0,-2-1 1 0 0,0 1-1 0 0,-12 40 1 0 0,-4 23 10 0 0,16-59-20 0 0,1 42 1 0 0,1-69 117 0 0,1-1 0 0 0,0 1 0 0 0,0 0 0 0 0,0 0 1 0 0,0 0-1 0 0,0-1 0 0 0,0 1 0 0 0,0 0 0 0 0,0 0 0 0 0,0 0 1 0 0,0-1-1 0 0,1 1 0 0 0,-1 0 0 0 0,0 0 0 0 0,0-1 0 0 0,1 1 1 0 0,-1 0-1 0 0,1-1 0 0 0,-1 1 0 0 0,0 0 0 0 0,1-1 0 0 0,-1 1 1 0 0,1 0-1 0 0,-1-1 0 0 0,1 1 0 0 0,0-1 0 0 0,-1 1 0 0 0,1-1 1 0 0,1 1-1 0 0,-1-1 8 0 0,0 0-1 0 0,0 0 1 0 0,1 0 0 0 0,-1-1 0 0 0,0 1-1 0 0,0 0 1 0 0,0-1 0 0 0,1 1 0 0 0,-1-1 0 0 0,0 1-1 0 0,0-1 1 0 0,0 1 0 0 0,0-1 0 0 0,0 0 0 0 0,2-1-1 0 0,4-4 33 0 0,0-1 0 0 0,-1 1-1 0 0,9-13 1 0 0,-1-2-71 0 0,-2 0 1 0 0,-1-1-1 0 0,0-1 1 0 0,12-38-1 0 0,19-100-387 0 0,-19 65 350 0 0,-20 83 70 0 0,2 0-122 0 0,-2-1 0 0 0,0 0 1 0 0,1-23-1 0 0,-4 37 90 0 0,-12 22 123 0 0,-25 95 641 0 0,5 2 0 0 0,6 1 0 0 0,-19 208 0 0 0,43-288-476 0 0,4 51 1 0 0,-1-75-190 0 0,1 1 0 0 0,1 0 0 0 0,1-1 0 0 0,0 0 1 0 0,9 21-1 0 0,-13-36-80 0 0,1 1 1 0 0,-1 0-1 0 0,1-1 1 0 0,-1 1 0 0 0,1-1-1 0 0,0 1 1 0 0,0-1-1 0 0,0 1 1 0 0,0-1-1 0 0,0 0 1 0 0,0 1 0 0 0,0-1-1 0 0,0 0 1 0 0,1 0-1 0 0,-1 0 1 0 0,0 0-1 0 0,1 0 1 0 0,-1 0 0 0 0,1 0-1 0 0,-1 0 1 0 0,1-1-1 0 0,-1 1 1 0 0,1 0-1 0 0,-1-1 1 0 0,1 1 0 0 0,0-1-1 0 0,-1 0 1 0 0,1 0-1 0 0,2 1 1 0 0,-2-2-37 0 0,0 0-1 0 0,0 0 1 0 0,0 0-1 0 0,0 0 1 0 0,0 0 0 0 0,0 0-1 0 0,0-1 1 0 0,-1 1-1 0 0,1 0 1 0 0,-1-1 0 0 0,1 0-1 0 0,-1 1 1 0 0,1-1-1 0 0,-1 0 1 0 0,0 0 0 0 0,0 0-1 0 0,0 1 1 0 0,0-1 0 0 0,0 0-1 0 0,0-1 1 0 0,0 1-1 0 0,0-2 1 0 0,7-27-485 0 0,-2 0 0 0 0,-1 0 0 0 0,-2-1 0 0 0,0-38 1 0 0,0 19 68 0 0,-1 22 207 0 0,2-30-203 0 0,-2-1 0 0 0,-7-68 0 0 0,2 111 26 0 0,2 13 742 0 0,0 0 0 0 0,1 0 0 0 0,-1-1 0 0 0,1 1 0 0 0,0 0 0 0 0,0 0 0 0 0,1-6 0 0 0,-1 9-250 0 0,1 0 0 0 0,0 0 1 0 0,-1 0-1 0 0,1 0 0 0 0,0-1 0 0 0,-1 1 0 0 0,1 0 0 0 0,0 0 1 0 0,0 0-1 0 0,0 0 0 0 0,0 0 0 0 0,0 1 0 0 0,0-1 1 0 0,0 0-1 0 0,0 0 0 0 0,0 1 0 0 0,0-1 0 0 0,1 1 0 0 0,-1-1 1 0 0,0 1-1 0 0,0-1 0 0 0,1 1 0 0 0,-1 0 0 0 0,0-1 1 0 0,1 1-1 0 0,1 0 0 0 0,28-3-2105 0 0,-1 2-1 0 0,45 3 1 0 0,-54-2 774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12 174 1016 0 0,'-11'-26'10022'0'0,"12"25"-9971"0"0,0-1 1 0 0,0 0 0 0 0,0 1-1 0 0,1-1 1 0 0,-1 1 0 0 0,0-1-1 0 0,1 1 1 0 0,0 0 0 0 0,-1 0-1 0 0,1-1 1 0 0,0 1-1 0 0,-1 0 1 0 0,1 1 0 0 0,0-1-1 0 0,0 0 1 0 0,0 0 0 0 0,0 1-1 0 0,0-1 1 0 0,0 1 0 0 0,0 0-1 0 0,3-1 1 0 0,-3 1-51 0 0,-1 0-1 0 0,0 0 1 0 0,1 0-1 0 0,-1 0 1 0 0,1 0-1 0 0,-1 1 1 0 0,0-1 0 0 0,1 0-1 0 0,-1 1 1 0 0,0-1-1 0 0,1 1 1 0 0,-1-1 0 0 0,0 1-1 0 0,0 0 1 0 0,0 0-1 0 0,0-1 1 0 0,1 1-1 0 0,-1 0 1 0 0,0 0 0 0 0,0 0-1 0 0,0 0 1 0 0,-1 0-1 0 0,1 0 1 0 0,0 1-1 0 0,0-1 1 0 0,0 0 0 0 0,-1 0-1 0 0,1 0 1 0 0,-1 1-1 0 0,1-1 1 0 0,-1 0 0 0 0,1 2-1 0 0,0 9 14 0 0,0 0-1 0 0,0 0 1 0 0,-1 0-1 0 0,-1 0 1 0 0,0 0-1 0 0,0 0 0 0 0,-7 22 1 0 0,-2 1 35 0 0,-19 44-1 0 0,25-71-36 0 0,2-3 14 0 0,0-1 0 0 0,0 0 0 0 0,1 1 1 0 0,0-1-1 0 0,-1 1 0 0 0,1-1 0 0 0,0 10 0 0 0,25-37 7 0 0,1-2-71 0 0,-1-1 1 0 0,36-50-1 0 0,56-87-87 0 0,-34 40 239 0 0,-85 127-278 0 0,-6 7 36 0 0,1 0 0 0 0,-12 23-1 0 0,16-26 138 0 0,1-1-1 0 0,0 1 1 0 0,1 0 0 0 0,-1 0-1 0 0,1 0 1 0 0,1 0 0 0 0,0 0-1 0 0,0 0 1 0 0,1 0 0 0 0,0 1-1 0 0,0-1 1 0 0,1 0 0 0 0,0 0-1 0 0,0 0 1 0 0,1 0 0 0 0,0 0-1 0 0,0 0 1 0 0,1 0 0 0 0,0 0-1 0 0,0-1 1 0 0,8 12 0 0 0,-1-2-849 0 0,0-2 0 0 0,13 15-1 0 0,7 10-4764 0 0,-27-35 4348 0 0,-2 2 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01:27:53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0 840 0 0,'1'3'422'0'0,"0"0"1"0"0,0 0-1 0 0,0 0 0 0 0,0-1 0 0 0,0 1 1 0 0,0-1-1 0 0,1 1 0 0 0,0-1 1 0 0,-1 1-1 0 0,1-1 0 0 0,3 3 0 0 0,25 28 740 0 0,-26-29-868 0 0,20 19 323 0 0,-1 2 0 0 0,-2 0 1 0 0,-1 2-1 0 0,0 0 0 0 0,21 42 1 0 0,-34-55-464 0 0,-1 1 1 0 0,0 0-1 0 0,-1 0 1 0 0,0 0-1 0 0,-1 0 1 0 0,-1 1-1 0 0,-1 0 1 0 0,0 0-1 0 0,-1 0 1 0 0,0 0-1 0 0,-2-1 1 0 0,0 1-1 0 0,-4 22 1 0 0,0-13 34 0 0,-2-1 0 0 0,-1 0 1 0 0,-1 0-1 0 0,-14 27 0 0 0,-56 85 119 0 0,76-131-318 0 0,-12 24-212 0 0,-6 12-493 0 0,3-23-2537 0 0,16-16 1304 0 0,-1-1-1209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 cstate="email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Inheritance</a:t>
            </a: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 and Polymorphism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6.png"/><Relationship Id="rId2" Type="http://schemas.openxmlformats.org/officeDocument/2006/relationships/image" Target="../media/image11.emf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8.xml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Inheritance and Polymorphism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2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extends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private double 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(double rate)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 = rate;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</a:t>
            </a:r>
            <a:r>
              <a:rPr lang="en-US" altLang="en-US" sz="2000" dirty="0" err="1">
                <a:latin typeface="Courier New" pitchFamily="49" charset="0"/>
              </a:rPr>
              <a:t>addInterest</a:t>
            </a:r>
            <a:r>
              <a:rPr lang="en-US" altLang="en-US" sz="2000" dirty="0">
                <a:latin typeface="Courier New" pitchFamily="49" charset="0"/>
              </a:rPr>
              <a:t>()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	double interest = </a:t>
            </a:r>
            <a:r>
              <a:rPr lang="en-US" altLang="en-US" sz="2000" dirty="0" err="1">
                <a:latin typeface="Courier New" pitchFamily="49" charset="0"/>
              </a:rPr>
              <a:t>getBalance</a:t>
            </a:r>
            <a:r>
              <a:rPr lang="en-US" altLang="en-US" sz="2000" dirty="0">
                <a:latin typeface="Courier New" pitchFamily="49" charset="0"/>
              </a:rPr>
              <a:t>() * </a:t>
            </a:r>
            <a:r>
              <a:rPr lang="en-US" altLang="en-US" sz="2000" dirty="0" err="1">
                <a:latin typeface="Courier New" pitchFamily="49" charset="0"/>
              </a:rPr>
              <a:t>interestRate</a:t>
            </a:r>
            <a:r>
              <a:rPr lang="en-US" altLang="en-US" sz="2000" dirty="0">
                <a:latin typeface="Courier New" pitchFamily="49" charset="0"/>
              </a:rPr>
              <a:t> / 100; 	deposit(interest);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7038"/>
            <a:ext cx="91440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collegeFund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(10); //Savings account with 10% interest </a:t>
            </a:r>
            <a:r>
              <a:rPr lang="en-US" altLang="en-US" sz="2000" dirty="0" err="1">
                <a:latin typeface="Courier New" pitchFamily="49" charset="0"/>
              </a:rPr>
              <a:t>collegeFund.deposit</a:t>
            </a:r>
            <a:r>
              <a:rPr lang="en-US" altLang="en-US" sz="2000" dirty="0">
                <a:latin typeface="Courier New" pitchFamily="49" charset="0"/>
              </a:rPr>
              <a:t>(500);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// OK to use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 with </a:t>
            </a:r>
            <a:r>
              <a:rPr lang="en-US" altLang="en-US" sz="2000" dirty="0" err="1">
                <a:latin typeface="Courier New" pitchFamily="49" charset="0"/>
              </a:rPr>
              <a:t>SavingsAccount</a:t>
            </a:r>
            <a:r>
              <a:rPr lang="en-US" altLang="en-US" sz="2000" dirty="0">
                <a:latin typeface="Courier New" pitchFamily="49" charset="0"/>
              </a:rPr>
              <a:t> object</a:t>
            </a: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800" dirty="0" err="1"/>
              <a:t>SavingsAccount</a:t>
            </a:r>
            <a:r>
              <a:rPr lang="en-US" altLang="en-US" sz="2800" dirty="0"/>
              <a:t> automatically inherits all methods and instance fields of </a:t>
            </a:r>
            <a:r>
              <a:rPr lang="en-US" altLang="en-US" sz="2800" dirty="0" err="1"/>
              <a:t>BankAccount</a:t>
            </a:r>
            <a:endParaRPr lang="en-US" altLang="en-US" sz="2800" dirty="0"/>
          </a:p>
          <a:p>
            <a:r>
              <a:rPr lang="en-US" altLang="en-US" sz="2800" dirty="0"/>
              <a:t>A superclass has state and behavior, and the subclass inherits them.</a:t>
            </a:r>
          </a:p>
          <a:p>
            <a:r>
              <a:rPr lang="en-US" altLang="en-US" sz="2800" dirty="0"/>
              <a:t>One advantage of inheritance is </a:t>
            </a:r>
            <a:r>
              <a:rPr lang="en-US" altLang="en-US" sz="2800" dirty="0">
                <a:solidFill>
                  <a:srgbClr val="FF0000"/>
                </a:solidFill>
              </a:rPr>
              <a:t>code reuse</a:t>
            </a:r>
            <a:endParaRPr lang="en-US" altLang="en-US" sz="2800" dirty="0"/>
          </a:p>
          <a:p>
            <a:r>
              <a:rPr lang="en-US" altLang="en-US" sz="3200" dirty="0"/>
              <a:t>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3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Inheritance may take the following forms:</a:t>
            </a:r>
          </a:p>
          <a:p>
            <a:pPr lvl="1"/>
            <a:r>
              <a:rPr lang="en-US" altLang="en-US" sz="3200" dirty="0"/>
              <a:t> single inheritance</a:t>
            </a:r>
          </a:p>
          <a:p>
            <a:pPr lvl="1"/>
            <a:r>
              <a:rPr lang="en-US" altLang="en-US" sz="3200" dirty="0"/>
              <a:t> multiple inheritance</a:t>
            </a:r>
          </a:p>
          <a:p>
            <a:pPr lvl="1"/>
            <a:r>
              <a:rPr lang="en-US" altLang="en-US" sz="3200" dirty="0"/>
              <a:t> multi-level inheritance</a:t>
            </a:r>
          </a:p>
          <a:p>
            <a:endParaRPr lang="en-US" altLang="en-US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Forms of Inheritance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2F5C37-2CE0-45B3-AD8A-ADDF0A50E27B}"/>
                  </a:ext>
                </a:extLst>
              </p14:cNvPr>
              <p14:cNvContentPartPr/>
              <p14:nvPr/>
            </p14:nvContentPartPr>
            <p14:xfrm>
              <a:off x="6857051" y="3103548"/>
              <a:ext cx="8640" cy="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2F5C37-2CE0-45B3-AD8A-ADDF0A50E2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2731" y="3099228"/>
                <a:ext cx="1728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93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Single Inheritance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Only one superclass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class Employee //superclass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class Manager extends Employee //subclass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Multiple Inheritance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Several </a:t>
            </a:r>
            <a:r>
              <a:rPr lang="en-US" altLang="en-US" sz="3200" dirty="0" err="1"/>
              <a:t>superclasses</a:t>
            </a:r>
            <a:endParaRPr lang="en-US" altLang="en-US" sz="3200" dirty="0"/>
          </a:p>
          <a:p>
            <a:r>
              <a:rPr lang="en-US" altLang="en-US" sz="3200" dirty="0"/>
              <a:t>Not explicitly supported by Java</a:t>
            </a:r>
          </a:p>
          <a:p>
            <a:r>
              <a:rPr lang="en-US" altLang="en-US" sz="3200" dirty="0"/>
              <a:t>Cannot use keyword </a:t>
            </a:r>
            <a:r>
              <a:rPr lang="en-US" altLang="en-US" sz="3200" dirty="0">
                <a:solidFill>
                  <a:srgbClr val="FF0000"/>
                </a:solidFill>
              </a:rPr>
              <a:t>extends</a:t>
            </a:r>
          </a:p>
          <a:p>
            <a:r>
              <a:rPr lang="en-US" altLang="en-US" sz="3200" dirty="0"/>
              <a:t>Need to use Interface – keyword </a:t>
            </a:r>
            <a:r>
              <a:rPr lang="en-US" altLang="en-US" sz="3200" i="1" dirty="0">
                <a:solidFill>
                  <a:srgbClr val="FF0000"/>
                </a:solidFill>
              </a:rPr>
              <a:t>implements</a:t>
            </a:r>
          </a:p>
          <a:p>
            <a:pPr lvl="1"/>
            <a:r>
              <a:rPr lang="en-US" altLang="en-US" sz="3200" dirty="0"/>
              <a:t>will be discussed in another lecture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3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841" y="1367762"/>
            <a:ext cx="8345488" cy="5232330"/>
          </a:xfrm>
        </p:spPr>
        <p:txBody>
          <a:bodyPr/>
          <a:lstStyle/>
          <a:p>
            <a:r>
              <a:rPr lang="en-US" altLang="en-US" sz="2400" dirty="0"/>
              <a:t>Format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class One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	...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interface Two, abstract class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	...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2000" dirty="0">
                <a:solidFill>
                  <a:srgbClr val="A50021"/>
                </a:solidFill>
              </a:rPr>
              <a:t>class </a:t>
            </a:r>
            <a:r>
              <a:rPr lang="en-US" altLang="en-US" sz="2000" dirty="0" err="1">
                <a:solidFill>
                  <a:srgbClr val="A50021"/>
                </a:solidFill>
              </a:rPr>
              <a:t>Abc</a:t>
            </a:r>
            <a:r>
              <a:rPr lang="en-US" altLang="en-US" sz="2000" dirty="0">
                <a:solidFill>
                  <a:srgbClr val="A50021"/>
                </a:solidFill>
              </a:rPr>
              <a:t> extends One implements Two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	....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A50021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966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Multiple Inheritance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4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Hierarchy of Bank Accounts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Consider a bank that offers its customers the following account types: </a:t>
            </a:r>
          </a:p>
          <a:p>
            <a:r>
              <a:rPr lang="en-US" altLang="en-US" sz="2800" dirty="0"/>
              <a:t>Checking account: </a:t>
            </a:r>
          </a:p>
          <a:p>
            <a:pPr lvl="1"/>
            <a:r>
              <a:rPr lang="en-US" altLang="en-US" sz="2400" dirty="0"/>
              <a:t>no interest </a:t>
            </a:r>
          </a:p>
          <a:p>
            <a:pPr lvl="1"/>
            <a:r>
              <a:rPr lang="en-US" altLang="en-US" sz="2400" dirty="0"/>
              <a:t>small number of free transactions per month </a:t>
            </a:r>
          </a:p>
          <a:p>
            <a:pPr lvl="1"/>
            <a:r>
              <a:rPr lang="en-US" altLang="en-US" sz="2400" dirty="0"/>
              <a:t>additional transactions are charged a small fee </a:t>
            </a:r>
          </a:p>
          <a:p>
            <a:r>
              <a:rPr lang="en-US" altLang="en-US" sz="2800" dirty="0"/>
              <a:t>Savings account: </a:t>
            </a:r>
          </a:p>
          <a:p>
            <a:pPr lvl="1"/>
            <a:r>
              <a:rPr lang="en-US" altLang="en-US" sz="2400" dirty="0"/>
              <a:t>earns interest that compounds monthly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5675"/>
            <a:ext cx="8345488" cy="4912778"/>
          </a:xfrm>
        </p:spPr>
        <p:txBody>
          <a:bodyPr/>
          <a:lstStyle/>
          <a:p>
            <a:r>
              <a:rPr lang="en-US" altLang="en-US" sz="2800" dirty="0"/>
              <a:t>Inheritance hierarchy:   </a:t>
            </a:r>
          </a:p>
          <a:p>
            <a:pPr lvl="1"/>
            <a:r>
              <a:rPr lang="en-US" altLang="en-US" dirty="0"/>
              <a:t>All bank accounts support the </a:t>
            </a:r>
            <a:r>
              <a:rPr lang="en-US" altLang="en-US" dirty="0" err="1"/>
              <a:t>getBalance</a:t>
            </a:r>
            <a:r>
              <a:rPr lang="en-US" altLang="en-US" dirty="0"/>
              <a:t> method </a:t>
            </a:r>
          </a:p>
          <a:p>
            <a:pPr lvl="1"/>
            <a:r>
              <a:rPr lang="en-US" altLang="en-US" dirty="0"/>
              <a:t>All bank accounts support the deposit and withdraw methods, but the implementations differ </a:t>
            </a:r>
          </a:p>
          <a:p>
            <a:pPr lvl="1"/>
            <a:r>
              <a:rPr lang="en-US" altLang="en-US" dirty="0"/>
              <a:t>Checking account needs a method </a:t>
            </a:r>
            <a:r>
              <a:rPr lang="en-US" altLang="en-US" dirty="0" err="1"/>
              <a:t>deductFees</a:t>
            </a:r>
            <a:endParaRPr lang="en-US" altLang="en-US" dirty="0"/>
          </a:p>
          <a:p>
            <a:pPr lvl="1"/>
            <a:r>
              <a:rPr lang="en-US" altLang="en-US" dirty="0"/>
              <a:t> savings account needs a method </a:t>
            </a:r>
            <a:r>
              <a:rPr lang="en-US" altLang="en-US" dirty="0" err="1"/>
              <a:t>addInterest</a:t>
            </a:r>
            <a:r>
              <a:rPr lang="en-US" altLang="en-US" dirty="0"/>
              <a:t> </a:t>
            </a:r>
          </a:p>
          <a:p>
            <a:endParaRPr lang="en-US" altLang="en-US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Hierarchy of Bank Accounts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Multi-level Inheritance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97001"/>
            <a:ext cx="8345488" cy="4525963"/>
          </a:xfrm>
        </p:spPr>
        <p:txBody>
          <a:bodyPr/>
          <a:lstStyle/>
          <a:p>
            <a:r>
              <a:rPr lang="en-US" altLang="en-US" sz="2800" dirty="0"/>
              <a:t>Multiple levels of sharing</a:t>
            </a:r>
          </a:p>
          <a:p>
            <a:r>
              <a:rPr lang="en-US" altLang="en-US" sz="2800" dirty="0"/>
              <a:t>Supervisor inherits from both Manager and Employee</a:t>
            </a: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Employee //superclass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Manager extends Employee //subclass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	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Supervisor extends Manager //</a:t>
            </a:r>
            <a:r>
              <a:rPr lang="en-US" altLang="en-US" sz="1800" dirty="0" err="1">
                <a:latin typeface="Courier New" pitchFamily="49" charset="0"/>
              </a:rPr>
              <a:t>subsubclass</a:t>
            </a:r>
            <a:endParaRPr lang="en-US" alt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3" y="2862229"/>
            <a:ext cx="2070729" cy="3670334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Multi-level Inheritance</a:t>
            </a:r>
            <a:br>
              <a:rPr lang="en-US" altLang="en-US" dirty="0"/>
            </a:br>
            <a:r>
              <a:rPr lang="en-US" altLang="en-US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9" y="1622582"/>
            <a:ext cx="7174545" cy="4482551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Introduction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Single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Multiple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Multi-level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Inheriting Methods</a:t>
            </a:r>
            <a:br>
              <a:rPr lang="en-US" altLang="en-US" sz="3600" dirty="0"/>
            </a:br>
            <a:endParaRPr lang="en-US" altLang="en-US" sz="3600" dirty="0"/>
          </a:p>
          <a:p>
            <a:pPr lvl="1">
              <a:buFontTx/>
              <a:buChar char="•"/>
            </a:pPr>
            <a:endParaRPr lang="en-GB" altLang="en-US" sz="32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Override Method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Supply a different implementation of a method that exists in the superclass </a:t>
            </a:r>
          </a:p>
          <a:p>
            <a:r>
              <a:rPr lang="en-US" altLang="en-US" sz="3200" dirty="0"/>
              <a:t>Must have same name and same parameter types</a:t>
            </a:r>
          </a:p>
          <a:p>
            <a:r>
              <a:rPr lang="en-US" altLang="en-US" sz="3200" dirty="0"/>
              <a:t>If method is applied to an object of the subclass type, the overriding method is executed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Override Method </a:t>
            </a:r>
            <a:br>
              <a:rPr lang="en-US" altLang="en-US" b="1" dirty="0"/>
            </a:b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449452" y="1556960"/>
            <a:ext cx="7889576" cy="4760746"/>
          </a:xfrm>
          <a:prstGeom prst="rect">
            <a:avLst/>
          </a:prstGeom>
        </p:spPr>
      </p:pic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E36AE0-38D9-4D86-B089-C7EABC3608DC}"/>
              </a:ext>
            </a:extLst>
          </p:cNvPr>
          <p:cNvGrpSpPr/>
          <p:nvPr/>
        </p:nvGrpSpPr>
        <p:grpSpPr>
          <a:xfrm>
            <a:off x="5367371" y="4988508"/>
            <a:ext cx="394920" cy="355680"/>
            <a:chOff x="5367371" y="4988508"/>
            <a:chExt cx="3949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E26402-B808-4E2B-A362-C95A75AE527F}"/>
                    </a:ext>
                  </a:extLst>
                </p14:cNvPr>
                <p14:cNvContentPartPr/>
                <p14:nvPr/>
              </p14:nvContentPartPr>
              <p14:xfrm>
                <a:off x="5388971" y="5117388"/>
                <a:ext cx="37080" cy="19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E26402-B808-4E2B-A362-C95A75AE52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84651" y="5113068"/>
                  <a:ext cx="45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67BB51-179E-4903-BA0B-62C6747744B9}"/>
                    </a:ext>
                  </a:extLst>
                </p14:cNvPr>
                <p14:cNvContentPartPr/>
                <p14:nvPr/>
              </p14:nvContentPartPr>
              <p14:xfrm>
                <a:off x="5367371" y="5118108"/>
                <a:ext cx="119520" cy="16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67BB51-179E-4903-BA0B-62C6747744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63051" y="5113788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B37609-2F4D-4CE6-9F3B-E6380C271F23}"/>
                    </a:ext>
                  </a:extLst>
                </p14:cNvPr>
                <p14:cNvContentPartPr/>
                <p14:nvPr/>
              </p14:nvContentPartPr>
              <p14:xfrm>
                <a:off x="5486171" y="4988508"/>
                <a:ext cx="276120" cy="35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B37609-2F4D-4CE6-9F3B-E6380C271F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1851" y="4984188"/>
                  <a:ext cx="28476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A31DDC-2D6D-4740-A173-FC7E0508A5BE}"/>
              </a:ext>
            </a:extLst>
          </p:cNvPr>
          <p:cNvGrpSpPr/>
          <p:nvPr/>
        </p:nvGrpSpPr>
        <p:grpSpPr>
          <a:xfrm>
            <a:off x="5987651" y="4996788"/>
            <a:ext cx="470520" cy="327240"/>
            <a:chOff x="5987651" y="4996788"/>
            <a:chExt cx="4705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74DC7E-AE52-46D8-8F0D-F2177D512E64}"/>
                    </a:ext>
                  </a:extLst>
                </p14:cNvPr>
                <p14:cNvContentPartPr/>
                <p14:nvPr/>
              </p14:nvContentPartPr>
              <p14:xfrm>
                <a:off x="5987651" y="5076708"/>
                <a:ext cx="140400" cy="15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74DC7E-AE52-46D8-8F0D-F2177D512E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3331" y="5072388"/>
                  <a:ext cx="149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A08438-A6AE-4A56-964C-CD4A68F83DED}"/>
                    </a:ext>
                  </a:extLst>
                </p14:cNvPr>
                <p14:cNvContentPartPr/>
                <p14:nvPr/>
              </p14:nvContentPartPr>
              <p14:xfrm>
                <a:off x="6369971" y="4996788"/>
                <a:ext cx="88200" cy="31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A08438-A6AE-4A56-964C-CD4A68F83D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65651" y="4992468"/>
                  <a:ext cx="96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381DCD-8122-4030-8CE3-3CB88AABCE5B}"/>
                    </a:ext>
                  </a:extLst>
                </p14:cNvPr>
                <p14:cNvContentPartPr/>
                <p14:nvPr/>
              </p14:nvContentPartPr>
              <p14:xfrm>
                <a:off x="6028691" y="5279748"/>
                <a:ext cx="180720" cy="4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381DCD-8122-4030-8CE3-3CB88AABCE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4371" y="5275428"/>
                  <a:ext cx="189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741C42-9190-48DB-AF9E-399844A7E755}"/>
                    </a:ext>
                  </a:extLst>
                </p14:cNvPr>
                <p14:cNvContentPartPr/>
                <p14:nvPr/>
              </p14:nvContentPartPr>
              <p14:xfrm>
                <a:off x="6001331" y="5250588"/>
                <a:ext cx="182160" cy="49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741C42-9190-48DB-AF9E-399844A7E7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7011" y="5246268"/>
                  <a:ext cx="1908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352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42150" cy="1143000"/>
          </a:xfrm>
        </p:spPr>
        <p:txBody>
          <a:bodyPr/>
          <a:lstStyle/>
          <a:p>
            <a:pPr algn="ctr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Implementing the </a:t>
            </a:r>
            <a:r>
              <a:rPr lang="en-US" altLang="en-US" dirty="0" err="1"/>
              <a:t>CheckingAccount</a:t>
            </a:r>
            <a:r>
              <a:rPr lang="en-US" altLang="en-US" dirty="0"/>
              <a:t> Class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089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CheckingAccount</a:t>
            </a:r>
            <a:r>
              <a:rPr lang="en-US" altLang="en-US" sz="2000" dirty="0">
                <a:latin typeface="Courier New" pitchFamily="49" charset="0"/>
              </a:rPr>
              <a:t> extends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deposit(double amount){ . . . 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void withdraw(double amount) { . . . } public void </a:t>
            </a:r>
            <a:r>
              <a:rPr lang="en-US" altLang="en-US" sz="2000" dirty="0" err="1">
                <a:latin typeface="Courier New" pitchFamily="49" charset="0"/>
              </a:rPr>
              <a:t>deductFees</a:t>
            </a:r>
            <a:r>
              <a:rPr lang="en-US" altLang="en-US" sz="2000" dirty="0">
                <a:latin typeface="Courier New" pitchFamily="49" charset="0"/>
              </a:rPr>
              <a:t>() { . . . } // new method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private int </a:t>
            </a:r>
            <a:r>
              <a:rPr lang="en-US" altLang="en-US" sz="2000" dirty="0" err="1">
                <a:latin typeface="Courier New" pitchFamily="49" charset="0"/>
              </a:rPr>
              <a:t>transactionCount</a:t>
            </a:r>
            <a:r>
              <a:rPr lang="en-US" altLang="en-US" sz="2000" dirty="0">
                <a:latin typeface="Courier New" pitchFamily="49" charset="0"/>
              </a:rPr>
              <a:t>; // new instance field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27132"/>
            <a:ext cx="8345488" cy="4525963"/>
          </a:xfrm>
        </p:spPr>
        <p:txBody>
          <a:bodyPr/>
          <a:lstStyle/>
          <a:p>
            <a:r>
              <a:rPr lang="en-US" altLang="en-US" sz="3200" dirty="0"/>
              <a:t>Each </a:t>
            </a:r>
            <a:r>
              <a:rPr lang="en-US" altLang="en-US" sz="3200" dirty="0" err="1"/>
              <a:t>CheckingAccount</a:t>
            </a:r>
            <a:r>
              <a:rPr lang="en-US" altLang="en-US" sz="3200" dirty="0"/>
              <a:t> object has two instance fields: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balance (inherited from </a:t>
            </a:r>
            <a:r>
              <a:rPr lang="en-US" altLang="en-US" sz="2400" dirty="0" err="1">
                <a:latin typeface="Courier New" pitchFamily="49" charset="0"/>
              </a:rPr>
              <a:t>BankAccount</a:t>
            </a:r>
            <a:r>
              <a:rPr lang="en-US" altLang="en-US" sz="24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transactionCount</a:t>
            </a:r>
            <a:r>
              <a:rPr lang="en-US" altLang="en-US" sz="2400" dirty="0">
                <a:latin typeface="Courier New" pitchFamily="49" charset="0"/>
              </a:rPr>
              <a:t> (new to </a:t>
            </a:r>
            <a:r>
              <a:rPr lang="en-US" altLang="en-US" sz="2400" dirty="0" err="1">
                <a:latin typeface="Courier New" pitchFamily="49" charset="0"/>
              </a:rPr>
              <a:t>CheckingAccount</a:t>
            </a:r>
            <a:r>
              <a:rPr lang="en-US" altLang="en-US" sz="2400" dirty="0">
                <a:latin typeface="Courier New" pitchFamily="49" charset="0"/>
              </a:rPr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42150" cy="1143000"/>
          </a:xfrm>
        </p:spPr>
        <p:txBody>
          <a:bodyPr/>
          <a:lstStyle/>
          <a:p>
            <a:pPr algn="ctr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Implementing the </a:t>
            </a:r>
            <a:r>
              <a:rPr lang="en-US" altLang="en-US" dirty="0" err="1"/>
              <a:t>CheckingAccount</a:t>
            </a:r>
            <a:r>
              <a:rPr lang="en-US" altLang="en-US" dirty="0"/>
              <a:t> Class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57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91500"/>
            <a:ext cx="8763000" cy="4525962"/>
          </a:xfrm>
        </p:spPr>
        <p:txBody>
          <a:bodyPr/>
          <a:lstStyle/>
          <a:p>
            <a:r>
              <a:rPr lang="en-US" altLang="en-US" sz="3200" dirty="0"/>
              <a:t>Can apply four methods to </a:t>
            </a:r>
            <a:r>
              <a:rPr lang="en-US" altLang="en-US" sz="3200" dirty="0" err="1"/>
              <a:t>CheckingAccount</a:t>
            </a:r>
            <a:r>
              <a:rPr lang="en-US" altLang="en-US" sz="3200" dirty="0"/>
              <a:t> objects: 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getBalance</a:t>
            </a:r>
            <a:r>
              <a:rPr lang="en-US" altLang="en-US" sz="2000" dirty="0">
                <a:latin typeface="Courier New" pitchFamily="49" charset="0"/>
              </a:rPr>
              <a:t>() (inherited from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deposit(double amount) (overrides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method)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withdraw(double amount) (overrides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method) 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deductFees</a:t>
            </a:r>
            <a:r>
              <a:rPr lang="en-US" altLang="en-US" sz="2000" dirty="0">
                <a:latin typeface="Courier New" pitchFamily="49" charset="0"/>
              </a:rPr>
              <a:t>() (new to </a:t>
            </a:r>
            <a:r>
              <a:rPr lang="en-US" altLang="en-US" sz="2000" dirty="0" err="1">
                <a:latin typeface="Courier New" pitchFamily="49" charset="0"/>
              </a:rPr>
              <a:t>CheckingAccount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8310"/>
            <a:ext cx="7042150" cy="1143000"/>
          </a:xfrm>
        </p:spPr>
        <p:txBody>
          <a:bodyPr/>
          <a:lstStyle/>
          <a:p>
            <a:pPr algn="ctr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Implementing the </a:t>
            </a:r>
            <a:r>
              <a:rPr lang="en-US" altLang="en-US" dirty="0" err="1"/>
              <a:t>CheckingAccount</a:t>
            </a:r>
            <a:r>
              <a:rPr lang="en-US" altLang="en-US" dirty="0"/>
              <a:t> Class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1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inheritance?</a:t>
            </a:r>
          </a:p>
          <a:p>
            <a:r>
              <a:rPr lang="en-US" dirty="0"/>
              <a:t>What are the three forms of inheritance?</a:t>
            </a:r>
          </a:p>
          <a:p>
            <a:r>
              <a:rPr lang="en-US" dirty="0"/>
              <a:t>Show an example of overriding </a:t>
            </a:r>
            <a:r>
              <a:rPr lang="en-US"/>
              <a:t>a superclass method.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At the end of this lecture you should be able to:</a:t>
            </a:r>
          </a:p>
          <a:p>
            <a:r>
              <a:rPr lang="en-US" altLang="en-US" dirty="0"/>
              <a:t>Implement inheritance </a:t>
            </a:r>
          </a:p>
          <a:p>
            <a:r>
              <a:rPr lang="en-US" altLang="en-US" dirty="0"/>
              <a:t>Understand how to inherit and override superclass methods 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Introduction</a:t>
            </a:r>
            <a:endParaRPr lang="en-US" altLang="en-US" b="1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2384"/>
            <a:ext cx="8229600" cy="4953000"/>
          </a:xfrm>
        </p:spPr>
        <p:txBody>
          <a:bodyPr/>
          <a:lstStyle/>
          <a:p>
            <a:r>
              <a:rPr lang="en-US" altLang="en-US" sz="2800" dirty="0"/>
              <a:t>Allows methods and fields to be shared amongst different objects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: Vehicles include bicycles, skateboards, cars, jets (etc.) share some common features and some that are unique to each particular type</a:t>
            </a:r>
          </a:p>
          <a:p>
            <a:r>
              <a:rPr lang="en-US" sz="2800" dirty="0"/>
              <a:t>Shared features are collected in a single class known as the parent or </a:t>
            </a:r>
            <a:r>
              <a:rPr lang="en-US" sz="2800" i="1" dirty="0"/>
              <a:t>superclass </a:t>
            </a:r>
            <a:r>
              <a:rPr lang="en-US" sz="2800" dirty="0"/>
              <a:t> </a:t>
            </a:r>
          </a:p>
          <a:p>
            <a:r>
              <a:rPr lang="en-US" sz="2800" dirty="0"/>
              <a:t>Unique features are separated into the child or </a:t>
            </a:r>
            <a:r>
              <a:rPr lang="en-US" sz="2800" i="1" dirty="0"/>
              <a:t>subclasses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37" y="1794033"/>
            <a:ext cx="6527926" cy="326993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308037" y="5346700"/>
            <a:ext cx="6527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subclasses inherit all the variables and methods of their parent classes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Introduction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altLang="en-US" sz="3200" dirty="0"/>
              <a:t>Inheritance: extend existing classes by adding methods and fields</a:t>
            </a:r>
          </a:p>
          <a:p>
            <a:r>
              <a:rPr lang="en-US" altLang="en-US" sz="3200" dirty="0"/>
              <a:t>mechanism of deriving a new class from an old one</a:t>
            </a:r>
          </a:p>
          <a:p>
            <a:pPr lvl="1"/>
            <a:r>
              <a:rPr lang="en-US" altLang="en-US" sz="3200" dirty="0"/>
              <a:t>old class = base class / super class / parent class</a:t>
            </a:r>
          </a:p>
          <a:p>
            <a:pPr lvl="1"/>
            <a:r>
              <a:rPr lang="en-US" altLang="en-US" sz="3200" dirty="0"/>
              <a:t>new class = sub class / derived class / child class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Syntax : Inheritance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class </a:t>
            </a:r>
            <a:r>
              <a:rPr lang="en-US" altLang="en-US" sz="2800" i="1" dirty="0" err="1">
                <a:latin typeface="Courier New" pitchFamily="49" charset="0"/>
              </a:rPr>
              <a:t>SubclassName</a:t>
            </a:r>
            <a:r>
              <a:rPr lang="en-US" altLang="en-US" sz="2800" dirty="0">
                <a:latin typeface="Courier New" pitchFamily="49" charset="0"/>
              </a:rPr>
              <a:t> extends </a:t>
            </a:r>
            <a:r>
              <a:rPr lang="en-US" altLang="en-US" sz="2800" i="1" dirty="0" err="1">
                <a:latin typeface="Courier New" pitchFamily="49" charset="0"/>
              </a:rPr>
              <a:t>SuperclassName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{ 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   </a:t>
            </a:r>
            <a:r>
              <a:rPr lang="en-US" altLang="en-US" sz="2800" i="1" dirty="0">
                <a:latin typeface="Courier New" pitchFamily="49" charset="0"/>
              </a:rPr>
              <a:t>methods </a:t>
            </a:r>
            <a:br>
              <a:rPr lang="en-US" altLang="en-US" sz="2800" i="1" dirty="0">
                <a:latin typeface="Courier New" pitchFamily="49" charset="0"/>
              </a:rPr>
            </a:br>
            <a:r>
              <a:rPr lang="en-US" altLang="en-US" sz="2800" i="1" dirty="0">
                <a:latin typeface="Courier New" pitchFamily="49" charset="0"/>
              </a:rPr>
              <a:t>   instance fields </a:t>
            </a:r>
            <a:br>
              <a:rPr lang="en-US" altLang="en-US" sz="2800" dirty="0">
                <a:latin typeface="Courier New" pitchFamily="49" charset="0"/>
              </a:rPr>
            </a:br>
            <a:r>
              <a:rPr lang="en-US" altLang="en-US" sz="2800" dirty="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396819-E4D0-4342-A4B1-4B9C231D5CC2}"/>
                  </a:ext>
                </a:extLst>
              </p14:cNvPr>
              <p14:cNvContentPartPr/>
              <p14:nvPr/>
            </p14:nvContentPartPr>
            <p14:xfrm>
              <a:off x="6285011" y="3249348"/>
              <a:ext cx="2160" cy="24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396819-E4D0-4342-A4B1-4B9C231D5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0691" y="3245028"/>
                <a:ext cx="10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AD9850-3B16-44C7-9A94-54875B6F8D29}"/>
                  </a:ext>
                </a:extLst>
              </p14:cNvPr>
              <p14:cNvContentPartPr/>
              <p14:nvPr/>
            </p14:nvContentPartPr>
            <p14:xfrm>
              <a:off x="7589651" y="3277788"/>
              <a:ext cx="33840" cy="5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AD9850-3B16-44C7-9A94-54875B6F8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5331" y="3273468"/>
                <a:ext cx="42480" cy="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43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7038"/>
            <a:ext cx="91440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class </a:t>
            </a:r>
            <a:r>
              <a:rPr lang="en-US" altLang="en-US" sz="2800" dirty="0" err="1">
                <a:latin typeface="Courier New" pitchFamily="49" charset="0"/>
              </a:rPr>
              <a:t>SavingsAccount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b="1" dirty="0">
                <a:latin typeface="Courier New" pitchFamily="49" charset="0"/>
              </a:rPr>
              <a:t>extends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latin typeface="Courier New" pitchFamily="49" charset="0"/>
              </a:rPr>
              <a:t>BankAccount</a:t>
            </a:r>
            <a:r>
              <a:rPr lang="en-US" altLang="en-US" sz="2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	</a:t>
            </a:r>
            <a:r>
              <a:rPr lang="en-US" altLang="en-US" sz="2800" i="1" dirty="0">
                <a:latin typeface="Courier New" pitchFamily="49" charset="0"/>
              </a:rPr>
              <a:t>new methods </a:t>
            </a:r>
          </a:p>
          <a:p>
            <a:pPr>
              <a:buFontTx/>
              <a:buNone/>
            </a:pPr>
            <a:r>
              <a:rPr lang="en-US" altLang="en-US" sz="2800" i="1" dirty="0">
                <a:latin typeface="Courier New" pitchFamily="49" charset="0"/>
              </a:rPr>
              <a:t>	new instance fields</a:t>
            </a:r>
            <a:r>
              <a:rPr lang="en-US" altLang="en-US" sz="2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6" y="1480061"/>
            <a:ext cx="9841423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</a:p>
          <a:p>
            <a:pPr lvl="1"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0; }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balance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deposit (double amount) {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balance = balance + amount; }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withdraw (double amount) {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balance = balance – amount;</a:t>
            </a: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//more methods here </a:t>
            </a:r>
            <a:r>
              <a:rPr lang="en-US" altLang="en-US" sz="2000" dirty="0" err="1">
                <a:latin typeface="Courier New" pitchFamily="49" charset="0"/>
                <a:cs typeface="Courier New" panose="02070309020205020404" pitchFamily="49" charset="0"/>
              </a:rPr>
              <a:t>ie</a:t>
            </a: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000" dirty="0" err="1">
                <a:latin typeface="Courier New" pitchFamily="49" charset="0"/>
                <a:cs typeface="Courier New" panose="02070309020205020404" pitchFamily="49" charset="0"/>
              </a:rPr>
              <a:t>getBalance</a:t>
            </a: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() and transfer()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EE1C88-34B9-4340-ADFC-B1A12961F731}"/>
                  </a:ext>
                </a:extLst>
              </p14:cNvPr>
              <p14:cNvContentPartPr/>
              <p14:nvPr/>
            </p14:nvContentPartPr>
            <p14:xfrm>
              <a:off x="6182968" y="2521788"/>
              <a:ext cx="10440" cy="8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EE1C88-34B9-4340-ADFC-B1A12961F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8648" y="2517468"/>
                <a:ext cx="19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454336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281</TotalTime>
  <Pages>11</Pages>
  <Words>904</Words>
  <Application>Microsoft Office PowerPoint</Application>
  <PresentationFormat>On-screen Show (4:3)</PresentationFormat>
  <Paragraphs>195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APUtemplate-Level_2</vt:lpstr>
      <vt:lpstr>Inheritance and Polymorphism</vt:lpstr>
      <vt:lpstr>Topic &amp; Structure of the lesson</vt:lpstr>
      <vt:lpstr>Learning outcomes</vt:lpstr>
      <vt:lpstr>Introduction</vt:lpstr>
      <vt:lpstr>Introduction</vt:lpstr>
      <vt:lpstr>Introduction</vt:lpstr>
      <vt:lpstr>Syntax : Inheritance</vt:lpstr>
      <vt:lpstr>Example </vt:lpstr>
      <vt:lpstr>Example </vt:lpstr>
      <vt:lpstr>Example</vt:lpstr>
      <vt:lpstr>Example</vt:lpstr>
      <vt:lpstr>Forms of Inheritance</vt:lpstr>
      <vt:lpstr>Single Inheritance</vt:lpstr>
      <vt:lpstr>Multiple Inheritance</vt:lpstr>
      <vt:lpstr>Multiple Inheritance</vt:lpstr>
      <vt:lpstr>Example:  Hierarchy of Bank Accounts</vt:lpstr>
      <vt:lpstr>Example:  Hierarchy of Bank Accounts </vt:lpstr>
      <vt:lpstr>Multi-level Inheritance</vt:lpstr>
      <vt:lpstr>Multi-level Inheritance Class Diagram</vt:lpstr>
      <vt:lpstr>Override Method </vt:lpstr>
      <vt:lpstr>Override Method  </vt:lpstr>
      <vt:lpstr>Example:  Implementing the CheckingAccount Class </vt:lpstr>
      <vt:lpstr>Example:  Implementing the CheckingAccount Class </vt:lpstr>
      <vt:lpstr>Example:  Implementing the CheckingAccount Class 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50</cp:revision>
  <cp:lastPrinted>1995-11-02T09:23:42Z</cp:lastPrinted>
  <dcterms:created xsi:type="dcterms:W3CDTF">2005-08-02T10:18:20Z</dcterms:created>
  <dcterms:modified xsi:type="dcterms:W3CDTF">2022-11-04T01:27:58Z</dcterms:modified>
</cp:coreProperties>
</file>