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.xml" ContentType="application/vnd.openxmlformats-officedocument.presentationml.notesSlide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8" r:id="rId2"/>
    <p:sldId id="291" r:id="rId3"/>
    <p:sldId id="292" r:id="rId4"/>
    <p:sldId id="293" r:id="rId5"/>
    <p:sldId id="320" r:id="rId6"/>
    <p:sldId id="321" r:id="rId7"/>
    <p:sldId id="294" r:id="rId8"/>
    <p:sldId id="323" r:id="rId9"/>
    <p:sldId id="295" r:id="rId10"/>
    <p:sldId id="296" r:id="rId11"/>
    <p:sldId id="322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290" r:id="rId36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E4EF"/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7EDDF-1F91-4B1B-B0C6-EBCBCAD2AB65}" v="10" dt="2022-11-11T14:00:5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 autoAdjust="0"/>
    <p:restoredTop sz="94702" autoAdjust="0"/>
  </p:normalViewPr>
  <p:slideViewPr>
    <p:cSldViewPr snapToGrid="0">
      <p:cViewPr varScale="1">
        <p:scale>
          <a:sx n="76" d="100"/>
          <a:sy n="76" d="100"/>
        </p:scale>
        <p:origin x="38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Hashmi" userId="1586ae76-9757-4d64-bc5d-900d152efc38" providerId="ADAL" clId="{F370FEF7-1499-4047-950E-60F87782E0D3}"/>
    <pc:docChg chg="modSld">
      <pc:chgData name="Usman Hashmi" userId="1586ae76-9757-4d64-bc5d-900d152efc38" providerId="ADAL" clId="{F370FEF7-1499-4047-950E-60F87782E0D3}" dt="2022-08-09T04:06:24.478" v="92"/>
      <pc:docMkLst>
        <pc:docMk/>
      </pc:docMkLst>
      <pc:sldChg chg="addSp delSp modSp mod">
        <pc:chgData name="Usman Hashmi" userId="1586ae76-9757-4d64-bc5d-900d152efc38" providerId="ADAL" clId="{F370FEF7-1499-4047-950E-60F87782E0D3}" dt="2022-08-09T04:06:24.478" v="92"/>
        <pc:sldMkLst>
          <pc:docMk/>
          <pc:sldMk cId="417225021" sldId="290"/>
        </pc:sldMkLst>
        <pc:grpChg chg="del mod">
          <ac:chgData name="Usman Hashmi" userId="1586ae76-9757-4d64-bc5d-900d152efc38" providerId="ADAL" clId="{F370FEF7-1499-4047-950E-60F87782E0D3}" dt="2022-08-09T03:55:14.998" v="11"/>
          <ac:grpSpMkLst>
            <pc:docMk/>
            <pc:sldMk cId="417225021" sldId="290"/>
            <ac:grpSpMk id="8" creationId="{3425E594-2BBB-4B4F-995C-CAE449C6E0BF}"/>
          </ac:grpSpMkLst>
        </pc:grpChg>
        <pc:grpChg chg="del mod">
          <ac:chgData name="Usman Hashmi" userId="1586ae76-9757-4d64-bc5d-900d152efc38" providerId="ADAL" clId="{F370FEF7-1499-4047-950E-60F87782E0D3}" dt="2022-08-09T03:55:16.562" v="14"/>
          <ac:grpSpMkLst>
            <pc:docMk/>
            <pc:sldMk cId="417225021" sldId="290"/>
            <ac:grpSpMk id="11" creationId="{C166E408-937A-4847-BBA4-F9158E44D914}"/>
          </ac:grpSpMkLst>
        </pc:grpChg>
        <pc:grpChg chg="del mod">
          <ac:chgData name="Usman Hashmi" userId="1586ae76-9757-4d64-bc5d-900d152efc38" providerId="ADAL" clId="{F370FEF7-1499-4047-950E-60F87782E0D3}" dt="2022-08-09T03:55:20.611" v="20"/>
          <ac:grpSpMkLst>
            <pc:docMk/>
            <pc:sldMk cId="417225021" sldId="290"/>
            <ac:grpSpMk id="14" creationId="{DA511303-12E2-4A67-AC08-E4D313E44AB4}"/>
          </ac:grpSpMkLst>
        </pc:grpChg>
        <pc:grpChg chg="del mod">
          <ac:chgData name="Usman Hashmi" userId="1586ae76-9757-4d64-bc5d-900d152efc38" providerId="ADAL" clId="{F370FEF7-1499-4047-950E-60F87782E0D3}" dt="2022-08-09T03:55:23.573" v="23"/>
          <ac:grpSpMkLst>
            <pc:docMk/>
            <pc:sldMk cId="417225021" sldId="290"/>
            <ac:grpSpMk id="20" creationId="{5F67BC58-A3FD-4A4A-B11A-03B32926EB35}"/>
          </ac:grpSpMkLst>
        </pc:grpChg>
        <pc:grpChg chg="del mod">
          <ac:chgData name="Usman Hashmi" userId="1586ae76-9757-4d64-bc5d-900d152efc38" providerId="ADAL" clId="{F370FEF7-1499-4047-950E-60F87782E0D3}" dt="2022-08-09T03:55:35.782" v="29"/>
          <ac:grpSpMkLst>
            <pc:docMk/>
            <pc:sldMk cId="417225021" sldId="290"/>
            <ac:grpSpMk id="23" creationId="{A936C504-CA5C-4518-900A-7776D7B079AC}"/>
          </ac:grpSpMkLst>
        </pc:grpChg>
        <pc:grpChg chg="del mod">
          <ac:chgData name="Usman Hashmi" userId="1586ae76-9757-4d64-bc5d-900d152efc38" providerId="ADAL" clId="{F370FEF7-1499-4047-950E-60F87782E0D3}" dt="2022-08-09T03:55:35.782" v="29"/>
          <ac:grpSpMkLst>
            <pc:docMk/>
            <pc:sldMk cId="417225021" sldId="290"/>
            <ac:grpSpMk id="26" creationId="{90071498-3415-4213-B054-9F89EAC1B0A2}"/>
          </ac:grpSpMkLst>
        </pc:grpChg>
        <pc:grpChg chg="del mod">
          <ac:chgData name="Usman Hashmi" userId="1586ae76-9757-4d64-bc5d-900d152efc38" providerId="ADAL" clId="{F370FEF7-1499-4047-950E-60F87782E0D3}" dt="2022-08-09T03:56:49.343" v="31"/>
          <ac:grpSpMkLst>
            <pc:docMk/>
            <pc:sldMk cId="417225021" sldId="290"/>
            <ac:grpSpMk id="29" creationId="{2188D871-7734-4F3C-BD9F-D107BB2C8857}"/>
          </ac:grpSpMkLst>
        </pc:grpChg>
        <pc:grpChg chg="del mod">
          <ac:chgData name="Usman Hashmi" userId="1586ae76-9757-4d64-bc5d-900d152efc38" providerId="ADAL" clId="{F370FEF7-1499-4047-950E-60F87782E0D3}" dt="2022-08-09T03:56:57.476" v="36"/>
          <ac:grpSpMkLst>
            <pc:docMk/>
            <pc:sldMk cId="417225021" sldId="290"/>
            <ac:grpSpMk id="31" creationId="{28D8150A-4EBF-47F7-A771-4AA9E95ED2E2}"/>
          </ac:grpSpMkLst>
        </pc:grpChg>
        <pc:grpChg chg="del mod">
          <ac:chgData name="Usman Hashmi" userId="1586ae76-9757-4d64-bc5d-900d152efc38" providerId="ADAL" clId="{F370FEF7-1499-4047-950E-60F87782E0D3}" dt="2022-08-09T03:57:13.070" v="40"/>
          <ac:grpSpMkLst>
            <pc:docMk/>
            <pc:sldMk cId="417225021" sldId="290"/>
            <ac:grpSpMk id="36" creationId="{30FBC683-C841-44F5-BACA-50F7C19C2464}"/>
          </ac:grpSpMkLst>
        </pc:grpChg>
        <pc:grpChg chg="del mod">
          <ac:chgData name="Usman Hashmi" userId="1586ae76-9757-4d64-bc5d-900d152efc38" providerId="ADAL" clId="{F370FEF7-1499-4047-950E-60F87782E0D3}" dt="2022-08-09T03:57:16.621" v="43"/>
          <ac:grpSpMkLst>
            <pc:docMk/>
            <pc:sldMk cId="417225021" sldId="290"/>
            <ac:grpSpMk id="40" creationId="{1DD11049-B210-4A14-9738-3743FE2FEE30}"/>
          </ac:grpSpMkLst>
        </pc:grpChg>
        <pc:grpChg chg="del mod">
          <ac:chgData name="Usman Hashmi" userId="1586ae76-9757-4d64-bc5d-900d152efc38" providerId="ADAL" clId="{F370FEF7-1499-4047-950E-60F87782E0D3}" dt="2022-08-09T03:57:39.575" v="51"/>
          <ac:grpSpMkLst>
            <pc:docMk/>
            <pc:sldMk cId="417225021" sldId="290"/>
            <ac:grpSpMk id="43" creationId="{79337F39-783A-4484-87D9-A954B7EB3869}"/>
          </ac:grpSpMkLst>
        </pc:grpChg>
        <pc:grpChg chg="del mod">
          <ac:chgData name="Usman Hashmi" userId="1586ae76-9757-4d64-bc5d-900d152efc38" providerId="ADAL" clId="{F370FEF7-1499-4047-950E-60F87782E0D3}" dt="2022-08-09T03:57:39.575" v="51"/>
          <ac:grpSpMkLst>
            <pc:docMk/>
            <pc:sldMk cId="417225021" sldId="290"/>
            <ac:grpSpMk id="46" creationId="{AACE6F15-3299-4C02-9588-C463466CA5CC}"/>
          </ac:grpSpMkLst>
        </pc:grpChg>
        <pc:grpChg chg="del mod">
          <ac:chgData name="Usman Hashmi" userId="1586ae76-9757-4d64-bc5d-900d152efc38" providerId="ADAL" clId="{F370FEF7-1499-4047-950E-60F87782E0D3}" dt="2022-08-09T03:57:46.189" v="55"/>
          <ac:grpSpMkLst>
            <pc:docMk/>
            <pc:sldMk cId="417225021" sldId="290"/>
            <ac:grpSpMk id="51" creationId="{C024F2E4-03DC-4F78-B018-CDE51341A8E1}"/>
          </ac:grpSpMkLst>
        </pc:grpChg>
        <pc:grpChg chg="del mod">
          <ac:chgData name="Usman Hashmi" userId="1586ae76-9757-4d64-bc5d-900d152efc38" providerId="ADAL" clId="{F370FEF7-1499-4047-950E-60F87782E0D3}" dt="2022-08-09T04:06:24.478" v="92"/>
          <ac:grpSpMkLst>
            <pc:docMk/>
            <pc:sldMk cId="417225021" sldId="290"/>
            <ac:grpSpMk id="55" creationId="{25D1B520-5FDA-4FBA-A90A-FA453640B148}"/>
          </ac:grpSpMkLst>
        </pc:grpChg>
        <pc:inkChg chg="add del">
          <ac:chgData name="Usman Hashmi" userId="1586ae76-9757-4d64-bc5d-900d152efc38" providerId="ADAL" clId="{F370FEF7-1499-4047-950E-60F87782E0D3}" dt="2022-08-09T04:06:24.470" v="64"/>
          <ac:inkMkLst>
            <pc:docMk/>
            <pc:sldMk cId="417225021" sldId="290"/>
            <ac:inkMk id="2" creationId="{3EB804E1-8318-4E3E-8A95-793F6E7C49F4}"/>
          </ac:inkMkLst>
        </pc:inkChg>
        <pc:inkChg chg="add del mod">
          <ac:chgData name="Usman Hashmi" userId="1586ae76-9757-4d64-bc5d-900d152efc38" providerId="ADAL" clId="{F370FEF7-1499-4047-950E-60F87782E0D3}" dt="2022-08-09T04:06:24.470" v="63"/>
          <ac:inkMkLst>
            <pc:docMk/>
            <pc:sldMk cId="417225021" sldId="290"/>
            <ac:inkMk id="5" creationId="{A62A5EE8-18C6-4BE1-894B-1AC9A275A223}"/>
          </ac:inkMkLst>
        </pc:inkChg>
        <pc:inkChg chg="add del mod">
          <ac:chgData name="Usman Hashmi" userId="1586ae76-9757-4d64-bc5d-900d152efc38" providerId="ADAL" clId="{F370FEF7-1499-4047-950E-60F87782E0D3}" dt="2022-08-09T04:06:24.468" v="59"/>
          <ac:inkMkLst>
            <pc:docMk/>
            <pc:sldMk cId="417225021" sldId="290"/>
            <ac:inkMk id="6" creationId="{62CF5B14-AA3C-4830-9CEC-33AA5F6A79D9}"/>
          </ac:inkMkLst>
        </pc:inkChg>
        <pc:inkChg chg="add del mod">
          <ac:chgData name="Usman Hashmi" userId="1586ae76-9757-4d64-bc5d-900d152efc38" providerId="ADAL" clId="{F370FEF7-1499-4047-950E-60F87782E0D3}" dt="2022-08-09T04:06:24.471" v="65"/>
          <ac:inkMkLst>
            <pc:docMk/>
            <pc:sldMk cId="417225021" sldId="290"/>
            <ac:inkMk id="7" creationId="{0C679DD1-5ADA-4E83-AE0F-460F2B97F878}"/>
          </ac:inkMkLst>
        </pc:inkChg>
        <pc:inkChg chg="add del mod">
          <ac:chgData name="Usman Hashmi" userId="1586ae76-9757-4d64-bc5d-900d152efc38" providerId="ADAL" clId="{F370FEF7-1499-4047-950E-60F87782E0D3}" dt="2022-08-09T04:06:24.475" v="78"/>
          <ac:inkMkLst>
            <pc:docMk/>
            <pc:sldMk cId="417225021" sldId="290"/>
            <ac:inkMk id="9" creationId="{B0AD116B-A877-4FF7-8BAB-E0467F51706E}"/>
          </ac:inkMkLst>
        </pc:inkChg>
        <pc:inkChg chg="add del mod">
          <ac:chgData name="Usman Hashmi" userId="1586ae76-9757-4d64-bc5d-900d152efc38" providerId="ADAL" clId="{F370FEF7-1499-4047-950E-60F87782E0D3}" dt="2022-08-09T04:06:24.475" v="81"/>
          <ac:inkMkLst>
            <pc:docMk/>
            <pc:sldMk cId="417225021" sldId="290"/>
            <ac:inkMk id="10" creationId="{709359BE-7436-43AC-89EB-CC77A3DADD56}"/>
          </ac:inkMkLst>
        </pc:inkChg>
        <pc:inkChg chg="add del mod">
          <ac:chgData name="Usman Hashmi" userId="1586ae76-9757-4d64-bc5d-900d152efc38" providerId="ADAL" clId="{F370FEF7-1499-4047-950E-60F87782E0D3}" dt="2022-08-09T04:06:24.478" v="92"/>
          <ac:inkMkLst>
            <pc:docMk/>
            <pc:sldMk cId="417225021" sldId="290"/>
            <ac:inkMk id="12" creationId="{94A6ADE9-6C0F-4CFF-838F-01D7EE9BE708}"/>
          </ac:inkMkLst>
        </pc:inkChg>
        <pc:inkChg chg="add del mod">
          <ac:chgData name="Usman Hashmi" userId="1586ae76-9757-4d64-bc5d-900d152efc38" providerId="ADAL" clId="{F370FEF7-1499-4047-950E-60F87782E0D3}" dt="2022-08-09T04:06:24.472" v="70"/>
          <ac:inkMkLst>
            <pc:docMk/>
            <pc:sldMk cId="417225021" sldId="290"/>
            <ac:inkMk id="13" creationId="{63A9A4EA-92AD-4900-B244-E61F75BF699F}"/>
          </ac:inkMkLst>
        </pc:inkChg>
        <pc:inkChg chg="add del mod">
          <ac:chgData name="Usman Hashmi" userId="1586ae76-9757-4d64-bc5d-900d152efc38" providerId="ADAL" clId="{F370FEF7-1499-4047-950E-60F87782E0D3}" dt="2022-08-09T04:06:24.473" v="74"/>
          <ac:inkMkLst>
            <pc:docMk/>
            <pc:sldMk cId="417225021" sldId="290"/>
            <ac:inkMk id="15" creationId="{19B02042-B5F5-4744-8F5A-29B8FC1A1BC7}"/>
          </ac:inkMkLst>
        </pc:inkChg>
        <pc:inkChg chg="add del mod">
          <ac:chgData name="Usman Hashmi" userId="1586ae76-9757-4d64-bc5d-900d152efc38" providerId="ADAL" clId="{F370FEF7-1499-4047-950E-60F87782E0D3}" dt="2022-08-09T04:06:24.476" v="86"/>
          <ac:inkMkLst>
            <pc:docMk/>
            <pc:sldMk cId="417225021" sldId="290"/>
            <ac:inkMk id="16" creationId="{F0A38E9D-3ABA-4067-94F8-09EA1868BF75}"/>
          </ac:inkMkLst>
        </pc:inkChg>
        <pc:inkChg chg="add del mod">
          <ac:chgData name="Usman Hashmi" userId="1586ae76-9757-4d64-bc5d-900d152efc38" providerId="ADAL" clId="{F370FEF7-1499-4047-950E-60F87782E0D3}" dt="2022-08-09T04:06:24.474" v="77"/>
          <ac:inkMkLst>
            <pc:docMk/>
            <pc:sldMk cId="417225021" sldId="290"/>
            <ac:inkMk id="17" creationId="{4498EFF7-CEE0-4D39-AA8C-4F74820BB763}"/>
          </ac:inkMkLst>
        </pc:inkChg>
        <pc:inkChg chg="add del mod">
          <ac:chgData name="Usman Hashmi" userId="1586ae76-9757-4d64-bc5d-900d152efc38" providerId="ADAL" clId="{F370FEF7-1499-4047-950E-60F87782E0D3}" dt="2022-08-09T04:06:24.478" v="91"/>
          <ac:inkMkLst>
            <pc:docMk/>
            <pc:sldMk cId="417225021" sldId="290"/>
            <ac:inkMk id="18" creationId="{F028FFEC-A56A-4657-9100-6902E11F6FD9}"/>
          </ac:inkMkLst>
        </pc:inkChg>
        <pc:inkChg chg="add del mod">
          <ac:chgData name="Usman Hashmi" userId="1586ae76-9757-4d64-bc5d-900d152efc38" providerId="ADAL" clId="{F370FEF7-1499-4047-950E-60F87782E0D3}" dt="2022-08-09T04:06:24.473" v="71"/>
          <ac:inkMkLst>
            <pc:docMk/>
            <pc:sldMk cId="417225021" sldId="290"/>
            <ac:inkMk id="19" creationId="{6EDDF96F-6609-4241-87E7-3369447F5CDD}"/>
          </ac:inkMkLst>
        </pc:inkChg>
        <pc:inkChg chg="add del mod">
          <ac:chgData name="Usman Hashmi" userId="1586ae76-9757-4d64-bc5d-900d152efc38" providerId="ADAL" clId="{F370FEF7-1499-4047-950E-60F87782E0D3}" dt="2022-08-09T04:06:24.472" v="68"/>
          <ac:inkMkLst>
            <pc:docMk/>
            <pc:sldMk cId="417225021" sldId="290"/>
            <ac:inkMk id="21" creationId="{AC657716-239A-4E88-89A8-51E117B9CEC9}"/>
          </ac:inkMkLst>
        </pc:inkChg>
        <pc:inkChg chg="add del mod">
          <ac:chgData name="Usman Hashmi" userId="1586ae76-9757-4d64-bc5d-900d152efc38" providerId="ADAL" clId="{F370FEF7-1499-4047-950E-60F87782E0D3}" dt="2022-08-09T04:06:24.471" v="67"/>
          <ac:inkMkLst>
            <pc:docMk/>
            <pc:sldMk cId="417225021" sldId="290"/>
            <ac:inkMk id="22" creationId="{D777FBA1-6C2D-4C13-9E48-880C29803975}"/>
          </ac:inkMkLst>
        </pc:inkChg>
        <pc:inkChg chg="add del mod">
          <ac:chgData name="Usman Hashmi" userId="1586ae76-9757-4d64-bc5d-900d152efc38" providerId="ADAL" clId="{F370FEF7-1499-4047-950E-60F87782E0D3}" dt="2022-08-09T04:06:24.477" v="88"/>
          <ac:inkMkLst>
            <pc:docMk/>
            <pc:sldMk cId="417225021" sldId="290"/>
            <ac:inkMk id="24" creationId="{32AD89B2-BFF1-47C5-91D6-E18C3FEB543A}"/>
          </ac:inkMkLst>
        </pc:inkChg>
        <pc:inkChg chg="add del mod">
          <ac:chgData name="Usman Hashmi" userId="1586ae76-9757-4d64-bc5d-900d152efc38" providerId="ADAL" clId="{F370FEF7-1499-4047-950E-60F87782E0D3}" dt="2022-08-09T04:06:24.476" v="85"/>
          <ac:inkMkLst>
            <pc:docMk/>
            <pc:sldMk cId="417225021" sldId="290"/>
            <ac:inkMk id="25" creationId="{715516E4-CA39-4F95-9B0D-7D89B87177A4}"/>
          </ac:inkMkLst>
        </pc:inkChg>
        <pc:inkChg chg="add del mod">
          <ac:chgData name="Usman Hashmi" userId="1586ae76-9757-4d64-bc5d-900d152efc38" providerId="ADAL" clId="{F370FEF7-1499-4047-950E-60F87782E0D3}" dt="2022-08-09T04:06:24.475" v="80"/>
          <ac:inkMkLst>
            <pc:docMk/>
            <pc:sldMk cId="417225021" sldId="290"/>
            <ac:inkMk id="27" creationId="{AB6023F8-C166-4AA3-A553-D37435DF6746}"/>
          </ac:inkMkLst>
        </pc:inkChg>
        <pc:inkChg chg="add del mod">
          <ac:chgData name="Usman Hashmi" userId="1586ae76-9757-4d64-bc5d-900d152efc38" providerId="ADAL" clId="{F370FEF7-1499-4047-950E-60F87782E0D3}" dt="2022-08-09T04:06:24.469" v="62"/>
          <ac:inkMkLst>
            <pc:docMk/>
            <pc:sldMk cId="417225021" sldId="290"/>
            <ac:inkMk id="28" creationId="{26E7E5C2-2C6A-4A49-A0BB-03C868278C2D}"/>
          </ac:inkMkLst>
        </pc:inkChg>
        <pc:inkChg chg="add del mod">
          <ac:chgData name="Usman Hashmi" userId="1586ae76-9757-4d64-bc5d-900d152efc38" providerId="ADAL" clId="{F370FEF7-1499-4047-950E-60F87782E0D3}" dt="2022-08-09T04:06:24.474" v="75"/>
          <ac:inkMkLst>
            <pc:docMk/>
            <pc:sldMk cId="417225021" sldId="290"/>
            <ac:inkMk id="30" creationId="{94A1DC83-D9D1-435E-A639-219352BA8B4A}"/>
          </ac:inkMkLst>
        </pc:inkChg>
        <pc:inkChg chg="add del mod">
          <ac:chgData name="Usman Hashmi" userId="1586ae76-9757-4d64-bc5d-900d152efc38" providerId="ADAL" clId="{F370FEF7-1499-4047-950E-60F87782E0D3}" dt="2022-08-09T04:06:24.469" v="60"/>
          <ac:inkMkLst>
            <pc:docMk/>
            <pc:sldMk cId="417225021" sldId="290"/>
            <ac:inkMk id="32" creationId="{7DFC5EF9-B86D-4D35-BA3C-E81ECC93D127}"/>
          </ac:inkMkLst>
        </pc:inkChg>
        <pc:inkChg chg="add del mod">
          <ac:chgData name="Usman Hashmi" userId="1586ae76-9757-4d64-bc5d-900d152efc38" providerId="ADAL" clId="{F370FEF7-1499-4047-950E-60F87782E0D3}" dt="2022-08-09T04:06:24.471" v="66"/>
          <ac:inkMkLst>
            <pc:docMk/>
            <pc:sldMk cId="417225021" sldId="290"/>
            <ac:inkMk id="33" creationId="{F20E09D1-8468-4DBF-B1D8-EC90F359BCDD}"/>
          </ac:inkMkLst>
        </pc:inkChg>
        <pc:inkChg chg="add del mod">
          <ac:chgData name="Usman Hashmi" userId="1586ae76-9757-4d64-bc5d-900d152efc38" providerId="ADAL" clId="{F370FEF7-1499-4047-950E-60F87782E0D3}" dt="2022-08-09T04:06:24.475" v="82"/>
          <ac:inkMkLst>
            <pc:docMk/>
            <pc:sldMk cId="417225021" sldId="290"/>
            <ac:inkMk id="34" creationId="{2A191CB6-75D2-4421-8704-0524A2641625}"/>
          </ac:inkMkLst>
        </pc:inkChg>
        <pc:inkChg chg="add del mod">
          <ac:chgData name="Usman Hashmi" userId="1586ae76-9757-4d64-bc5d-900d152efc38" providerId="ADAL" clId="{F370FEF7-1499-4047-950E-60F87782E0D3}" dt="2022-08-09T04:06:24.473" v="72"/>
          <ac:inkMkLst>
            <pc:docMk/>
            <pc:sldMk cId="417225021" sldId="290"/>
            <ac:inkMk id="35" creationId="{18636484-5605-439A-94F8-854862FC1D71}"/>
          </ac:inkMkLst>
        </pc:inkChg>
        <pc:inkChg chg="add del">
          <ac:chgData name="Usman Hashmi" userId="1586ae76-9757-4d64-bc5d-900d152efc38" providerId="ADAL" clId="{F370FEF7-1499-4047-950E-60F87782E0D3}" dt="2022-08-09T04:06:24.468" v="58"/>
          <ac:inkMkLst>
            <pc:docMk/>
            <pc:sldMk cId="417225021" sldId="290"/>
            <ac:inkMk id="37" creationId="{0B07FD25-AC15-4B09-8738-56CCE3562A43}"/>
          </ac:inkMkLst>
        </pc:inkChg>
        <pc:inkChg chg="add del mod">
          <ac:chgData name="Usman Hashmi" userId="1586ae76-9757-4d64-bc5d-900d152efc38" providerId="ADAL" clId="{F370FEF7-1499-4047-950E-60F87782E0D3}" dt="2022-08-09T04:06:24.468" v="57"/>
          <ac:inkMkLst>
            <pc:docMk/>
            <pc:sldMk cId="417225021" sldId="290"/>
            <ac:inkMk id="38" creationId="{255156E8-8B86-4198-9546-5BE681F181DE}"/>
          </ac:inkMkLst>
        </pc:inkChg>
        <pc:inkChg chg="add mod">
          <ac:chgData name="Usman Hashmi" userId="1586ae76-9757-4d64-bc5d-900d152efc38" providerId="ADAL" clId="{F370FEF7-1499-4047-950E-60F87782E0D3}" dt="2022-08-09T04:06:24.478" v="92"/>
          <ac:inkMkLst>
            <pc:docMk/>
            <pc:sldMk cId="417225021" sldId="290"/>
            <ac:inkMk id="39" creationId="{0F911097-8D4C-4C6B-A879-FE6B737C373B}"/>
          </ac:inkMkLst>
        </pc:inkChg>
        <pc:inkChg chg="add del mod">
          <ac:chgData name="Usman Hashmi" userId="1586ae76-9757-4d64-bc5d-900d152efc38" providerId="ADAL" clId="{F370FEF7-1499-4047-950E-60F87782E0D3}" dt="2022-08-09T04:06:24.477" v="90"/>
          <ac:inkMkLst>
            <pc:docMk/>
            <pc:sldMk cId="417225021" sldId="290"/>
            <ac:inkMk id="41" creationId="{0AB3AAA6-0FD0-4515-B01A-191A6BEC6C08}"/>
          </ac:inkMkLst>
        </pc:inkChg>
        <pc:inkChg chg="add del mod">
          <ac:chgData name="Usman Hashmi" userId="1586ae76-9757-4d64-bc5d-900d152efc38" providerId="ADAL" clId="{F370FEF7-1499-4047-950E-60F87782E0D3}" dt="2022-08-09T04:06:24.475" v="79"/>
          <ac:inkMkLst>
            <pc:docMk/>
            <pc:sldMk cId="417225021" sldId="290"/>
            <ac:inkMk id="42" creationId="{663FE026-60C1-46BE-82B5-4064FE2BD395}"/>
          </ac:inkMkLst>
        </pc:inkChg>
        <pc:inkChg chg="add del mod">
          <ac:chgData name="Usman Hashmi" userId="1586ae76-9757-4d64-bc5d-900d152efc38" providerId="ADAL" clId="{F370FEF7-1499-4047-950E-60F87782E0D3}" dt="2022-08-09T04:06:24.477" v="87"/>
          <ac:inkMkLst>
            <pc:docMk/>
            <pc:sldMk cId="417225021" sldId="290"/>
            <ac:inkMk id="44" creationId="{F6CA73FC-D52D-48C1-8123-BF2293509F49}"/>
          </ac:inkMkLst>
        </pc:inkChg>
        <pc:inkChg chg="add del mod">
          <ac:chgData name="Usman Hashmi" userId="1586ae76-9757-4d64-bc5d-900d152efc38" providerId="ADAL" clId="{F370FEF7-1499-4047-950E-60F87782E0D3}" dt="2022-08-09T04:06:24.473" v="73"/>
          <ac:inkMkLst>
            <pc:docMk/>
            <pc:sldMk cId="417225021" sldId="290"/>
            <ac:inkMk id="45" creationId="{06DA2CEA-48F6-4895-8F93-B1FADDB0F17D}"/>
          </ac:inkMkLst>
        </pc:inkChg>
        <pc:inkChg chg="add del mod">
          <ac:chgData name="Usman Hashmi" userId="1586ae76-9757-4d64-bc5d-900d152efc38" providerId="ADAL" clId="{F370FEF7-1499-4047-950E-60F87782E0D3}" dt="2022-08-09T04:06:24.477" v="89"/>
          <ac:inkMkLst>
            <pc:docMk/>
            <pc:sldMk cId="417225021" sldId="290"/>
            <ac:inkMk id="47" creationId="{0B9802D8-1739-457C-A659-135CF7EBF141}"/>
          </ac:inkMkLst>
        </pc:inkChg>
        <pc:inkChg chg="add del mod">
          <ac:chgData name="Usman Hashmi" userId="1586ae76-9757-4d64-bc5d-900d152efc38" providerId="ADAL" clId="{F370FEF7-1499-4047-950E-60F87782E0D3}" dt="2022-08-09T04:06:24.476" v="84"/>
          <ac:inkMkLst>
            <pc:docMk/>
            <pc:sldMk cId="417225021" sldId="290"/>
            <ac:inkMk id="48" creationId="{D72E43FB-0C8D-4AD3-AC9D-D979AC2F15BF}"/>
          </ac:inkMkLst>
        </pc:inkChg>
        <pc:inkChg chg="add del mod">
          <ac:chgData name="Usman Hashmi" userId="1586ae76-9757-4d64-bc5d-900d152efc38" providerId="ADAL" clId="{F370FEF7-1499-4047-950E-60F87782E0D3}" dt="2022-08-09T04:06:24.476" v="83"/>
          <ac:inkMkLst>
            <pc:docMk/>
            <pc:sldMk cId="417225021" sldId="290"/>
            <ac:inkMk id="49" creationId="{06CEED01-AC2B-44B9-BF77-16C60A98653E}"/>
          </ac:inkMkLst>
        </pc:inkChg>
        <pc:inkChg chg="add del mod">
          <ac:chgData name="Usman Hashmi" userId="1586ae76-9757-4d64-bc5d-900d152efc38" providerId="ADAL" clId="{F370FEF7-1499-4047-950E-60F87782E0D3}" dt="2022-08-09T04:06:24.474" v="76"/>
          <ac:inkMkLst>
            <pc:docMk/>
            <pc:sldMk cId="417225021" sldId="290"/>
            <ac:inkMk id="50" creationId="{5304B9A9-3048-4949-B20C-0A1600793625}"/>
          </ac:inkMkLst>
        </pc:inkChg>
        <pc:inkChg chg="add del mod">
          <ac:chgData name="Usman Hashmi" userId="1586ae76-9757-4d64-bc5d-900d152efc38" providerId="ADAL" clId="{F370FEF7-1499-4047-950E-60F87782E0D3}" dt="2022-08-09T04:06:24.467" v="56"/>
          <ac:inkMkLst>
            <pc:docMk/>
            <pc:sldMk cId="417225021" sldId="290"/>
            <ac:inkMk id="52" creationId="{4E443DCA-DA5A-448D-AFB8-CB9D5E4FC70E}"/>
          </ac:inkMkLst>
        </pc:inkChg>
        <pc:inkChg chg="add del mod">
          <ac:chgData name="Usman Hashmi" userId="1586ae76-9757-4d64-bc5d-900d152efc38" providerId="ADAL" clId="{F370FEF7-1499-4047-950E-60F87782E0D3}" dt="2022-08-09T04:06:24.469" v="61"/>
          <ac:inkMkLst>
            <pc:docMk/>
            <pc:sldMk cId="417225021" sldId="290"/>
            <ac:inkMk id="53" creationId="{39B76DF1-D688-4058-AF9D-562DB306CF0D}"/>
          </ac:inkMkLst>
        </pc:inkChg>
        <pc:inkChg chg="add del mod">
          <ac:chgData name="Usman Hashmi" userId="1586ae76-9757-4d64-bc5d-900d152efc38" providerId="ADAL" clId="{F370FEF7-1499-4047-950E-60F87782E0D3}" dt="2022-08-09T04:06:24.472" v="69"/>
          <ac:inkMkLst>
            <pc:docMk/>
            <pc:sldMk cId="417225021" sldId="290"/>
            <ac:inkMk id="54" creationId="{0F62D309-660E-453C-B96A-7098658477FE}"/>
          </ac:inkMkLst>
        </pc:inkChg>
      </pc:sldChg>
      <pc:sldChg chg="modSp mod">
        <pc:chgData name="Usman Hashmi" userId="1586ae76-9757-4d64-bc5d-900d152efc38" providerId="ADAL" clId="{F370FEF7-1499-4047-950E-60F87782E0D3}" dt="2022-08-08T06:46:45.135" v="0" actId="1076"/>
        <pc:sldMkLst>
          <pc:docMk/>
          <pc:sldMk cId="3176377460" sldId="297"/>
        </pc:sldMkLst>
        <pc:spChg chg="mod">
          <ac:chgData name="Usman Hashmi" userId="1586ae76-9757-4d64-bc5d-900d152efc38" providerId="ADAL" clId="{F370FEF7-1499-4047-950E-60F87782E0D3}" dt="2022-08-08T06:46:45.135" v="0" actId="1076"/>
          <ac:spMkLst>
            <pc:docMk/>
            <pc:sldMk cId="3176377460" sldId="297"/>
            <ac:spMk id="3" creationId="{00000000-0000-0000-0000-000000000000}"/>
          </ac:spMkLst>
        </pc:spChg>
      </pc:sldChg>
      <pc:sldChg chg="modSp mod">
        <pc:chgData name="Usman Hashmi" userId="1586ae76-9757-4d64-bc5d-900d152efc38" providerId="ADAL" clId="{F370FEF7-1499-4047-950E-60F87782E0D3}" dt="2022-08-08T07:19:33.235" v="1" actId="1076"/>
        <pc:sldMkLst>
          <pc:docMk/>
          <pc:sldMk cId="2799497575" sldId="306"/>
        </pc:sldMkLst>
        <pc:spChg chg="mod">
          <ac:chgData name="Usman Hashmi" userId="1586ae76-9757-4d64-bc5d-900d152efc38" providerId="ADAL" clId="{F370FEF7-1499-4047-950E-60F87782E0D3}" dt="2022-08-08T07:19:33.235" v="1" actId="1076"/>
          <ac:spMkLst>
            <pc:docMk/>
            <pc:sldMk cId="2799497575" sldId="306"/>
            <ac:spMk id="5" creationId="{00000000-0000-0000-0000-000000000000}"/>
          </ac:spMkLst>
        </pc:spChg>
      </pc:sldChg>
      <pc:sldChg chg="modSp mod">
        <pc:chgData name="Usman Hashmi" userId="1586ae76-9757-4d64-bc5d-900d152efc38" providerId="ADAL" clId="{F370FEF7-1499-4047-950E-60F87782E0D3}" dt="2022-08-08T07:30:14.208" v="3" actId="1076"/>
        <pc:sldMkLst>
          <pc:docMk/>
          <pc:sldMk cId="4230103115" sldId="314"/>
        </pc:sldMkLst>
        <pc:spChg chg="mod">
          <ac:chgData name="Usman Hashmi" userId="1586ae76-9757-4d64-bc5d-900d152efc38" providerId="ADAL" clId="{F370FEF7-1499-4047-950E-60F87782E0D3}" dt="2022-08-08T07:30:14.208" v="3" actId="1076"/>
          <ac:spMkLst>
            <pc:docMk/>
            <pc:sldMk cId="4230103115" sldId="314"/>
            <ac:spMk id="6" creationId="{00000000-0000-0000-0000-000000000000}"/>
          </ac:spMkLst>
        </pc:spChg>
      </pc:sldChg>
    </pc:docChg>
  </pc:docChgLst>
  <pc:docChgLst>
    <pc:chgData name="Usman Hashmi" userId="1586ae76-9757-4d64-bc5d-900d152efc38" providerId="ADAL" clId="{8B67EDDF-1F91-4B1B-B0C6-EBCBCAD2AB65}"/>
    <pc:docChg chg="undo custSel addSld modSld">
      <pc:chgData name="Usman Hashmi" userId="1586ae76-9757-4d64-bc5d-900d152efc38" providerId="ADAL" clId="{8B67EDDF-1F91-4B1B-B0C6-EBCBCAD2AB65}" dt="2022-11-11T14:02:39.099" v="166" actId="9405"/>
      <pc:docMkLst>
        <pc:docMk/>
      </pc:docMkLst>
      <pc:sldChg chg="addSp modSp mod">
        <pc:chgData name="Usman Hashmi" userId="1586ae76-9757-4d64-bc5d-900d152efc38" providerId="ADAL" clId="{8B67EDDF-1F91-4B1B-B0C6-EBCBCAD2AB65}" dt="2022-11-11T14:00:55.040" v="163"/>
        <pc:sldMkLst>
          <pc:docMk/>
          <pc:sldMk cId="2019749047" sldId="300"/>
        </pc:sldMkLst>
        <pc:grpChg chg="mod">
          <ac:chgData name="Usman Hashmi" userId="1586ae76-9757-4d64-bc5d-900d152efc38" providerId="ADAL" clId="{8B67EDDF-1F91-4B1B-B0C6-EBCBCAD2AB65}" dt="2022-11-11T13:59:52.730" v="159"/>
          <ac:grpSpMkLst>
            <pc:docMk/>
            <pc:sldMk cId="2019749047" sldId="300"/>
            <ac:grpSpMk id="8" creationId="{915F95E1-90F2-44CF-AD44-168B4D8C3136}"/>
          </ac:grpSpMkLst>
        </pc:grpChg>
        <pc:grpChg chg="mod">
          <ac:chgData name="Usman Hashmi" userId="1586ae76-9757-4d64-bc5d-900d152efc38" providerId="ADAL" clId="{8B67EDDF-1F91-4B1B-B0C6-EBCBCAD2AB65}" dt="2022-11-11T14:00:55.040" v="163"/>
          <ac:grpSpMkLst>
            <pc:docMk/>
            <pc:sldMk cId="2019749047" sldId="300"/>
            <ac:grpSpMk id="12" creationId="{15285F8E-653F-4629-BA71-1DF0CA98F327}"/>
          </ac:grpSpMkLst>
        </pc:grpChg>
        <pc:inkChg chg="add mod">
          <ac:chgData name="Usman Hashmi" userId="1586ae76-9757-4d64-bc5d-900d152efc38" providerId="ADAL" clId="{8B67EDDF-1F91-4B1B-B0C6-EBCBCAD2AB65}" dt="2022-11-11T13:59:52.730" v="159"/>
          <ac:inkMkLst>
            <pc:docMk/>
            <pc:sldMk cId="2019749047" sldId="300"/>
            <ac:inkMk id="5" creationId="{2E57C3A6-6B5B-48ED-936D-2DD411E7020A}"/>
          </ac:inkMkLst>
        </pc:inkChg>
        <pc:inkChg chg="add mod">
          <ac:chgData name="Usman Hashmi" userId="1586ae76-9757-4d64-bc5d-900d152efc38" providerId="ADAL" clId="{8B67EDDF-1F91-4B1B-B0C6-EBCBCAD2AB65}" dt="2022-11-11T13:59:52.730" v="159"/>
          <ac:inkMkLst>
            <pc:docMk/>
            <pc:sldMk cId="2019749047" sldId="300"/>
            <ac:inkMk id="6" creationId="{2A363ABE-2BC7-44FE-956A-134F28F004B6}"/>
          </ac:inkMkLst>
        </pc:inkChg>
        <pc:inkChg chg="add mod">
          <ac:chgData name="Usman Hashmi" userId="1586ae76-9757-4d64-bc5d-900d152efc38" providerId="ADAL" clId="{8B67EDDF-1F91-4B1B-B0C6-EBCBCAD2AB65}" dt="2022-11-11T13:59:52.730" v="159"/>
          <ac:inkMkLst>
            <pc:docMk/>
            <pc:sldMk cId="2019749047" sldId="300"/>
            <ac:inkMk id="7" creationId="{4092410B-52BD-4971-B4AF-0E68930DBDDA}"/>
          </ac:inkMkLst>
        </pc:inkChg>
        <pc:inkChg chg="add">
          <ac:chgData name="Usman Hashmi" userId="1586ae76-9757-4d64-bc5d-900d152efc38" providerId="ADAL" clId="{8B67EDDF-1F91-4B1B-B0C6-EBCBCAD2AB65}" dt="2022-11-11T13:59:59.066" v="160" actId="9405"/>
          <ac:inkMkLst>
            <pc:docMk/>
            <pc:sldMk cId="2019749047" sldId="300"/>
            <ac:inkMk id="9" creationId="{CE82C27B-3E9F-4521-BD89-6D6F00CC7429}"/>
          </ac:inkMkLst>
        </pc:inkChg>
        <pc:inkChg chg="add mod">
          <ac:chgData name="Usman Hashmi" userId="1586ae76-9757-4d64-bc5d-900d152efc38" providerId="ADAL" clId="{8B67EDDF-1F91-4B1B-B0C6-EBCBCAD2AB65}" dt="2022-11-11T14:00:55.040" v="163"/>
          <ac:inkMkLst>
            <pc:docMk/>
            <pc:sldMk cId="2019749047" sldId="300"/>
            <ac:inkMk id="10" creationId="{EC52B9CB-8679-4637-8F79-631683947109}"/>
          </ac:inkMkLst>
        </pc:inkChg>
        <pc:inkChg chg="add mod">
          <ac:chgData name="Usman Hashmi" userId="1586ae76-9757-4d64-bc5d-900d152efc38" providerId="ADAL" clId="{8B67EDDF-1F91-4B1B-B0C6-EBCBCAD2AB65}" dt="2022-11-11T14:00:55.040" v="163"/>
          <ac:inkMkLst>
            <pc:docMk/>
            <pc:sldMk cId="2019749047" sldId="300"/>
            <ac:inkMk id="11" creationId="{AA452603-5540-44D6-AEB4-14184016AA6E}"/>
          </ac:inkMkLst>
        </pc:inkChg>
      </pc:sldChg>
      <pc:sldChg chg="addSp mod">
        <pc:chgData name="Usman Hashmi" userId="1586ae76-9757-4d64-bc5d-900d152efc38" providerId="ADAL" clId="{8B67EDDF-1F91-4B1B-B0C6-EBCBCAD2AB65}" dt="2022-11-11T14:02:39.099" v="166" actId="9405"/>
        <pc:sldMkLst>
          <pc:docMk/>
          <pc:sldMk cId="1225777097" sldId="302"/>
        </pc:sldMkLst>
        <pc:inkChg chg="add">
          <ac:chgData name="Usman Hashmi" userId="1586ae76-9757-4d64-bc5d-900d152efc38" providerId="ADAL" clId="{8B67EDDF-1F91-4B1B-B0C6-EBCBCAD2AB65}" dt="2022-11-11T14:02:36.543" v="164" actId="9405"/>
          <ac:inkMkLst>
            <pc:docMk/>
            <pc:sldMk cId="1225777097" sldId="302"/>
            <ac:inkMk id="5" creationId="{30C387F1-30A3-4F81-9C99-06DF19A61EFC}"/>
          </ac:inkMkLst>
        </pc:inkChg>
        <pc:inkChg chg="add">
          <ac:chgData name="Usman Hashmi" userId="1586ae76-9757-4d64-bc5d-900d152efc38" providerId="ADAL" clId="{8B67EDDF-1F91-4B1B-B0C6-EBCBCAD2AB65}" dt="2022-11-11T14:02:37.941" v="165" actId="9405"/>
          <ac:inkMkLst>
            <pc:docMk/>
            <pc:sldMk cId="1225777097" sldId="302"/>
            <ac:inkMk id="6" creationId="{89767324-32A3-4452-B1DA-35090DA6F24A}"/>
          </ac:inkMkLst>
        </pc:inkChg>
        <pc:inkChg chg="add">
          <ac:chgData name="Usman Hashmi" userId="1586ae76-9757-4d64-bc5d-900d152efc38" providerId="ADAL" clId="{8B67EDDF-1F91-4B1B-B0C6-EBCBCAD2AB65}" dt="2022-11-11T14:02:39.099" v="166" actId="9405"/>
          <ac:inkMkLst>
            <pc:docMk/>
            <pc:sldMk cId="1225777097" sldId="302"/>
            <ac:inkMk id="7" creationId="{D6FE4A62-19FB-4292-B4D9-A5D4EAF01223}"/>
          </ac:inkMkLst>
        </pc:inkChg>
      </pc:sldChg>
      <pc:sldChg chg="addSp delSp modSp new mod">
        <pc:chgData name="Usman Hashmi" userId="1586ae76-9757-4d64-bc5d-900d152efc38" providerId="ADAL" clId="{8B67EDDF-1F91-4B1B-B0C6-EBCBCAD2AB65}" dt="2022-11-11T13:51:41.578" v="155"/>
        <pc:sldMkLst>
          <pc:docMk/>
          <pc:sldMk cId="331825687" sldId="323"/>
        </pc:sldMkLst>
        <pc:spChg chg="add mod">
          <ac:chgData name="Usman Hashmi" userId="1586ae76-9757-4d64-bc5d-900d152efc38" providerId="ADAL" clId="{8B67EDDF-1F91-4B1B-B0C6-EBCBCAD2AB65}" dt="2022-11-11T13:50:14.325" v="133" actId="20577"/>
          <ac:spMkLst>
            <pc:docMk/>
            <pc:sldMk cId="331825687" sldId="323"/>
            <ac:spMk id="3" creationId="{3FABAC49-8828-41EC-B577-364A3015695B}"/>
          </ac:spMkLst>
        </pc:spChg>
        <pc:grpChg chg="del mod">
          <ac:chgData name="Usman Hashmi" userId="1586ae76-9757-4d64-bc5d-900d152efc38" providerId="ADAL" clId="{8B67EDDF-1F91-4B1B-B0C6-EBCBCAD2AB65}" dt="2022-11-11T13:51:28.698" v="144"/>
          <ac:grpSpMkLst>
            <pc:docMk/>
            <pc:sldMk cId="331825687" sldId="323"/>
            <ac:grpSpMk id="6" creationId="{6ABACCC6-6286-4DB7-87FB-10D38B301951}"/>
          </ac:grpSpMkLst>
        </pc:grpChg>
        <pc:grpChg chg="del mod">
          <ac:chgData name="Usman Hashmi" userId="1586ae76-9757-4d64-bc5d-900d152efc38" providerId="ADAL" clId="{8B67EDDF-1F91-4B1B-B0C6-EBCBCAD2AB65}" dt="2022-11-11T13:50:33.403" v="142"/>
          <ac:grpSpMkLst>
            <pc:docMk/>
            <pc:sldMk cId="331825687" sldId="323"/>
            <ac:grpSpMk id="9" creationId="{64A02906-938F-497F-AB1E-CB2681194838}"/>
          </ac:grpSpMkLst>
        </pc:grpChg>
        <pc:grpChg chg="mod">
          <ac:chgData name="Usman Hashmi" userId="1586ae76-9757-4d64-bc5d-900d152efc38" providerId="ADAL" clId="{8B67EDDF-1F91-4B1B-B0C6-EBCBCAD2AB65}" dt="2022-11-11T13:50:33.403" v="142"/>
          <ac:grpSpMkLst>
            <pc:docMk/>
            <pc:sldMk cId="331825687" sldId="323"/>
            <ac:grpSpMk id="12" creationId="{B1E9CCEB-C558-4A12-A3FD-6FBFC88E5D8C}"/>
          </ac:grpSpMkLst>
        </pc:grpChg>
        <pc:grpChg chg="mod">
          <ac:chgData name="Usman Hashmi" userId="1586ae76-9757-4d64-bc5d-900d152efc38" providerId="ADAL" clId="{8B67EDDF-1F91-4B1B-B0C6-EBCBCAD2AB65}" dt="2022-11-11T13:51:28.698" v="144"/>
          <ac:grpSpMkLst>
            <pc:docMk/>
            <pc:sldMk cId="331825687" sldId="323"/>
            <ac:grpSpMk id="14" creationId="{3E24DD0F-21B4-4457-90CF-AB8DBFEE7A33}"/>
          </ac:grpSpMkLst>
        </pc:grpChg>
        <pc:grpChg chg="del mod">
          <ac:chgData name="Usman Hashmi" userId="1586ae76-9757-4d64-bc5d-900d152efc38" providerId="ADAL" clId="{8B67EDDF-1F91-4B1B-B0C6-EBCBCAD2AB65}" dt="2022-11-11T13:51:39.042" v="152"/>
          <ac:grpSpMkLst>
            <pc:docMk/>
            <pc:sldMk cId="331825687" sldId="323"/>
            <ac:grpSpMk id="20" creationId="{1486A845-14F9-4706-AC8B-F1AAFFCE8444}"/>
          </ac:grpSpMkLst>
        </pc:grpChg>
        <pc:grpChg chg="mod">
          <ac:chgData name="Usman Hashmi" userId="1586ae76-9757-4d64-bc5d-900d152efc38" providerId="ADAL" clId="{8B67EDDF-1F91-4B1B-B0C6-EBCBCAD2AB65}" dt="2022-11-11T13:51:39.042" v="152"/>
          <ac:grpSpMkLst>
            <pc:docMk/>
            <pc:sldMk cId="331825687" sldId="323"/>
            <ac:grpSpMk id="22" creationId="{732404C0-B493-4C95-835B-63C12BB6D090}"/>
          </ac:grpSpMkLst>
        </pc:grpChg>
        <pc:grpChg chg="mod">
          <ac:chgData name="Usman Hashmi" userId="1586ae76-9757-4d64-bc5d-900d152efc38" providerId="ADAL" clId="{8B67EDDF-1F91-4B1B-B0C6-EBCBCAD2AB65}" dt="2022-11-11T13:51:41.578" v="155"/>
          <ac:grpSpMkLst>
            <pc:docMk/>
            <pc:sldMk cId="331825687" sldId="323"/>
            <ac:grpSpMk id="25" creationId="{219CDF62-58EB-4999-BCA9-D75E123A68E4}"/>
          </ac:grpSpMkLst>
        </pc:grpChg>
        <pc:inkChg chg="add mod">
          <ac:chgData name="Usman Hashmi" userId="1586ae76-9757-4d64-bc5d-900d152efc38" providerId="ADAL" clId="{8B67EDDF-1F91-4B1B-B0C6-EBCBCAD2AB65}" dt="2022-11-11T13:51:28.698" v="144"/>
          <ac:inkMkLst>
            <pc:docMk/>
            <pc:sldMk cId="331825687" sldId="323"/>
            <ac:inkMk id="4" creationId="{A7630935-BEE0-4839-93C0-4DF63560CAE6}"/>
          </ac:inkMkLst>
        </pc:inkChg>
        <pc:inkChg chg="add mod">
          <ac:chgData name="Usman Hashmi" userId="1586ae76-9757-4d64-bc5d-900d152efc38" providerId="ADAL" clId="{8B67EDDF-1F91-4B1B-B0C6-EBCBCAD2AB65}" dt="2022-11-11T13:51:28.698" v="144"/>
          <ac:inkMkLst>
            <pc:docMk/>
            <pc:sldMk cId="331825687" sldId="323"/>
            <ac:inkMk id="5" creationId="{3DBFF7A1-6AB6-4752-9150-A944909C1E98}"/>
          </ac:inkMkLst>
        </pc:inkChg>
        <pc:inkChg chg="add mod">
          <ac:chgData name="Usman Hashmi" userId="1586ae76-9757-4d64-bc5d-900d152efc38" providerId="ADAL" clId="{8B67EDDF-1F91-4B1B-B0C6-EBCBCAD2AB65}" dt="2022-11-11T13:50:33.403" v="142"/>
          <ac:inkMkLst>
            <pc:docMk/>
            <pc:sldMk cId="331825687" sldId="323"/>
            <ac:inkMk id="7" creationId="{CB9EC1CE-610B-4E6B-967C-AFF296E1827E}"/>
          </ac:inkMkLst>
        </pc:inkChg>
        <pc:inkChg chg="add mod">
          <ac:chgData name="Usman Hashmi" userId="1586ae76-9757-4d64-bc5d-900d152efc38" providerId="ADAL" clId="{8B67EDDF-1F91-4B1B-B0C6-EBCBCAD2AB65}" dt="2022-11-11T13:50:33.403" v="142"/>
          <ac:inkMkLst>
            <pc:docMk/>
            <pc:sldMk cId="331825687" sldId="323"/>
            <ac:inkMk id="8" creationId="{B09DB8F0-B8F5-4567-9DA0-1676E55F7EED}"/>
          </ac:inkMkLst>
        </pc:inkChg>
        <pc:inkChg chg="add mod">
          <ac:chgData name="Usman Hashmi" userId="1586ae76-9757-4d64-bc5d-900d152efc38" providerId="ADAL" clId="{8B67EDDF-1F91-4B1B-B0C6-EBCBCAD2AB65}" dt="2022-11-11T13:50:33.403" v="142"/>
          <ac:inkMkLst>
            <pc:docMk/>
            <pc:sldMk cId="331825687" sldId="323"/>
            <ac:inkMk id="10" creationId="{A04C000E-AF49-442E-B025-BF283D3D9E58}"/>
          </ac:inkMkLst>
        </pc:inkChg>
        <pc:inkChg chg="add mod">
          <ac:chgData name="Usman Hashmi" userId="1586ae76-9757-4d64-bc5d-900d152efc38" providerId="ADAL" clId="{8B67EDDF-1F91-4B1B-B0C6-EBCBCAD2AB65}" dt="2022-11-11T13:50:33.403" v="142"/>
          <ac:inkMkLst>
            <pc:docMk/>
            <pc:sldMk cId="331825687" sldId="323"/>
            <ac:inkMk id="11" creationId="{D327A564-D169-4243-96B6-EF502C1904D6}"/>
          </ac:inkMkLst>
        </pc:inkChg>
        <pc:inkChg chg="add mod">
          <ac:chgData name="Usman Hashmi" userId="1586ae76-9757-4d64-bc5d-900d152efc38" providerId="ADAL" clId="{8B67EDDF-1F91-4B1B-B0C6-EBCBCAD2AB65}" dt="2022-11-11T13:51:28.698" v="144"/>
          <ac:inkMkLst>
            <pc:docMk/>
            <pc:sldMk cId="331825687" sldId="323"/>
            <ac:inkMk id="13" creationId="{CEC8BEA7-485D-4421-AAB3-6B82AD72876B}"/>
          </ac:inkMkLst>
        </pc:inkChg>
        <pc:inkChg chg="add">
          <ac:chgData name="Usman Hashmi" userId="1586ae76-9757-4d64-bc5d-900d152efc38" providerId="ADAL" clId="{8B67EDDF-1F91-4B1B-B0C6-EBCBCAD2AB65}" dt="2022-11-11T13:51:29.815" v="145" actId="9405"/>
          <ac:inkMkLst>
            <pc:docMk/>
            <pc:sldMk cId="331825687" sldId="323"/>
            <ac:inkMk id="15" creationId="{46CDE4F4-05B1-42DB-B3FB-F6B527C82FA2}"/>
          </ac:inkMkLst>
        </pc:inkChg>
        <pc:inkChg chg="add">
          <ac:chgData name="Usman Hashmi" userId="1586ae76-9757-4d64-bc5d-900d152efc38" providerId="ADAL" clId="{8B67EDDF-1F91-4B1B-B0C6-EBCBCAD2AB65}" dt="2022-11-11T13:51:32.417" v="146" actId="9405"/>
          <ac:inkMkLst>
            <pc:docMk/>
            <pc:sldMk cId="331825687" sldId="323"/>
            <ac:inkMk id="16" creationId="{64C144C3-41E0-4A84-A625-2A0A5ABFE13A}"/>
          </ac:inkMkLst>
        </pc:inkChg>
        <pc:inkChg chg="add mod">
          <ac:chgData name="Usman Hashmi" userId="1586ae76-9757-4d64-bc5d-900d152efc38" providerId="ADAL" clId="{8B67EDDF-1F91-4B1B-B0C6-EBCBCAD2AB65}" dt="2022-11-11T13:51:39.042" v="152"/>
          <ac:inkMkLst>
            <pc:docMk/>
            <pc:sldMk cId="331825687" sldId="323"/>
            <ac:inkMk id="17" creationId="{F1F26D73-43B3-4A0B-8204-8C489A37E791}"/>
          </ac:inkMkLst>
        </pc:inkChg>
        <pc:inkChg chg="add mod">
          <ac:chgData name="Usman Hashmi" userId="1586ae76-9757-4d64-bc5d-900d152efc38" providerId="ADAL" clId="{8B67EDDF-1F91-4B1B-B0C6-EBCBCAD2AB65}" dt="2022-11-11T13:51:39.042" v="152"/>
          <ac:inkMkLst>
            <pc:docMk/>
            <pc:sldMk cId="331825687" sldId="323"/>
            <ac:inkMk id="18" creationId="{92F8E0CC-A573-480D-BF55-A2014396D8C1}"/>
          </ac:inkMkLst>
        </pc:inkChg>
        <pc:inkChg chg="add mod">
          <ac:chgData name="Usman Hashmi" userId="1586ae76-9757-4d64-bc5d-900d152efc38" providerId="ADAL" clId="{8B67EDDF-1F91-4B1B-B0C6-EBCBCAD2AB65}" dt="2022-11-11T13:51:39.042" v="152"/>
          <ac:inkMkLst>
            <pc:docMk/>
            <pc:sldMk cId="331825687" sldId="323"/>
            <ac:inkMk id="19" creationId="{132E300A-A34B-4C9D-8441-6E58545F60B4}"/>
          </ac:inkMkLst>
        </pc:inkChg>
        <pc:inkChg chg="add mod">
          <ac:chgData name="Usman Hashmi" userId="1586ae76-9757-4d64-bc5d-900d152efc38" providerId="ADAL" clId="{8B67EDDF-1F91-4B1B-B0C6-EBCBCAD2AB65}" dt="2022-11-11T13:51:39.042" v="152"/>
          <ac:inkMkLst>
            <pc:docMk/>
            <pc:sldMk cId="331825687" sldId="323"/>
            <ac:inkMk id="21" creationId="{9B71A023-94C5-4C7F-BB9C-33896ACC05EC}"/>
          </ac:inkMkLst>
        </pc:inkChg>
        <pc:inkChg chg="add mod">
          <ac:chgData name="Usman Hashmi" userId="1586ae76-9757-4d64-bc5d-900d152efc38" providerId="ADAL" clId="{8B67EDDF-1F91-4B1B-B0C6-EBCBCAD2AB65}" dt="2022-11-11T13:51:41.578" v="155"/>
          <ac:inkMkLst>
            <pc:docMk/>
            <pc:sldMk cId="331825687" sldId="323"/>
            <ac:inkMk id="23" creationId="{3807190C-3F4F-43EA-9342-85848FEEC1A7}"/>
          </ac:inkMkLst>
        </pc:inkChg>
        <pc:inkChg chg="add mod">
          <ac:chgData name="Usman Hashmi" userId="1586ae76-9757-4d64-bc5d-900d152efc38" providerId="ADAL" clId="{8B67EDDF-1F91-4B1B-B0C6-EBCBCAD2AB65}" dt="2022-11-11T13:51:41.578" v="155"/>
          <ac:inkMkLst>
            <pc:docMk/>
            <pc:sldMk cId="331825687" sldId="323"/>
            <ac:inkMk id="24" creationId="{62164265-175B-4E01-9E12-F46CEE45E7A6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C4E94F58-9344-DA4D-B7BF-056786D8D00E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51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0:2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2993,'3'0,"0"-1,0 0,-1 0,1 0,0 0,-1 0,1-1,-1 1,0-1,1 0,-1 0,0 0,0 0,3-3,6-6,23-23,-2-1,-2-2,-1-1,30-51,-24 34,376-499,-240 368,296-252,247-102,312-241,-890 658,-85 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1:34.46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1817 31,'0'0,"0"-1,0 0,-1 1,1-1,0 0,-1 1,1-1,0 1,-1-1,1 1,-1-1,1 1,-1-1,1 1,-1-1,1 1,-1 0,1-1,-1 1,0 0,1-1,-1 1,0 0,1 0,-1 0,-1-1,-22-3,19 4,-104-11,-183 8,164 5,20-2,-377 9,380-1,2 4,-164 41,251-49,-71 23,81-25,0 1,0 0,0 0,0 1,1-1,-1 1,1 0,0 1,0-1,-6 9,10-11,0-1,0 1,1-1,-1 1,0-1,1 1,0 0,-1-1,1 1,0 0,0 0,0-1,0 1,0 0,0-1,0 1,1 0,-1-1,1 1,-1 0,1-1,-1 1,1-1,0 1,0-1,0 1,0-1,0 0,0 1,0-1,2 1,5 6,0 0,1-1,14 10,-15-12,141 94,35 23,-146-92,-1 0,53 57,-57-52,-2 2,-1 2,41 68,-62-85,-1 0,-1 1,-1-1,-1 1,0 0,1 39,5 22,-7-60,1 0,1-1,1 0,13 29,-15-42,1 0,0 0,0-1,1 0,0 0,0-1,1 1,0-2,0 1,1-1,15 9,33 14,0-3,98 32,19 8,-167-63,138 55,-124-53,0-1,0 0,1-1,-1-2,28 1,384-9,-403 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1:35.32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1375 0,'1'24,"-1"0,-2-1,0 1,-2-1,0 0,-2 0,0 0,-11 23,-8 5,-3 0,-2-2,-2-1,-2-2,-2-1,-51 48,-28 15,-130 96,-257 156,488-351,5-3,-1 1,-1-1,1-1,-1 0,0 0,0-1,-19 4,28-8,0 0,0 0,-1 0,1 0,0-1,0 1,0-1,0 1,0-1,0 0,0 1,0-1,0 0,0-1,0 1,1 0,-1 0,0-1,1 1,-1-1,1 1,-1-1,1 0,0 0,0 0,0 1,0-1,0 0,-1-4,-2-6,0 0,1 1,-3-26,6 31,-12-134,9-226,6 222,-1 3,-1 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1:36.038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1,'45'87,"47"102,-62-117,113 247,-115-266,3 0,2-2,72 84,49 51,-153-184,1 0,0 0,-1 0,1 0,0-1,0 1,0-1,0 1,0-1,0 0,0 0,1 1,-1-2,4 2,-4-2,-1 0,1 0,0 0,0 0,0 0,0-1,0 1,-1-1,1 1,0-1,0 0,-1 0,1 1,-1-1,1 0,0-1,-1 1,0 0,3-3,17-19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1:38.0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0 565,'11'13,"-1"0,0 0,-1 1,-1 1,0-1,-1 1,7 21,17 34,-29-67,0 0,-1 0,1 0,1 0,-1 0,0 0,1-1,-1 1,1-1,0 0,-1 0,1 0,0 0,1 0,-1-1,0 1,0-1,7 2,-5-2,1-1,0 1,0-1,0 0,0-1,0 0,-1 0,1 0,0 0,7-4,11-5,0-2,-2 0,1-1,21-18,-40 28,62-46,-1-4,-3-2,-3-3,-2-3,49-67,-42 46,106-106,-165 183,1 0,-1 1,1 0,0 0,0 0,0 1,0 0,0 0,1 0,0 1,10-3,-2 3,0 1,1 0,-1 1,17 1,-9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1:39.63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0,'4'0,"7"0,7 0,4 0,3 0,3 0,0 0,1 0,0 0,0 0,0 0,-1 0,-4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1:40.64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66 0,'0'21,"-1"-2,1 0,1 0,6 29,-5-41,0-1,0 1,0-1,1 0,0 0,0 0,1 0,0 0,0-1,0 1,1-1,-1 0,10 7,-2-3,-10-8,1 1,-1-1,0 1,0 0,0 0,0 0,0 0,-1 0,1 0,1 2,-3-3,0-1,0 0,0 1,0-1,0 1,0-1,0 0,0 1,0-1,0 1,0-1,0 0,-1 1,1-1,0 0,0 1,0-1,0 0,-1 1,1-1,0 0,0 1,-1-1,1 0,0 0,-1 1,-20 9,10-7,0 0,0-1,0 0,0-1,0 0,-1-1,1 0,-17-2,7-4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9:48.8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1,'401'15,"-48"-1,743-13,-522-2,-545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9:50.766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40,'158'-1,"469"7,-8 39,-537-34,86 9,-166-20,0 0,0 0,0 0,0 0,0 0,0 0,0 0,0-1,-1 1,1-1,3 0,-5 0,1 1,-1 0,0 0,0-1,0 1,0 0,1-1,-1 1,0 0,0 0,0-1,0 1,0 0,0-1,0 1,0 0,0-1,0 1,0 0,0-1,0 1,0 0,0-1,0 1,0 0,-1 0,1-1,0 1,0 0,0-1,0 1,-1 0,1 0,0-1,0 1,-1 0,1 0,0-1,-7-4,1-1,-1 1,-13-8,-44-25,-5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9:52.18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467 0,'171'102,"-36"-20,-87-54,-25-14,0-1,1 0,33 10,53 8,-108-31,0 1,0-1,0 0,-1 1,1-1,0 1,-1 0,1 0,0-1,-1 1,1 0,-1 0,1 1,-1-1,1 0,-1 0,0 1,0-1,0 1,1-1,-2 1,1-1,2 4,-3-3,0 1,0-1,0 0,0 1,-1-1,1 0,0 1,-1-1,0 0,0 0,1 1,-1-1,0 0,-1 0,-2 4,-5 5,0 1,-1-1,0 0,-21 15,-187 117,115-80,-531 327,576-356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9:59.06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1,'6'0,"1"1,-1 0,1 1,-1-1,0 1,0 0,7 4,20 6,61 8,154 13,147-26,-235-10,41 2,289 3,-298 11,55 2,-212-15,98-1,182 22,196 90,-252-53,-102-24,-100-23,2-2,76 1,122-11,-98-2,4884 3,-4696-28,-317 23,-1-2,54-20,-53 16,1 2,43-9,9 11,-48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0:30.0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318 654,'-6'7,"1"1,0 0,0 0,1 1,0 0,1-1,-6 19,3-8,-3 7,1 1,1 0,2 0,0 0,2 1,1 0,1 0,4 34,-2-59,-1 0,1 1,0-1,0 0,1 0,-1 0,1 0,-1 0,1 0,0 0,0 0,1-1,-1 1,0-1,1 1,-1-1,1 0,0 0,0 0,0-1,0 1,0-1,0 1,0-1,1 0,-1 0,0-1,1 1,-1-1,7 1,1-1,0 0,0 0,0-1,-1-1,1 0,0 0,-1-1,16-6,-12 2,0 0,-1-2,0 1,0-2,-1 1,0-2,-1 0,0 0,0-1,11-18,8-15,38-79,0-25,-61 131,-1 0,-1 0,0 0,-2 0,0-1,1-32,-4 47,-1 1,1-1,0 1,-1-1,0 1,0-1,0 1,0 0,0-1,-1 1,1 0,-1 0,0 0,0 0,0 0,0 1,-1-1,1 0,-1 1,0 0,1 0,-1-1,0 2,0-1,0 0,-1 1,1-1,0 1,-1 0,1 0,0 0,-1 1,1-1,-1 1,-6 0,0 0,0 0,0 1,0 0,0 0,0 1,1 1,-1 0,0 0,1 1,0 0,-15 9,1 4,2 0,0 2,1 0,1 1,-26 37,-70 125,60-82,4 4,5 1,5 2,-37 147,74-239,1-1,-1 0,2 0,-2 19,4-31,0 0,0 0,-1 0,2 0,-1 0,0 0,0 0,0 0,1 0,-1 0,1 0,0 0,0 0,-1-1,1 1,0 0,1 0,-1-1,0 1,0-1,1 1,-1-1,1 0,-1 1,1-1,-1 0,1 0,0 0,0 0,-1 0,3 0,5 1,-1-1,1-1,0 1,0-1,0-1,-1 1,1-2,0 1,-1-1,1 0,12-6,11-6,48-27,-79 41,49-29,-1-3,-2-1,-1-2,-2-2,76-83,-94 89,-1-1,-1-1,-2-1,-2 0,-1-2,-1-1,-3 0,-1-1,14-55,-25 79,0 1,-1-1,-1 0,0 0,-1-17,-1 28,1 0,0-1,-1 1,0 0,0-1,0 1,0 0,0 0,-1 0,1 0,-1 0,0 0,0 0,0 1,0-1,-1 1,1-1,0 1,-1 0,0 0,0 0,1 0,-1 1,0-1,-1 1,-3-2,0 1,-1 0,0 0,-1 0,1 1,0 0,0 1,-1 0,1 0,0 1,0 0,0 1,-12 2,9 0,1 1,-1-1,1 2,0-1,0 2,1-1,0 1,-10 9,1 3,1-1,1 2,1 0,1 1,1 1,0 0,-13 34,18-36,1-1,1 1,0 0,2 0,0 1,1 0,0 34,3-53,0 0,1 1,-1-1,1 0,-1 0,1 0,0 0,-1 1,1-1,0 0,0 0,1-1,-1 1,0 0,1 0,-1 0,1-1,-1 1,3 1,0-1,-1 0,1 0,0 0,0 0,0-1,0 1,0-1,0 0,7 0,6 0,-1 0,1-2,-1 0,23-4,-4-2,-1-2,-1-1,0-1,0-2,-1-1,-1-2,59-39,-58 32,-1-1,-1-2,-2-1,0-1,-2-2,43-62,-61 80,0 0,-1-1,-1 0,0 0,-1 0,-1-1,0 0,0 0,2-22,-6 29,0 1,0-1,-1 1,1-1,-2 1,1-1,-1 1,0-1,0 1,0 0,-1 0,0 0,0 0,-1 1,1-1,-1 1,-1 0,1 0,-1 1,1-1,-1 1,-8-6,0 3,0-1,0 2,0 0,-1 0,0 1,0 1,0 0,-29-3,20 5,0 0,0 2,1 0,-1 2,-25 4,41-4,-1-1,0 1,0 1,0-1,1 1,0 1,-1-1,1 1,1 0,-1 1,0 0,1 0,0 0,0 1,1 0,0 0,0 0,0 1,0-1,1 1,0 0,1 1,0-1,0 0,0 1,-1 9,-1 8,1 1,-2 48,6-61,0 0,1 0,1 0,0 0,0 0,1-1,9 22,-11-31,0 0,1 0,-1 0,1-1,0 1,0 0,0-1,0 1,0-1,1 0,-1 0,1 0,0 0,-1 0,1 0,0-1,0 0,0 1,0-1,0 0,0 0,0-1,0 1,1 0,-1-1,0 0,0 0,1 0,-1 0,0-1,6-1,4-1,-1-1,0 0,0-1,0-1,0 0,19-14,12-10,-2-3,-1-1,-1-2,-2-2,-2-1,-2-2,-1-1,-3-2,-1 0,-2-2,37-92,-32 38,-29 90,0 0,-1 1,0-1,0 0,-1 0,0 0,-1 0,-2-11,2 18,0 0,0 1,0-1,0 1,0-1,0 1,-1 0,1 0,-1-1,0 1,0 0,0 0,0 1,0-1,0 0,0 1,0-1,0 1,-1 0,1-1,-1 1,1 1,-1-1,-4-1,-3 0,0 1,0 0,0 1,0 0,-14 2,6 0,1 2,-1 0,1 1,0 0,0 2,1 0,0 1,0 0,0 1,1 1,1 1,0 0,0 1,1 0,1 1,-19 24,7-4,2 0,1 1,2 1,1 2,2-1,-17 56,20-46,1-1,3 1,1 1,-1 69,8-109,1 1,1-1,-1 1,1-1,0 1,1-1,0 0,3 8,-4-13,0 1,0-1,1 0,-1 0,1 0,-1 0,1-1,0 1,-1 0,1-1,0 1,0-1,0 1,0-1,1 0,-1 0,0 0,0 0,1-1,-1 1,1 0,-1-1,0 0,1 1,-1-1,1 0,2-1,2 0,1 0,-1 0,0-1,0 0,0 0,0-1,0 0,0 0,-1-1,1 0,-1 0,11-9,5-7,-2 0,18-23,-31 34,32-37,61-98,-84 117,-1 0,-2-1,-1 0,-1-1,11-49,-20 72,-1 0,0-1,0 1,-1-1,0 1,0-1,-1 1,1-1,-1 1,-1 0,1-1,-1 1,-3-6,3 9,1 0,-1 0,-1 0,1 1,0-1,-1 0,1 1,-1 0,0 0,1 0,-1 0,0 0,-1 0,1 1,0 0,0-1,0 1,-1 0,1 1,-1-1,1 1,-1-1,1 1,-1 0,-5 1,0 0,0 0,-1 1,1 1,0-1,1 2,-1-1,0 1,1 0,0 1,0 0,0 0,1 1,-1-1,1 2,1-1,-1 1,1 0,-7 10,-3 7,0 0,2 1,0 0,-15 44,15-33,2 0,2 1,1 0,2 0,2 1,1 0,2 65,2-100,0 0,1 0,-1 0,1 0,0 0,0 0,2 5,-2-7,-1 0,1-1,-1 1,1 0,-1-1,1 1,-1 0,1-1,0 1,-1-1,1 1,0-1,-1 1,1-1,0 0,0 1,-1-1,1 0,0 0,1 1,0-2,1 1,-1-1,0 1,0-1,1 0,-1 0,0 0,0 0,0 0,0-1,0 1,0-1,-1 1,1-1,0 0,-1 1,1-1,-1 0,3-3,7-13,0 0,16-35,-8 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4:00:52.96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1 202,'1286'0,"-1277"0,-1 0,1 0,0-1,-1-1,1 0,11-3,-19 4,1 1,-1-1,0 0,1 0,-1 1,0-1,0 0,1 0,-1 0,0 0,0 0,0-1,0 1,0 0,-1 0,1-1,1-2,-2 3,1-1,-1 0,0 0,0 0,0 0,-1 0,1 0,0 0,-1 0,1 0,-1 1,1-1,-1 0,0 0,0 1,0-1,0 0,-2-1,-10-16,-2 1,0 0,-32-27,9 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4:00:54.09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0,'11'1,"1"0,-1 0,0 1,0 1,0 0,19 8,63 35,-39-17,-16-11,101 54,-118-60,-1 2,0 0,-1 1,22 23,-37-34,0 0,0 0,-1 0,0 0,0 1,0 0,0 0,-1-1,0 1,0 1,2 9,-3-11,-1 1,0-1,0 1,-1-1,1 1,-1-1,0 0,0 1,0-1,-1 0,1 0,-1 0,0 0,-1 0,-2 4,-38 62,3 2,-40 98,61-122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4:02:36.5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28 46,'-5'-10,"-6"-7,-1-2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4:02:37.9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4:02:39.09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9T03:57:12.55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0:31.75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141 1,'-1'14,"0"-1,-1 1,-5 15,-4 31,4 35,-26 215,1-139,-15 278,49-100,-1-323,2-1,2 1,0 0,1-1,1 0,2 0,13 26,-17-40,0-1,1 1,1-1,0 0,0-1,0 0,1 0,1-1,0 0,0 0,0-1,1 0,0-1,0 0,1 0,0-1,20 6,13-3,1-1,0-3,0-2,0-2,0-1,66-12,-48 2,79-24,-50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0:32.37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154 1,'32'46,"-8"-11,-1 2,21 43,63 182,-95-224,-1 0,-2 0,-2 1,-1 1,0 46,-7-65,-1 0,0 0,-2 0,-10 37,10-46,0 1,-1-1,-1 0,0-1,0 1,-1-1,-1-1,0 1,-10 10,13-17,-1 0,0 0,0 0,0-1,0 1,-1-1,0-1,1 1,-1-1,0-1,0 1,0-1,0 0,0-1,-1 0,1 0,0 0,0-1,-9-2,-8-2,-1-1,1-1,1-1,-24-11,-7-7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0:23.65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0,'1062'0,"-1038"0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0:25.01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87 0,'0'6,"1"-1,0 1,0-1,1 0,-1 0,1 1,0-1,1 0,-1 0,1-1,0 1,0-1,5 6,5 5,1-1,20 17,16 8,104 62,-153-97,-10 0,-23 5,5-2,7 2,1 0,0 1,1 1,0 1,0 0,1 1,-20 22,15-12,1 1,1 2,1 0,-17 33,31-50,3-5,-1 0,1 0,-1 0,1 0,-7 6,3-6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1:27.742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285 1,'-4'3,"1"-1,-1 1,0-1,0 1,0-1,0 0,0-1,-1 1,1-1,0 0,-1 0,-5 1,-59 1,49-3,-2 0,14 0,-1 0,0 0,1 1,-1 0,0 0,-11 5,17-5,0 0,1 0,-1 1,1 0,0-1,-1 1,1 0,0 0,0 0,0 0,1 1,-1-1,0 0,1 1,-1 0,1-1,0 1,0-1,0 1,0 0,1 0,-1 0,0 5,0 16,1-1,0 1,2 0,1-1,1 1,1-1,11 33,-7-22,-1 0,6 54,-11 255,-6-169,3-173,1 94,-19 150,14-213,1 1,2 0,1 0,2 0,9 49,-3-17,7 38,-13-92,1 0,0-1,1 1,0-1,1 0,11 19,-11-23,0-1,0 0,0 0,1 0,0-1,0 0,0 0,0 0,0-1,1 1,12 2,2 1,1-1,31 4,-12-3,1-2,0-2,0-1,55-6,-95 3,0 1,0 0,0-1,0 1,0-1,-1 0,1 0,0 1,0-1,-1 0,1-1,0 1,-1 0,1 0,-1-1,1 1,-1-1,0 1,0-1,1 1,-1-1,0 0,-1 0,1 0,0 1,0-1,-1 0,1 0,-1 0,0 0,1 0,-1-3,0-4,-1-1,1 1,-2-1,1 1,-5-13,-7-20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1:29.811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1,'6'1,"1"0,0 0,-1 1,1 0,-1 1,0-1,7 4,21 8,-3-7,1-1,0-1,38 0,-19-2,-48-3,1 1,-1-1,1 1,-1-1,1 1,-1 0,0 0,1 1,-1-1,0 1,0-1,0 1,0 0,0 0,-1 1,1-1,0 0,-1 1,3 3,-2 0,0 0,0 0,0 0,-1 0,0 0,-1 1,1-1,-1 1,0 11,1 292,-6-167,3 722,1-859,0-1,0 0,-1 0,0 0,0 0,0 0,0 0,-1 0,0 0,0-1,0 1,-1-1,1 1,-1-1,0 0,0 0,-1 0,1 0,-1-1,0 1,0-1,0 0,0 0,-1 0,1-1,-9 4,-128 51,105-44,-2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1T13:51:32.4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 1,'-5'0,"-1"0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ea typeface="+mn-ea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/>
            <a:fld id="{38A7568F-612D-2B44-A8A6-EBFCD9E330D0}" type="slidenum">
              <a:rPr lang="en-US" sz="1400">
                <a:latin typeface="Calibri" charset="0"/>
                <a:cs typeface="Calibri" charset="0"/>
              </a:rPr>
              <a:pPr algn="r" eaLnBrk="0" hangingPunct="0"/>
              <a:t>‹#›</a:t>
            </a:fld>
            <a:endParaRPr lang="en-US" sz="140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9286845"/>
            <a:ext cx="2971800" cy="4888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C2BBCB-EAE0-488C-8080-5506B9C8D2C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8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008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70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135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346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897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410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837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40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726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 cstate="email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ea typeface="+mn-ea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800" kern="120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CT038-3-2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Object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Oriented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</a:t>
            </a:r>
            <a:r>
              <a:rPr lang="fi-FI" sz="800" kern="1200" baseline="0" dirty="0" err="1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Development</a:t>
            </a:r>
            <a:r>
              <a:rPr lang="fi-FI" sz="800" kern="1200" baseline="0" dirty="0">
                <a:solidFill>
                  <a:schemeClr val="tx1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with Java</a:t>
            </a:r>
            <a:endParaRPr lang="en-GB" sz="800" kern="1200" dirty="0">
              <a:solidFill>
                <a:schemeClr val="tx1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charset="0"/>
                <a:cs typeface="Calibri" charset="0"/>
              </a:defRPr>
            </a:lvl1pPr>
          </a:lstStyle>
          <a:p>
            <a:fld id="{543E757C-80E2-6C4D-9F14-F96A68DBE58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baseline="0" dirty="0">
                <a:latin typeface="Calibri" pitchFamily="34" charset="0"/>
                <a:ea typeface="+mn-ea"/>
                <a:cs typeface="Calibri" pitchFamily="34" charset="0"/>
              </a:rPr>
              <a:t>Exception Handling</a:t>
            </a:r>
            <a:endParaRPr lang="en-GB" sz="8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lang/Excep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31.png"/><Relationship Id="rId4" Type="http://schemas.openxmlformats.org/officeDocument/2006/relationships/customXml" Target="../ink/ink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IllegalArgumentExceptio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IllegalArgumen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StateException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1675" y="2628900"/>
            <a:ext cx="6781800" cy="781050"/>
          </a:xfrm>
        </p:spPr>
        <p:txBody>
          <a:bodyPr/>
          <a:lstStyle/>
          <a:p>
            <a:pPr eaLnBrk="1" hangingPunct="1"/>
            <a:r>
              <a:rPr lang="en-US" sz="3000" dirty="0">
                <a:solidFill>
                  <a:srgbClr val="000000"/>
                </a:solidFill>
              </a:rPr>
              <a:t>Exception Handling</a:t>
            </a:r>
          </a:p>
        </p:txBody>
      </p:sp>
      <p:sp>
        <p:nvSpPr>
          <p:cNvPr id="4099" name="Rectangle 33"/>
          <p:cNvSpPr>
            <a:spLocks noChangeArrowheads="1"/>
          </p:cNvSpPr>
          <p:nvPr/>
        </p:nvSpPr>
        <p:spPr bwMode="auto">
          <a:xfrm>
            <a:off x="3354388" y="3611840"/>
            <a:ext cx="54117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r"/>
            <a:r>
              <a:rPr lang="en-US" dirty="0"/>
              <a:t>Object Oriented Modeling </a:t>
            </a:r>
          </a:p>
        </p:txBody>
      </p:sp>
      <p:sp>
        <p:nvSpPr>
          <p:cNvPr id="4101" name="Text Box 42"/>
          <p:cNvSpPr txBox="1">
            <a:spLocks noChangeArrowheads="1"/>
          </p:cNvSpPr>
          <p:nvPr/>
        </p:nvSpPr>
        <p:spPr bwMode="auto">
          <a:xfrm>
            <a:off x="446088" y="506413"/>
            <a:ext cx="8320087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Object Oriented Development </a:t>
            </a:r>
          </a:p>
          <a:p>
            <a:pPr algn="r" eaLnBrk="1" hangingPunct="1"/>
            <a:r>
              <a:rPr lang="en-US" sz="4000" dirty="0">
                <a:solidFill>
                  <a:srgbClr val="000000"/>
                </a:solidFill>
              </a:rPr>
              <a:t>with Java</a:t>
            </a:r>
          </a:p>
          <a:p>
            <a:pPr algn="r" eaLnBrk="1" hangingPunct="1"/>
            <a:r>
              <a:rPr lang="en-US" sz="1400" dirty="0">
                <a:solidFill>
                  <a:srgbClr val="000000"/>
                </a:solidFill>
              </a:rPr>
              <a:t>(CT038</a:t>
            </a:r>
            <a:r>
              <a:rPr lang="en-US" sz="1400">
                <a:solidFill>
                  <a:srgbClr val="000000"/>
                </a:solidFill>
              </a:rPr>
              <a:t>-3-</a:t>
            </a:r>
            <a:r>
              <a:rPr lang="en-US" sz="1400" dirty="0">
                <a:solidFill>
                  <a:srgbClr val="000000"/>
                </a:solidFill>
              </a:rPr>
              <a:t>2)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2644535" y="6280150"/>
            <a:ext cx="436134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dirty="0"/>
              <a:t>Prepared by: Lee Kim Keong First Prepared on: June 13 Last Modified on: April 19</a:t>
            </a:r>
          </a:p>
          <a:p>
            <a:pPr algn="ctr"/>
            <a:r>
              <a:rPr lang="en-US" sz="900" dirty="0"/>
              <a:t>Quality checked by: null</a:t>
            </a:r>
          </a:p>
          <a:p>
            <a:pPr algn="ctr"/>
            <a:r>
              <a:rPr lang="en-US" sz="900" dirty="0"/>
              <a:t>Copyright 2019 Asia Pacific University of Innovation and Technology </a:t>
            </a:r>
          </a:p>
        </p:txBody>
      </p:sp>
    </p:spTree>
    <p:extLst>
      <p:ext uri="{BB962C8B-B14F-4D97-AF65-F5344CB8AC3E}">
        <p14:creationId xmlns:p14="http://schemas.microsoft.com/office/powerpoint/2010/main" val="235318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47700" y="1447800"/>
            <a:ext cx="6477000" cy="4572000"/>
            <a:chOff x="1104" y="720"/>
            <a:chExt cx="4080" cy="2880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400" y="72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Object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400" y="1152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Throwable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264" y="1728"/>
              <a:ext cx="960" cy="19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/>
                <a:t>Exception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104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/>
                <a:t>Error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936" y="2400"/>
              <a:ext cx="124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 err="1"/>
                <a:t>RuntimeException</a:t>
              </a:r>
              <a:endParaRPr lang="en-US" sz="1600" dirty="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688" y="2400"/>
              <a:ext cx="96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 dirty="0" err="1"/>
                <a:t>IOException</a:t>
              </a:r>
              <a:endParaRPr lang="en-US" sz="1600" dirty="0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832" y="3408"/>
              <a:ext cx="14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FileNotFoundException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1488" y="340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600"/>
                <a:t>EOFException</a:t>
              </a:r>
            </a:p>
          </p:txBody>
        </p: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1152" y="225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…</a:t>
              </a:r>
            </a:p>
          </p:txBody>
        </p:sp>
        <p:cxnSp>
          <p:nvCxnSpPr>
            <p:cNvPr id="15" name="AutoShape 22"/>
            <p:cNvCxnSpPr>
              <a:cxnSpLocks noChangeShapeType="1"/>
              <a:stCxn id="7" idx="0"/>
              <a:endCxn id="6" idx="2"/>
            </p:cNvCxnSpPr>
            <p:nvPr/>
          </p:nvCxnSpPr>
          <p:spPr bwMode="auto">
            <a:xfrm flipV="1">
              <a:off x="2880" y="91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23"/>
            <p:cNvCxnSpPr>
              <a:cxnSpLocks noChangeShapeType="1"/>
              <a:stCxn id="9" idx="0"/>
              <a:endCxn id="7" idx="2"/>
            </p:cNvCxnSpPr>
            <p:nvPr/>
          </p:nvCxnSpPr>
          <p:spPr bwMode="auto">
            <a:xfrm rot="-5400000">
              <a:off x="1920" y="768"/>
              <a:ext cx="384" cy="1536"/>
            </a:xfrm>
            <a:prstGeom prst="bentConnector3">
              <a:avLst>
                <a:gd name="adj1" fmla="val 432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4"/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rot="5400000" flipH="1">
              <a:off x="3120" y="1104"/>
              <a:ext cx="384" cy="864"/>
            </a:xfrm>
            <a:prstGeom prst="bentConnector3">
              <a:avLst>
                <a:gd name="adj1" fmla="val 4322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8" name="AutoShape 25"/>
            <p:cNvCxnSpPr>
              <a:cxnSpLocks noChangeShapeType="1"/>
              <a:stCxn id="14" idx="0"/>
              <a:endCxn id="9" idx="2"/>
            </p:cNvCxnSpPr>
            <p:nvPr/>
          </p:nvCxnSpPr>
          <p:spPr bwMode="auto">
            <a:xfrm flipV="1">
              <a:off x="1344" y="1920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4368" y="283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4608" y="34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…</a:t>
              </a: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2016" y="240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…</a:t>
              </a:r>
            </a:p>
          </p:txBody>
        </p:sp>
        <p:cxnSp>
          <p:nvCxnSpPr>
            <p:cNvPr id="22" name="AutoShape 29"/>
            <p:cNvCxnSpPr>
              <a:cxnSpLocks noChangeShapeType="1"/>
              <a:stCxn id="19" idx="0"/>
              <a:endCxn id="10" idx="2"/>
            </p:cNvCxnSpPr>
            <p:nvPr/>
          </p:nvCxnSpPr>
          <p:spPr bwMode="auto">
            <a:xfrm flipV="1">
              <a:off x="4560" y="259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/>
            <p:cNvCxnSpPr>
              <a:cxnSpLocks noChangeShapeType="1"/>
              <a:stCxn id="20" idx="0"/>
              <a:endCxn id="11" idx="2"/>
            </p:cNvCxnSpPr>
            <p:nvPr/>
          </p:nvCxnSpPr>
          <p:spPr bwMode="auto">
            <a:xfrm rot="5400000" flipH="1">
              <a:off x="3576" y="2184"/>
              <a:ext cx="816" cy="1632"/>
            </a:xfrm>
            <a:prstGeom prst="bentConnector3">
              <a:avLst>
                <a:gd name="adj1" fmla="val 273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1"/>
            <p:cNvCxnSpPr>
              <a:cxnSpLocks noChangeShapeType="1"/>
              <a:stCxn id="12" idx="0"/>
              <a:endCxn id="11" idx="2"/>
            </p:cNvCxnSpPr>
            <p:nvPr/>
          </p:nvCxnSpPr>
          <p:spPr bwMode="auto">
            <a:xfrm rot="5400000" flipH="1">
              <a:off x="2964" y="2796"/>
              <a:ext cx="816" cy="408"/>
            </a:xfrm>
            <a:prstGeom prst="bentConnector3">
              <a:avLst>
                <a:gd name="adj1" fmla="val 270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5" name="AutoShape 32"/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rot="-5400000">
              <a:off x="2184" y="2424"/>
              <a:ext cx="816" cy="1152"/>
            </a:xfrm>
            <a:prstGeom prst="bentConnector3">
              <a:avLst>
                <a:gd name="adj1" fmla="val 2720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6" name="AutoShape 33"/>
            <p:cNvCxnSpPr>
              <a:cxnSpLocks noChangeShapeType="1"/>
              <a:stCxn id="21" idx="0"/>
              <a:endCxn id="8" idx="2"/>
            </p:cNvCxnSpPr>
            <p:nvPr/>
          </p:nvCxnSpPr>
          <p:spPr bwMode="auto">
            <a:xfrm rot="-5400000">
              <a:off x="2736" y="1392"/>
              <a:ext cx="480" cy="15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4"/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-5400000">
              <a:off x="3216" y="1872"/>
              <a:ext cx="480" cy="5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8" name="AutoShape 35"/>
            <p:cNvCxnSpPr>
              <a:cxnSpLocks noChangeShapeType="1"/>
              <a:stCxn id="10" idx="0"/>
              <a:endCxn id="8" idx="2"/>
            </p:cNvCxnSpPr>
            <p:nvPr/>
          </p:nvCxnSpPr>
          <p:spPr bwMode="auto">
            <a:xfrm rot="5400000" flipH="1">
              <a:off x="3912" y="1752"/>
              <a:ext cx="480" cy="81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00050" y="198438"/>
            <a:ext cx="6991350" cy="1249362"/>
          </a:xfrm>
        </p:spPr>
        <p:txBody>
          <a:bodyPr/>
          <a:lstStyle/>
          <a:p>
            <a:pPr algn="ctr"/>
            <a:r>
              <a:rPr lang="en-MY" b="1" dirty="0"/>
              <a:t>Exception Class</a:t>
            </a:r>
          </a:p>
        </p:txBody>
      </p:sp>
      <p:sp>
        <p:nvSpPr>
          <p:cNvPr id="29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9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D7B4E5-B5BF-43B5-916F-9E59A16C6B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B84C8-D485-4B47-B5B9-6E703106F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77"/>
          <a:stretch/>
        </p:blipFill>
        <p:spPr>
          <a:xfrm>
            <a:off x="13651" y="899760"/>
            <a:ext cx="9116697" cy="43767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BE75BA-1127-4468-87EA-F3A3D493D9A8}"/>
              </a:ext>
            </a:extLst>
          </p:cNvPr>
          <p:cNvSpPr txBox="1"/>
          <p:nvPr/>
        </p:nvSpPr>
        <p:spPr>
          <a:xfrm>
            <a:off x="359764" y="234949"/>
            <a:ext cx="4961743" cy="5847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Throwable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09A22-331E-439C-A031-D26D39882937}"/>
              </a:ext>
            </a:extLst>
          </p:cNvPr>
          <p:cNvSpPr/>
          <p:nvPr/>
        </p:nvSpPr>
        <p:spPr>
          <a:xfrm>
            <a:off x="588356" y="4817965"/>
            <a:ext cx="8237127" cy="1077218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class Throwable provides getMessage()</a:t>
            </a:r>
          </a:p>
          <a:p>
            <a:pPr algn="ctr"/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to retrieve an exception</a:t>
            </a:r>
            <a:endParaRPr lang="en-US" sz="32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95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33" y="1666893"/>
            <a:ext cx="8229600" cy="4525962"/>
          </a:xfrm>
        </p:spPr>
        <p:txBody>
          <a:bodyPr/>
          <a:lstStyle/>
          <a:p>
            <a:r>
              <a:rPr lang="en-US" sz="2800" dirty="0"/>
              <a:t>Classes that are derived from </a:t>
            </a:r>
            <a:r>
              <a:rPr lang="en-US" sz="2800" dirty="0">
                <a:latin typeface="Courier New" pitchFamily="49" charset="0"/>
              </a:rPr>
              <a:t>Error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are for exceptions that are thrown when critical errors occur. (i.e.)</a:t>
            </a:r>
          </a:p>
          <a:p>
            <a:pPr lvl="2"/>
            <a:r>
              <a:rPr lang="en-US" sz="2000" dirty="0"/>
              <a:t>an internal error in the Java Virtual Machine, or </a:t>
            </a:r>
          </a:p>
          <a:p>
            <a:pPr lvl="2"/>
            <a:r>
              <a:rPr lang="en-US" sz="2000" dirty="0"/>
              <a:t>running out of memory.</a:t>
            </a:r>
          </a:p>
          <a:p>
            <a:r>
              <a:rPr lang="en-US" sz="2800" dirty="0"/>
              <a:t>Applications should not try to handle these errors because they are the result of a serious condition</a:t>
            </a:r>
          </a:p>
          <a:p>
            <a:r>
              <a:rPr lang="en-US" sz="2800" dirty="0"/>
              <a:t>Programmers should handle the exceptions that are instances of classes that are derived from the </a:t>
            </a:r>
            <a:r>
              <a:rPr lang="en-US" sz="2800" dirty="0">
                <a:latin typeface="Courier New" pitchFamily="49" charset="0"/>
              </a:rPr>
              <a:t>Exception</a:t>
            </a:r>
            <a:r>
              <a:rPr lang="en-US" sz="2800" dirty="0"/>
              <a:t> class</a:t>
            </a:r>
          </a:p>
          <a:p>
            <a:endParaRPr lang="en-US" sz="2800" dirty="0"/>
          </a:p>
          <a:p>
            <a:endParaRPr lang="en-MY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MY" dirty="0"/>
              <a:t>Exception Class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7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Handling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709" y="1600200"/>
            <a:ext cx="8857281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To handle an exception, you use a </a:t>
            </a:r>
            <a:r>
              <a:rPr lang="en-US" sz="2400" i="1" dirty="0"/>
              <a:t>try </a:t>
            </a:r>
            <a:r>
              <a:rPr lang="en-US" sz="2400" dirty="0"/>
              <a:t>statement.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//try block statements...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catch (</a:t>
            </a:r>
            <a:r>
              <a:rPr lang="en-US" sz="2000" b="1" i="1" dirty="0" err="1">
                <a:latin typeface="Courier New" pitchFamily="49" charset="0"/>
              </a:rPr>
              <a:t>ExceptionType</a:t>
            </a:r>
            <a:r>
              <a:rPr lang="en-US" sz="2000" b="1" i="1" dirty="0">
                <a:latin typeface="Courier New" pitchFamily="49" charset="0"/>
              </a:rPr>
              <a:t> </a:t>
            </a:r>
            <a:r>
              <a:rPr lang="en-US" sz="2000" b="1" i="1" dirty="0" err="1">
                <a:latin typeface="Courier New" pitchFamily="49" charset="0"/>
              </a:rPr>
              <a:t>ParameterName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i="1" dirty="0">
                <a:latin typeface="Courier New" pitchFamily="49" charset="0"/>
              </a:rPr>
              <a:t>  //</a:t>
            </a: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catch block statements...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keyword </a:t>
            </a:r>
            <a:r>
              <a:rPr lang="en-US" sz="2400" dirty="0">
                <a:latin typeface="Courier New" pitchFamily="49" charset="0"/>
              </a:rPr>
              <a:t>try</a:t>
            </a:r>
            <a:r>
              <a:rPr lang="en-US" sz="2400" dirty="0"/>
              <a:t> indicates a block of code will be attempted (the curly braces are required)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block of code is known as a </a:t>
            </a:r>
            <a:r>
              <a:rPr lang="en-US" sz="2400" i="1" dirty="0">
                <a:solidFill>
                  <a:srgbClr val="FF0000"/>
                </a:solidFill>
              </a:rPr>
              <a:t>try block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5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7725"/>
            <a:ext cx="8345488" cy="4525963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i="1" dirty="0"/>
              <a:t>try block </a:t>
            </a:r>
            <a:r>
              <a:rPr lang="en-US" sz="2800" dirty="0"/>
              <a:t>is:</a:t>
            </a:r>
          </a:p>
          <a:p>
            <a:pPr lvl="1"/>
            <a:r>
              <a:rPr lang="en-US" sz="2400" dirty="0"/>
              <a:t>one or more statements that are executed, and</a:t>
            </a:r>
          </a:p>
          <a:p>
            <a:pPr lvl="1"/>
            <a:r>
              <a:rPr lang="en-US" sz="2400" dirty="0"/>
              <a:t>can potentially throw an exception</a:t>
            </a:r>
          </a:p>
          <a:p>
            <a:r>
              <a:rPr lang="en-US" sz="2800" dirty="0"/>
              <a:t>The application will not halt if the try block throws an exception</a:t>
            </a:r>
          </a:p>
          <a:p>
            <a:r>
              <a:rPr lang="en-US" sz="2800" dirty="0"/>
              <a:t>After the try block, a </a:t>
            </a:r>
            <a:r>
              <a:rPr lang="en-US" sz="2800" dirty="0">
                <a:latin typeface="Courier New" pitchFamily="49" charset="0"/>
              </a:rPr>
              <a:t>catch</a:t>
            </a:r>
            <a:r>
              <a:rPr lang="en-US" sz="2800" dirty="0"/>
              <a:t> clause appears</a:t>
            </a:r>
          </a:p>
          <a:p>
            <a:pPr lvl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catch (</a:t>
            </a:r>
            <a:r>
              <a:rPr lang="en-US" sz="2400" b="1" i="1" dirty="0" err="1">
                <a:latin typeface="Courier New" pitchFamily="49" charset="0"/>
              </a:rPr>
              <a:t>ExceptionType</a:t>
            </a:r>
            <a:r>
              <a:rPr lang="en-US" sz="2400" b="1" i="1" dirty="0">
                <a:latin typeface="Courier New" pitchFamily="49" charset="0"/>
              </a:rPr>
              <a:t> </a:t>
            </a:r>
            <a:r>
              <a:rPr lang="en-US" sz="2400" b="1" i="1" dirty="0" err="1">
                <a:latin typeface="Courier New" pitchFamily="49" charset="0"/>
              </a:rPr>
              <a:t>ParameterName</a:t>
            </a:r>
            <a:r>
              <a:rPr lang="en-US" sz="2400" b="1" i="1" dirty="0">
                <a:latin typeface="Courier New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i="1" dirty="0" err="1">
                <a:latin typeface="Courier New" pitchFamily="49" charset="0"/>
              </a:rPr>
              <a:t>ExceptionType</a:t>
            </a:r>
            <a:r>
              <a:rPr lang="en-US" sz="2400" i="1" dirty="0"/>
              <a:t> </a:t>
            </a:r>
            <a:r>
              <a:rPr lang="en-US" sz="2400" dirty="0"/>
              <a:t>- name of an exception class and </a:t>
            </a:r>
            <a:r>
              <a:rPr lang="en-US" sz="2400" i="1" dirty="0" err="1">
                <a:latin typeface="Courier New" pitchFamily="49" charset="0"/>
              </a:rPr>
              <a:t>ParameterName</a:t>
            </a:r>
            <a:r>
              <a:rPr lang="en-US" sz="2400" i="1" dirty="0"/>
              <a:t> - </a:t>
            </a:r>
            <a:r>
              <a:rPr lang="en-US" sz="2400" dirty="0"/>
              <a:t>variable name that references the exception object if the code in the try block throws an exception</a:t>
            </a:r>
          </a:p>
          <a:p>
            <a:endParaRPr lang="en-US" sz="2800" dirty="0"/>
          </a:p>
          <a:p>
            <a:endParaRPr lang="en-MY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MY" dirty="0"/>
              <a:t>Handling Exception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7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This code is designed to handle a </a:t>
            </a:r>
            <a:r>
              <a:rPr lang="en-US" sz="2000" dirty="0" err="1">
                <a:latin typeface="Courier New" pitchFamily="49" charset="0"/>
              </a:rPr>
              <a:t>FileNotFoundException</a:t>
            </a:r>
            <a:r>
              <a:rPr lang="en-US" sz="2000" dirty="0"/>
              <a:t> if it is thrown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File </a:t>
            </a:r>
            <a:r>
              <a:rPr lang="en-US" sz="2400" b="1" dirty="0" err="1">
                <a:latin typeface="Courier New" pitchFamily="49" charset="0"/>
              </a:rPr>
              <a:t>file</a:t>
            </a:r>
            <a:r>
              <a:rPr lang="en-US" sz="2400" b="1" dirty="0">
                <a:latin typeface="Courier New" pitchFamily="49" charset="0"/>
              </a:rPr>
              <a:t> = new File ("MyFile.txt");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Scanner </a:t>
            </a:r>
            <a:r>
              <a:rPr lang="en-US" sz="2400" b="1" dirty="0" err="1">
                <a:latin typeface="Courier New" pitchFamily="49" charset="0"/>
              </a:rPr>
              <a:t>inputFile</a:t>
            </a:r>
            <a:r>
              <a:rPr lang="en-US" sz="2400" b="1" dirty="0">
                <a:latin typeface="Courier New" pitchFamily="49" charset="0"/>
              </a:rPr>
              <a:t> = new Scanner(file);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catch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FileNotFoundException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</a:rPr>
              <a:t>("File not found.");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5F95E1-90F2-44CF-AD44-168B4D8C3136}"/>
              </a:ext>
            </a:extLst>
          </p:cNvPr>
          <p:cNvGrpSpPr/>
          <p:nvPr/>
        </p:nvGrpSpPr>
        <p:grpSpPr>
          <a:xfrm>
            <a:off x="743084" y="3215148"/>
            <a:ext cx="1546200" cy="386640"/>
            <a:chOff x="743084" y="3215148"/>
            <a:chExt cx="154620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57C3A6-6B5B-48ED-936D-2DD411E7020A}"/>
                    </a:ext>
                  </a:extLst>
                </p14:cNvPr>
                <p14:cNvContentPartPr/>
                <p14:nvPr/>
              </p14:nvContentPartPr>
              <p14:xfrm>
                <a:off x="1406204" y="3355548"/>
                <a:ext cx="883080" cy="1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57C3A6-6B5B-48ED-936D-2DD411E702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01884" y="3351228"/>
                  <a:ext cx="891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363ABE-2BC7-44FE-956A-134F28F004B6}"/>
                    </a:ext>
                  </a:extLst>
                </p14:cNvPr>
                <p14:cNvContentPartPr/>
                <p14:nvPr/>
              </p14:nvContentPartPr>
              <p14:xfrm>
                <a:off x="743084" y="3341508"/>
                <a:ext cx="605880" cy="4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363ABE-2BC7-44FE-956A-134F28F004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8764" y="3337188"/>
                  <a:ext cx="614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92410B-52BD-4971-B4AF-0E68930DBDDA}"/>
                    </a:ext>
                  </a:extLst>
                </p14:cNvPr>
                <p14:cNvContentPartPr/>
                <p14:nvPr/>
              </p14:nvContentPartPr>
              <p14:xfrm>
                <a:off x="957284" y="3215148"/>
                <a:ext cx="394200" cy="38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92410B-52BD-4971-B4AF-0E68930DBD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2964" y="3210828"/>
                  <a:ext cx="402840" cy="39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82C27B-3E9F-4521-BD89-6D6F00CC7429}"/>
                  </a:ext>
                </a:extLst>
              </p14:cNvPr>
              <p14:cNvContentPartPr/>
              <p14:nvPr/>
            </p14:nvContentPartPr>
            <p14:xfrm>
              <a:off x="2371004" y="4661988"/>
              <a:ext cx="3592800" cy="13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82C27B-3E9F-4521-BD89-6D6F00CC74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6684" y="4657668"/>
                <a:ext cx="360144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5285F8E-653F-4629-BA71-1DF0CA98F327}"/>
              </a:ext>
            </a:extLst>
          </p:cNvPr>
          <p:cNvGrpSpPr/>
          <p:nvPr/>
        </p:nvGrpSpPr>
        <p:grpSpPr>
          <a:xfrm>
            <a:off x="612404" y="5184708"/>
            <a:ext cx="560880" cy="280080"/>
            <a:chOff x="612404" y="5184708"/>
            <a:chExt cx="56088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52B9CB-8679-4637-8F79-631683947109}"/>
                    </a:ext>
                  </a:extLst>
                </p14:cNvPr>
                <p14:cNvContentPartPr/>
                <p14:nvPr/>
              </p14:nvContentPartPr>
              <p14:xfrm>
                <a:off x="612404" y="5353188"/>
                <a:ext cx="497160" cy="73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52B9CB-8679-4637-8F79-6316839471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8084" y="5348868"/>
                  <a:ext cx="505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452603-5540-44D6-AEB4-14184016AA6E}"/>
                    </a:ext>
                  </a:extLst>
                </p14:cNvPr>
                <p14:cNvContentPartPr/>
                <p14:nvPr/>
              </p14:nvContentPartPr>
              <p14:xfrm>
                <a:off x="964124" y="5184708"/>
                <a:ext cx="209160" cy="28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452603-5540-44D6-AEB4-14184016AA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9804" y="5180388"/>
                  <a:ext cx="217800" cy="2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9749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Polymorphic References to Exceptions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handling exceptions, you can use a polymorphic reference as a parameter in the </a:t>
            </a:r>
            <a:r>
              <a:rPr lang="en-US" sz="2800" dirty="0">
                <a:latin typeface="Courier New" pitchFamily="49" charset="0"/>
              </a:rPr>
              <a:t>catch</a:t>
            </a:r>
            <a:r>
              <a:rPr lang="en-US" sz="2800" dirty="0"/>
              <a:t> clause</a:t>
            </a:r>
          </a:p>
          <a:p>
            <a:r>
              <a:rPr lang="en-US" sz="2800" dirty="0"/>
              <a:t>Most exceptions are derived from the </a:t>
            </a:r>
            <a:r>
              <a:rPr lang="en-US" sz="2800" dirty="0">
                <a:latin typeface="Courier New" pitchFamily="49" charset="0"/>
              </a:rPr>
              <a:t>Exception</a:t>
            </a:r>
            <a:r>
              <a:rPr lang="en-US" sz="2800" dirty="0"/>
              <a:t> class</a:t>
            </a:r>
          </a:p>
          <a:p>
            <a:r>
              <a:rPr lang="en-US" sz="2800" dirty="0"/>
              <a:t>A </a:t>
            </a:r>
            <a:r>
              <a:rPr lang="en-US" sz="2800" dirty="0">
                <a:latin typeface="Courier New" pitchFamily="49" charset="0"/>
              </a:rPr>
              <a:t>catch</a:t>
            </a:r>
            <a:r>
              <a:rPr lang="en-US" sz="2800" dirty="0"/>
              <a:t> clause that uses a parameter variable of the </a:t>
            </a:r>
            <a:r>
              <a:rPr lang="en-US" sz="2800" dirty="0">
                <a:latin typeface="Courier New" pitchFamily="49" charset="0"/>
              </a:rPr>
              <a:t>Exception</a:t>
            </a:r>
            <a:r>
              <a:rPr lang="en-US" sz="2800" dirty="0"/>
              <a:t> type is capable of catching any exception that is derived from the </a:t>
            </a:r>
            <a:r>
              <a:rPr lang="en-US" sz="2800" dirty="0">
                <a:latin typeface="Courier New" pitchFamily="49" charset="0"/>
              </a:rPr>
              <a:t>Exception</a:t>
            </a:r>
            <a:r>
              <a:rPr lang="en-US" sz="2800" dirty="0"/>
              <a:t> class</a:t>
            </a:r>
          </a:p>
          <a:p>
            <a:pPr marL="0" indent="0">
              <a:buNone/>
            </a:pPr>
            <a:r>
              <a:rPr lang="en-MY" sz="1800" dirty="0">
                <a:hlinkClick r:id="rId2"/>
              </a:rPr>
              <a:t>https://docs.oracle.com/javase/7/docs/api/java/lang/Exception.html</a:t>
            </a:r>
            <a:endParaRPr lang="en-MY" sz="1800" dirty="0"/>
          </a:p>
          <a:p>
            <a:pPr marL="0" indent="0">
              <a:buNone/>
            </a:pPr>
            <a:endParaRPr lang="en-MY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216" y="1274735"/>
            <a:ext cx="9229241" cy="4525963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try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number = </a:t>
            </a:r>
            <a:r>
              <a:rPr lang="en-US" sz="2400" b="1" dirty="0" err="1">
                <a:latin typeface="Courier New" pitchFamily="49" charset="0"/>
              </a:rPr>
              <a:t>Integer.parseInt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catch 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Exception</a:t>
            </a:r>
            <a:r>
              <a:rPr lang="en-US" sz="2400" b="1" dirty="0">
                <a:latin typeface="Courier New" pitchFamily="49" charset="0"/>
              </a:rPr>
              <a:t> 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System.out.println("The following error occurred: " + </a:t>
            </a:r>
            <a:r>
              <a:rPr lang="en-US" sz="2400" b="1" dirty="0" err="1">
                <a:latin typeface="Courier New" pitchFamily="49" charset="0"/>
              </a:rPr>
              <a:t>e.getMessage</a:t>
            </a:r>
            <a:r>
              <a:rPr lang="en-US" sz="2400" b="1" dirty="0">
                <a:latin typeface="Courier New" pitchFamily="49" charset="0"/>
              </a:rPr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</a:rPr>
              <a:t>Integer</a:t>
            </a:r>
            <a:r>
              <a:rPr lang="en-US" sz="2000" dirty="0"/>
              <a:t> class’s </a:t>
            </a:r>
            <a:r>
              <a:rPr lang="en-US" sz="2000" dirty="0" err="1">
                <a:latin typeface="Courier New" pitchFamily="49" charset="0"/>
              </a:rPr>
              <a:t>parseInt</a:t>
            </a:r>
            <a:r>
              <a:rPr lang="en-US" sz="2000" dirty="0"/>
              <a:t> method throws a </a:t>
            </a:r>
            <a:r>
              <a:rPr lang="en-US" sz="2000" dirty="0" err="1">
                <a:latin typeface="Courier New" pitchFamily="49" charset="0"/>
              </a:rPr>
              <a:t>NumberFormatException</a:t>
            </a:r>
            <a:r>
              <a:rPr lang="en-US" sz="2000" dirty="0"/>
              <a:t> object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</a:rPr>
              <a:t>NumberFormatException</a:t>
            </a:r>
            <a:r>
              <a:rPr lang="en-US" sz="2000" dirty="0"/>
              <a:t> class is derived from the </a:t>
            </a:r>
            <a:r>
              <a:rPr lang="en-US" sz="2000" dirty="0">
                <a:latin typeface="Courier New" pitchFamily="49" charset="0"/>
              </a:rPr>
              <a:t>Exception</a:t>
            </a:r>
            <a:r>
              <a:rPr lang="en-US" sz="20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	class</a:t>
            </a:r>
            <a:endParaRPr lang="en-MY" sz="2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C387F1-30A3-4F81-9C99-06DF19A61EFC}"/>
                  </a:ext>
                </a:extLst>
              </p14:cNvPr>
              <p14:cNvContentPartPr/>
              <p14:nvPr/>
            </p14:nvContentPartPr>
            <p14:xfrm>
              <a:off x="823724" y="1440348"/>
              <a:ext cx="1044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C387F1-30A3-4F81-9C99-06DF19A61E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404" y="1436028"/>
                <a:ext cx="190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767324-32A3-4452-B1DA-35090DA6F24A}"/>
                  </a:ext>
                </a:extLst>
              </p14:cNvPr>
              <p14:cNvContentPartPr/>
              <p14:nvPr/>
            </p14:nvContentPartPr>
            <p14:xfrm>
              <a:off x="874124" y="145654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767324-32A3-4452-B1DA-35090DA6F2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9804" y="145222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FE4A62-19FB-4292-B4D9-A5D4EAF01223}"/>
                  </a:ext>
                </a:extLst>
              </p14:cNvPr>
              <p14:cNvContentPartPr/>
              <p14:nvPr/>
            </p14:nvContentPartPr>
            <p14:xfrm>
              <a:off x="1908764" y="196882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FE4A62-19FB-4292-B4D9-A5D4EAF012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4444" y="196450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577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Handling Multiple Exceptions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code in the try block may be capable of throwing more than one type of exception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en-US" sz="2800" dirty="0">
                <a:solidFill>
                  <a:srgbClr val="FF0000"/>
                </a:solidFill>
              </a:rPr>
              <a:t> clause needs to be written for each type of exception that could potentially be thrown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JVM will run the first compatible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en-US" sz="2800" dirty="0">
                <a:solidFill>
                  <a:srgbClr val="FF0000"/>
                </a:solidFill>
              </a:rPr>
              <a:t> clause found</a:t>
            </a:r>
          </a:p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catch</a:t>
            </a:r>
            <a:r>
              <a:rPr lang="en-US" sz="2800" dirty="0"/>
              <a:t> clauses must be listed from most specific to most general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MY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469464" cy="4525963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try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number = </a:t>
            </a:r>
            <a:r>
              <a:rPr lang="en-US" sz="2400" b="1" dirty="0" err="1">
                <a:latin typeface="Courier New" pitchFamily="49" charset="0"/>
              </a:rPr>
              <a:t>Integer.parseInt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NumberFormatException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e)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 + "is not a number.");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IllegalArgumentException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e)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</a:rPr>
              <a:t>("Bad number format.");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MY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Handling Multiple Exceptions</a:t>
            </a:r>
            <a:endParaRPr lang="en-MY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1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 &amp; Structure of the lesson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endParaRPr lang="en-GB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09600" y="1433593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3200" dirty="0"/>
              <a:t>Exception Handler</a:t>
            </a:r>
          </a:p>
          <a:p>
            <a:pPr lvl="1">
              <a:buFontTx/>
              <a:buChar char="•"/>
            </a:pPr>
            <a:r>
              <a:rPr lang="en-US" altLang="en-US" sz="3200" dirty="0"/>
              <a:t>Exception Class</a:t>
            </a:r>
          </a:p>
          <a:p>
            <a:pPr lvl="1">
              <a:buFontTx/>
              <a:buChar char="•"/>
            </a:pPr>
            <a:r>
              <a:rPr lang="en-US" altLang="en-US" sz="3200" dirty="0"/>
              <a:t>Handling Exception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/>
              <a:t>Handling multiple exceptions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800" dirty="0"/>
              <a:t> clause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/>
              <a:t>Checked and unchecked exceptions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altLang="en-US" sz="2800" dirty="0"/>
              <a:t> exception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200" dirty="0"/>
              <a:t>Creating (your own) exception class</a:t>
            </a:r>
          </a:p>
          <a:p>
            <a:pPr marL="457200" lvl="1" indent="0">
              <a:buNone/>
            </a:pPr>
            <a:endParaRPr lang="en-GB" alt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1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8231" y="1624924"/>
            <a:ext cx="9492711" cy="4525963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try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number = </a:t>
            </a:r>
            <a:r>
              <a:rPr lang="en-US" sz="2400" b="1" dirty="0" err="1">
                <a:latin typeface="Courier New" pitchFamily="49" charset="0"/>
              </a:rPr>
              <a:t>Integer.parseInt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NumberFormatException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e)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</a:rPr>
              <a:t>("Bad number format.");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NumberFormatException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e)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// ERROR!!!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 + " is not a number.");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524786" y="2129818"/>
            <a:ext cx="2619214" cy="12887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/>
              <a:t>Duplicated catch with same parameter type</a:t>
            </a:r>
            <a:endParaRPr lang="en-MY" sz="2400" kern="0" dirty="0"/>
          </a:p>
        </p:txBody>
      </p:sp>
      <p:sp>
        <p:nvSpPr>
          <p:cNvPr id="6" name="Multiply 5"/>
          <p:cNvSpPr/>
          <p:nvPr/>
        </p:nvSpPr>
        <p:spPr>
          <a:xfrm>
            <a:off x="2997814" y="4516034"/>
            <a:ext cx="1161142" cy="1066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Handling Multiple Exceptions</a:t>
            </a:r>
            <a:endParaRPr lang="en-MY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70478" y="1514039"/>
            <a:ext cx="9732932" cy="4525963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try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number = </a:t>
            </a:r>
            <a:r>
              <a:rPr lang="en-US" sz="2400" b="1" dirty="0" err="1">
                <a:latin typeface="Courier New" pitchFamily="49" charset="0"/>
              </a:rPr>
              <a:t>Integer.parseInt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IllegalArgumentException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e)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</a:rPr>
              <a:t>("Bad number format.");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catch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NumberFormatException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e)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// ERROR!!!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System.out.println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</a:rPr>
              <a:t> + " is not a number.");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Multiply 4"/>
          <p:cNvSpPr/>
          <p:nvPr/>
        </p:nvSpPr>
        <p:spPr>
          <a:xfrm>
            <a:off x="3048106" y="4377537"/>
            <a:ext cx="1161142" cy="10668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571284" y="1514039"/>
            <a:ext cx="2572716" cy="18466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The </a:t>
            </a:r>
            <a:r>
              <a:rPr lang="en-US" sz="2000" dirty="0" err="1">
                <a:latin typeface="Courier New" pitchFamily="49" charset="0"/>
              </a:rPr>
              <a:t>NumberFormatException</a:t>
            </a:r>
            <a:r>
              <a:rPr lang="en-US" sz="2000" dirty="0"/>
              <a:t> class is derived from the </a:t>
            </a:r>
            <a:r>
              <a:rPr lang="en-US" sz="2000" dirty="0" err="1">
                <a:latin typeface="Courier New" pitchFamily="49" charset="0"/>
              </a:rPr>
              <a:t>IllegalArgumentException</a:t>
            </a:r>
            <a:r>
              <a:rPr lang="en-US" sz="2000" dirty="0"/>
              <a:t> class.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Handling Multiple Exceptions</a:t>
            </a:r>
            <a:endParaRPr lang="en-MY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9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6991350" cy="1249362"/>
          </a:xfrm>
        </p:spPr>
        <p:txBody>
          <a:bodyPr/>
          <a:lstStyle/>
          <a:p>
            <a:pPr algn="ctr"/>
            <a:r>
              <a:rPr lang="en-US" dirty="0"/>
              <a:t>Handling Multiple Exceptions</a:t>
            </a:r>
            <a:endParaRPr lang="en-MY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3213" y="1538208"/>
            <a:ext cx="83454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MY" dirty="0"/>
              <a:t>You should catch from </a:t>
            </a:r>
          </a:p>
          <a:p>
            <a:pPr lvl="1"/>
            <a:r>
              <a:rPr lang="en-MY" dirty="0"/>
              <a:t>specific type to general type</a:t>
            </a:r>
          </a:p>
          <a:p>
            <a:r>
              <a:rPr lang="en-MY" kern="0" dirty="0"/>
              <a:t>In Java SE 7 and later, a single catch block can handle more than one type of exception</a:t>
            </a:r>
          </a:p>
          <a:p>
            <a:r>
              <a:rPr lang="en-MY" kern="0" dirty="0"/>
              <a:t>This feature can reduce code duplication and lessen the temptation to catch an overly broad exception</a:t>
            </a:r>
          </a:p>
          <a:p>
            <a:pPr marL="0" indent="0">
              <a:buFontTx/>
              <a:buNone/>
            </a:pPr>
            <a:r>
              <a:rPr lang="en-MY" kern="0" dirty="0"/>
              <a:t>	</a:t>
            </a:r>
            <a:r>
              <a:rPr lang="en-MY" sz="2400" b="1" kern="0" dirty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MY" sz="2400" b="1" kern="0" dirty="0" err="1">
                <a:latin typeface="Courier New" pitchFamily="49" charset="0"/>
                <a:cs typeface="Courier New" pitchFamily="49" charset="0"/>
              </a:rPr>
              <a:t>IOException|SQLException</a:t>
            </a:r>
            <a:r>
              <a:rPr lang="en-MY" sz="2400" b="1" kern="0" dirty="0">
                <a:latin typeface="Courier New" pitchFamily="49" charset="0"/>
                <a:cs typeface="Courier New" pitchFamily="49" charset="0"/>
              </a:rPr>
              <a:t> ex) { 			logger.log(ex); </a:t>
            </a:r>
          </a:p>
          <a:p>
            <a:pPr marL="0" indent="0">
              <a:buFontTx/>
              <a:buNone/>
            </a:pPr>
            <a:r>
              <a:rPr lang="en-MY" sz="2400" b="1" kern="0" dirty="0">
                <a:latin typeface="Courier New" pitchFamily="49" charset="0"/>
                <a:cs typeface="Courier New" pitchFamily="49" charset="0"/>
              </a:rPr>
              <a:t>			throw ex; </a:t>
            </a:r>
          </a:p>
          <a:p>
            <a:pPr marL="0" indent="0">
              <a:buFontTx/>
              <a:buNone/>
            </a:pPr>
            <a:r>
              <a:rPr lang="en-MY" sz="2400" b="1" kern="0" dirty="0">
                <a:latin typeface="Courier New" pitchFamily="49" charset="0"/>
                <a:cs typeface="Courier New" pitchFamily="49" charset="0"/>
              </a:rPr>
              <a:t>  	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344593" y="5153638"/>
            <a:ext cx="1556836" cy="1456264"/>
            <a:chOff x="6357256" y="4470398"/>
            <a:chExt cx="1556836" cy="1456264"/>
          </a:xfrm>
        </p:grpSpPr>
        <p:sp>
          <p:nvSpPr>
            <p:cNvPr id="9" name="TextBox 8"/>
            <p:cNvSpPr txBox="1"/>
            <p:nvPr/>
          </p:nvSpPr>
          <p:spPr>
            <a:xfrm>
              <a:off x="6357256" y="5557330"/>
              <a:ext cx="155683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MY" dirty="0"/>
                <a:t>Implicitly final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574971" y="4470398"/>
              <a:ext cx="711200" cy="107405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7126879" y="4801277"/>
            <a:ext cx="435429" cy="5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48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91" y="0"/>
            <a:ext cx="6991350" cy="1249362"/>
          </a:xfrm>
        </p:spPr>
        <p:txBody>
          <a:bodyPr/>
          <a:lstStyle/>
          <a:p>
            <a:pPr algn="ctr"/>
            <a:r>
              <a:rPr lang="en-US" dirty="0">
                <a:latin typeface="Courier New" pitchFamily="49" charset="0"/>
              </a:rPr>
              <a:t>finally</a:t>
            </a:r>
            <a:r>
              <a:rPr lang="en-US" dirty="0"/>
              <a:t> clause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93" y="1336728"/>
            <a:ext cx="83454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try statement may have an optional </a:t>
            </a:r>
            <a:r>
              <a:rPr lang="en-US" sz="2800" dirty="0">
                <a:latin typeface="Courier New" pitchFamily="49" charset="0"/>
              </a:rPr>
              <a:t>finally</a:t>
            </a:r>
            <a:r>
              <a:rPr lang="en-US" sz="2800" dirty="0"/>
              <a:t> clause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present, the </a:t>
            </a:r>
            <a:r>
              <a:rPr lang="en-US" sz="2800" dirty="0">
                <a:latin typeface="Courier New" pitchFamily="49" charset="0"/>
              </a:rPr>
              <a:t>finally</a:t>
            </a:r>
            <a:r>
              <a:rPr lang="en-US" sz="2800" dirty="0"/>
              <a:t> clause must appear after all of the </a:t>
            </a:r>
            <a:r>
              <a:rPr lang="en-US" sz="2800" dirty="0">
                <a:latin typeface="Courier New" pitchFamily="49" charset="0"/>
              </a:rPr>
              <a:t>catch</a:t>
            </a:r>
            <a:r>
              <a:rPr lang="en-US" sz="2800" dirty="0"/>
              <a:t> clauses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try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//try block statements...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catch (</a:t>
            </a:r>
            <a:r>
              <a:rPr lang="en-US" sz="2400" b="1" i="1" dirty="0" err="1">
                <a:latin typeface="Courier New" pitchFamily="49" charset="0"/>
              </a:rPr>
              <a:t>ExceptionType</a:t>
            </a:r>
            <a:r>
              <a:rPr lang="en-US" sz="2400" b="1" i="1" dirty="0">
                <a:latin typeface="Courier New" pitchFamily="49" charset="0"/>
              </a:rPr>
              <a:t> </a:t>
            </a:r>
            <a:r>
              <a:rPr lang="en-US" sz="2400" b="1" i="1" dirty="0" err="1">
                <a:latin typeface="Courier New" pitchFamily="49" charset="0"/>
              </a:rPr>
              <a:t>ParameterName</a:t>
            </a:r>
            <a:r>
              <a:rPr lang="en-US" sz="2400" b="1" i="1" dirty="0">
                <a:latin typeface="Courier New" pitchFamily="49" charset="0"/>
              </a:rPr>
              <a:t>) </a:t>
            </a: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i="1" dirty="0">
                <a:latin typeface="Courier New" pitchFamily="49" charset="0"/>
              </a:rPr>
              <a:t> 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//catch block statements...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finally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i="1" dirty="0">
                <a:latin typeface="Courier New" pitchFamily="49" charset="0"/>
              </a:rPr>
              <a:t> 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//finally block statements...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2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5" y="1305733"/>
            <a:ext cx="9213742" cy="4525963"/>
          </a:xfrm>
        </p:spPr>
        <p:txBody>
          <a:bodyPr/>
          <a:lstStyle/>
          <a:p>
            <a:pPr lvl="1"/>
            <a:r>
              <a:rPr lang="en-US" sz="2400" dirty="0"/>
              <a:t>always executed after the try block has executed and</a:t>
            </a:r>
          </a:p>
          <a:p>
            <a:pPr lvl="1"/>
            <a:r>
              <a:rPr lang="en-US" sz="2400" dirty="0"/>
              <a:t>after any catch blocks have executed if an exception was thrown</a:t>
            </a:r>
          </a:p>
          <a:p>
            <a:pPr marL="8001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{ </a:t>
            </a:r>
          </a:p>
          <a:p>
            <a:pPr marL="8001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(a[3]); //assume that array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size is 2 </a:t>
            </a:r>
          </a:p>
          <a:p>
            <a:pPr marL="8001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8001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ArrayIndexOutOfBoundsException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("Exception thrown: " + e); </a:t>
            </a:r>
          </a:p>
          <a:p>
            <a:pPr marL="8001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8001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 { </a:t>
            </a:r>
          </a:p>
          <a:p>
            <a:pPr marL="8001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("First element: " + a[0]); </a:t>
            </a:r>
          </a:p>
          <a:p>
            <a:pPr marL="800100" lvl="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MY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4691" y="108486"/>
            <a:ext cx="6991350" cy="1249362"/>
          </a:xfrm>
        </p:spPr>
        <p:txBody>
          <a:bodyPr/>
          <a:lstStyle/>
          <a:p>
            <a:pPr algn="ctr"/>
            <a:r>
              <a:rPr lang="en-US" b="1" dirty="0">
                <a:latin typeface="Courier New" pitchFamily="49" charset="0"/>
              </a:rPr>
              <a:t>finally</a:t>
            </a:r>
            <a:r>
              <a:rPr lang="en-US" b="1" dirty="0"/>
              <a:t> clause</a:t>
            </a:r>
            <a:endParaRPr lang="en-MY" b="1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44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Checked and Unchecked Exception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8" y="1615698"/>
            <a:ext cx="9105254" cy="4525963"/>
          </a:xfrm>
        </p:spPr>
        <p:txBody>
          <a:bodyPr/>
          <a:lstStyle/>
          <a:p>
            <a:r>
              <a:rPr lang="en-US" dirty="0"/>
              <a:t>There are two categories of exceptions:</a:t>
            </a:r>
          </a:p>
          <a:p>
            <a:pPr lvl="1"/>
            <a:r>
              <a:rPr lang="en-US" dirty="0"/>
              <a:t>unchecked</a:t>
            </a:r>
          </a:p>
          <a:p>
            <a:pPr lvl="1"/>
            <a:r>
              <a:rPr lang="en-US" dirty="0"/>
              <a:t>checked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4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Checked Exception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8" y="1615698"/>
            <a:ext cx="8857279" cy="4525963"/>
          </a:xfrm>
        </p:spPr>
        <p:txBody>
          <a:bodyPr/>
          <a:lstStyle/>
          <a:p>
            <a:r>
              <a:rPr lang="en-US" sz="2800" dirty="0"/>
              <a:t>All exceptions that are </a:t>
            </a:r>
            <a:r>
              <a:rPr lang="en-US" sz="2800" i="1" dirty="0"/>
              <a:t>not </a:t>
            </a:r>
            <a:r>
              <a:rPr lang="en-US" sz="2800" dirty="0"/>
              <a:t>derived from </a:t>
            </a:r>
            <a:r>
              <a:rPr lang="en-US" sz="2800" dirty="0">
                <a:latin typeface="Courier New" pitchFamily="49" charset="0"/>
              </a:rPr>
              <a:t>Error</a:t>
            </a:r>
            <a:r>
              <a:rPr lang="en-US" sz="2800" dirty="0"/>
              <a:t> or </a:t>
            </a:r>
            <a:r>
              <a:rPr lang="en-US" sz="2800" dirty="0" err="1">
                <a:latin typeface="Courier New" pitchFamily="49" charset="0"/>
              </a:rPr>
              <a:t>RuntimeException</a:t>
            </a:r>
            <a:r>
              <a:rPr lang="en-US" sz="2800" dirty="0"/>
              <a:t> are </a:t>
            </a:r>
            <a:r>
              <a:rPr lang="en-US" sz="2800" i="1" u="sng" dirty="0"/>
              <a:t>checked exceptions</a:t>
            </a:r>
          </a:p>
          <a:p>
            <a:r>
              <a:rPr lang="en-US" sz="2800" dirty="0"/>
              <a:t>Occurs during compile time</a:t>
            </a:r>
          </a:p>
          <a:p>
            <a:r>
              <a:rPr lang="en-US" sz="2800" dirty="0"/>
              <a:t>Invalid conditions that are not within the control of the program such as invalid user input, database problems, network outages, absent files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. </a:t>
            </a:r>
            <a:r>
              <a:rPr lang="en-US" sz="2800" dirty="0" err="1">
                <a:hlinkClick r:id="rId2"/>
              </a:rPr>
              <a:t>IOException</a:t>
            </a:r>
            <a:r>
              <a:rPr lang="en-US" sz="2800" dirty="0"/>
              <a:t>, </a:t>
            </a:r>
            <a:r>
              <a:rPr lang="en-US" sz="2800" dirty="0" err="1">
                <a:hlinkClick r:id="rId3"/>
              </a:rPr>
              <a:t>SQLException</a:t>
            </a:r>
            <a:r>
              <a:rPr lang="en-US" sz="2800" dirty="0"/>
              <a:t>, </a:t>
            </a:r>
            <a:r>
              <a:rPr lang="en-US" sz="2800" dirty="0" err="1">
                <a:hlinkClick r:id="rId3"/>
              </a:rPr>
              <a:t>ClassNotFoundException</a:t>
            </a:r>
            <a:r>
              <a:rPr lang="en-US" sz="2800" dirty="0"/>
              <a:t> 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MY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Unchecked Exception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738" y="1615698"/>
            <a:ext cx="9105254" cy="4525963"/>
          </a:xfrm>
        </p:spPr>
        <p:txBody>
          <a:bodyPr/>
          <a:lstStyle/>
          <a:p>
            <a:r>
              <a:rPr lang="en-US" sz="2800" i="1" u="sng" dirty="0"/>
              <a:t>Unchecked exceptions </a:t>
            </a:r>
            <a:r>
              <a:rPr lang="en-US" sz="2800" dirty="0"/>
              <a:t>are program bugs (errors in program logic) at time of execution (runtime)</a:t>
            </a:r>
          </a:p>
          <a:p>
            <a:r>
              <a:rPr lang="en-US" sz="2800" dirty="0"/>
              <a:t>derived from the </a:t>
            </a:r>
            <a:r>
              <a:rPr lang="en-US" sz="2800" dirty="0" err="1">
                <a:latin typeface="Courier New" pitchFamily="49" charset="0"/>
              </a:rPr>
              <a:t>RuntimeException</a:t>
            </a:r>
            <a:r>
              <a:rPr lang="en-US" sz="2800" dirty="0"/>
              <a:t> class</a:t>
            </a:r>
          </a:p>
          <a:p>
            <a:pPr lvl="1"/>
            <a:r>
              <a:rPr lang="en-US" sz="2400" dirty="0" err="1">
                <a:latin typeface="Courier New" pitchFamily="49" charset="0"/>
              </a:rPr>
              <a:t>RuntimeException</a:t>
            </a:r>
            <a:r>
              <a:rPr lang="en-US" sz="2400" dirty="0"/>
              <a:t> serves as a superclass for exceptions that result from programming errors</a:t>
            </a:r>
          </a:p>
          <a:p>
            <a:pPr lvl="1"/>
            <a:r>
              <a:rPr lang="en-US" sz="2400" dirty="0"/>
              <a:t>Subclasses: </a:t>
            </a:r>
            <a:r>
              <a:rPr lang="en-US" sz="2400" dirty="0" err="1">
                <a:hlinkClick r:id="rId2"/>
              </a:rPr>
              <a:t>llegalArgumentException</a:t>
            </a:r>
            <a:r>
              <a:rPr lang="en-US" sz="2400" dirty="0"/>
              <a:t>, </a:t>
            </a:r>
            <a:r>
              <a:rPr lang="en-US" sz="2400" dirty="0" err="1">
                <a:hlinkClick r:id="rId3"/>
              </a:rPr>
              <a:t>NullPointerException</a:t>
            </a:r>
            <a:r>
              <a:rPr lang="en-US" sz="2400" dirty="0"/>
              <a:t>, </a:t>
            </a:r>
            <a:r>
              <a:rPr lang="en-US" sz="2400" dirty="0" err="1">
                <a:hlinkClick r:id="rId3"/>
              </a:rPr>
              <a:t>ArithmeticException</a:t>
            </a:r>
            <a:r>
              <a:rPr lang="en-US" sz="2400" dirty="0"/>
              <a:t> or </a:t>
            </a:r>
            <a:r>
              <a:rPr lang="en-US" sz="2400" dirty="0" err="1">
                <a:hlinkClick r:id="rId4"/>
              </a:rPr>
              <a:t>ArrayIndexOutOfBoundsException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MY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28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MY" dirty="0"/>
              <a:t>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code in a method can throw a checked exception, the method:</a:t>
            </a:r>
          </a:p>
          <a:p>
            <a:pPr lvl="1"/>
            <a:r>
              <a:rPr lang="en-US" dirty="0"/>
              <a:t>must handle the exception, or</a:t>
            </a:r>
          </a:p>
          <a:p>
            <a:pPr lvl="1"/>
            <a:r>
              <a:rPr lang="en-US" dirty="0"/>
              <a:t>it must have a </a:t>
            </a:r>
            <a:r>
              <a:rPr lang="en-US" dirty="0">
                <a:latin typeface="Courier New" pitchFamily="49" charset="0"/>
              </a:rPr>
              <a:t>throws</a:t>
            </a:r>
            <a:r>
              <a:rPr lang="en-US" dirty="0"/>
              <a:t> clause listed in the method header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throws</a:t>
            </a:r>
            <a:r>
              <a:rPr lang="en-US" dirty="0"/>
              <a:t> clause informs the compiler what exceptions can be thrown from a method</a:t>
            </a:r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0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B050"/>
                </a:solidFill>
                <a:latin typeface="Courier New" pitchFamily="49" charset="0"/>
              </a:rPr>
              <a:t>// This method will not compile!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public void </a:t>
            </a:r>
            <a:r>
              <a:rPr lang="en-US" sz="2000" dirty="0" err="1">
                <a:latin typeface="Courier New" pitchFamily="49" charset="0"/>
              </a:rPr>
              <a:t>displayFile</a:t>
            </a:r>
            <a:r>
              <a:rPr lang="en-US" sz="2000" dirty="0">
                <a:latin typeface="Courier New" pitchFamily="49" charset="0"/>
              </a:rPr>
              <a:t>(String name)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// Open the file.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File </a:t>
            </a:r>
            <a:r>
              <a:rPr lang="en-US" sz="2000" dirty="0" err="1">
                <a:latin typeface="Courier New" pitchFamily="49" charset="0"/>
              </a:rPr>
              <a:t>file</a:t>
            </a:r>
            <a:r>
              <a:rPr lang="en-US" sz="2000" dirty="0">
                <a:latin typeface="Courier New" pitchFamily="49" charset="0"/>
              </a:rPr>
              <a:t> = new File(name);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Scanner </a:t>
            </a:r>
            <a:r>
              <a:rPr lang="en-US" sz="2000" dirty="0" err="1">
                <a:latin typeface="Courier New" pitchFamily="49" charset="0"/>
              </a:rPr>
              <a:t>inputFile</a:t>
            </a:r>
            <a:r>
              <a:rPr lang="en-US" sz="2000" dirty="0">
                <a:latin typeface="Courier New" pitchFamily="49" charset="0"/>
              </a:rPr>
              <a:t> = new Scanner(file);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// Read and display the file's contents.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while (</a:t>
            </a:r>
            <a:r>
              <a:rPr lang="en-US" sz="2000" dirty="0" err="1">
                <a:latin typeface="Courier New" pitchFamily="49" charset="0"/>
              </a:rPr>
              <a:t>inputFile.hasNext</a:t>
            </a:r>
            <a:r>
              <a:rPr lang="en-US" sz="2000" dirty="0">
                <a:latin typeface="Courier New" pitchFamily="49" charset="0"/>
              </a:rPr>
              <a:t>())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</a:rPr>
              <a:t>System.out.println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</a:rPr>
              <a:t>inputFile.nextLine</a:t>
            </a:r>
            <a:r>
              <a:rPr lang="en-US" sz="2000" dirty="0">
                <a:latin typeface="Courier New" pitchFamily="49" charset="0"/>
              </a:rPr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// Close the file.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inputFile.close</a:t>
            </a:r>
            <a:r>
              <a:rPr lang="en-US" sz="2000" dirty="0">
                <a:latin typeface="Courier New" pitchFamily="49" charset="0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6" name="TextBox 5"/>
          <p:cNvSpPr txBox="1"/>
          <p:nvPr/>
        </p:nvSpPr>
        <p:spPr>
          <a:xfrm>
            <a:off x="6396871" y="1981046"/>
            <a:ext cx="3045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MY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FileNotFoundException</a:t>
            </a:r>
            <a:endParaRPr lang="en-MY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15999" y="1756228"/>
            <a:ext cx="4920343" cy="1451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96931" y="1585200"/>
            <a:ext cx="176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Compiled!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Learning outcomes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altLang="en-US" dirty="0"/>
              <a:t>At the end of this lecture you should be able to:</a:t>
            </a:r>
          </a:p>
          <a:p>
            <a:pPr marL="685800" lvl="1"/>
            <a:r>
              <a:rPr lang="en-US" dirty="0"/>
              <a:t>Handle exceptions</a:t>
            </a:r>
          </a:p>
          <a:p>
            <a:pPr marL="685800" lvl="1"/>
            <a:r>
              <a:rPr lang="en-US" dirty="0"/>
              <a:t>Understand the difference between checked and unchecked exceptions </a:t>
            </a:r>
          </a:p>
          <a:p>
            <a:pPr marL="685800" lvl="1"/>
            <a:r>
              <a:rPr lang="en-US" dirty="0"/>
              <a:t>Use try-catch-finally block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endParaRPr lang="en-GB" alt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51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MY" dirty="0"/>
              <a:t>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can write code that:</a:t>
            </a:r>
          </a:p>
          <a:p>
            <a:pPr lvl="1"/>
            <a:r>
              <a:rPr lang="en-US" dirty="0"/>
              <a:t>throws one of the standard Java exceptions, or</a:t>
            </a:r>
          </a:p>
          <a:p>
            <a:pPr lvl="1"/>
            <a:r>
              <a:rPr lang="en-US" dirty="0"/>
              <a:t>an instance of a custom exception class that you have designed</a:t>
            </a:r>
          </a:p>
          <a:p>
            <a:r>
              <a:rPr lang="en-US" sz="2800" dirty="0"/>
              <a:t>The </a:t>
            </a:r>
            <a:r>
              <a:rPr lang="en-US" sz="2800" dirty="0">
                <a:latin typeface="Courier New" pitchFamily="49" charset="0"/>
              </a:rPr>
              <a:t>throw</a:t>
            </a:r>
            <a:r>
              <a:rPr lang="en-US" sz="2800" dirty="0"/>
              <a:t> statement is used to manually throw an exception</a:t>
            </a:r>
            <a:br>
              <a:rPr lang="en-US" sz="2000" dirty="0"/>
            </a:br>
            <a:endParaRPr lang="en-US" sz="2000" dirty="0"/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throw new </a:t>
            </a:r>
            <a:r>
              <a:rPr lang="en-US" sz="2400" i="1" dirty="0" err="1">
                <a:latin typeface="Courier New" pitchFamily="49" charset="0"/>
              </a:rPr>
              <a:t>ExceptionType</a:t>
            </a:r>
            <a:r>
              <a:rPr lang="en-US" sz="2400" i="1" dirty="0">
                <a:latin typeface="Courier New" pitchFamily="49" charset="0"/>
              </a:rPr>
              <a:t>(</a:t>
            </a:r>
            <a:r>
              <a:rPr lang="en-US" sz="2400" i="1" dirty="0" err="1">
                <a:latin typeface="Courier New" pitchFamily="49" charset="0"/>
              </a:rPr>
              <a:t>MessageString</a:t>
            </a:r>
            <a:r>
              <a:rPr lang="en-US" sz="2400" i="1" dirty="0">
                <a:latin typeface="Courier New" pitchFamily="49" charset="0"/>
              </a:rPr>
              <a:t>);</a:t>
            </a:r>
          </a:p>
          <a:p>
            <a:endParaRPr lang="en-MY" sz="28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3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Creating Exception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your own exception classes by deriving them from the </a:t>
            </a:r>
            <a:r>
              <a:rPr lang="en-US" dirty="0">
                <a:latin typeface="Courier New" pitchFamily="49" charset="0"/>
              </a:rPr>
              <a:t>Exception</a:t>
            </a:r>
            <a:r>
              <a:rPr lang="en-US" dirty="0"/>
              <a:t> class or one of its derived classes</a:t>
            </a:r>
          </a:p>
          <a:p>
            <a:endParaRPr lang="en-MY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80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12" y="1601313"/>
            <a:ext cx="8053294" cy="4525963"/>
          </a:xfrm>
        </p:spPr>
        <p:txBody>
          <a:bodyPr/>
          <a:lstStyle/>
          <a:p>
            <a:pPr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NegativeStartingBalance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SG" sz="2000" b="1" dirty="0">
                <a:latin typeface="Courier New" pitchFamily="49" charset="0"/>
                <a:cs typeface="Courier New" pitchFamily="49" charset="0"/>
              </a:rPr>
            </a:b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SG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extends Exception 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NegativeStartingBalance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super("Error: Negative starting balance");</a:t>
            </a:r>
          </a:p>
          <a:p>
            <a:pPr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endParaRPr lang="en-SG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SG" sz="2000" b="1" dirty="0" err="1">
                <a:latin typeface="Courier New" pitchFamily="49" charset="0"/>
                <a:cs typeface="Courier New" pitchFamily="49" charset="0"/>
              </a:rPr>
              <a:t>NegativeStartingBalance</a:t>
            </a:r>
            <a:r>
              <a:rPr lang="en-SG" sz="2000" b="1" dirty="0">
                <a:latin typeface="Courier New" pitchFamily="49" charset="0"/>
                <a:cs typeface="Courier New" pitchFamily="49" charset="0"/>
              </a:rPr>
              <a:t>(double amount) {</a:t>
            </a:r>
          </a:p>
          <a:p>
            <a:pPr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super("Error: Negative starting balance: " +</a:t>
            </a:r>
          </a:p>
          <a:p>
            <a:pPr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         amount);</a:t>
            </a:r>
          </a:p>
          <a:p>
            <a:pPr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r>
              <a:rPr lang="en-SG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MY" sz="2000" b="1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03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Scenario for Customised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Some examples of exceptions that can affect a bank account</a:t>
            </a:r>
            <a:r>
              <a:rPr lang="en-US" sz="2000" dirty="0"/>
              <a:t>:</a:t>
            </a:r>
          </a:p>
          <a:p>
            <a:pPr lvl="1"/>
            <a:r>
              <a:rPr lang="en-US" sz="2400" dirty="0"/>
              <a:t>A negative starting balance is passed to the constructor</a:t>
            </a:r>
          </a:p>
          <a:p>
            <a:pPr lvl="1"/>
            <a:r>
              <a:rPr lang="en-US" sz="2400" dirty="0"/>
              <a:t>A negative interest rate is passed to the constructor</a:t>
            </a:r>
          </a:p>
          <a:p>
            <a:pPr lvl="1"/>
            <a:r>
              <a:rPr lang="en-US" sz="2400" dirty="0"/>
              <a:t>A negative number is passed to the deposit method</a:t>
            </a:r>
          </a:p>
          <a:p>
            <a:pPr lvl="1"/>
            <a:r>
              <a:rPr lang="en-US" sz="2400" dirty="0"/>
              <a:t>A negative number is passed to the withdraw method</a:t>
            </a:r>
          </a:p>
          <a:p>
            <a:pPr lvl="1"/>
            <a:r>
              <a:rPr lang="en-US" sz="2400" dirty="0"/>
              <a:t>The amount passed to the withdraw method exceeds the account’s balance</a:t>
            </a:r>
          </a:p>
          <a:p>
            <a:r>
              <a:rPr lang="en-US" sz="2800" dirty="0"/>
              <a:t>We can create exceptions that represent each of these error conditions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73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MY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60407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MY" dirty="0"/>
              <a:t>What is exception handling?</a:t>
            </a:r>
          </a:p>
          <a:p>
            <a:r>
              <a:rPr lang="en-MY" dirty="0"/>
              <a:t>How to handle exception?</a:t>
            </a:r>
          </a:p>
          <a:p>
            <a:r>
              <a:rPr lang="en-MY" dirty="0"/>
              <a:t>What is the different between </a:t>
            </a:r>
            <a:r>
              <a:rPr lang="en-MY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MY" dirty="0"/>
              <a:t> and </a:t>
            </a:r>
            <a:r>
              <a:rPr lang="en-MY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MY" dirty="0"/>
              <a:t>?</a:t>
            </a:r>
          </a:p>
          <a:p>
            <a:r>
              <a:rPr lang="en-MY" dirty="0"/>
              <a:t>What is checked exception?</a:t>
            </a:r>
          </a:p>
          <a:p>
            <a:r>
              <a:rPr lang="en-MY" dirty="0"/>
              <a:t>What is unchecked exception?</a:t>
            </a:r>
          </a:p>
          <a:p>
            <a:r>
              <a:rPr lang="en-MY" dirty="0"/>
              <a:t>Can I customise a specific exception type in my problem domain?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32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MY" sz="6000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248400" y="6623050"/>
            <a:ext cx="2895600" cy="234950"/>
          </a:xfrm>
        </p:spPr>
        <p:txBody>
          <a:bodyPr/>
          <a:lstStyle/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F911097-8D4C-4C6B-A879-FE6B737C373B}"/>
                  </a:ext>
                </a:extLst>
              </p14:cNvPr>
              <p14:cNvContentPartPr/>
              <p14:nvPr/>
            </p14:nvContentPartPr>
            <p14:xfrm>
              <a:off x="8118680" y="4099668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F911097-8D4C-4C6B-A879-FE6B737C3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4360" y="4095348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2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Exception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An exception is an event that occurs during the execution of a program that disrupts the normal flow of instructions</a:t>
            </a:r>
          </a:p>
          <a:p>
            <a:r>
              <a:rPr lang="en-US" sz="3000" dirty="0"/>
              <a:t>Exceptions are said to have been “thrown” </a:t>
            </a:r>
          </a:p>
          <a:p>
            <a:r>
              <a:rPr lang="en-US" sz="3000" dirty="0"/>
              <a:t>It is the programmers responsibility to write code that detects and handles exceptions </a:t>
            </a:r>
          </a:p>
          <a:p>
            <a:r>
              <a:rPr lang="en-US" sz="3000" dirty="0"/>
              <a:t>Unhandled exceptions will </a:t>
            </a:r>
            <a:r>
              <a:rPr lang="en-US" sz="3000" u="sng" dirty="0"/>
              <a:t>crash a program</a:t>
            </a:r>
            <a:endParaRPr lang="en-US" sz="300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4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DA91D6-BD52-4B36-902C-5184C63A7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1CD30-29E0-4003-A488-BC4A1570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" y="1191687"/>
            <a:ext cx="4077269" cy="483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E32DD-3F40-46D4-96D3-93A4B2C1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10" y="2249419"/>
            <a:ext cx="4220164" cy="2838846"/>
          </a:xfrm>
          <a:prstGeom prst="rect">
            <a:avLst/>
          </a:prstGeom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EE5C936F-0BF3-47EB-8338-56FF52296F5A}"/>
              </a:ext>
            </a:extLst>
          </p:cNvPr>
          <p:cNvSpPr/>
          <p:nvPr/>
        </p:nvSpPr>
        <p:spPr bwMode="auto">
          <a:xfrm rot="16431415">
            <a:off x="3486793" y="-52697"/>
            <a:ext cx="1756449" cy="3524186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21EFE-6706-4C49-A54B-E8B777AF6C17}"/>
              </a:ext>
            </a:extLst>
          </p:cNvPr>
          <p:cNvSpPr txBox="1"/>
          <p:nvPr/>
        </p:nvSpPr>
        <p:spPr>
          <a:xfrm>
            <a:off x="852100" y="2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OBJECT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7C1C5D37-4DD3-4EDC-9F7F-E131A9FD4824}"/>
              </a:ext>
            </a:extLst>
          </p:cNvPr>
          <p:cNvSpPr/>
          <p:nvPr/>
        </p:nvSpPr>
        <p:spPr bwMode="auto">
          <a:xfrm>
            <a:off x="2352899" y="2038662"/>
            <a:ext cx="779516" cy="884420"/>
          </a:xfrm>
          <a:prstGeom prst="irregularSeal1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0FA836D-B9A2-4B8E-86CC-B9474CD0805D}"/>
              </a:ext>
            </a:extLst>
          </p:cNvPr>
          <p:cNvSpPr/>
          <p:nvPr/>
        </p:nvSpPr>
        <p:spPr bwMode="auto">
          <a:xfrm rot="4295449">
            <a:off x="1603390" y="1141408"/>
            <a:ext cx="1499017" cy="456856"/>
          </a:xfrm>
          <a:prstGeom prst="rightArrow">
            <a:avLst>
              <a:gd name="adj1" fmla="val 23040"/>
              <a:gd name="adj2" fmla="val 50000"/>
            </a:avLst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5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DA91D6-BD52-4B36-902C-5184C63A7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1CD30-29E0-4003-A488-BC4A1570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626" y="1312188"/>
            <a:ext cx="4077269" cy="483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E32DD-3F40-46D4-96D3-93A4B2C1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236" y="908019"/>
            <a:ext cx="4220164" cy="2838846"/>
          </a:xfrm>
          <a:prstGeom prst="rect">
            <a:avLst/>
          </a:prstGeom>
        </p:spPr>
      </p:pic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EE5C936F-0BF3-47EB-8338-56FF52296F5A}"/>
              </a:ext>
            </a:extLst>
          </p:cNvPr>
          <p:cNvSpPr/>
          <p:nvPr/>
        </p:nvSpPr>
        <p:spPr bwMode="auto">
          <a:xfrm rot="20880901">
            <a:off x="3146219" y="1558888"/>
            <a:ext cx="2609719" cy="3494201"/>
          </a:xfrm>
          <a:prstGeom prst="curved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21EFE-6706-4C49-A54B-E8B777AF6C17}"/>
              </a:ext>
            </a:extLst>
          </p:cNvPr>
          <p:cNvSpPr txBox="1"/>
          <p:nvPr/>
        </p:nvSpPr>
        <p:spPr>
          <a:xfrm>
            <a:off x="852100" y="2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OBJECT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7C1C5D37-4DD3-4EDC-9F7F-E131A9FD4824}"/>
              </a:ext>
            </a:extLst>
          </p:cNvPr>
          <p:cNvSpPr/>
          <p:nvPr/>
        </p:nvSpPr>
        <p:spPr bwMode="auto">
          <a:xfrm>
            <a:off x="2352899" y="2038662"/>
            <a:ext cx="779516" cy="884420"/>
          </a:xfrm>
          <a:prstGeom prst="irregularSeal1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0FA836D-B9A2-4B8E-86CC-B9474CD0805D}"/>
              </a:ext>
            </a:extLst>
          </p:cNvPr>
          <p:cNvSpPr/>
          <p:nvPr/>
        </p:nvSpPr>
        <p:spPr bwMode="auto">
          <a:xfrm rot="4295449">
            <a:off x="1603390" y="1141408"/>
            <a:ext cx="1499017" cy="456856"/>
          </a:xfrm>
          <a:prstGeom prst="rightArrow">
            <a:avLst>
              <a:gd name="adj1" fmla="val 23040"/>
              <a:gd name="adj2" fmla="val 50000"/>
            </a:avLst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C58E6-10B3-4FA4-A6F3-D6DF3544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28" y="4147583"/>
            <a:ext cx="2772162" cy="111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29F16-4BA2-41EB-9754-BEFB62DC0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344" y="4710191"/>
            <a:ext cx="402011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4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allows you to create exception handlers</a:t>
            </a:r>
          </a:p>
          <a:p>
            <a:r>
              <a:rPr lang="en-US" dirty="0"/>
              <a:t>An </a:t>
            </a:r>
            <a:r>
              <a:rPr lang="en-US" i="1" u="sng" dirty="0"/>
              <a:t>exception handler </a:t>
            </a:r>
            <a:r>
              <a:rPr lang="en-US" dirty="0"/>
              <a:t>is a section of code that gracefully responds to exceptions</a:t>
            </a:r>
          </a:p>
          <a:p>
            <a:r>
              <a:rPr lang="en-US" dirty="0"/>
              <a:t>The process of intercepting and responding to exceptions is called </a:t>
            </a:r>
            <a:r>
              <a:rPr lang="en-US" i="1" u="sng" dirty="0"/>
              <a:t>exception handling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MY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09600" y="212860"/>
            <a:ext cx="6991350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/>
              <a:t>Exception Handler</a:t>
            </a:r>
            <a:endParaRPr lang="en-MY" kern="0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8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B8BF5D-5B7F-4D6B-9885-1D86A4D1B9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BAC49-8828-41EC-B577-364A3015695B}"/>
              </a:ext>
            </a:extLst>
          </p:cNvPr>
          <p:cNvSpPr txBox="1"/>
          <p:nvPr/>
        </p:nvSpPr>
        <p:spPr>
          <a:xfrm>
            <a:off x="1376624" y="1698171"/>
            <a:ext cx="24545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try {</a:t>
            </a:r>
          </a:p>
          <a:p>
            <a:r>
              <a:rPr lang="en-MY" dirty="0"/>
              <a:t>	==========</a:t>
            </a:r>
          </a:p>
          <a:p>
            <a:r>
              <a:rPr lang="en-MY" dirty="0"/>
              <a:t>	========</a:t>
            </a:r>
          </a:p>
          <a:p>
            <a:r>
              <a:rPr lang="en-MY" dirty="0"/>
              <a:t>	========</a:t>
            </a:r>
          </a:p>
          <a:p>
            <a:r>
              <a:rPr lang="en-MY" dirty="0"/>
              <a:t>} catch (Exception e){</a:t>
            </a:r>
          </a:p>
          <a:p>
            <a:r>
              <a:rPr lang="en-MY" dirty="0"/>
              <a:t>	======</a:t>
            </a:r>
          </a:p>
          <a:p>
            <a:r>
              <a:rPr lang="en-MY" dirty="0"/>
              <a:t>	======</a:t>
            </a:r>
          </a:p>
          <a:p>
            <a:r>
              <a:rPr lang="en-MY" dirty="0"/>
              <a:t>}finally {</a:t>
            </a:r>
          </a:p>
          <a:p>
            <a:r>
              <a:rPr lang="en-MY" dirty="0"/>
              <a:t>	=======</a:t>
            </a:r>
          </a:p>
          <a:p>
            <a:r>
              <a:rPr lang="en-MY" dirty="0"/>
              <a:t>	==========</a:t>
            </a:r>
          </a:p>
          <a:p>
            <a:r>
              <a:rPr lang="en-MY" dirty="0"/>
              <a:t>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E9CCEB-C558-4A12-A3FD-6FBFC88E5D8C}"/>
              </a:ext>
            </a:extLst>
          </p:cNvPr>
          <p:cNvGrpSpPr/>
          <p:nvPr/>
        </p:nvGrpSpPr>
        <p:grpSpPr>
          <a:xfrm>
            <a:off x="3476564" y="903948"/>
            <a:ext cx="2040480" cy="1517760"/>
            <a:chOff x="3476564" y="903948"/>
            <a:chExt cx="2040480" cy="151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9EC1CE-610B-4E6B-967C-AFF296E1827E}"/>
                    </a:ext>
                  </a:extLst>
                </p14:cNvPr>
                <p14:cNvContentPartPr/>
                <p14:nvPr/>
              </p14:nvContentPartPr>
              <p14:xfrm>
                <a:off x="3476564" y="1343868"/>
                <a:ext cx="1168920" cy="1077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9EC1CE-610B-4E6B-967C-AFF296E182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72244" y="1339548"/>
                  <a:ext cx="117756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9DB8F0-B8F5-4567-9DA0-1676E55F7EED}"/>
                    </a:ext>
                  </a:extLst>
                </p14:cNvPr>
                <p14:cNvContentPartPr/>
                <p14:nvPr/>
              </p14:nvContentPartPr>
              <p14:xfrm>
                <a:off x="4708484" y="910068"/>
                <a:ext cx="481680" cy="56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9DB8F0-B8F5-4567-9DA0-1676E55F7E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04164" y="905748"/>
                  <a:ext cx="4903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4C000E-AF49-442E-B025-BF283D3D9E58}"/>
                    </a:ext>
                  </a:extLst>
                </p14:cNvPr>
                <p14:cNvContentPartPr/>
                <p14:nvPr/>
              </p14:nvContentPartPr>
              <p14:xfrm>
                <a:off x="4731884" y="903948"/>
                <a:ext cx="327240" cy="686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4C000E-AF49-442E-B025-BF283D3D9E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7564" y="899628"/>
                  <a:ext cx="33588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27A564-D169-4243-96B6-EF502C1904D6}"/>
                    </a:ext>
                  </a:extLst>
                </p14:cNvPr>
                <p14:cNvContentPartPr/>
                <p14:nvPr/>
              </p14:nvContentPartPr>
              <p14:xfrm>
                <a:off x="5360444" y="914028"/>
                <a:ext cx="156600" cy="376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27A564-D169-4243-96B6-EF502C1904D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6124" y="909708"/>
                  <a:ext cx="16524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24DD0F-21B4-4457-90CF-AB8DBFEE7A33}"/>
              </a:ext>
            </a:extLst>
          </p:cNvPr>
          <p:cNvGrpSpPr/>
          <p:nvPr/>
        </p:nvGrpSpPr>
        <p:grpSpPr>
          <a:xfrm>
            <a:off x="1647404" y="2049468"/>
            <a:ext cx="804960" cy="695520"/>
            <a:chOff x="1647404" y="2049468"/>
            <a:chExt cx="804960" cy="69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630935-BEE0-4839-93C0-4DF63560CAE6}"/>
                    </a:ext>
                  </a:extLst>
                </p14:cNvPr>
                <p14:cNvContentPartPr/>
                <p14:nvPr/>
              </p14:nvContentPartPr>
              <p14:xfrm>
                <a:off x="1647404" y="2421348"/>
                <a:ext cx="39132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630935-BEE0-4839-93C0-4DF63560CA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3084" y="2417028"/>
                  <a:ext cx="399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BFF7A1-6AB6-4752-9150-A944909C1E98}"/>
                    </a:ext>
                  </a:extLst>
                </p14:cNvPr>
                <p14:cNvContentPartPr/>
                <p14:nvPr/>
              </p14:nvContentPartPr>
              <p14:xfrm>
                <a:off x="2028284" y="2310828"/>
                <a:ext cx="138600" cy="220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BFF7A1-6AB6-4752-9150-A944909C1E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3964" y="2306508"/>
                  <a:ext cx="147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C8BEA7-485D-4421-AAB3-6B82AD72876B}"/>
                    </a:ext>
                  </a:extLst>
                </p14:cNvPr>
                <p14:cNvContentPartPr/>
                <p14:nvPr/>
              </p14:nvContentPartPr>
              <p14:xfrm>
                <a:off x="2238524" y="2049468"/>
                <a:ext cx="213840" cy="69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C8BEA7-485D-4421-AAB3-6B82AD7287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4204" y="2045148"/>
                  <a:ext cx="222480" cy="70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CDE4F4-05B1-42DB-B3FB-F6B527C82FA2}"/>
                  </a:ext>
                </a:extLst>
              </p14:cNvPr>
              <p14:cNvContentPartPr/>
              <p14:nvPr/>
            </p14:nvContentPartPr>
            <p14:xfrm>
              <a:off x="3777884" y="2009148"/>
              <a:ext cx="142560" cy="606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CDE4F4-05B1-42DB-B3FB-F6B527C82F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73564" y="2004828"/>
                <a:ext cx="15120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4C144C3-41E0-4A84-A625-2A0A5ABFE13A}"/>
                  </a:ext>
                </a:extLst>
              </p14:cNvPr>
              <p14:cNvContentPartPr/>
              <p14:nvPr/>
            </p14:nvContentPartPr>
            <p14:xfrm>
              <a:off x="1532924" y="2360868"/>
              <a:ext cx="432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4C144C3-41E0-4A84-A625-2A0A5ABFE1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28604" y="2356548"/>
                <a:ext cx="1296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32404C0-B493-4C95-835B-63C12BB6D090}"/>
              </a:ext>
            </a:extLst>
          </p:cNvPr>
          <p:cNvGrpSpPr/>
          <p:nvPr/>
        </p:nvGrpSpPr>
        <p:grpSpPr>
          <a:xfrm>
            <a:off x="288404" y="2922468"/>
            <a:ext cx="1227600" cy="985680"/>
            <a:chOff x="288404" y="2922468"/>
            <a:chExt cx="1227600" cy="9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F26D73-43B3-4A0B-8204-8C489A37E791}"/>
                    </a:ext>
                  </a:extLst>
                </p14:cNvPr>
                <p14:cNvContentPartPr/>
                <p14:nvPr/>
              </p14:nvContentPartPr>
              <p14:xfrm>
                <a:off x="652004" y="2922468"/>
                <a:ext cx="772920" cy="596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F26D73-43B3-4A0B-8204-8C489A37E7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7684" y="2918148"/>
                  <a:ext cx="78156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F8E0CC-A573-480D-BF55-A2014396D8C1}"/>
                    </a:ext>
                  </a:extLst>
                </p14:cNvPr>
                <p14:cNvContentPartPr/>
                <p14:nvPr/>
              </p14:nvContentPartPr>
              <p14:xfrm>
                <a:off x="288404" y="3134868"/>
                <a:ext cx="495720" cy="483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F8E0CC-A573-480D-BF55-A2014396D8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084" y="3130548"/>
                  <a:ext cx="5043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2E300A-A34B-4C9D-8441-6E58545F60B4}"/>
                    </a:ext>
                  </a:extLst>
                </p14:cNvPr>
                <p14:cNvContentPartPr/>
                <p14:nvPr/>
              </p14:nvContentPartPr>
              <p14:xfrm>
                <a:off x="431684" y="3074388"/>
                <a:ext cx="270720" cy="421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2E300A-A34B-4C9D-8441-6E58545F60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364" y="3070068"/>
                  <a:ext cx="2793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71A023-94C5-4C7F-BB9C-33896ACC05EC}"/>
                    </a:ext>
                  </a:extLst>
                </p14:cNvPr>
                <p14:cNvContentPartPr/>
                <p14:nvPr/>
              </p14:nvContentPartPr>
              <p14:xfrm>
                <a:off x="1075004" y="3614748"/>
                <a:ext cx="441000" cy="29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71A023-94C5-4C7F-BB9C-33896ACC05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0684" y="3610428"/>
                  <a:ext cx="4496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9CDF62-58EB-4999-BCA9-D75E123A68E4}"/>
              </a:ext>
            </a:extLst>
          </p:cNvPr>
          <p:cNvGrpSpPr/>
          <p:nvPr/>
        </p:nvGrpSpPr>
        <p:grpSpPr>
          <a:xfrm>
            <a:off x="2230244" y="4049268"/>
            <a:ext cx="156240" cy="100440"/>
            <a:chOff x="2230244" y="4049268"/>
            <a:chExt cx="156240" cy="1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07190C-3F4F-43EA-9342-85848FEEC1A7}"/>
                    </a:ext>
                  </a:extLst>
                </p14:cNvPr>
                <p14:cNvContentPartPr/>
                <p14:nvPr/>
              </p14:nvContentPartPr>
              <p14:xfrm>
                <a:off x="2230244" y="4119468"/>
                <a:ext cx="10980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07190C-3F4F-43EA-9342-85848FEEC1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5924" y="4115148"/>
                  <a:ext cx="118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164265-175B-4E01-9E12-F46CEE45E7A6}"/>
                    </a:ext>
                  </a:extLst>
                </p14:cNvPr>
                <p14:cNvContentPartPr/>
                <p14:nvPr/>
              </p14:nvContentPartPr>
              <p14:xfrm>
                <a:off x="2327444" y="4049268"/>
                <a:ext cx="59040" cy="10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164265-175B-4E01-9E12-F46CEE45E7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23124" y="4044948"/>
                  <a:ext cx="6768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82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Exception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objects are created from classes in the Java API hierarchy of exception classes</a:t>
            </a:r>
          </a:p>
          <a:p>
            <a:r>
              <a:rPr lang="en-US" dirty="0"/>
              <a:t>All of the exception classes in the hierarchy are derived from the </a:t>
            </a:r>
            <a:r>
              <a:rPr lang="en-US" dirty="0" err="1">
                <a:latin typeface="Courier New" pitchFamily="49" charset="0"/>
              </a:rPr>
              <a:t>Throwable</a:t>
            </a:r>
            <a:r>
              <a:rPr lang="en-US" dirty="0"/>
              <a:t> class</a:t>
            </a:r>
          </a:p>
          <a:p>
            <a:r>
              <a:rPr lang="en-US" dirty="0">
                <a:latin typeface="Courier New" pitchFamily="49" charset="0"/>
              </a:rPr>
              <a:t>Error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Exception</a:t>
            </a:r>
            <a:r>
              <a:rPr lang="en-US" dirty="0"/>
              <a:t> are derived from the </a:t>
            </a:r>
            <a:r>
              <a:rPr lang="en-US" dirty="0" err="1">
                <a:latin typeface="Courier New" pitchFamily="49" charset="0"/>
              </a:rPr>
              <a:t>Throwable</a:t>
            </a:r>
            <a:r>
              <a:rPr lang="en-US" dirty="0"/>
              <a:t> class</a:t>
            </a:r>
          </a:p>
          <a:p>
            <a:endParaRPr lang="en-MY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Calibri" charset="0"/>
                <a:ea typeface="ＭＳ Ｐゴシック" charset="0"/>
                <a:cs typeface="Calibri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>
              <a:defRPr/>
            </a:pPr>
            <a:fld id="{95F3C1AA-D916-49A3-8DB2-88898250882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21915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APUtemplate-Level_2.pot</Template>
  <TotalTime>1676</TotalTime>
  <Pages>11</Pages>
  <Words>1661</Words>
  <Application>Microsoft Office PowerPoint</Application>
  <PresentationFormat>On-screen Show (4:3)</PresentationFormat>
  <Paragraphs>311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APUtemplate-Level_2</vt:lpstr>
      <vt:lpstr>Exception Handling</vt:lpstr>
      <vt:lpstr>Topic &amp; Structure of the lesson</vt:lpstr>
      <vt:lpstr>Learning outcomes</vt:lpstr>
      <vt:lpstr>Exception</vt:lpstr>
      <vt:lpstr>PowerPoint Presentation</vt:lpstr>
      <vt:lpstr>PowerPoint Presentation</vt:lpstr>
      <vt:lpstr>PowerPoint Presentation</vt:lpstr>
      <vt:lpstr>PowerPoint Presentation</vt:lpstr>
      <vt:lpstr>Exception Class</vt:lpstr>
      <vt:lpstr>Exception Class</vt:lpstr>
      <vt:lpstr>PowerPoint Presentation</vt:lpstr>
      <vt:lpstr>Exception Class</vt:lpstr>
      <vt:lpstr>Handling Exception</vt:lpstr>
      <vt:lpstr>Handling Exception</vt:lpstr>
      <vt:lpstr>Example</vt:lpstr>
      <vt:lpstr>Polymorphic References to Exceptions</vt:lpstr>
      <vt:lpstr>Example</vt:lpstr>
      <vt:lpstr>Handling Multiple Exceptions</vt:lpstr>
      <vt:lpstr>Handling Multiple Exceptions</vt:lpstr>
      <vt:lpstr>Handling Multiple Exceptions</vt:lpstr>
      <vt:lpstr>Handling Multiple Exceptions</vt:lpstr>
      <vt:lpstr>Handling Multiple Exceptions</vt:lpstr>
      <vt:lpstr>finally clause</vt:lpstr>
      <vt:lpstr>finally clause</vt:lpstr>
      <vt:lpstr>Checked and Unchecked Exception </vt:lpstr>
      <vt:lpstr>Checked Exception</vt:lpstr>
      <vt:lpstr>Unchecked Exception </vt:lpstr>
      <vt:lpstr>throws exception</vt:lpstr>
      <vt:lpstr>Example</vt:lpstr>
      <vt:lpstr>throw exception</vt:lpstr>
      <vt:lpstr>Creating Exception Class</vt:lpstr>
      <vt:lpstr>Example</vt:lpstr>
      <vt:lpstr>Scenario for Customised Exception</vt:lpstr>
      <vt:lpstr>Review</vt:lpstr>
      <vt:lpstr>PowerPoint Presentation</vt:lpstr>
    </vt:vector>
  </TitlesOfParts>
  <Company>APIIT SDN BHD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MSc</dc:subject>
  <dc:creator>Dr Andy Seddon</dc:creator>
  <cp:lastModifiedBy>Usman Hashmi</cp:lastModifiedBy>
  <cp:revision>83</cp:revision>
  <cp:lastPrinted>1995-11-02T09:23:42Z</cp:lastPrinted>
  <dcterms:created xsi:type="dcterms:W3CDTF">2005-08-02T10:18:20Z</dcterms:created>
  <dcterms:modified xsi:type="dcterms:W3CDTF">2022-11-11T14:02:45Z</dcterms:modified>
</cp:coreProperties>
</file>