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58" r:id="rId2"/>
    <p:sldId id="291" r:id="rId3"/>
    <p:sldId id="292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290" r:id="rId3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DD0C1-1979-4EE2-B2CB-6D1AEA467E05}" v="220" dt="2022-11-17T13:32:53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6" d="100"/>
          <a:sy n="76" d="100"/>
        </p:scale>
        <p:origin x="73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Hashmi" userId="1586ae76-9757-4d64-bc5d-900d152efc38" providerId="ADAL" clId="{8F5DA638-E5D0-43B1-ADD0-8D8F1FDF06CB}"/>
    <pc:docChg chg="undo custSel modSld">
      <pc:chgData name="Usman Hashmi" userId="1586ae76-9757-4d64-bc5d-900d152efc38" providerId="ADAL" clId="{8F5DA638-E5D0-43B1-ADD0-8D8F1FDF06CB}" dt="2022-08-15T07:29:38.689" v="236"/>
      <pc:docMkLst>
        <pc:docMk/>
      </pc:docMkLst>
      <pc:sldChg chg="addSp delSp modSp mod">
        <pc:chgData name="Usman Hashmi" userId="1586ae76-9757-4d64-bc5d-900d152efc38" providerId="ADAL" clId="{8F5DA638-E5D0-43B1-ADD0-8D8F1FDF06CB}" dt="2022-08-15T06:15:08.183" v="49"/>
        <pc:sldMkLst>
          <pc:docMk/>
          <pc:sldMk cId="2353183081" sldId="258"/>
        </pc:sldMkLst>
        <pc:grpChg chg="del mod">
          <ac:chgData name="Usman Hashmi" userId="1586ae76-9757-4d64-bc5d-900d152efc38" providerId="ADAL" clId="{8F5DA638-E5D0-43B1-ADD0-8D8F1FDF06CB}" dt="2022-08-15T06:13:57.630" v="5"/>
          <ac:grpSpMkLst>
            <pc:docMk/>
            <pc:sldMk cId="2353183081" sldId="258"/>
            <ac:grpSpMk id="5" creationId="{C0FD4BFC-9008-4FD7-8946-7CAE1233EC66}"/>
          </ac:grpSpMkLst>
        </pc:grpChg>
        <pc:grpChg chg="del mod">
          <ac:chgData name="Usman Hashmi" userId="1586ae76-9757-4d64-bc5d-900d152efc38" providerId="ADAL" clId="{8F5DA638-E5D0-43B1-ADD0-8D8F1FDF06CB}" dt="2022-08-15T06:14:02.123" v="11"/>
          <ac:grpSpMkLst>
            <pc:docMk/>
            <pc:sldMk cId="2353183081" sldId="258"/>
            <ac:grpSpMk id="8" creationId="{491D6084-AE7C-406C-A151-290C8FD27B0F}"/>
          </ac:grpSpMkLst>
        </pc:grpChg>
        <pc:grpChg chg="del mod">
          <ac:chgData name="Usman Hashmi" userId="1586ae76-9757-4d64-bc5d-900d152efc38" providerId="ADAL" clId="{8F5DA638-E5D0-43B1-ADD0-8D8F1FDF06CB}" dt="2022-08-15T06:14:04.815" v="13"/>
          <ac:grpSpMkLst>
            <pc:docMk/>
            <pc:sldMk cId="2353183081" sldId="258"/>
            <ac:grpSpMk id="14" creationId="{23FE6749-00C0-4403-93A1-1A7DA1503DD8}"/>
          </ac:grpSpMkLst>
        </pc:grpChg>
        <pc:grpChg chg="del mod">
          <ac:chgData name="Usman Hashmi" userId="1586ae76-9757-4d64-bc5d-900d152efc38" providerId="ADAL" clId="{8F5DA638-E5D0-43B1-ADD0-8D8F1FDF06CB}" dt="2022-08-15T06:14:06.343" v="15"/>
          <ac:grpSpMkLst>
            <pc:docMk/>
            <pc:sldMk cId="2353183081" sldId="258"/>
            <ac:grpSpMk id="16" creationId="{0B6070EA-4203-4FAA-83AC-DD30150D732C}"/>
          </ac:grpSpMkLst>
        </pc:grpChg>
        <pc:grpChg chg="mod">
          <ac:chgData name="Usman Hashmi" userId="1586ae76-9757-4d64-bc5d-900d152efc38" providerId="ADAL" clId="{8F5DA638-E5D0-43B1-ADD0-8D8F1FDF06CB}" dt="2022-08-15T06:14:06.343" v="15"/>
          <ac:grpSpMkLst>
            <pc:docMk/>
            <pc:sldMk cId="2353183081" sldId="258"/>
            <ac:grpSpMk id="18" creationId="{C1F7CD43-7C0E-4123-B3A3-63CE98ACE462}"/>
          </ac:grpSpMkLst>
        </pc:grpChg>
        <pc:grpChg chg="del mod">
          <ac:chgData name="Usman Hashmi" userId="1586ae76-9757-4d64-bc5d-900d152efc38" providerId="ADAL" clId="{8F5DA638-E5D0-43B1-ADD0-8D8F1FDF06CB}" dt="2022-08-15T06:14:16.630" v="20"/>
          <ac:grpSpMkLst>
            <pc:docMk/>
            <pc:sldMk cId="2353183081" sldId="258"/>
            <ac:grpSpMk id="21" creationId="{9252D08C-0196-45A9-8CD9-FFD0E82A32C3}"/>
          </ac:grpSpMkLst>
        </pc:grpChg>
        <pc:grpChg chg="del mod">
          <ac:chgData name="Usman Hashmi" userId="1586ae76-9757-4d64-bc5d-900d152efc38" providerId="ADAL" clId="{8F5DA638-E5D0-43B1-ADD0-8D8F1FDF06CB}" dt="2022-08-15T06:14:20.466" v="22"/>
          <ac:grpSpMkLst>
            <pc:docMk/>
            <pc:sldMk cId="2353183081" sldId="258"/>
            <ac:grpSpMk id="23" creationId="{758279B8-DC9C-4E37-B07E-92E573461970}"/>
          </ac:grpSpMkLst>
        </pc:grpChg>
        <pc:grpChg chg="del mod">
          <ac:chgData name="Usman Hashmi" userId="1586ae76-9757-4d64-bc5d-900d152efc38" providerId="ADAL" clId="{8F5DA638-E5D0-43B1-ADD0-8D8F1FDF06CB}" dt="2022-08-15T06:14:21.860" v="24"/>
          <ac:grpSpMkLst>
            <pc:docMk/>
            <pc:sldMk cId="2353183081" sldId="258"/>
            <ac:grpSpMk id="25" creationId="{98CA9CFD-3B07-4CB4-BAF4-317071BC833D}"/>
          </ac:grpSpMkLst>
        </pc:grpChg>
        <pc:grpChg chg="del mod">
          <ac:chgData name="Usman Hashmi" userId="1586ae76-9757-4d64-bc5d-900d152efc38" providerId="ADAL" clId="{8F5DA638-E5D0-43B1-ADD0-8D8F1FDF06CB}" dt="2022-08-15T06:14:25.436" v="29"/>
          <ac:grpSpMkLst>
            <pc:docMk/>
            <pc:sldMk cId="2353183081" sldId="258"/>
            <ac:grpSpMk id="27" creationId="{507D6F62-9C5A-483F-9910-53FF0916A6F1}"/>
          </ac:grpSpMkLst>
        </pc:grpChg>
        <pc:grpChg chg="del mod">
          <ac:chgData name="Usman Hashmi" userId="1586ae76-9757-4d64-bc5d-900d152efc38" providerId="ADAL" clId="{8F5DA638-E5D0-43B1-ADD0-8D8F1FDF06CB}" dt="2022-08-15T06:14:32.665" v="32"/>
          <ac:grpSpMkLst>
            <pc:docMk/>
            <pc:sldMk cId="2353183081" sldId="258"/>
            <ac:grpSpMk id="32" creationId="{A315BE1B-E12C-4928-B4F3-47EDEBBF26BC}"/>
          </ac:grpSpMkLst>
        </pc:grpChg>
        <pc:grpChg chg="del mod">
          <ac:chgData name="Usman Hashmi" userId="1586ae76-9757-4d64-bc5d-900d152efc38" providerId="ADAL" clId="{8F5DA638-E5D0-43B1-ADD0-8D8F1FDF06CB}" dt="2022-08-15T06:14:34.526" v="34"/>
          <ac:grpSpMkLst>
            <pc:docMk/>
            <pc:sldMk cId="2353183081" sldId="258"/>
            <ac:grpSpMk id="35" creationId="{6E9ED0F4-11E0-405C-8ADE-FC7FAAC183DE}"/>
          </ac:grpSpMkLst>
        </pc:grpChg>
        <pc:grpChg chg="del mod">
          <ac:chgData name="Usman Hashmi" userId="1586ae76-9757-4d64-bc5d-900d152efc38" providerId="ADAL" clId="{8F5DA638-E5D0-43B1-ADD0-8D8F1FDF06CB}" dt="2022-08-15T06:14:39.106" v="39"/>
          <ac:grpSpMkLst>
            <pc:docMk/>
            <pc:sldMk cId="2353183081" sldId="258"/>
            <ac:grpSpMk id="37" creationId="{BBA1594F-4F41-466C-97FA-27311B3F7464}"/>
          </ac:grpSpMkLst>
        </pc:grpChg>
        <pc:grpChg chg="mod">
          <ac:chgData name="Usman Hashmi" userId="1586ae76-9757-4d64-bc5d-900d152efc38" providerId="ADAL" clId="{8F5DA638-E5D0-43B1-ADD0-8D8F1FDF06CB}" dt="2022-08-15T06:14:39.106" v="39"/>
          <ac:grpSpMkLst>
            <pc:docMk/>
            <pc:sldMk cId="2353183081" sldId="258"/>
            <ac:grpSpMk id="42" creationId="{A4C7CA64-B93D-4766-8DFF-0FC3B05900DE}"/>
          </ac:grpSpMkLst>
        </pc:grpChg>
        <pc:grpChg chg="mod">
          <ac:chgData name="Usman Hashmi" userId="1586ae76-9757-4d64-bc5d-900d152efc38" providerId="ADAL" clId="{8F5DA638-E5D0-43B1-ADD0-8D8F1FDF06CB}" dt="2022-08-15T06:14:41.497" v="42"/>
          <ac:grpSpMkLst>
            <pc:docMk/>
            <pc:sldMk cId="2353183081" sldId="258"/>
            <ac:grpSpMk id="45" creationId="{6BC99639-BBFF-44D2-A7B6-0410E68C1B8E}"/>
          </ac:grpSpMkLst>
        </pc:grpChg>
        <pc:grpChg chg="mod">
          <ac:chgData name="Usman Hashmi" userId="1586ae76-9757-4d64-bc5d-900d152efc38" providerId="ADAL" clId="{8F5DA638-E5D0-43B1-ADD0-8D8F1FDF06CB}" dt="2022-08-15T06:15:03.860" v="45"/>
          <ac:grpSpMkLst>
            <pc:docMk/>
            <pc:sldMk cId="2353183081" sldId="258"/>
            <ac:grpSpMk id="48" creationId="{DAED1034-D1A1-4BD4-A464-42E09CF57E82}"/>
          </ac:grpSpMkLst>
        </pc:grpChg>
        <pc:grpChg chg="mod">
          <ac:chgData name="Usman Hashmi" userId="1586ae76-9757-4d64-bc5d-900d152efc38" providerId="ADAL" clId="{8F5DA638-E5D0-43B1-ADD0-8D8F1FDF06CB}" dt="2022-08-15T06:15:08.183" v="49"/>
          <ac:grpSpMkLst>
            <pc:docMk/>
            <pc:sldMk cId="2353183081" sldId="258"/>
            <ac:grpSpMk id="52" creationId="{B8D6F65C-E7E3-4935-AC69-422865658E43}"/>
          </ac:grpSpMkLst>
        </pc:grpChg>
        <pc:inkChg chg="add">
          <ac:chgData name="Usman Hashmi" userId="1586ae76-9757-4d64-bc5d-900d152efc38" providerId="ADAL" clId="{8F5DA638-E5D0-43B1-ADD0-8D8F1FDF06CB}" dt="2022-08-15T06:13:50.745" v="0" actId="9405"/>
          <ac:inkMkLst>
            <pc:docMk/>
            <pc:sldMk cId="2353183081" sldId="258"/>
            <ac:inkMk id="2" creationId="{438A8628-7C0E-4399-A52B-934E91BD8E2E}"/>
          </ac:inkMkLst>
        </pc:inkChg>
        <pc:inkChg chg="add mod">
          <ac:chgData name="Usman Hashmi" userId="1586ae76-9757-4d64-bc5d-900d152efc38" providerId="ADAL" clId="{8F5DA638-E5D0-43B1-ADD0-8D8F1FDF06CB}" dt="2022-08-15T06:14:06.343" v="15"/>
          <ac:inkMkLst>
            <pc:docMk/>
            <pc:sldMk cId="2353183081" sldId="258"/>
            <ac:inkMk id="3" creationId="{958D7F44-2C8D-493A-9584-A9ABE004F7CE}"/>
          </ac:inkMkLst>
        </pc:inkChg>
        <pc:inkChg chg="add mod">
          <ac:chgData name="Usman Hashmi" userId="1586ae76-9757-4d64-bc5d-900d152efc38" providerId="ADAL" clId="{8F5DA638-E5D0-43B1-ADD0-8D8F1FDF06CB}" dt="2022-08-15T06:14:06.343" v="15"/>
          <ac:inkMkLst>
            <pc:docMk/>
            <pc:sldMk cId="2353183081" sldId="258"/>
            <ac:inkMk id="4" creationId="{2D2E8A42-C70A-4F14-AB0E-20D3BC10DBB6}"/>
          </ac:inkMkLst>
        </pc:inkChg>
        <pc:inkChg chg="add mod">
          <ac:chgData name="Usman Hashmi" userId="1586ae76-9757-4d64-bc5d-900d152efc38" providerId="ADAL" clId="{8F5DA638-E5D0-43B1-ADD0-8D8F1FDF06CB}" dt="2022-08-15T06:14:06.343" v="15"/>
          <ac:inkMkLst>
            <pc:docMk/>
            <pc:sldMk cId="2353183081" sldId="258"/>
            <ac:inkMk id="7" creationId="{7CF15427-2D09-47F6-B8FD-7C76988367CB}"/>
          </ac:inkMkLst>
        </pc:inkChg>
        <pc:inkChg chg="add mod">
          <ac:chgData name="Usman Hashmi" userId="1586ae76-9757-4d64-bc5d-900d152efc38" providerId="ADAL" clId="{8F5DA638-E5D0-43B1-ADD0-8D8F1FDF06CB}" dt="2022-08-15T06:14:06.343" v="15"/>
          <ac:inkMkLst>
            <pc:docMk/>
            <pc:sldMk cId="2353183081" sldId="258"/>
            <ac:inkMk id="9" creationId="{9558817D-CDF1-48FC-B1CB-56A9C1ACFBBF}"/>
          </ac:inkMkLst>
        </pc:inkChg>
        <pc:inkChg chg="add mod">
          <ac:chgData name="Usman Hashmi" userId="1586ae76-9757-4d64-bc5d-900d152efc38" providerId="ADAL" clId="{8F5DA638-E5D0-43B1-ADD0-8D8F1FDF06CB}" dt="2022-08-15T06:14:06.343" v="15"/>
          <ac:inkMkLst>
            <pc:docMk/>
            <pc:sldMk cId="2353183081" sldId="258"/>
            <ac:inkMk id="10" creationId="{935EC152-9459-4BE9-9E01-F25E9B03AB35}"/>
          </ac:inkMkLst>
        </pc:inkChg>
        <pc:inkChg chg="add mod">
          <ac:chgData name="Usman Hashmi" userId="1586ae76-9757-4d64-bc5d-900d152efc38" providerId="ADAL" clId="{8F5DA638-E5D0-43B1-ADD0-8D8F1FDF06CB}" dt="2022-08-15T06:14:06.343" v="15"/>
          <ac:inkMkLst>
            <pc:docMk/>
            <pc:sldMk cId="2353183081" sldId="258"/>
            <ac:inkMk id="11" creationId="{3A420E9C-D829-4AF4-8220-60A746A9790D}"/>
          </ac:inkMkLst>
        </pc:inkChg>
        <pc:inkChg chg="add mod">
          <ac:chgData name="Usman Hashmi" userId="1586ae76-9757-4d64-bc5d-900d152efc38" providerId="ADAL" clId="{8F5DA638-E5D0-43B1-ADD0-8D8F1FDF06CB}" dt="2022-08-15T06:14:06.343" v="15"/>
          <ac:inkMkLst>
            <pc:docMk/>
            <pc:sldMk cId="2353183081" sldId="258"/>
            <ac:inkMk id="12" creationId="{56046B6D-3876-42F5-A46A-0DBB2A3698BB}"/>
          </ac:inkMkLst>
        </pc:inkChg>
        <pc:inkChg chg="add mod">
          <ac:chgData name="Usman Hashmi" userId="1586ae76-9757-4d64-bc5d-900d152efc38" providerId="ADAL" clId="{8F5DA638-E5D0-43B1-ADD0-8D8F1FDF06CB}" dt="2022-08-15T06:14:06.343" v="15"/>
          <ac:inkMkLst>
            <pc:docMk/>
            <pc:sldMk cId="2353183081" sldId="258"/>
            <ac:inkMk id="13" creationId="{4042A399-0288-445E-9A37-FF3206296067}"/>
          </ac:inkMkLst>
        </pc:inkChg>
        <pc:inkChg chg="add mod">
          <ac:chgData name="Usman Hashmi" userId="1586ae76-9757-4d64-bc5d-900d152efc38" providerId="ADAL" clId="{8F5DA638-E5D0-43B1-ADD0-8D8F1FDF06CB}" dt="2022-08-15T06:14:06.343" v="15"/>
          <ac:inkMkLst>
            <pc:docMk/>
            <pc:sldMk cId="2353183081" sldId="258"/>
            <ac:inkMk id="15" creationId="{2E0ECF63-09FA-4DC8-BA7D-659CC848AA0D}"/>
          </ac:inkMkLst>
        </pc:inkChg>
        <pc:inkChg chg="add mod">
          <ac:chgData name="Usman Hashmi" userId="1586ae76-9757-4d64-bc5d-900d152efc38" providerId="ADAL" clId="{8F5DA638-E5D0-43B1-ADD0-8D8F1FDF06CB}" dt="2022-08-15T06:14:06.343" v="15"/>
          <ac:inkMkLst>
            <pc:docMk/>
            <pc:sldMk cId="2353183081" sldId="258"/>
            <ac:inkMk id="17" creationId="{CD523A96-8B92-4B8A-A644-521A2D958E2E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19" creationId="{35F42785-4408-44C5-B5E2-032E5EF09380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20" creationId="{272E9940-609A-4130-A7E9-908FEC63C23B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22" creationId="{57D2333B-F74D-4A6F-9CE7-1853F4C4F0D9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24" creationId="{37607B38-4261-4271-8312-EFA3EDCCF24C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26" creationId="{2DB379E2-BBF2-4A17-8ACB-FD04BD0BEF8E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28" creationId="{43F5B7C6-E9F3-4DC6-9496-4C068C16B475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29" creationId="{9B3CCF92-AAB7-463B-B50D-E6E8416C93DF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30" creationId="{39EB4883-9001-4347-82C1-86C6F678FF2C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31" creationId="{0317F80C-E91F-40DE-9D36-F44FCF70E3B5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33" creationId="{CD18CEC5-33FD-4F3C-B113-C81D75FCE199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34" creationId="{D9870B96-627D-4397-A2C9-1E7FEEBA51B5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36" creationId="{52B9BFC4-FEEE-4A51-9614-CBB6B94FBE5A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38" creationId="{340CA88F-6C39-4DA1-B272-9D52628C17BA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39" creationId="{C505F8E1-D5AE-46FB-9DB7-957F82CA64CD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40" creationId="{D5253B1D-9FAD-43B1-9B37-8C6B84308CC8}"/>
          </ac:inkMkLst>
        </pc:inkChg>
        <pc:inkChg chg="add mod">
          <ac:chgData name="Usman Hashmi" userId="1586ae76-9757-4d64-bc5d-900d152efc38" providerId="ADAL" clId="{8F5DA638-E5D0-43B1-ADD0-8D8F1FDF06CB}" dt="2022-08-15T06:14:39.106" v="39"/>
          <ac:inkMkLst>
            <pc:docMk/>
            <pc:sldMk cId="2353183081" sldId="258"/>
            <ac:inkMk id="41" creationId="{6CDDBB39-8514-451A-9F69-8BDBB457E17D}"/>
          </ac:inkMkLst>
        </pc:inkChg>
        <pc:inkChg chg="add mod">
          <ac:chgData name="Usman Hashmi" userId="1586ae76-9757-4d64-bc5d-900d152efc38" providerId="ADAL" clId="{8F5DA638-E5D0-43B1-ADD0-8D8F1FDF06CB}" dt="2022-08-15T06:14:41.497" v="42"/>
          <ac:inkMkLst>
            <pc:docMk/>
            <pc:sldMk cId="2353183081" sldId="258"/>
            <ac:inkMk id="43" creationId="{FC193719-41A6-446E-9D50-A8498914556C}"/>
          </ac:inkMkLst>
        </pc:inkChg>
        <pc:inkChg chg="add mod">
          <ac:chgData name="Usman Hashmi" userId="1586ae76-9757-4d64-bc5d-900d152efc38" providerId="ADAL" clId="{8F5DA638-E5D0-43B1-ADD0-8D8F1FDF06CB}" dt="2022-08-15T06:14:41.497" v="42"/>
          <ac:inkMkLst>
            <pc:docMk/>
            <pc:sldMk cId="2353183081" sldId="258"/>
            <ac:inkMk id="44" creationId="{E70C11B9-ADA5-4C17-802B-80C23D6F581F}"/>
          </ac:inkMkLst>
        </pc:inkChg>
        <pc:inkChg chg="add mod">
          <ac:chgData name="Usman Hashmi" userId="1586ae76-9757-4d64-bc5d-900d152efc38" providerId="ADAL" clId="{8F5DA638-E5D0-43B1-ADD0-8D8F1FDF06CB}" dt="2022-08-15T06:15:03.860" v="45"/>
          <ac:inkMkLst>
            <pc:docMk/>
            <pc:sldMk cId="2353183081" sldId="258"/>
            <ac:inkMk id="46" creationId="{6DBF26A2-AAF0-4E79-B7D1-41592C04C3E7}"/>
          </ac:inkMkLst>
        </pc:inkChg>
        <pc:inkChg chg="add mod">
          <ac:chgData name="Usman Hashmi" userId="1586ae76-9757-4d64-bc5d-900d152efc38" providerId="ADAL" clId="{8F5DA638-E5D0-43B1-ADD0-8D8F1FDF06CB}" dt="2022-08-15T06:15:03.860" v="45"/>
          <ac:inkMkLst>
            <pc:docMk/>
            <pc:sldMk cId="2353183081" sldId="258"/>
            <ac:inkMk id="47" creationId="{4668B879-F361-4C8C-852F-46855B22615E}"/>
          </ac:inkMkLst>
        </pc:inkChg>
        <pc:inkChg chg="add mod">
          <ac:chgData name="Usman Hashmi" userId="1586ae76-9757-4d64-bc5d-900d152efc38" providerId="ADAL" clId="{8F5DA638-E5D0-43B1-ADD0-8D8F1FDF06CB}" dt="2022-08-15T06:15:08.183" v="49"/>
          <ac:inkMkLst>
            <pc:docMk/>
            <pc:sldMk cId="2353183081" sldId="258"/>
            <ac:inkMk id="49" creationId="{F11E6760-6C7D-4A9D-9D06-4EB94A5BC48B}"/>
          </ac:inkMkLst>
        </pc:inkChg>
        <pc:inkChg chg="add mod">
          <ac:chgData name="Usman Hashmi" userId="1586ae76-9757-4d64-bc5d-900d152efc38" providerId="ADAL" clId="{8F5DA638-E5D0-43B1-ADD0-8D8F1FDF06CB}" dt="2022-08-15T06:15:08.183" v="49"/>
          <ac:inkMkLst>
            <pc:docMk/>
            <pc:sldMk cId="2353183081" sldId="258"/>
            <ac:inkMk id="50" creationId="{555FAF5F-8F1B-45A7-A6EB-96C686CD5C37}"/>
          </ac:inkMkLst>
        </pc:inkChg>
        <pc:inkChg chg="add mod">
          <ac:chgData name="Usman Hashmi" userId="1586ae76-9757-4d64-bc5d-900d152efc38" providerId="ADAL" clId="{8F5DA638-E5D0-43B1-ADD0-8D8F1FDF06CB}" dt="2022-08-15T06:15:08.183" v="49"/>
          <ac:inkMkLst>
            <pc:docMk/>
            <pc:sldMk cId="2353183081" sldId="258"/>
            <ac:inkMk id="51" creationId="{A9089EBB-7F2C-425D-9530-B73AE71AA147}"/>
          </ac:inkMkLst>
        </pc:inkChg>
      </pc:sldChg>
      <pc:sldChg chg="addSp delSp modSp mod">
        <pc:chgData name="Usman Hashmi" userId="1586ae76-9757-4d64-bc5d-900d152efc38" providerId="ADAL" clId="{8F5DA638-E5D0-43B1-ADD0-8D8F1FDF06CB}" dt="2022-08-15T06:23:12.995" v="92"/>
        <pc:sldMkLst>
          <pc:docMk/>
          <pc:sldMk cId="429373606" sldId="291"/>
        </pc:sldMkLst>
        <pc:grpChg chg="del mod">
          <ac:chgData name="Usman Hashmi" userId="1586ae76-9757-4d64-bc5d-900d152efc38" providerId="ADAL" clId="{8F5DA638-E5D0-43B1-ADD0-8D8F1FDF06CB}" dt="2022-08-15T06:21:33.306" v="65"/>
          <ac:grpSpMkLst>
            <pc:docMk/>
            <pc:sldMk cId="429373606" sldId="291"/>
            <ac:grpSpMk id="9" creationId="{B5D9EE18-A3E8-4551-B467-D5CB7552088A}"/>
          </ac:grpSpMkLst>
        </pc:grpChg>
        <pc:grpChg chg="del mod">
          <ac:chgData name="Usman Hashmi" userId="1586ae76-9757-4d64-bc5d-900d152efc38" providerId="ADAL" clId="{8F5DA638-E5D0-43B1-ADD0-8D8F1FDF06CB}" dt="2022-08-15T06:20:36.713" v="63"/>
          <ac:grpSpMkLst>
            <pc:docMk/>
            <pc:sldMk cId="429373606" sldId="291"/>
            <ac:grpSpMk id="13" creationId="{1D26F7E2-369F-440F-B771-949A2FFC0117}"/>
          </ac:grpSpMkLst>
        </pc:grpChg>
        <pc:grpChg chg="del mod">
          <ac:chgData name="Usman Hashmi" userId="1586ae76-9757-4d64-bc5d-900d152efc38" providerId="ADAL" clId="{8F5DA638-E5D0-43B1-ADD0-8D8F1FDF06CB}" dt="2022-08-15T06:23:12.994" v="87"/>
          <ac:grpSpMkLst>
            <pc:docMk/>
            <pc:sldMk cId="429373606" sldId="291"/>
            <ac:grpSpMk id="15" creationId="{BFD15853-2D13-438B-B9F1-FA51E241ACCA}"/>
          </ac:grpSpMkLst>
        </pc:grpChg>
        <pc:grpChg chg="del mod">
          <ac:chgData name="Usman Hashmi" userId="1586ae76-9757-4d64-bc5d-900d152efc38" providerId="ADAL" clId="{8F5DA638-E5D0-43B1-ADD0-8D8F1FDF06CB}" dt="2022-08-15T06:21:45.424" v="67"/>
          <ac:grpSpMkLst>
            <pc:docMk/>
            <pc:sldMk cId="429373606" sldId="291"/>
            <ac:grpSpMk id="17" creationId="{841BC992-7D2B-4CEE-8020-425919B0A971}"/>
          </ac:grpSpMkLst>
        </pc:grpChg>
        <pc:grpChg chg="del mod">
          <ac:chgData name="Usman Hashmi" userId="1586ae76-9757-4d64-bc5d-900d152efc38" providerId="ADAL" clId="{8F5DA638-E5D0-43B1-ADD0-8D8F1FDF06CB}" dt="2022-08-15T06:23:12.993" v="82"/>
          <ac:grpSpMkLst>
            <pc:docMk/>
            <pc:sldMk cId="429373606" sldId="291"/>
            <ac:grpSpMk id="19" creationId="{00EB950D-7947-4C3A-B6FD-A8311694512E}"/>
          </ac:grpSpMkLst>
        </pc:grpChg>
        <pc:grpChg chg="del mod">
          <ac:chgData name="Usman Hashmi" userId="1586ae76-9757-4d64-bc5d-900d152efc38" providerId="ADAL" clId="{8F5DA638-E5D0-43B1-ADD0-8D8F1FDF06CB}" dt="2022-08-15T06:23:12.995" v="89"/>
          <ac:grpSpMkLst>
            <pc:docMk/>
            <pc:sldMk cId="429373606" sldId="291"/>
            <ac:grpSpMk id="24" creationId="{67E355D0-1B13-4DC0-8B15-6E9EFFC0EBFE}"/>
          </ac:grpSpMkLst>
        </pc:grpChg>
        <pc:grpChg chg="del mod">
          <ac:chgData name="Usman Hashmi" userId="1586ae76-9757-4d64-bc5d-900d152efc38" providerId="ADAL" clId="{8F5DA638-E5D0-43B1-ADD0-8D8F1FDF06CB}" dt="2022-08-15T06:23:12.993" v="80"/>
          <ac:grpSpMkLst>
            <pc:docMk/>
            <pc:sldMk cId="429373606" sldId="291"/>
            <ac:grpSpMk id="28" creationId="{CCBB9225-0FA4-4A77-BE03-55E65C47D54D}"/>
          </ac:grpSpMkLst>
        </pc:grpChg>
        <pc:inkChg chg="add del">
          <ac:chgData name="Usman Hashmi" userId="1586ae76-9757-4d64-bc5d-900d152efc38" providerId="ADAL" clId="{8F5DA638-E5D0-43B1-ADD0-8D8F1FDF06CB}" dt="2022-08-15T06:18:42.474" v="53"/>
          <ac:inkMkLst>
            <pc:docMk/>
            <pc:sldMk cId="429373606" sldId="291"/>
            <ac:inkMk id="3" creationId="{EACE4B4B-87CB-414B-843A-D3E4BB99FA1F}"/>
          </ac:inkMkLst>
        </pc:inkChg>
        <pc:inkChg chg="add del">
          <ac:chgData name="Usman Hashmi" userId="1586ae76-9757-4d64-bc5d-900d152efc38" providerId="ADAL" clId="{8F5DA638-E5D0-43B1-ADD0-8D8F1FDF06CB}" dt="2022-08-15T06:18:42.474" v="52"/>
          <ac:inkMkLst>
            <pc:docMk/>
            <pc:sldMk cId="429373606" sldId="291"/>
            <ac:inkMk id="4" creationId="{5FD0DB41-73B6-4DB8-A758-F494CDAF3E3A}"/>
          </ac:inkMkLst>
        </pc:inkChg>
        <pc:inkChg chg="add del">
          <ac:chgData name="Usman Hashmi" userId="1586ae76-9757-4d64-bc5d-900d152efc38" providerId="ADAL" clId="{8F5DA638-E5D0-43B1-ADD0-8D8F1FDF06CB}" dt="2022-08-15T06:23:12.994" v="86"/>
          <ac:inkMkLst>
            <pc:docMk/>
            <pc:sldMk cId="429373606" sldId="291"/>
            <ac:inkMk id="5" creationId="{8E4B9F26-691F-4BFF-B329-D4FC8F2345F1}"/>
          </ac:inkMkLst>
        </pc:inkChg>
        <pc:inkChg chg="add del mod">
          <ac:chgData name="Usman Hashmi" userId="1586ae76-9757-4d64-bc5d-900d152efc38" providerId="ADAL" clId="{8F5DA638-E5D0-43B1-ADD0-8D8F1FDF06CB}" dt="2022-08-15T06:23:12.995" v="90"/>
          <ac:inkMkLst>
            <pc:docMk/>
            <pc:sldMk cId="429373606" sldId="291"/>
            <ac:inkMk id="6" creationId="{C4781F4A-2238-44E5-AF05-DFD93E7624FC}"/>
          </ac:inkMkLst>
        </pc:inkChg>
        <pc:inkChg chg="add del mod">
          <ac:chgData name="Usman Hashmi" userId="1586ae76-9757-4d64-bc5d-900d152efc38" providerId="ADAL" clId="{8F5DA638-E5D0-43B1-ADD0-8D8F1FDF06CB}" dt="2022-08-15T06:23:12.993" v="82"/>
          <ac:inkMkLst>
            <pc:docMk/>
            <pc:sldMk cId="429373606" sldId="291"/>
            <ac:inkMk id="7" creationId="{614F290C-9681-43C9-B34B-A23D9BCB9087}"/>
          </ac:inkMkLst>
        </pc:inkChg>
        <pc:inkChg chg="add del">
          <ac:chgData name="Usman Hashmi" userId="1586ae76-9757-4d64-bc5d-900d152efc38" providerId="ADAL" clId="{8F5DA638-E5D0-43B1-ADD0-8D8F1FDF06CB}" dt="2022-08-15T06:23:12.994" v="88"/>
          <ac:inkMkLst>
            <pc:docMk/>
            <pc:sldMk cId="429373606" sldId="291"/>
            <ac:inkMk id="10" creationId="{0B9FAA73-A30C-4656-A685-AE4537C6700A}"/>
          </ac:inkMkLst>
        </pc:inkChg>
        <pc:inkChg chg="add del mod">
          <ac:chgData name="Usman Hashmi" userId="1586ae76-9757-4d64-bc5d-900d152efc38" providerId="ADAL" clId="{8F5DA638-E5D0-43B1-ADD0-8D8F1FDF06CB}" dt="2022-08-15T06:23:12.995" v="92"/>
          <ac:inkMkLst>
            <pc:docMk/>
            <pc:sldMk cId="429373606" sldId="291"/>
            <ac:inkMk id="11" creationId="{E3D62DEB-6FCC-43CF-82EB-ECE6F28BFB78}"/>
          </ac:inkMkLst>
        </pc:inkChg>
        <pc:inkChg chg="add del mod">
          <ac:chgData name="Usman Hashmi" userId="1586ae76-9757-4d64-bc5d-900d152efc38" providerId="ADAL" clId="{8F5DA638-E5D0-43B1-ADD0-8D8F1FDF06CB}" dt="2022-08-15T06:23:12.994" v="85"/>
          <ac:inkMkLst>
            <pc:docMk/>
            <pc:sldMk cId="429373606" sldId="291"/>
            <ac:inkMk id="12" creationId="{7D57B7E4-91D0-4846-AAEF-03A9EB58D7EF}"/>
          </ac:inkMkLst>
        </pc:inkChg>
        <pc:inkChg chg="add del mod">
          <ac:chgData name="Usman Hashmi" userId="1586ae76-9757-4d64-bc5d-900d152efc38" providerId="ADAL" clId="{8F5DA638-E5D0-43B1-ADD0-8D8F1FDF06CB}" dt="2022-08-15T06:23:12.994" v="87"/>
          <ac:inkMkLst>
            <pc:docMk/>
            <pc:sldMk cId="429373606" sldId="291"/>
            <ac:inkMk id="14" creationId="{EDC96993-215A-4713-A56D-9C9C1DCD4664}"/>
          </ac:inkMkLst>
        </pc:inkChg>
        <pc:inkChg chg="add del mod">
          <ac:chgData name="Usman Hashmi" userId="1586ae76-9757-4d64-bc5d-900d152efc38" providerId="ADAL" clId="{8F5DA638-E5D0-43B1-ADD0-8D8F1FDF06CB}" dt="2022-08-15T06:23:12.993" v="81"/>
          <ac:inkMkLst>
            <pc:docMk/>
            <pc:sldMk cId="429373606" sldId="291"/>
            <ac:inkMk id="16" creationId="{14EA4456-6316-4084-97FF-E37474C202AF}"/>
          </ac:inkMkLst>
        </pc:inkChg>
        <pc:inkChg chg="add del mod">
          <ac:chgData name="Usman Hashmi" userId="1586ae76-9757-4d64-bc5d-900d152efc38" providerId="ADAL" clId="{8F5DA638-E5D0-43B1-ADD0-8D8F1FDF06CB}" dt="2022-08-15T06:23:12.992" v="78"/>
          <ac:inkMkLst>
            <pc:docMk/>
            <pc:sldMk cId="429373606" sldId="291"/>
            <ac:inkMk id="18" creationId="{4F82A4F5-6436-4859-960F-BD0AE99326C2}"/>
          </ac:inkMkLst>
        </pc:inkChg>
        <pc:inkChg chg="add del mod">
          <ac:chgData name="Usman Hashmi" userId="1586ae76-9757-4d64-bc5d-900d152efc38" providerId="ADAL" clId="{8F5DA638-E5D0-43B1-ADD0-8D8F1FDF06CB}" dt="2022-08-15T06:23:12.993" v="83"/>
          <ac:inkMkLst>
            <pc:docMk/>
            <pc:sldMk cId="429373606" sldId="291"/>
            <ac:inkMk id="20" creationId="{ED23A1B8-F1E4-4AD6-80FB-1CD9B9BCEA45}"/>
          </ac:inkMkLst>
        </pc:inkChg>
        <pc:inkChg chg="add del mod">
          <ac:chgData name="Usman Hashmi" userId="1586ae76-9757-4d64-bc5d-900d152efc38" providerId="ADAL" clId="{8F5DA638-E5D0-43B1-ADD0-8D8F1FDF06CB}" dt="2022-08-15T06:23:12.995" v="91"/>
          <ac:inkMkLst>
            <pc:docMk/>
            <pc:sldMk cId="429373606" sldId="291"/>
            <ac:inkMk id="21" creationId="{AFAE4097-A92F-4873-942B-DFF8C5BDA372}"/>
          </ac:inkMkLst>
        </pc:inkChg>
        <pc:inkChg chg="add del mod">
          <ac:chgData name="Usman Hashmi" userId="1586ae76-9757-4d64-bc5d-900d152efc38" providerId="ADAL" clId="{8F5DA638-E5D0-43B1-ADD0-8D8F1FDF06CB}" dt="2022-08-15T06:23:12.995" v="89"/>
          <ac:inkMkLst>
            <pc:docMk/>
            <pc:sldMk cId="429373606" sldId="291"/>
            <ac:inkMk id="22" creationId="{8E0C4C24-AE28-44F3-B7CB-24687B107046}"/>
          </ac:inkMkLst>
        </pc:inkChg>
        <pc:inkChg chg="add del mod">
          <ac:chgData name="Usman Hashmi" userId="1586ae76-9757-4d64-bc5d-900d152efc38" providerId="ADAL" clId="{8F5DA638-E5D0-43B1-ADD0-8D8F1FDF06CB}" dt="2022-08-15T06:23:12.992" v="77"/>
          <ac:inkMkLst>
            <pc:docMk/>
            <pc:sldMk cId="429373606" sldId="291"/>
            <ac:inkMk id="23" creationId="{AB1AAE5A-E0B9-4A24-B7E6-7D2D67CCE45D}"/>
          </ac:inkMkLst>
        </pc:inkChg>
        <pc:inkChg chg="add del mod">
          <ac:chgData name="Usman Hashmi" userId="1586ae76-9757-4d64-bc5d-900d152efc38" providerId="ADAL" clId="{8F5DA638-E5D0-43B1-ADD0-8D8F1FDF06CB}" dt="2022-08-15T06:23:12.994" v="84"/>
          <ac:inkMkLst>
            <pc:docMk/>
            <pc:sldMk cId="429373606" sldId="291"/>
            <ac:inkMk id="25" creationId="{A531D2DB-B7D2-4768-BDC1-9073F2A6520E}"/>
          </ac:inkMkLst>
        </pc:inkChg>
        <pc:inkChg chg="add del mod">
          <ac:chgData name="Usman Hashmi" userId="1586ae76-9757-4d64-bc5d-900d152efc38" providerId="ADAL" clId="{8F5DA638-E5D0-43B1-ADD0-8D8F1FDF06CB}" dt="2022-08-15T06:23:12.993" v="79"/>
          <ac:inkMkLst>
            <pc:docMk/>
            <pc:sldMk cId="429373606" sldId="291"/>
            <ac:inkMk id="26" creationId="{E49DA0F7-9883-4259-8209-ABC1ADD8BD3F}"/>
          </ac:inkMkLst>
        </pc:inkChg>
        <pc:inkChg chg="add del mod">
          <ac:chgData name="Usman Hashmi" userId="1586ae76-9757-4d64-bc5d-900d152efc38" providerId="ADAL" clId="{8F5DA638-E5D0-43B1-ADD0-8D8F1FDF06CB}" dt="2022-08-15T06:23:12.993" v="80"/>
          <ac:inkMkLst>
            <pc:docMk/>
            <pc:sldMk cId="429373606" sldId="291"/>
            <ac:inkMk id="27" creationId="{8889F8DA-69F0-4D42-9B10-AE373444F679}"/>
          </ac:inkMkLst>
        </pc:inkChg>
      </pc:sldChg>
      <pc:sldChg chg="addSp mod">
        <pc:chgData name="Usman Hashmi" userId="1586ae76-9757-4d64-bc5d-900d152efc38" providerId="ADAL" clId="{8F5DA638-E5D0-43B1-ADD0-8D8F1FDF06CB}" dt="2022-08-15T06:24:37.692" v="95" actId="9405"/>
        <pc:sldMkLst>
          <pc:docMk/>
          <pc:sldMk cId="2834605191" sldId="294"/>
        </pc:sldMkLst>
        <pc:inkChg chg="add">
          <ac:chgData name="Usman Hashmi" userId="1586ae76-9757-4d64-bc5d-900d152efc38" providerId="ADAL" clId="{8F5DA638-E5D0-43B1-ADD0-8D8F1FDF06CB}" dt="2022-08-15T06:24:20.604" v="93" actId="9405"/>
          <ac:inkMkLst>
            <pc:docMk/>
            <pc:sldMk cId="2834605191" sldId="294"/>
            <ac:inkMk id="5" creationId="{4FCA693C-4041-43CC-87D3-F16CB88721C6}"/>
          </ac:inkMkLst>
        </pc:inkChg>
        <pc:inkChg chg="add">
          <ac:chgData name="Usman Hashmi" userId="1586ae76-9757-4d64-bc5d-900d152efc38" providerId="ADAL" clId="{8F5DA638-E5D0-43B1-ADD0-8D8F1FDF06CB}" dt="2022-08-15T06:24:36.205" v="94" actId="9405"/>
          <ac:inkMkLst>
            <pc:docMk/>
            <pc:sldMk cId="2834605191" sldId="294"/>
            <ac:inkMk id="6" creationId="{0712F021-1FAF-4310-907A-FEA58464E23E}"/>
          </ac:inkMkLst>
        </pc:inkChg>
        <pc:inkChg chg="add">
          <ac:chgData name="Usman Hashmi" userId="1586ae76-9757-4d64-bc5d-900d152efc38" providerId="ADAL" clId="{8F5DA638-E5D0-43B1-ADD0-8D8F1FDF06CB}" dt="2022-08-15T06:24:37.692" v="95" actId="9405"/>
          <ac:inkMkLst>
            <pc:docMk/>
            <pc:sldMk cId="2834605191" sldId="294"/>
            <ac:inkMk id="7" creationId="{319A1079-FA38-4A7A-9909-FE4926526144}"/>
          </ac:inkMkLst>
        </pc:inkChg>
      </pc:sldChg>
      <pc:sldChg chg="addSp modSp mod">
        <pc:chgData name="Usman Hashmi" userId="1586ae76-9757-4d64-bc5d-900d152efc38" providerId="ADAL" clId="{8F5DA638-E5D0-43B1-ADD0-8D8F1FDF06CB}" dt="2022-08-15T06:26:04.003" v="98"/>
        <pc:sldMkLst>
          <pc:docMk/>
          <pc:sldMk cId="4288865662" sldId="295"/>
        </pc:sldMkLst>
        <pc:grpChg chg="mod">
          <ac:chgData name="Usman Hashmi" userId="1586ae76-9757-4d64-bc5d-900d152efc38" providerId="ADAL" clId="{8F5DA638-E5D0-43B1-ADD0-8D8F1FDF06CB}" dt="2022-08-15T06:26:04.003" v="98"/>
          <ac:grpSpMkLst>
            <pc:docMk/>
            <pc:sldMk cId="4288865662" sldId="295"/>
            <ac:grpSpMk id="7" creationId="{657F5694-6155-469C-80A1-7D142A2D45B0}"/>
          </ac:grpSpMkLst>
        </pc:grpChg>
        <pc:inkChg chg="add mod">
          <ac:chgData name="Usman Hashmi" userId="1586ae76-9757-4d64-bc5d-900d152efc38" providerId="ADAL" clId="{8F5DA638-E5D0-43B1-ADD0-8D8F1FDF06CB}" dt="2022-08-15T06:26:04.003" v="98"/>
          <ac:inkMkLst>
            <pc:docMk/>
            <pc:sldMk cId="4288865662" sldId="295"/>
            <ac:inkMk id="5" creationId="{5586479F-6B31-4403-9F66-5730C0FBD476}"/>
          </ac:inkMkLst>
        </pc:inkChg>
        <pc:inkChg chg="add mod">
          <ac:chgData name="Usman Hashmi" userId="1586ae76-9757-4d64-bc5d-900d152efc38" providerId="ADAL" clId="{8F5DA638-E5D0-43B1-ADD0-8D8F1FDF06CB}" dt="2022-08-15T06:26:04.003" v="98"/>
          <ac:inkMkLst>
            <pc:docMk/>
            <pc:sldMk cId="4288865662" sldId="295"/>
            <ac:inkMk id="6" creationId="{137BA911-DF89-4978-B3BF-DC83BD7E4C80}"/>
          </ac:inkMkLst>
        </pc:inkChg>
      </pc:sldChg>
      <pc:sldChg chg="addSp delSp modSp mod">
        <pc:chgData name="Usman Hashmi" userId="1586ae76-9757-4d64-bc5d-900d152efc38" providerId="ADAL" clId="{8F5DA638-E5D0-43B1-ADD0-8D8F1FDF06CB}" dt="2022-08-15T06:48:49.064" v="125" actId="14100"/>
        <pc:sldMkLst>
          <pc:docMk/>
          <pc:sldMk cId="1770836318" sldId="296"/>
        </pc:sldMkLst>
        <pc:spChg chg="mod">
          <ac:chgData name="Usman Hashmi" userId="1586ae76-9757-4d64-bc5d-900d152efc38" providerId="ADAL" clId="{8F5DA638-E5D0-43B1-ADD0-8D8F1FDF06CB}" dt="2022-08-15T06:48:49.064" v="125" actId="14100"/>
          <ac:spMkLst>
            <pc:docMk/>
            <pc:sldMk cId="1770836318" sldId="296"/>
            <ac:spMk id="3" creationId="{00000000-0000-0000-0000-000000000000}"/>
          </ac:spMkLst>
        </pc:spChg>
        <pc:grpChg chg="del mod">
          <ac:chgData name="Usman Hashmi" userId="1586ae76-9757-4d64-bc5d-900d152efc38" providerId="ADAL" clId="{8F5DA638-E5D0-43B1-ADD0-8D8F1FDF06CB}" dt="2022-08-15T06:26:30.042" v="104"/>
          <ac:grpSpMkLst>
            <pc:docMk/>
            <pc:sldMk cId="1770836318" sldId="296"/>
            <ac:grpSpMk id="7" creationId="{D14B067C-C9E6-4A2A-A40F-E654892DE7B5}"/>
          </ac:grpSpMkLst>
        </pc:grpChg>
        <pc:grpChg chg="del mod">
          <ac:chgData name="Usman Hashmi" userId="1586ae76-9757-4d64-bc5d-900d152efc38" providerId="ADAL" clId="{8F5DA638-E5D0-43B1-ADD0-8D8F1FDF06CB}" dt="2022-08-15T06:28:12.126" v="122"/>
          <ac:grpSpMkLst>
            <pc:docMk/>
            <pc:sldMk cId="1770836318" sldId="296"/>
            <ac:grpSpMk id="10" creationId="{3D5F83A3-17D6-41F1-AD99-C586E48B88F0}"/>
          </ac:grpSpMkLst>
        </pc:grpChg>
        <pc:grpChg chg="del mod">
          <ac:chgData name="Usman Hashmi" userId="1586ae76-9757-4d64-bc5d-900d152efc38" providerId="ADAL" clId="{8F5DA638-E5D0-43B1-ADD0-8D8F1FDF06CB}" dt="2022-08-15T06:28:12.124" v="116"/>
          <ac:grpSpMkLst>
            <pc:docMk/>
            <pc:sldMk cId="1770836318" sldId="296"/>
            <ac:grpSpMk id="15" creationId="{2E71CB09-F4CC-4573-A9AC-22ADF20A8FB7}"/>
          </ac:grpSpMkLst>
        </pc:grpChg>
        <pc:grpChg chg="del mod">
          <ac:chgData name="Usman Hashmi" userId="1586ae76-9757-4d64-bc5d-900d152efc38" providerId="ADAL" clId="{8F5DA638-E5D0-43B1-ADD0-8D8F1FDF06CB}" dt="2022-08-15T06:28:12.125" v="117"/>
          <ac:grpSpMkLst>
            <pc:docMk/>
            <pc:sldMk cId="1770836318" sldId="296"/>
            <ac:grpSpMk id="18" creationId="{322E1FE8-EA89-442B-8C44-3ACB8F3888AD}"/>
          </ac:grpSpMkLst>
        </pc:grpChg>
        <pc:inkChg chg="add del mod">
          <ac:chgData name="Usman Hashmi" userId="1586ae76-9757-4d64-bc5d-900d152efc38" providerId="ADAL" clId="{8F5DA638-E5D0-43B1-ADD0-8D8F1FDF06CB}" dt="2022-08-15T06:28:12.123" v="114"/>
          <ac:inkMkLst>
            <pc:docMk/>
            <pc:sldMk cId="1770836318" sldId="296"/>
            <ac:inkMk id="5" creationId="{376D2A9B-8114-406C-848D-70982A690A02}"/>
          </ac:inkMkLst>
        </pc:inkChg>
        <pc:inkChg chg="add mod">
          <ac:chgData name="Usman Hashmi" userId="1586ae76-9757-4d64-bc5d-900d152efc38" providerId="ADAL" clId="{8F5DA638-E5D0-43B1-ADD0-8D8F1FDF06CB}" dt="2022-08-15T06:28:12.126" v="122"/>
          <ac:inkMkLst>
            <pc:docMk/>
            <pc:sldMk cId="1770836318" sldId="296"/>
            <ac:inkMk id="6" creationId="{343809D2-465D-4495-B2AD-1E348843B148}"/>
          </ac:inkMkLst>
        </pc:inkChg>
        <pc:inkChg chg="add del mod">
          <ac:chgData name="Usman Hashmi" userId="1586ae76-9757-4d64-bc5d-900d152efc38" providerId="ADAL" clId="{8F5DA638-E5D0-43B1-ADD0-8D8F1FDF06CB}" dt="2022-08-15T06:28:12.126" v="122"/>
          <ac:inkMkLst>
            <pc:docMk/>
            <pc:sldMk cId="1770836318" sldId="296"/>
            <ac:inkMk id="8" creationId="{D12906BF-B9CA-4F67-8550-71106C22D25B}"/>
          </ac:inkMkLst>
        </pc:inkChg>
        <pc:inkChg chg="add del mod">
          <ac:chgData name="Usman Hashmi" userId="1586ae76-9757-4d64-bc5d-900d152efc38" providerId="ADAL" clId="{8F5DA638-E5D0-43B1-ADD0-8D8F1FDF06CB}" dt="2022-08-15T06:28:12.125" v="118"/>
          <ac:inkMkLst>
            <pc:docMk/>
            <pc:sldMk cId="1770836318" sldId="296"/>
            <ac:inkMk id="9" creationId="{170497F0-DFBD-43C2-8294-4475D4EEAA06}"/>
          </ac:inkMkLst>
        </pc:inkChg>
        <pc:inkChg chg="add del">
          <ac:chgData name="Usman Hashmi" userId="1586ae76-9757-4d64-bc5d-900d152efc38" providerId="ADAL" clId="{8F5DA638-E5D0-43B1-ADD0-8D8F1FDF06CB}" dt="2022-08-15T06:28:12.124" v="115"/>
          <ac:inkMkLst>
            <pc:docMk/>
            <pc:sldMk cId="1770836318" sldId="296"/>
            <ac:inkMk id="11" creationId="{E34BDF8D-1C3E-4514-9845-C20AB24817B1}"/>
          </ac:inkMkLst>
        </pc:inkChg>
        <pc:inkChg chg="add del">
          <ac:chgData name="Usman Hashmi" userId="1586ae76-9757-4d64-bc5d-900d152efc38" providerId="ADAL" clId="{8F5DA638-E5D0-43B1-ADD0-8D8F1FDF06CB}" dt="2022-08-15T06:28:12.125" v="120"/>
          <ac:inkMkLst>
            <pc:docMk/>
            <pc:sldMk cId="1770836318" sldId="296"/>
            <ac:inkMk id="12" creationId="{71CE4758-6BCC-4E30-9B24-E65322663134}"/>
          </ac:inkMkLst>
        </pc:inkChg>
        <pc:inkChg chg="add del mod">
          <ac:chgData name="Usman Hashmi" userId="1586ae76-9757-4d64-bc5d-900d152efc38" providerId="ADAL" clId="{8F5DA638-E5D0-43B1-ADD0-8D8F1FDF06CB}" dt="2022-08-15T06:28:12.124" v="116"/>
          <ac:inkMkLst>
            <pc:docMk/>
            <pc:sldMk cId="1770836318" sldId="296"/>
            <ac:inkMk id="13" creationId="{CEADED51-C04B-46C9-9970-7A820561AC76}"/>
          </ac:inkMkLst>
        </pc:inkChg>
        <pc:inkChg chg="add del mod">
          <ac:chgData name="Usman Hashmi" userId="1586ae76-9757-4d64-bc5d-900d152efc38" providerId="ADAL" clId="{8F5DA638-E5D0-43B1-ADD0-8D8F1FDF06CB}" dt="2022-08-15T06:28:12.126" v="121"/>
          <ac:inkMkLst>
            <pc:docMk/>
            <pc:sldMk cId="1770836318" sldId="296"/>
            <ac:inkMk id="14" creationId="{0338CF06-C720-4E13-8158-EEB3874FB872}"/>
          </ac:inkMkLst>
        </pc:inkChg>
        <pc:inkChg chg="add del mod">
          <ac:chgData name="Usman Hashmi" userId="1586ae76-9757-4d64-bc5d-900d152efc38" providerId="ADAL" clId="{8F5DA638-E5D0-43B1-ADD0-8D8F1FDF06CB}" dt="2022-08-15T06:28:12.125" v="119"/>
          <ac:inkMkLst>
            <pc:docMk/>
            <pc:sldMk cId="1770836318" sldId="296"/>
            <ac:inkMk id="16" creationId="{B1156BCC-D6EF-40CD-82A7-674619796179}"/>
          </ac:inkMkLst>
        </pc:inkChg>
        <pc:inkChg chg="add del mod">
          <ac:chgData name="Usman Hashmi" userId="1586ae76-9757-4d64-bc5d-900d152efc38" providerId="ADAL" clId="{8F5DA638-E5D0-43B1-ADD0-8D8F1FDF06CB}" dt="2022-08-15T06:28:12.125" v="117"/>
          <ac:inkMkLst>
            <pc:docMk/>
            <pc:sldMk cId="1770836318" sldId="296"/>
            <ac:inkMk id="17" creationId="{8E7AF2B6-8D0F-4B67-BAE7-3B9BEFF8C49E}"/>
          </ac:inkMkLst>
        </pc:inkChg>
        <pc:inkChg chg="add">
          <ac:chgData name="Usman Hashmi" userId="1586ae76-9757-4d64-bc5d-900d152efc38" providerId="ADAL" clId="{8F5DA638-E5D0-43B1-ADD0-8D8F1FDF06CB}" dt="2022-08-15T06:28:06.652" v="113" actId="9405"/>
          <ac:inkMkLst>
            <pc:docMk/>
            <pc:sldMk cId="1770836318" sldId="296"/>
            <ac:inkMk id="19" creationId="{45D6AD4D-CE4D-41D1-B0AC-FB81D073416B}"/>
          </ac:inkMkLst>
        </pc:inkChg>
        <pc:inkChg chg="add del">
          <ac:chgData name="Usman Hashmi" userId="1586ae76-9757-4d64-bc5d-900d152efc38" providerId="ADAL" clId="{8F5DA638-E5D0-43B1-ADD0-8D8F1FDF06CB}" dt="2022-08-15T06:30:05.417" v="124"/>
          <ac:inkMkLst>
            <pc:docMk/>
            <pc:sldMk cId="1770836318" sldId="296"/>
            <ac:inkMk id="20" creationId="{3A41DB70-196D-4E8F-AD6F-8158C365B2E5}"/>
          </ac:inkMkLst>
        </pc:inkChg>
      </pc:sldChg>
      <pc:sldChg chg="addSp delSp modSp mod">
        <pc:chgData name="Usman Hashmi" userId="1586ae76-9757-4d64-bc5d-900d152efc38" providerId="ADAL" clId="{8F5DA638-E5D0-43B1-ADD0-8D8F1FDF06CB}" dt="2022-08-15T07:29:38.689" v="236"/>
        <pc:sldMkLst>
          <pc:docMk/>
          <pc:sldMk cId="937515171" sldId="305"/>
        </pc:sldMkLst>
        <pc:spChg chg="mod">
          <ac:chgData name="Usman Hashmi" userId="1586ae76-9757-4d64-bc5d-900d152efc38" providerId="ADAL" clId="{8F5DA638-E5D0-43B1-ADD0-8D8F1FDF06CB}" dt="2022-08-15T07:29:31.310" v="234" actId="255"/>
          <ac:spMkLst>
            <pc:docMk/>
            <pc:sldMk cId="937515171" sldId="305"/>
            <ac:spMk id="3" creationId="{00000000-0000-0000-0000-000000000000}"/>
          </ac:spMkLst>
        </pc:spChg>
        <pc:grpChg chg="del mod">
          <ac:chgData name="Usman Hashmi" userId="1586ae76-9757-4d64-bc5d-900d152efc38" providerId="ADAL" clId="{8F5DA638-E5D0-43B1-ADD0-8D8F1FDF06CB}" dt="2022-08-15T07:16:42.832" v="134"/>
          <ac:grpSpMkLst>
            <pc:docMk/>
            <pc:sldMk cId="937515171" sldId="305"/>
            <ac:grpSpMk id="10" creationId="{50315F39-08FB-4335-9D41-807DFE35A565}"/>
          </ac:grpSpMkLst>
        </pc:grpChg>
        <pc:grpChg chg="del mod">
          <ac:chgData name="Usman Hashmi" userId="1586ae76-9757-4d64-bc5d-900d152efc38" providerId="ADAL" clId="{8F5DA638-E5D0-43B1-ADD0-8D8F1FDF06CB}" dt="2022-08-15T07:16:47.923" v="138"/>
          <ac:grpSpMkLst>
            <pc:docMk/>
            <pc:sldMk cId="937515171" sldId="305"/>
            <ac:grpSpMk id="13" creationId="{603C8FBD-4FC7-4500-AA44-BBD54ECDB374}"/>
          </ac:grpSpMkLst>
        </pc:grpChg>
        <pc:grpChg chg="del mod">
          <ac:chgData name="Usman Hashmi" userId="1586ae76-9757-4d64-bc5d-900d152efc38" providerId="ADAL" clId="{8F5DA638-E5D0-43B1-ADD0-8D8F1FDF06CB}" dt="2022-08-15T07:16:50.814" v="141"/>
          <ac:grpSpMkLst>
            <pc:docMk/>
            <pc:sldMk cId="937515171" sldId="305"/>
            <ac:grpSpMk id="17" creationId="{9B3540B6-25EE-4440-923B-9E2FF98A63B0}"/>
          </ac:grpSpMkLst>
        </pc:grpChg>
        <pc:grpChg chg="del mod">
          <ac:chgData name="Usman Hashmi" userId="1586ae76-9757-4d64-bc5d-900d152efc38" providerId="ADAL" clId="{8F5DA638-E5D0-43B1-ADD0-8D8F1FDF06CB}" dt="2022-08-15T07:16:52.567" v="143"/>
          <ac:grpSpMkLst>
            <pc:docMk/>
            <pc:sldMk cId="937515171" sldId="305"/>
            <ac:grpSpMk id="20" creationId="{14031578-D10B-44B4-B6AE-1E96DE616136}"/>
          </ac:grpSpMkLst>
        </pc:grpChg>
        <pc:grpChg chg="del mod">
          <ac:chgData name="Usman Hashmi" userId="1586ae76-9757-4d64-bc5d-900d152efc38" providerId="ADAL" clId="{8F5DA638-E5D0-43B1-ADD0-8D8F1FDF06CB}" dt="2022-08-15T07:16:57.664" v="147"/>
          <ac:grpSpMkLst>
            <pc:docMk/>
            <pc:sldMk cId="937515171" sldId="305"/>
            <ac:grpSpMk id="22" creationId="{60820DB6-052D-41C2-B0B1-BD05C0E53794}"/>
          </ac:grpSpMkLst>
        </pc:grpChg>
        <pc:grpChg chg="del mod">
          <ac:chgData name="Usman Hashmi" userId="1586ae76-9757-4d64-bc5d-900d152efc38" providerId="ADAL" clId="{8F5DA638-E5D0-43B1-ADD0-8D8F1FDF06CB}" dt="2022-08-15T07:17:08.748" v="153"/>
          <ac:grpSpMkLst>
            <pc:docMk/>
            <pc:sldMk cId="937515171" sldId="305"/>
            <ac:grpSpMk id="26" creationId="{588400B1-D75D-40B0-A308-EA3C89EF70DA}"/>
          </ac:grpSpMkLst>
        </pc:grpChg>
        <pc:grpChg chg="del mod">
          <ac:chgData name="Usman Hashmi" userId="1586ae76-9757-4d64-bc5d-900d152efc38" providerId="ADAL" clId="{8F5DA638-E5D0-43B1-ADD0-8D8F1FDF06CB}" dt="2022-08-15T07:17:11.568" v="157"/>
          <ac:grpSpMkLst>
            <pc:docMk/>
            <pc:sldMk cId="937515171" sldId="305"/>
            <ac:grpSpMk id="32" creationId="{FF563C55-A9E6-4B72-ADA2-711D492219FF}"/>
          </ac:grpSpMkLst>
        </pc:grpChg>
        <pc:grpChg chg="del mod">
          <ac:chgData name="Usman Hashmi" userId="1586ae76-9757-4d64-bc5d-900d152efc38" providerId="ADAL" clId="{8F5DA638-E5D0-43B1-ADD0-8D8F1FDF06CB}" dt="2022-08-15T07:17:35.860" v="160"/>
          <ac:grpSpMkLst>
            <pc:docMk/>
            <pc:sldMk cId="937515171" sldId="305"/>
            <ac:grpSpMk id="33" creationId="{EBBCDD6F-330C-4E5C-8F09-0F006A97A795}"/>
          </ac:grpSpMkLst>
        </pc:grpChg>
        <pc:grpChg chg="del mod">
          <ac:chgData name="Usman Hashmi" userId="1586ae76-9757-4d64-bc5d-900d152efc38" providerId="ADAL" clId="{8F5DA638-E5D0-43B1-ADD0-8D8F1FDF06CB}" dt="2022-08-15T07:19:05.419" v="201"/>
          <ac:grpSpMkLst>
            <pc:docMk/>
            <pc:sldMk cId="937515171" sldId="305"/>
            <ac:grpSpMk id="37" creationId="{E9B11930-A471-4287-B007-A341924F7719}"/>
          </ac:grpSpMkLst>
        </pc:grpChg>
        <pc:grpChg chg="del mod">
          <ac:chgData name="Usman Hashmi" userId="1586ae76-9757-4d64-bc5d-900d152efc38" providerId="ADAL" clId="{8F5DA638-E5D0-43B1-ADD0-8D8F1FDF06CB}" dt="2022-08-15T07:19:05.420" v="204"/>
          <ac:grpSpMkLst>
            <pc:docMk/>
            <pc:sldMk cId="937515171" sldId="305"/>
            <ac:grpSpMk id="40" creationId="{D3182C34-9B8A-46E9-9ACA-E6EB143559C9}"/>
          </ac:grpSpMkLst>
        </pc:grpChg>
        <pc:grpChg chg="del mod">
          <ac:chgData name="Usman Hashmi" userId="1586ae76-9757-4d64-bc5d-900d152efc38" providerId="ADAL" clId="{8F5DA638-E5D0-43B1-ADD0-8D8F1FDF06CB}" dt="2022-08-15T07:19:05.417" v="194"/>
          <ac:grpSpMkLst>
            <pc:docMk/>
            <pc:sldMk cId="937515171" sldId="305"/>
            <ac:grpSpMk id="45" creationId="{2B3BCE26-4BAF-4A14-A7CE-1F7E785955C8}"/>
          </ac:grpSpMkLst>
        </pc:grpChg>
        <pc:grpChg chg="del mod">
          <ac:chgData name="Usman Hashmi" userId="1586ae76-9757-4d64-bc5d-900d152efc38" providerId="ADAL" clId="{8F5DA638-E5D0-43B1-ADD0-8D8F1FDF06CB}" dt="2022-08-15T07:18:11.745" v="171"/>
          <ac:grpSpMkLst>
            <pc:docMk/>
            <pc:sldMk cId="937515171" sldId="305"/>
            <ac:grpSpMk id="48" creationId="{7869F83E-5985-41D2-8C1E-42074AF96264}"/>
          </ac:grpSpMkLst>
        </pc:grpChg>
        <pc:grpChg chg="del mod">
          <ac:chgData name="Usman Hashmi" userId="1586ae76-9757-4d64-bc5d-900d152efc38" providerId="ADAL" clId="{8F5DA638-E5D0-43B1-ADD0-8D8F1FDF06CB}" dt="2022-08-15T07:19:05.414" v="187"/>
          <ac:grpSpMkLst>
            <pc:docMk/>
            <pc:sldMk cId="937515171" sldId="305"/>
            <ac:grpSpMk id="51" creationId="{CC564DF1-2FB5-4F6B-90FF-859BEBABD5B5}"/>
          </ac:grpSpMkLst>
        </pc:grpChg>
        <pc:grpChg chg="del mod">
          <ac:chgData name="Usman Hashmi" userId="1586ae76-9757-4d64-bc5d-900d152efc38" providerId="ADAL" clId="{8F5DA638-E5D0-43B1-ADD0-8D8F1FDF06CB}" dt="2022-08-15T07:29:38.688" v="235"/>
          <ac:grpSpMkLst>
            <pc:docMk/>
            <pc:sldMk cId="937515171" sldId="305"/>
            <ac:grpSpMk id="65" creationId="{82936BFA-972D-465C-9974-ADDF0A564202}"/>
          </ac:grpSpMkLst>
        </pc:grpChg>
        <pc:inkChg chg="add del">
          <ac:chgData name="Usman Hashmi" userId="1586ae76-9757-4d64-bc5d-900d152efc38" providerId="ADAL" clId="{8F5DA638-E5D0-43B1-ADD0-8D8F1FDF06CB}" dt="2022-08-15T07:19:05.411" v="174"/>
          <ac:inkMkLst>
            <pc:docMk/>
            <pc:sldMk cId="937515171" sldId="305"/>
            <ac:inkMk id="5" creationId="{9BC460DE-7286-4222-9489-61A3BEB39A43}"/>
          </ac:inkMkLst>
        </pc:inkChg>
        <pc:inkChg chg="add del mod">
          <ac:chgData name="Usman Hashmi" userId="1586ae76-9757-4d64-bc5d-900d152efc38" providerId="ADAL" clId="{8F5DA638-E5D0-43B1-ADD0-8D8F1FDF06CB}" dt="2022-08-15T07:19:05.410" v="173"/>
          <ac:inkMkLst>
            <pc:docMk/>
            <pc:sldMk cId="937515171" sldId="305"/>
            <ac:inkMk id="6" creationId="{EAFB9633-196F-41F5-809D-E58A2BCDF015}"/>
          </ac:inkMkLst>
        </pc:inkChg>
        <pc:inkChg chg="add del mod">
          <ac:chgData name="Usman Hashmi" userId="1586ae76-9757-4d64-bc5d-900d152efc38" providerId="ADAL" clId="{8F5DA638-E5D0-43B1-ADD0-8D8F1FDF06CB}" dt="2022-08-15T07:19:05.411" v="175"/>
          <ac:inkMkLst>
            <pc:docMk/>
            <pc:sldMk cId="937515171" sldId="305"/>
            <ac:inkMk id="7" creationId="{1ABA708C-FB1A-4C78-B34E-9283F723A966}"/>
          </ac:inkMkLst>
        </pc:inkChg>
        <pc:inkChg chg="add del mod">
          <ac:chgData name="Usman Hashmi" userId="1586ae76-9757-4d64-bc5d-900d152efc38" providerId="ADAL" clId="{8F5DA638-E5D0-43B1-ADD0-8D8F1FDF06CB}" dt="2022-08-15T07:19:05.413" v="184"/>
          <ac:inkMkLst>
            <pc:docMk/>
            <pc:sldMk cId="937515171" sldId="305"/>
            <ac:inkMk id="8" creationId="{93EB03B2-0CF2-47EC-9C48-C3E8A26153B8}"/>
          </ac:inkMkLst>
        </pc:inkChg>
        <pc:inkChg chg="add del mod">
          <ac:chgData name="Usman Hashmi" userId="1586ae76-9757-4d64-bc5d-900d152efc38" providerId="ADAL" clId="{8F5DA638-E5D0-43B1-ADD0-8D8F1FDF06CB}" dt="2022-08-15T07:19:05.418" v="197"/>
          <ac:inkMkLst>
            <pc:docMk/>
            <pc:sldMk cId="937515171" sldId="305"/>
            <ac:inkMk id="9" creationId="{E75F7DC1-D67F-4F5C-989D-4F87B6B2C881}"/>
          </ac:inkMkLst>
        </pc:inkChg>
        <pc:inkChg chg="add del mod">
          <ac:chgData name="Usman Hashmi" userId="1586ae76-9757-4d64-bc5d-900d152efc38" providerId="ADAL" clId="{8F5DA638-E5D0-43B1-ADD0-8D8F1FDF06CB}" dt="2022-08-15T07:19:05.412" v="178"/>
          <ac:inkMkLst>
            <pc:docMk/>
            <pc:sldMk cId="937515171" sldId="305"/>
            <ac:inkMk id="11" creationId="{60416734-4B6D-42A0-990D-FC5441067749}"/>
          </ac:inkMkLst>
        </pc:inkChg>
        <pc:inkChg chg="add mod">
          <ac:chgData name="Usman Hashmi" userId="1586ae76-9757-4d64-bc5d-900d152efc38" providerId="ADAL" clId="{8F5DA638-E5D0-43B1-ADD0-8D8F1FDF06CB}" dt="2022-08-15T07:19:05.420" v="204"/>
          <ac:inkMkLst>
            <pc:docMk/>
            <pc:sldMk cId="937515171" sldId="305"/>
            <ac:inkMk id="12" creationId="{30D702D0-4A77-46A6-A6AB-41F8B24A3557}"/>
          </ac:inkMkLst>
        </pc:inkChg>
        <pc:inkChg chg="add del mod">
          <ac:chgData name="Usman Hashmi" userId="1586ae76-9757-4d64-bc5d-900d152efc38" providerId="ADAL" clId="{8F5DA638-E5D0-43B1-ADD0-8D8F1FDF06CB}" dt="2022-08-15T07:19:05.413" v="183"/>
          <ac:inkMkLst>
            <pc:docMk/>
            <pc:sldMk cId="937515171" sldId="305"/>
            <ac:inkMk id="14" creationId="{3E51CA29-A938-4545-8657-B141D787D504}"/>
          </ac:inkMkLst>
        </pc:inkChg>
        <pc:inkChg chg="add del mod">
          <ac:chgData name="Usman Hashmi" userId="1586ae76-9757-4d64-bc5d-900d152efc38" providerId="ADAL" clId="{8F5DA638-E5D0-43B1-ADD0-8D8F1FDF06CB}" dt="2022-08-15T07:19:05.412" v="180"/>
          <ac:inkMkLst>
            <pc:docMk/>
            <pc:sldMk cId="937515171" sldId="305"/>
            <ac:inkMk id="15" creationId="{0E1019B5-42DA-4D6F-BB04-9676536D8D4D}"/>
          </ac:inkMkLst>
        </pc:inkChg>
        <pc:inkChg chg="add del mod">
          <ac:chgData name="Usman Hashmi" userId="1586ae76-9757-4d64-bc5d-900d152efc38" providerId="ADAL" clId="{8F5DA638-E5D0-43B1-ADD0-8D8F1FDF06CB}" dt="2022-08-15T07:19:05.420" v="203"/>
          <ac:inkMkLst>
            <pc:docMk/>
            <pc:sldMk cId="937515171" sldId="305"/>
            <ac:inkMk id="16" creationId="{6671624C-6AFB-4C11-8A16-ED09887EDCE0}"/>
          </ac:inkMkLst>
        </pc:inkChg>
        <pc:inkChg chg="add del mod">
          <ac:chgData name="Usman Hashmi" userId="1586ae76-9757-4d64-bc5d-900d152efc38" providerId="ADAL" clId="{8F5DA638-E5D0-43B1-ADD0-8D8F1FDF06CB}" dt="2022-08-15T07:19:05.420" v="204"/>
          <ac:inkMkLst>
            <pc:docMk/>
            <pc:sldMk cId="937515171" sldId="305"/>
            <ac:inkMk id="18" creationId="{EE348DED-BD79-446E-93EB-3140F8639100}"/>
          </ac:inkMkLst>
        </pc:inkChg>
        <pc:inkChg chg="add del mod">
          <ac:chgData name="Usman Hashmi" userId="1586ae76-9757-4d64-bc5d-900d152efc38" providerId="ADAL" clId="{8F5DA638-E5D0-43B1-ADD0-8D8F1FDF06CB}" dt="2022-08-15T07:19:05.415" v="191"/>
          <ac:inkMkLst>
            <pc:docMk/>
            <pc:sldMk cId="937515171" sldId="305"/>
            <ac:inkMk id="19" creationId="{0443D043-FF31-4AE0-BEE9-38FA8124570A}"/>
          </ac:inkMkLst>
        </pc:inkChg>
        <pc:inkChg chg="add del mod">
          <ac:chgData name="Usman Hashmi" userId="1586ae76-9757-4d64-bc5d-900d152efc38" providerId="ADAL" clId="{8F5DA638-E5D0-43B1-ADD0-8D8F1FDF06CB}" dt="2022-08-15T07:19:05.415" v="189"/>
          <ac:inkMkLst>
            <pc:docMk/>
            <pc:sldMk cId="937515171" sldId="305"/>
            <ac:inkMk id="21" creationId="{F2B4A2D2-1ACC-43FD-8940-503D5067A31F}"/>
          </ac:inkMkLst>
        </pc:inkChg>
        <pc:inkChg chg="add del mod">
          <ac:chgData name="Usman Hashmi" userId="1586ae76-9757-4d64-bc5d-900d152efc38" providerId="ADAL" clId="{8F5DA638-E5D0-43B1-ADD0-8D8F1FDF06CB}" dt="2022-08-15T07:19:05.416" v="193"/>
          <ac:inkMkLst>
            <pc:docMk/>
            <pc:sldMk cId="937515171" sldId="305"/>
            <ac:inkMk id="23" creationId="{2E86C139-758B-4702-8996-5ECA213055DC}"/>
          </ac:inkMkLst>
        </pc:inkChg>
        <pc:inkChg chg="add del mod">
          <ac:chgData name="Usman Hashmi" userId="1586ae76-9757-4d64-bc5d-900d152efc38" providerId="ADAL" clId="{8F5DA638-E5D0-43B1-ADD0-8D8F1FDF06CB}" dt="2022-08-15T07:19:05.418" v="199"/>
          <ac:inkMkLst>
            <pc:docMk/>
            <pc:sldMk cId="937515171" sldId="305"/>
            <ac:inkMk id="24" creationId="{30373420-57BE-4364-BD35-900E0EED29B8}"/>
          </ac:inkMkLst>
        </pc:inkChg>
        <pc:inkChg chg="add del mod">
          <ac:chgData name="Usman Hashmi" userId="1586ae76-9757-4d64-bc5d-900d152efc38" providerId="ADAL" clId="{8F5DA638-E5D0-43B1-ADD0-8D8F1FDF06CB}" dt="2022-08-15T07:19:05.414" v="188"/>
          <ac:inkMkLst>
            <pc:docMk/>
            <pc:sldMk cId="937515171" sldId="305"/>
            <ac:inkMk id="25" creationId="{00B378C8-A886-4782-958E-99ECE0E7367C}"/>
          </ac:inkMkLst>
        </pc:inkChg>
        <pc:inkChg chg="add del mod">
          <ac:chgData name="Usman Hashmi" userId="1586ae76-9757-4d64-bc5d-900d152efc38" providerId="ADAL" clId="{8F5DA638-E5D0-43B1-ADD0-8D8F1FDF06CB}" dt="2022-08-15T07:19:05.416" v="192"/>
          <ac:inkMkLst>
            <pc:docMk/>
            <pc:sldMk cId="937515171" sldId="305"/>
            <ac:inkMk id="27" creationId="{6DA0E790-3394-49C6-A169-BAD8EBED8737}"/>
          </ac:inkMkLst>
        </pc:inkChg>
        <pc:inkChg chg="add del mod">
          <ac:chgData name="Usman Hashmi" userId="1586ae76-9757-4d64-bc5d-900d152efc38" providerId="ADAL" clId="{8F5DA638-E5D0-43B1-ADD0-8D8F1FDF06CB}" dt="2022-08-15T07:19:05.415" v="190"/>
          <ac:inkMkLst>
            <pc:docMk/>
            <pc:sldMk cId="937515171" sldId="305"/>
            <ac:inkMk id="28" creationId="{55E28EE4-C8A4-4ACC-8049-A01A865C978E}"/>
          </ac:inkMkLst>
        </pc:inkChg>
        <pc:inkChg chg="add del mod">
          <ac:chgData name="Usman Hashmi" userId="1586ae76-9757-4d64-bc5d-900d152efc38" providerId="ADAL" clId="{8F5DA638-E5D0-43B1-ADD0-8D8F1FDF06CB}" dt="2022-08-15T07:19:05.417" v="196"/>
          <ac:inkMkLst>
            <pc:docMk/>
            <pc:sldMk cId="937515171" sldId="305"/>
            <ac:inkMk id="29" creationId="{7A292BE3-EB23-4F8F-83E0-5D9586BC955A}"/>
          </ac:inkMkLst>
        </pc:inkChg>
        <pc:inkChg chg="add del mod">
          <ac:chgData name="Usman Hashmi" userId="1586ae76-9757-4d64-bc5d-900d152efc38" providerId="ADAL" clId="{8F5DA638-E5D0-43B1-ADD0-8D8F1FDF06CB}" dt="2022-08-15T07:19:05.419" v="202"/>
          <ac:inkMkLst>
            <pc:docMk/>
            <pc:sldMk cId="937515171" sldId="305"/>
            <ac:inkMk id="30" creationId="{A846845A-FEBA-4DCB-9098-77B033BFC164}"/>
          </ac:inkMkLst>
        </pc:inkChg>
        <pc:inkChg chg="add del mod">
          <ac:chgData name="Usman Hashmi" userId="1586ae76-9757-4d64-bc5d-900d152efc38" providerId="ADAL" clId="{8F5DA638-E5D0-43B1-ADD0-8D8F1FDF06CB}" dt="2022-08-15T07:19:05.411" v="176"/>
          <ac:inkMkLst>
            <pc:docMk/>
            <pc:sldMk cId="937515171" sldId="305"/>
            <ac:inkMk id="31" creationId="{CCEC8B99-68F9-44F0-A3DB-B2A2976E8373}"/>
          </ac:inkMkLst>
        </pc:inkChg>
        <pc:inkChg chg="add del mod">
          <ac:chgData name="Usman Hashmi" userId="1586ae76-9757-4d64-bc5d-900d152efc38" providerId="ADAL" clId="{8F5DA638-E5D0-43B1-ADD0-8D8F1FDF06CB}" dt="2022-08-15T07:19:05.419" v="201"/>
          <ac:inkMkLst>
            <pc:docMk/>
            <pc:sldMk cId="937515171" sldId="305"/>
            <ac:inkMk id="34" creationId="{4086C44D-0F00-47E4-AB75-81DFA00BD783}"/>
          </ac:inkMkLst>
        </pc:inkChg>
        <pc:inkChg chg="add del mod">
          <ac:chgData name="Usman Hashmi" userId="1586ae76-9757-4d64-bc5d-900d152efc38" providerId="ADAL" clId="{8F5DA638-E5D0-43B1-ADD0-8D8F1FDF06CB}" dt="2022-08-15T07:19:05.410" v="172"/>
          <ac:inkMkLst>
            <pc:docMk/>
            <pc:sldMk cId="937515171" sldId="305"/>
            <ac:inkMk id="35" creationId="{0846AD52-C2A5-4E37-9116-9B1417113B52}"/>
          </ac:inkMkLst>
        </pc:inkChg>
        <pc:inkChg chg="add del mod">
          <ac:chgData name="Usman Hashmi" userId="1586ae76-9757-4d64-bc5d-900d152efc38" providerId="ADAL" clId="{8F5DA638-E5D0-43B1-ADD0-8D8F1FDF06CB}" dt="2022-08-15T07:19:05.413" v="181"/>
          <ac:inkMkLst>
            <pc:docMk/>
            <pc:sldMk cId="937515171" sldId="305"/>
            <ac:inkMk id="36" creationId="{26D9B0C7-A0EA-4FA1-9758-FD7A5DD2A425}"/>
          </ac:inkMkLst>
        </pc:inkChg>
        <pc:inkChg chg="add del mod">
          <ac:chgData name="Usman Hashmi" userId="1586ae76-9757-4d64-bc5d-900d152efc38" providerId="ADAL" clId="{8F5DA638-E5D0-43B1-ADD0-8D8F1FDF06CB}" dt="2022-08-15T07:19:05.414" v="185"/>
          <ac:inkMkLst>
            <pc:docMk/>
            <pc:sldMk cId="937515171" sldId="305"/>
            <ac:inkMk id="38" creationId="{07DBFE81-6ECD-4C10-90B6-2E46E2370475}"/>
          </ac:inkMkLst>
        </pc:inkChg>
        <pc:inkChg chg="add del mod">
          <ac:chgData name="Usman Hashmi" userId="1586ae76-9757-4d64-bc5d-900d152efc38" providerId="ADAL" clId="{8F5DA638-E5D0-43B1-ADD0-8D8F1FDF06CB}" dt="2022-08-15T07:19:05.417" v="195"/>
          <ac:inkMkLst>
            <pc:docMk/>
            <pc:sldMk cId="937515171" sldId="305"/>
            <ac:inkMk id="39" creationId="{9B864E57-44D2-49F9-848F-5348ECC8CE4C}"/>
          </ac:inkMkLst>
        </pc:inkChg>
        <pc:inkChg chg="add del mod">
          <ac:chgData name="Usman Hashmi" userId="1586ae76-9757-4d64-bc5d-900d152efc38" providerId="ADAL" clId="{8F5DA638-E5D0-43B1-ADD0-8D8F1FDF06CB}" dt="2022-08-15T07:19:05.418" v="198"/>
          <ac:inkMkLst>
            <pc:docMk/>
            <pc:sldMk cId="937515171" sldId="305"/>
            <ac:inkMk id="41" creationId="{7F72D2C9-482D-4960-9CBC-9A40C17E2B27}"/>
          </ac:inkMkLst>
        </pc:inkChg>
        <pc:inkChg chg="add del mod">
          <ac:chgData name="Usman Hashmi" userId="1586ae76-9757-4d64-bc5d-900d152efc38" providerId="ADAL" clId="{8F5DA638-E5D0-43B1-ADD0-8D8F1FDF06CB}" dt="2022-08-15T07:19:05.412" v="179"/>
          <ac:inkMkLst>
            <pc:docMk/>
            <pc:sldMk cId="937515171" sldId="305"/>
            <ac:inkMk id="42" creationId="{D46767A2-B687-4EA5-BE8C-CA06AE58C302}"/>
          </ac:inkMkLst>
        </pc:inkChg>
        <pc:inkChg chg="add del mod">
          <ac:chgData name="Usman Hashmi" userId="1586ae76-9757-4d64-bc5d-900d152efc38" providerId="ADAL" clId="{8F5DA638-E5D0-43B1-ADD0-8D8F1FDF06CB}" dt="2022-08-15T07:19:05.414" v="186"/>
          <ac:inkMkLst>
            <pc:docMk/>
            <pc:sldMk cId="937515171" sldId="305"/>
            <ac:inkMk id="43" creationId="{0F60D689-CC53-40A0-8DB5-3581F5B86F9C}"/>
          </ac:inkMkLst>
        </pc:inkChg>
        <pc:inkChg chg="add del mod">
          <ac:chgData name="Usman Hashmi" userId="1586ae76-9757-4d64-bc5d-900d152efc38" providerId="ADAL" clId="{8F5DA638-E5D0-43B1-ADD0-8D8F1FDF06CB}" dt="2022-08-15T07:19:05.417" v="194"/>
          <ac:inkMkLst>
            <pc:docMk/>
            <pc:sldMk cId="937515171" sldId="305"/>
            <ac:inkMk id="44" creationId="{1569CAF5-19D6-4AB9-BAF5-BEF85462D742}"/>
          </ac:inkMkLst>
        </pc:inkChg>
        <pc:inkChg chg="add del mod">
          <ac:chgData name="Usman Hashmi" userId="1586ae76-9757-4d64-bc5d-900d152efc38" providerId="ADAL" clId="{8F5DA638-E5D0-43B1-ADD0-8D8F1FDF06CB}" dt="2022-08-15T07:19:05.413" v="182"/>
          <ac:inkMkLst>
            <pc:docMk/>
            <pc:sldMk cId="937515171" sldId="305"/>
            <ac:inkMk id="46" creationId="{BFAFD561-02BC-4CD5-82EE-F5B020B2D6BC}"/>
          </ac:inkMkLst>
        </pc:inkChg>
        <pc:inkChg chg="add del mod">
          <ac:chgData name="Usman Hashmi" userId="1586ae76-9757-4d64-bc5d-900d152efc38" providerId="ADAL" clId="{8F5DA638-E5D0-43B1-ADD0-8D8F1FDF06CB}" dt="2022-08-15T07:19:05.418" v="200"/>
          <ac:inkMkLst>
            <pc:docMk/>
            <pc:sldMk cId="937515171" sldId="305"/>
            <ac:inkMk id="47" creationId="{B18C5989-4840-40C1-AB9A-B463390ABBE3}"/>
          </ac:inkMkLst>
        </pc:inkChg>
        <pc:inkChg chg="add del mod">
          <ac:chgData name="Usman Hashmi" userId="1586ae76-9757-4d64-bc5d-900d152efc38" providerId="ADAL" clId="{8F5DA638-E5D0-43B1-ADD0-8D8F1FDF06CB}" dt="2022-08-15T07:19:05.414" v="187"/>
          <ac:inkMkLst>
            <pc:docMk/>
            <pc:sldMk cId="937515171" sldId="305"/>
            <ac:inkMk id="49" creationId="{FBCF06C9-A456-47C2-ABCC-7343ED223665}"/>
          </ac:inkMkLst>
        </pc:inkChg>
        <pc:inkChg chg="add del mod">
          <ac:chgData name="Usman Hashmi" userId="1586ae76-9757-4d64-bc5d-900d152efc38" providerId="ADAL" clId="{8F5DA638-E5D0-43B1-ADD0-8D8F1FDF06CB}" dt="2022-08-15T07:19:05.411" v="177"/>
          <ac:inkMkLst>
            <pc:docMk/>
            <pc:sldMk cId="937515171" sldId="305"/>
            <ac:inkMk id="50" creationId="{050DECEF-FEBA-43D0-B00C-0FD597230108}"/>
          </ac:inkMkLst>
        </pc:inkChg>
        <pc:inkChg chg="add del">
          <ac:chgData name="Usman Hashmi" userId="1586ae76-9757-4d64-bc5d-900d152efc38" providerId="ADAL" clId="{8F5DA638-E5D0-43B1-ADD0-8D8F1FDF06CB}" dt="2022-08-15T07:28:56.107" v="220"/>
          <ac:inkMkLst>
            <pc:docMk/>
            <pc:sldMk cId="937515171" sldId="305"/>
            <ac:inkMk id="52" creationId="{4A278D3C-BA2D-4603-944D-656532319060}"/>
          </ac:inkMkLst>
        </pc:inkChg>
        <pc:inkChg chg="add del">
          <ac:chgData name="Usman Hashmi" userId="1586ae76-9757-4d64-bc5d-900d152efc38" providerId="ADAL" clId="{8F5DA638-E5D0-43B1-ADD0-8D8F1FDF06CB}" dt="2022-08-15T07:28:56.108" v="223"/>
          <ac:inkMkLst>
            <pc:docMk/>
            <pc:sldMk cId="937515171" sldId="305"/>
            <ac:inkMk id="53" creationId="{8E244263-0294-4727-88AD-E97A4A345100}"/>
          </ac:inkMkLst>
        </pc:inkChg>
        <pc:inkChg chg="add del">
          <ac:chgData name="Usman Hashmi" userId="1586ae76-9757-4d64-bc5d-900d152efc38" providerId="ADAL" clId="{8F5DA638-E5D0-43B1-ADD0-8D8F1FDF06CB}" dt="2022-08-15T07:28:56.108" v="225"/>
          <ac:inkMkLst>
            <pc:docMk/>
            <pc:sldMk cId="937515171" sldId="305"/>
            <ac:inkMk id="54" creationId="{0B56F3DF-B620-422A-BC85-660F13B15F8F}"/>
          </ac:inkMkLst>
        </pc:inkChg>
        <pc:inkChg chg="add del">
          <ac:chgData name="Usman Hashmi" userId="1586ae76-9757-4d64-bc5d-900d152efc38" providerId="ADAL" clId="{8F5DA638-E5D0-43B1-ADD0-8D8F1FDF06CB}" dt="2022-08-15T07:28:56.108" v="222"/>
          <ac:inkMkLst>
            <pc:docMk/>
            <pc:sldMk cId="937515171" sldId="305"/>
            <ac:inkMk id="55" creationId="{6D875EA1-88CF-47AD-9A58-6B75EA39CF92}"/>
          </ac:inkMkLst>
        </pc:inkChg>
        <pc:inkChg chg="add del">
          <ac:chgData name="Usman Hashmi" userId="1586ae76-9757-4d64-bc5d-900d152efc38" providerId="ADAL" clId="{8F5DA638-E5D0-43B1-ADD0-8D8F1FDF06CB}" dt="2022-08-15T07:19:46.355" v="210" actId="9405"/>
          <ac:inkMkLst>
            <pc:docMk/>
            <pc:sldMk cId="937515171" sldId="305"/>
            <ac:inkMk id="56" creationId="{DB016D6C-EF88-404A-94D0-DA43B3B0082B}"/>
          </ac:inkMkLst>
        </pc:inkChg>
        <pc:inkChg chg="add del">
          <ac:chgData name="Usman Hashmi" userId="1586ae76-9757-4d64-bc5d-900d152efc38" providerId="ADAL" clId="{8F5DA638-E5D0-43B1-ADD0-8D8F1FDF06CB}" dt="2022-08-15T07:28:56.107" v="219"/>
          <ac:inkMkLst>
            <pc:docMk/>
            <pc:sldMk cId="937515171" sldId="305"/>
            <ac:inkMk id="57" creationId="{B31D0DAC-0D2A-4561-95FE-817DC7A04906}"/>
          </ac:inkMkLst>
        </pc:inkChg>
        <pc:inkChg chg="add del">
          <ac:chgData name="Usman Hashmi" userId="1586ae76-9757-4d64-bc5d-900d152efc38" providerId="ADAL" clId="{8F5DA638-E5D0-43B1-ADD0-8D8F1FDF06CB}" dt="2022-08-15T07:28:56.106" v="217"/>
          <ac:inkMkLst>
            <pc:docMk/>
            <pc:sldMk cId="937515171" sldId="305"/>
            <ac:inkMk id="58" creationId="{984EE66C-B81C-4830-85A8-BC5AFEB236F7}"/>
          </ac:inkMkLst>
        </pc:inkChg>
        <pc:inkChg chg="add del">
          <ac:chgData name="Usman Hashmi" userId="1586ae76-9757-4d64-bc5d-900d152efc38" providerId="ADAL" clId="{8F5DA638-E5D0-43B1-ADD0-8D8F1FDF06CB}" dt="2022-08-15T07:28:56.108" v="224"/>
          <ac:inkMkLst>
            <pc:docMk/>
            <pc:sldMk cId="937515171" sldId="305"/>
            <ac:inkMk id="59" creationId="{D964B57A-82FD-4D5A-B969-CCB4C816B284}"/>
          </ac:inkMkLst>
        </pc:inkChg>
        <pc:inkChg chg="add del">
          <ac:chgData name="Usman Hashmi" userId="1586ae76-9757-4d64-bc5d-900d152efc38" providerId="ADAL" clId="{8F5DA638-E5D0-43B1-ADD0-8D8F1FDF06CB}" dt="2022-08-15T07:28:56.107" v="218"/>
          <ac:inkMkLst>
            <pc:docMk/>
            <pc:sldMk cId="937515171" sldId="305"/>
            <ac:inkMk id="60" creationId="{CACE2EBC-BB9D-4C60-905F-30897B18B50A}"/>
          </ac:inkMkLst>
        </pc:inkChg>
        <pc:inkChg chg="add del">
          <ac:chgData name="Usman Hashmi" userId="1586ae76-9757-4d64-bc5d-900d152efc38" providerId="ADAL" clId="{8F5DA638-E5D0-43B1-ADD0-8D8F1FDF06CB}" dt="2022-08-15T07:28:56.108" v="226"/>
          <ac:inkMkLst>
            <pc:docMk/>
            <pc:sldMk cId="937515171" sldId="305"/>
            <ac:inkMk id="61" creationId="{15279913-8B7F-4388-A1B1-F9899E345E7F}"/>
          </ac:inkMkLst>
        </pc:inkChg>
        <pc:inkChg chg="add del">
          <ac:chgData name="Usman Hashmi" userId="1586ae76-9757-4d64-bc5d-900d152efc38" providerId="ADAL" clId="{8F5DA638-E5D0-43B1-ADD0-8D8F1FDF06CB}" dt="2022-08-15T07:28:56.107" v="221"/>
          <ac:inkMkLst>
            <pc:docMk/>
            <pc:sldMk cId="937515171" sldId="305"/>
            <ac:inkMk id="62" creationId="{6513C5DE-0550-4DA6-8334-8CE64D557AA0}"/>
          </ac:inkMkLst>
        </pc:inkChg>
        <pc:inkChg chg="add del mod">
          <ac:chgData name="Usman Hashmi" userId="1586ae76-9757-4d64-bc5d-900d152efc38" providerId="ADAL" clId="{8F5DA638-E5D0-43B1-ADD0-8D8F1FDF06CB}" dt="2022-08-15T07:29:38.689" v="236"/>
          <ac:inkMkLst>
            <pc:docMk/>
            <pc:sldMk cId="937515171" sldId="305"/>
            <ac:inkMk id="63" creationId="{9C4477AE-0A7F-4CB5-A706-B2DBCE25D71D}"/>
          </ac:inkMkLst>
        </pc:inkChg>
        <pc:inkChg chg="add del mod">
          <ac:chgData name="Usman Hashmi" userId="1586ae76-9757-4d64-bc5d-900d152efc38" providerId="ADAL" clId="{8F5DA638-E5D0-43B1-ADD0-8D8F1FDF06CB}" dt="2022-08-15T07:29:38.688" v="235"/>
          <ac:inkMkLst>
            <pc:docMk/>
            <pc:sldMk cId="937515171" sldId="305"/>
            <ac:inkMk id="64" creationId="{CD9FE365-AEEE-4F58-92F1-D631C5A1223B}"/>
          </ac:inkMkLst>
        </pc:inkChg>
        <pc:inkChg chg="add">
          <ac:chgData name="Usman Hashmi" userId="1586ae76-9757-4d64-bc5d-900d152efc38" providerId="ADAL" clId="{8F5DA638-E5D0-43B1-ADD0-8D8F1FDF06CB}" dt="2022-08-15T07:29:05.046" v="230" actId="9405"/>
          <ac:inkMkLst>
            <pc:docMk/>
            <pc:sldMk cId="937515171" sldId="305"/>
            <ac:inkMk id="66" creationId="{797B6C0C-51DF-46BB-B07F-0952B33A9899}"/>
          </ac:inkMkLst>
        </pc:inkChg>
        <pc:inkChg chg="add">
          <ac:chgData name="Usman Hashmi" userId="1586ae76-9757-4d64-bc5d-900d152efc38" providerId="ADAL" clId="{8F5DA638-E5D0-43B1-ADD0-8D8F1FDF06CB}" dt="2022-08-15T07:29:05.480" v="231" actId="9405"/>
          <ac:inkMkLst>
            <pc:docMk/>
            <pc:sldMk cId="937515171" sldId="305"/>
            <ac:inkMk id="67" creationId="{EC2D6957-58EE-47CB-87BD-E354A741277F}"/>
          </ac:inkMkLst>
        </pc:inkChg>
      </pc:sldChg>
    </pc:docChg>
  </pc:docChgLst>
  <pc:docChgLst>
    <pc:chgData name="Usman Hashmi" userId="1586ae76-9757-4d64-bc5d-900d152efc38" providerId="ADAL" clId="{32ADD0C1-1979-4EE2-B2CB-6D1AEA467E05}"/>
    <pc:docChg chg="undo custSel modSld">
      <pc:chgData name="Usman Hashmi" userId="1586ae76-9757-4d64-bc5d-900d152efc38" providerId="ADAL" clId="{32ADD0C1-1979-4EE2-B2CB-6D1AEA467E05}" dt="2022-11-17T13:46:21.648" v="403" actId="1076"/>
      <pc:docMkLst>
        <pc:docMk/>
      </pc:docMkLst>
      <pc:sldChg chg="addSp delSp modSp mod">
        <pc:chgData name="Usman Hashmi" userId="1586ae76-9757-4d64-bc5d-900d152efc38" providerId="ADAL" clId="{32ADD0C1-1979-4EE2-B2CB-6D1AEA467E05}" dt="2022-11-17T12:45:15.248" v="232"/>
        <pc:sldMkLst>
          <pc:docMk/>
          <pc:sldMk cId="2353183081" sldId="258"/>
        </pc:sldMkLst>
        <pc:grpChg chg="del mod">
          <ac:chgData name="Usman Hashmi" userId="1586ae76-9757-4d64-bc5d-900d152efc38" providerId="ADAL" clId="{32ADD0C1-1979-4EE2-B2CB-6D1AEA467E05}" dt="2022-11-17T12:34:53.823" v="8"/>
          <ac:grpSpMkLst>
            <pc:docMk/>
            <pc:sldMk cId="2353183081" sldId="258"/>
            <ac:grpSpMk id="14" creationId="{05885D32-6CCF-47F5-87EC-702793CB6B7C}"/>
          </ac:grpSpMkLst>
        </pc:grpChg>
        <pc:grpChg chg="del">
          <ac:chgData name="Usman Hashmi" userId="1586ae76-9757-4d64-bc5d-900d152efc38" providerId="ADAL" clId="{32ADD0C1-1979-4EE2-B2CB-6D1AEA467E05}" dt="2022-11-17T12:33:01.475" v="1" actId="478"/>
          <ac:grpSpMkLst>
            <pc:docMk/>
            <pc:sldMk cId="2353183081" sldId="258"/>
            <ac:grpSpMk id="18" creationId="{C1F7CD43-7C0E-4123-B3A3-63CE98ACE462}"/>
          </ac:grpSpMkLst>
        </pc:grpChg>
        <pc:grpChg chg="del mod">
          <ac:chgData name="Usman Hashmi" userId="1586ae76-9757-4d64-bc5d-900d152efc38" providerId="ADAL" clId="{32ADD0C1-1979-4EE2-B2CB-6D1AEA467E05}" dt="2022-11-17T12:34:55.172" v="10"/>
          <ac:grpSpMkLst>
            <pc:docMk/>
            <pc:sldMk cId="2353183081" sldId="258"/>
            <ac:grpSpMk id="23" creationId="{4E3005D0-EC4D-4071-BAB5-21A0AF655CB1}"/>
          </ac:grpSpMkLst>
        </pc:grpChg>
        <pc:grpChg chg="del mod">
          <ac:chgData name="Usman Hashmi" userId="1586ae76-9757-4d64-bc5d-900d152efc38" providerId="ADAL" clId="{32ADD0C1-1979-4EE2-B2CB-6D1AEA467E05}" dt="2022-11-17T12:34:57.234" v="13"/>
          <ac:grpSpMkLst>
            <pc:docMk/>
            <pc:sldMk cId="2353183081" sldId="258"/>
            <ac:grpSpMk id="27" creationId="{A7E34BD5-3E78-46C6-A0A4-1CEE37306F82}"/>
          </ac:grpSpMkLst>
        </pc:grpChg>
        <pc:grpChg chg="del mod">
          <ac:chgData name="Usman Hashmi" userId="1586ae76-9757-4d64-bc5d-900d152efc38" providerId="ADAL" clId="{32ADD0C1-1979-4EE2-B2CB-6D1AEA467E05}" dt="2022-11-17T12:35:08.772" v="20"/>
          <ac:grpSpMkLst>
            <pc:docMk/>
            <pc:sldMk cId="2353183081" sldId="258"/>
            <ac:grpSpMk id="37" creationId="{DE8165AF-1CC8-407B-8A80-A6317E61DB52}"/>
          </ac:grpSpMkLst>
        </pc:grpChg>
        <pc:grpChg chg="del">
          <ac:chgData name="Usman Hashmi" userId="1586ae76-9757-4d64-bc5d-900d152efc38" providerId="ADAL" clId="{32ADD0C1-1979-4EE2-B2CB-6D1AEA467E05}" dt="2022-11-17T12:32:57.794" v="0" actId="478"/>
          <ac:grpSpMkLst>
            <pc:docMk/>
            <pc:sldMk cId="2353183081" sldId="258"/>
            <ac:grpSpMk id="42" creationId="{A4C7CA64-B93D-4766-8DFF-0FC3B05900DE}"/>
          </ac:grpSpMkLst>
        </pc:grpChg>
        <pc:grpChg chg="del">
          <ac:chgData name="Usman Hashmi" userId="1586ae76-9757-4d64-bc5d-900d152efc38" providerId="ADAL" clId="{32ADD0C1-1979-4EE2-B2CB-6D1AEA467E05}" dt="2022-11-17T12:33:06.764" v="2" actId="478"/>
          <ac:grpSpMkLst>
            <pc:docMk/>
            <pc:sldMk cId="2353183081" sldId="258"/>
            <ac:grpSpMk id="45" creationId="{6BC99639-BBFF-44D2-A7B6-0410E68C1B8E}"/>
          </ac:grpSpMkLst>
        </pc:grpChg>
        <pc:grpChg chg="del">
          <ac:chgData name="Usman Hashmi" userId="1586ae76-9757-4d64-bc5d-900d152efc38" providerId="ADAL" clId="{32ADD0C1-1979-4EE2-B2CB-6D1AEA467E05}" dt="2022-11-17T12:33:06.764" v="2" actId="478"/>
          <ac:grpSpMkLst>
            <pc:docMk/>
            <pc:sldMk cId="2353183081" sldId="258"/>
            <ac:grpSpMk id="48" creationId="{DAED1034-D1A1-4BD4-A464-42E09CF57E82}"/>
          </ac:grpSpMkLst>
        </pc:grpChg>
        <pc:grpChg chg="del">
          <ac:chgData name="Usman Hashmi" userId="1586ae76-9757-4d64-bc5d-900d152efc38" providerId="ADAL" clId="{32ADD0C1-1979-4EE2-B2CB-6D1AEA467E05}" dt="2022-11-17T12:33:06.764" v="2" actId="478"/>
          <ac:grpSpMkLst>
            <pc:docMk/>
            <pc:sldMk cId="2353183081" sldId="258"/>
            <ac:grpSpMk id="52" creationId="{B8D6F65C-E7E3-4935-AC69-422865658E43}"/>
          </ac:grpSpMkLst>
        </pc:grpChg>
        <pc:grpChg chg="del mod">
          <ac:chgData name="Usman Hashmi" userId="1586ae76-9757-4d64-bc5d-900d152efc38" providerId="ADAL" clId="{32ADD0C1-1979-4EE2-B2CB-6D1AEA467E05}" dt="2022-11-17T12:36:03.043" v="31"/>
          <ac:grpSpMkLst>
            <pc:docMk/>
            <pc:sldMk cId="2353183081" sldId="258"/>
            <ac:grpSpMk id="59" creationId="{3526D782-5C45-41FB-BAE9-E4AFE76E5F8D}"/>
          </ac:grpSpMkLst>
        </pc:grpChg>
        <pc:grpChg chg="del mod">
          <ac:chgData name="Usman Hashmi" userId="1586ae76-9757-4d64-bc5d-900d152efc38" providerId="ADAL" clId="{32ADD0C1-1979-4EE2-B2CB-6D1AEA467E05}" dt="2022-11-17T12:36:03.043" v="31"/>
          <ac:grpSpMkLst>
            <pc:docMk/>
            <pc:sldMk cId="2353183081" sldId="258"/>
            <ac:grpSpMk id="4103" creationId="{C5B8C2EB-A044-45EF-97B4-F5260F5245EE}"/>
          </ac:grpSpMkLst>
        </pc:grpChg>
        <pc:grpChg chg="del mod">
          <ac:chgData name="Usman Hashmi" userId="1586ae76-9757-4d64-bc5d-900d152efc38" providerId="ADAL" clId="{32ADD0C1-1979-4EE2-B2CB-6D1AEA467E05}" dt="2022-11-17T12:36:05.013" v="35"/>
          <ac:grpSpMkLst>
            <pc:docMk/>
            <pc:sldMk cId="2353183081" sldId="258"/>
            <ac:grpSpMk id="4105" creationId="{3F92FF84-A3CA-4454-84F9-6D4DBE8564A2}"/>
          </ac:grpSpMkLst>
        </pc:grpChg>
        <pc:grpChg chg="del mod">
          <ac:chgData name="Usman Hashmi" userId="1586ae76-9757-4d64-bc5d-900d152efc38" providerId="ADAL" clId="{32ADD0C1-1979-4EE2-B2CB-6D1AEA467E05}" dt="2022-11-17T12:36:06.310" v="37"/>
          <ac:grpSpMkLst>
            <pc:docMk/>
            <pc:sldMk cId="2353183081" sldId="258"/>
            <ac:grpSpMk id="4109" creationId="{D26A2A4A-6288-429A-BDAF-5B781E410ECB}"/>
          </ac:grpSpMkLst>
        </pc:grpChg>
        <pc:grpChg chg="del mod">
          <ac:chgData name="Usman Hashmi" userId="1586ae76-9757-4d64-bc5d-900d152efc38" providerId="ADAL" clId="{32ADD0C1-1979-4EE2-B2CB-6D1AEA467E05}" dt="2022-11-17T12:38:05.823" v="82"/>
          <ac:grpSpMkLst>
            <pc:docMk/>
            <pc:sldMk cId="2353183081" sldId="258"/>
            <ac:grpSpMk id="4111" creationId="{CA027507-AC3D-4263-A961-360080D34E9A}"/>
          </ac:grpSpMkLst>
        </pc:grpChg>
        <pc:grpChg chg="del mod">
          <ac:chgData name="Usman Hashmi" userId="1586ae76-9757-4d64-bc5d-900d152efc38" providerId="ADAL" clId="{32ADD0C1-1979-4EE2-B2CB-6D1AEA467E05}" dt="2022-11-17T12:36:25.392" v="49"/>
          <ac:grpSpMkLst>
            <pc:docMk/>
            <pc:sldMk cId="2353183081" sldId="258"/>
            <ac:grpSpMk id="4115" creationId="{811D72D1-8E09-4F88-9415-02EF40D56528}"/>
          </ac:grpSpMkLst>
        </pc:grpChg>
        <pc:grpChg chg="del mod">
          <ac:chgData name="Usman Hashmi" userId="1586ae76-9757-4d64-bc5d-900d152efc38" providerId="ADAL" clId="{32ADD0C1-1979-4EE2-B2CB-6D1AEA467E05}" dt="2022-11-17T12:36:39.148" v="54"/>
          <ac:grpSpMkLst>
            <pc:docMk/>
            <pc:sldMk cId="2353183081" sldId="258"/>
            <ac:grpSpMk id="4123" creationId="{F0EEF3C3-B608-4E63-B73B-1618190612F6}"/>
          </ac:grpSpMkLst>
        </pc:grpChg>
        <pc:grpChg chg="del mod">
          <ac:chgData name="Usman Hashmi" userId="1586ae76-9757-4d64-bc5d-900d152efc38" providerId="ADAL" clId="{32ADD0C1-1979-4EE2-B2CB-6D1AEA467E05}" dt="2022-11-17T12:36:38.166" v="52"/>
          <ac:grpSpMkLst>
            <pc:docMk/>
            <pc:sldMk cId="2353183081" sldId="258"/>
            <ac:grpSpMk id="4124" creationId="{80CF04A0-0EE6-4671-8F00-08A763B314F8}"/>
          </ac:grpSpMkLst>
        </pc:grpChg>
        <pc:grpChg chg="del mod">
          <ac:chgData name="Usman Hashmi" userId="1586ae76-9757-4d64-bc5d-900d152efc38" providerId="ADAL" clId="{32ADD0C1-1979-4EE2-B2CB-6D1AEA467E05}" dt="2022-11-17T12:36:39.148" v="54"/>
          <ac:grpSpMkLst>
            <pc:docMk/>
            <pc:sldMk cId="2353183081" sldId="258"/>
            <ac:grpSpMk id="4127" creationId="{10886C9D-628C-4F60-8135-D77D3AD68EBF}"/>
          </ac:grpSpMkLst>
        </pc:grpChg>
        <pc:grpChg chg="del mod">
          <ac:chgData name="Usman Hashmi" userId="1586ae76-9757-4d64-bc5d-900d152efc38" providerId="ADAL" clId="{32ADD0C1-1979-4EE2-B2CB-6D1AEA467E05}" dt="2022-11-17T12:36:40.599" v="57"/>
          <ac:grpSpMkLst>
            <pc:docMk/>
            <pc:sldMk cId="2353183081" sldId="258"/>
            <ac:grpSpMk id="4129" creationId="{B052F247-1629-4F18-A41F-A3CD4E8D63FA}"/>
          </ac:grpSpMkLst>
        </pc:grpChg>
        <pc:grpChg chg="del mod">
          <ac:chgData name="Usman Hashmi" userId="1586ae76-9757-4d64-bc5d-900d152efc38" providerId="ADAL" clId="{32ADD0C1-1979-4EE2-B2CB-6D1AEA467E05}" dt="2022-11-17T12:36:42.899" v="60"/>
          <ac:grpSpMkLst>
            <pc:docMk/>
            <pc:sldMk cId="2353183081" sldId="258"/>
            <ac:grpSpMk id="4132" creationId="{28607FF6-6D55-432D-B6B2-73A4FEDE8E45}"/>
          </ac:grpSpMkLst>
        </pc:grpChg>
        <pc:grpChg chg="del mod">
          <ac:chgData name="Usman Hashmi" userId="1586ae76-9757-4d64-bc5d-900d152efc38" providerId="ADAL" clId="{32ADD0C1-1979-4EE2-B2CB-6D1AEA467E05}" dt="2022-11-17T12:36:46.581" v="62"/>
          <ac:grpSpMkLst>
            <pc:docMk/>
            <pc:sldMk cId="2353183081" sldId="258"/>
            <ac:grpSpMk id="4135" creationId="{C4D54C44-5495-4F06-8814-74E244607D4B}"/>
          </ac:grpSpMkLst>
        </pc:grpChg>
        <pc:grpChg chg="del mod">
          <ac:chgData name="Usman Hashmi" userId="1586ae76-9757-4d64-bc5d-900d152efc38" providerId="ADAL" clId="{32ADD0C1-1979-4EE2-B2CB-6D1AEA467E05}" dt="2022-11-17T12:36:49.321" v="64"/>
          <ac:grpSpMkLst>
            <pc:docMk/>
            <pc:sldMk cId="2353183081" sldId="258"/>
            <ac:grpSpMk id="4137" creationId="{EE158D0A-D5FF-4C96-9886-8C2E4F5F4B9C}"/>
          </ac:grpSpMkLst>
        </pc:grpChg>
        <pc:grpChg chg="del mod">
          <ac:chgData name="Usman Hashmi" userId="1586ae76-9757-4d64-bc5d-900d152efc38" providerId="ADAL" clId="{32ADD0C1-1979-4EE2-B2CB-6D1AEA467E05}" dt="2022-11-17T12:37:05.095" v="68"/>
          <ac:grpSpMkLst>
            <pc:docMk/>
            <pc:sldMk cId="2353183081" sldId="258"/>
            <ac:grpSpMk id="4139" creationId="{CA7829FD-5D56-4EF3-AAE1-0DA960777C41}"/>
          </ac:grpSpMkLst>
        </pc:grpChg>
        <pc:grpChg chg="del mod">
          <ac:chgData name="Usman Hashmi" userId="1586ae76-9757-4d64-bc5d-900d152efc38" providerId="ADAL" clId="{32ADD0C1-1979-4EE2-B2CB-6D1AEA467E05}" dt="2022-11-17T12:37:06.479" v="70"/>
          <ac:grpSpMkLst>
            <pc:docMk/>
            <pc:sldMk cId="2353183081" sldId="258"/>
            <ac:grpSpMk id="4143" creationId="{7A06170A-38A2-4783-B1C4-B3C640B9386E}"/>
          </ac:grpSpMkLst>
        </pc:grpChg>
        <pc:grpChg chg="del mod">
          <ac:chgData name="Usman Hashmi" userId="1586ae76-9757-4d64-bc5d-900d152efc38" providerId="ADAL" clId="{32ADD0C1-1979-4EE2-B2CB-6D1AEA467E05}" dt="2022-11-17T12:37:12.167" v="72"/>
          <ac:grpSpMkLst>
            <pc:docMk/>
            <pc:sldMk cId="2353183081" sldId="258"/>
            <ac:grpSpMk id="4145" creationId="{AB3E590B-EC57-4B92-A99A-FB824C7030A0}"/>
          </ac:grpSpMkLst>
        </pc:grpChg>
        <pc:grpChg chg="del mod">
          <ac:chgData name="Usman Hashmi" userId="1586ae76-9757-4d64-bc5d-900d152efc38" providerId="ADAL" clId="{32ADD0C1-1979-4EE2-B2CB-6D1AEA467E05}" dt="2022-11-17T12:37:15.597" v="77"/>
          <ac:grpSpMkLst>
            <pc:docMk/>
            <pc:sldMk cId="2353183081" sldId="258"/>
            <ac:grpSpMk id="4147" creationId="{4DB73AF4-A539-4E27-89AD-4E8B73E63D0A}"/>
          </ac:grpSpMkLst>
        </pc:grpChg>
        <pc:grpChg chg="del mod">
          <ac:chgData name="Usman Hashmi" userId="1586ae76-9757-4d64-bc5d-900d152efc38" providerId="ADAL" clId="{32ADD0C1-1979-4EE2-B2CB-6D1AEA467E05}" dt="2022-11-17T12:38:05.823" v="82"/>
          <ac:grpSpMkLst>
            <pc:docMk/>
            <pc:sldMk cId="2353183081" sldId="258"/>
            <ac:grpSpMk id="4152" creationId="{A7571EE3-ED35-470A-A4D0-3B80A1ABF231}"/>
          </ac:grpSpMkLst>
        </pc:grpChg>
        <pc:grpChg chg="del mod">
          <ac:chgData name="Usman Hashmi" userId="1586ae76-9757-4d64-bc5d-900d152efc38" providerId="ADAL" clId="{32ADD0C1-1979-4EE2-B2CB-6D1AEA467E05}" dt="2022-11-17T12:38:24.152" v="85"/>
          <ac:grpSpMkLst>
            <pc:docMk/>
            <pc:sldMk cId="2353183081" sldId="258"/>
            <ac:grpSpMk id="4157" creationId="{91A53E25-A8ED-49B1-AF5E-4C998E8B875A}"/>
          </ac:grpSpMkLst>
        </pc:grpChg>
        <pc:grpChg chg="del mod">
          <ac:chgData name="Usman Hashmi" userId="1586ae76-9757-4d64-bc5d-900d152efc38" providerId="ADAL" clId="{32ADD0C1-1979-4EE2-B2CB-6D1AEA467E05}" dt="2022-11-17T12:45:15.241" v="209"/>
          <ac:grpSpMkLst>
            <pc:docMk/>
            <pc:sldMk cId="2353183081" sldId="258"/>
            <ac:grpSpMk id="4160" creationId="{10DEAB3F-D0AB-45E4-A0BC-1705378E010F}"/>
          </ac:grpSpMkLst>
        </pc:grpChg>
        <pc:grpChg chg="del mod">
          <ac:chgData name="Usman Hashmi" userId="1586ae76-9757-4d64-bc5d-900d152efc38" providerId="ADAL" clId="{32ADD0C1-1979-4EE2-B2CB-6D1AEA467E05}" dt="2022-11-17T12:41:16.535" v="151"/>
          <ac:grpSpMkLst>
            <pc:docMk/>
            <pc:sldMk cId="2353183081" sldId="258"/>
            <ac:grpSpMk id="4166" creationId="{20F0EFDE-A2A1-4FB3-A261-90E78E66220B}"/>
          </ac:grpSpMkLst>
        </pc:grpChg>
        <pc:grpChg chg="del mod">
          <ac:chgData name="Usman Hashmi" userId="1586ae76-9757-4d64-bc5d-900d152efc38" providerId="ADAL" clId="{32ADD0C1-1979-4EE2-B2CB-6D1AEA467E05}" dt="2022-11-17T12:43:41.809" v="183"/>
          <ac:grpSpMkLst>
            <pc:docMk/>
            <pc:sldMk cId="2353183081" sldId="258"/>
            <ac:grpSpMk id="4169" creationId="{402D953F-C53E-420D-9A0D-A66525CBC804}"/>
          </ac:grpSpMkLst>
        </pc:grpChg>
        <pc:grpChg chg="del mod">
          <ac:chgData name="Usman Hashmi" userId="1586ae76-9757-4d64-bc5d-900d152efc38" providerId="ADAL" clId="{32ADD0C1-1979-4EE2-B2CB-6D1AEA467E05}" dt="2022-11-17T12:43:41.809" v="183"/>
          <ac:grpSpMkLst>
            <pc:docMk/>
            <pc:sldMk cId="2353183081" sldId="258"/>
            <ac:grpSpMk id="4173" creationId="{EA6A3B61-A5B1-41EA-80A0-A1BDC4399128}"/>
          </ac:grpSpMkLst>
        </pc:grpChg>
        <pc:grpChg chg="del mod">
          <ac:chgData name="Usman Hashmi" userId="1586ae76-9757-4d64-bc5d-900d152efc38" providerId="ADAL" clId="{32ADD0C1-1979-4EE2-B2CB-6D1AEA467E05}" dt="2022-11-17T12:45:15.242" v="214"/>
          <ac:grpSpMkLst>
            <pc:docMk/>
            <pc:sldMk cId="2353183081" sldId="258"/>
            <ac:grpSpMk id="4179" creationId="{865B2354-66A0-4C7E-A19F-7BF5CB9C7633}"/>
          </ac:grpSpMkLst>
        </pc:grpChg>
        <pc:grpChg chg="del mod">
          <ac:chgData name="Usman Hashmi" userId="1586ae76-9757-4d64-bc5d-900d152efc38" providerId="ADAL" clId="{32ADD0C1-1979-4EE2-B2CB-6D1AEA467E05}" dt="2022-11-17T12:43:48.070" v="186"/>
          <ac:grpSpMkLst>
            <pc:docMk/>
            <pc:sldMk cId="2353183081" sldId="258"/>
            <ac:grpSpMk id="4180" creationId="{6DC5843E-96FE-4F5B-AFC9-0A9CAD743453}"/>
          </ac:grpSpMkLst>
        </pc:grpChg>
        <pc:grpChg chg="del mod">
          <ac:chgData name="Usman Hashmi" userId="1586ae76-9757-4d64-bc5d-900d152efc38" providerId="ADAL" clId="{32ADD0C1-1979-4EE2-B2CB-6D1AEA467E05}" dt="2022-11-17T12:42:43.307" v="170"/>
          <ac:grpSpMkLst>
            <pc:docMk/>
            <pc:sldMk cId="2353183081" sldId="258"/>
            <ac:grpSpMk id="4187" creationId="{4E2CFB46-19E4-4493-A85B-F161B741B829}"/>
          </ac:grpSpMkLst>
        </pc:grpChg>
        <pc:grpChg chg="del mod">
          <ac:chgData name="Usman Hashmi" userId="1586ae76-9757-4d64-bc5d-900d152efc38" providerId="ADAL" clId="{32ADD0C1-1979-4EE2-B2CB-6D1AEA467E05}" dt="2022-11-17T12:43:18.756" v="178"/>
          <ac:grpSpMkLst>
            <pc:docMk/>
            <pc:sldMk cId="2353183081" sldId="258"/>
            <ac:grpSpMk id="4189" creationId="{19D5D62F-857F-4D01-BDCC-AC639FE54145}"/>
          </ac:grpSpMkLst>
        </pc:grpChg>
        <pc:grpChg chg="del mod">
          <ac:chgData name="Usman Hashmi" userId="1586ae76-9757-4d64-bc5d-900d152efc38" providerId="ADAL" clId="{32ADD0C1-1979-4EE2-B2CB-6D1AEA467E05}" dt="2022-11-17T12:43:18.756" v="178"/>
          <ac:grpSpMkLst>
            <pc:docMk/>
            <pc:sldMk cId="2353183081" sldId="258"/>
            <ac:grpSpMk id="4194" creationId="{1615020E-ADB9-48FB-B1D5-BA8D15826BF4}"/>
          </ac:grpSpMkLst>
        </pc:grpChg>
        <pc:grpChg chg="del mod">
          <ac:chgData name="Usman Hashmi" userId="1586ae76-9757-4d64-bc5d-900d152efc38" providerId="ADAL" clId="{32ADD0C1-1979-4EE2-B2CB-6D1AEA467E05}" dt="2022-11-17T12:43:41.809" v="183"/>
          <ac:grpSpMkLst>
            <pc:docMk/>
            <pc:sldMk cId="2353183081" sldId="258"/>
            <ac:grpSpMk id="4197" creationId="{8A174948-92ED-4F22-9E9A-69D36C27E5C4}"/>
          </ac:grpSpMkLst>
        </pc:grpChg>
        <pc:grpChg chg="del mod">
          <ac:chgData name="Usman Hashmi" userId="1586ae76-9757-4d64-bc5d-900d152efc38" providerId="ADAL" clId="{32ADD0C1-1979-4EE2-B2CB-6D1AEA467E05}" dt="2022-11-17T12:43:41.809" v="183"/>
          <ac:grpSpMkLst>
            <pc:docMk/>
            <pc:sldMk cId="2353183081" sldId="258"/>
            <ac:grpSpMk id="4200" creationId="{CAAB58BB-1EEE-4A44-89A0-A03327F32F39}"/>
          </ac:grpSpMkLst>
        </pc:grpChg>
        <pc:grpChg chg="del mod">
          <ac:chgData name="Usman Hashmi" userId="1586ae76-9757-4d64-bc5d-900d152efc38" providerId="ADAL" clId="{32ADD0C1-1979-4EE2-B2CB-6D1AEA467E05}" dt="2022-11-17T12:45:15.247" v="230"/>
          <ac:grpSpMkLst>
            <pc:docMk/>
            <pc:sldMk cId="2353183081" sldId="258"/>
            <ac:grpSpMk id="4202" creationId="{37086D42-93C2-45FE-9678-AC15A9D67786}"/>
          </ac:grpSpMkLst>
        </pc:grpChg>
        <pc:grpChg chg="del mod">
          <ac:chgData name="Usman Hashmi" userId="1586ae76-9757-4d64-bc5d-900d152efc38" providerId="ADAL" clId="{32ADD0C1-1979-4EE2-B2CB-6D1AEA467E05}" dt="2022-11-17T12:43:49.028" v="188"/>
          <ac:grpSpMkLst>
            <pc:docMk/>
            <pc:sldMk cId="2353183081" sldId="258"/>
            <ac:grpSpMk id="4205" creationId="{5B639F0B-9139-438D-891C-EF9BF4A876EB}"/>
          </ac:grpSpMkLst>
        </pc:grpChg>
        <pc:grpChg chg="del mod">
          <ac:chgData name="Usman Hashmi" userId="1586ae76-9757-4d64-bc5d-900d152efc38" providerId="ADAL" clId="{32ADD0C1-1979-4EE2-B2CB-6D1AEA467E05}" dt="2022-11-17T12:45:15.247" v="229"/>
          <ac:grpSpMkLst>
            <pc:docMk/>
            <pc:sldMk cId="2353183081" sldId="258"/>
            <ac:grpSpMk id="4207" creationId="{15CC4226-97AF-4312-BAED-A2466B080087}"/>
          </ac:grpSpMkLst>
        </pc:grpChg>
        <pc:grpChg chg="del mod">
          <ac:chgData name="Usman Hashmi" userId="1586ae76-9757-4d64-bc5d-900d152efc38" providerId="ADAL" clId="{32ADD0C1-1979-4EE2-B2CB-6D1AEA467E05}" dt="2022-11-17T12:43:58.729" v="194"/>
          <ac:grpSpMkLst>
            <pc:docMk/>
            <pc:sldMk cId="2353183081" sldId="258"/>
            <ac:grpSpMk id="4211" creationId="{EB736D6F-3302-464C-89FA-30C582A38056}"/>
          </ac:grpSpMkLst>
        </pc:grpChg>
        <pc:grpChg chg="del mod">
          <ac:chgData name="Usman Hashmi" userId="1586ae76-9757-4d64-bc5d-900d152efc38" providerId="ADAL" clId="{32ADD0C1-1979-4EE2-B2CB-6D1AEA467E05}" dt="2022-11-17T12:45:15.244" v="221"/>
          <ac:grpSpMkLst>
            <pc:docMk/>
            <pc:sldMk cId="2353183081" sldId="258"/>
            <ac:grpSpMk id="4213" creationId="{E0DA17B7-B566-405E-80DC-9701B68A613A}"/>
          </ac:grpSpMkLst>
        </pc:grpChg>
        <pc:inkChg chg="del">
          <ac:chgData name="Usman Hashmi" userId="1586ae76-9757-4d64-bc5d-900d152efc38" providerId="ADAL" clId="{32ADD0C1-1979-4EE2-B2CB-6D1AEA467E05}" dt="2022-11-17T12:33:06.764" v="2" actId="478"/>
          <ac:inkMkLst>
            <pc:docMk/>
            <pc:sldMk cId="2353183081" sldId="258"/>
            <ac:inkMk id="2" creationId="{438A8628-7C0E-4399-A52B-934E91BD8E2E}"/>
          </ac:inkMkLst>
        </pc:inkChg>
        <pc:inkChg chg="add del mod">
          <ac:chgData name="Usman Hashmi" userId="1586ae76-9757-4d64-bc5d-900d152efc38" providerId="ADAL" clId="{32ADD0C1-1979-4EE2-B2CB-6D1AEA467E05}" dt="2022-11-17T12:41:03.976" v="116"/>
          <ac:inkMkLst>
            <pc:docMk/>
            <pc:sldMk cId="2353183081" sldId="258"/>
            <ac:inkMk id="5" creationId="{FF2B79D0-B2F8-4CA7-B227-CAE651DE0F61}"/>
          </ac:inkMkLst>
        </pc:inkChg>
        <pc:inkChg chg="add del mod">
          <ac:chgData name="Usman Hashmi" userId="1586ae76-9757-4d64-bc5d-900d152efc38" providerId="ADAL" clId="{32ADD0C1-1979-4EE2-B2CB-6D1AEA467E05}" dt="2022-11-17T12:41:03.975" v="114"/>
          <ac:inkMkLst>
            <pc:docMk/>
            <pc:sldMk cId="2353183081" sldId="258"/>
            <ac:inkMk id="8" creationId="{007CFE29-038C-45A8-9F19-3A05A17827D1}"/>
          </ac:inkMkLst>
        </pc:inkChg>
        <pc:inkChg chg="add del mod">
          <ac:chgData name="Usman Hashmi" userId="1586ae76-9757-4d64-bc5d-900d152efc38" providerId="ADAL" clId="{32ADD0C1-1979-4EE2-B2CB-6D1AEA467E05}" dt="2022-11-17T12:41:03.966" v="90"/>
          <ac:inkMkLst>
            <pc:docMk/>
            <pc:sldMk cId="2353183081" sldId="258"/>
            <ac:inkMk id="16" creationId="{72ED6ED8-52B8-4909-8B4B-FB2AB0375FEE}"/>
          </ac:inkMkLst>
        </pc:inkChg>
        <pc:inkChg chg="add del mod">
          <ac:chgData name="Usman Hashmi" userId="1586ae76-9757-4d64-bc5d-900d152efc38" providerId="ADAL" clId="{32ADD0C1-1979-4EE2-B2CB-6D1AEA467E05}" dt="2022-11-17T12:41:03.974" v="108"/>
          <ac:inkMkLst>
            <pc:docMk/>
            <pc:sldMk cId="2353183081" sldId="258"/>
            <ac:inkMk id="21" creationId="{3DD83F0D-D616-4D86-95A6-D7CA70109143}"/>
          </ac:inkMkLst>
        </pc:inkChg>
        <pc:inkChg chg="add del mod">
          <ac:chgData name="Usman Hashmi" userId="1586ae76-9757-4d64-bc5d-900d152efc38" providerId="ADAL" clId="{32ADD0C1-1979-4EE2-B2CB-6D1AEA467E05}" dt="2022-11-17T12:41:03.975" v="111"/>
          <ac:inkMkLst>
            <pc:docMk/>
            <pc:sldMk cId="2353183081" sldId="258"/>
            <ac:inkMk id="25" creationId="{422D6107-A84A-4FCC-9F6D-C66BC95B031A}"/>
          </ac:inkMkLst>
        </pc:inkChg>
        <pc:inkChg chg="add del mod">
          <ac:chgData name="Usman Hashmi" userId="1586ae76-9757-4d64-bc5d-900d152efc38" providerId="ADAL" clId="{32ADD0C1-1979-4EE2-B2CB-6D1AEA467E05}" dt="2022-11-17T12:41:03.976" v="115"/>
          <ac:inkMkLst>
            <pc:docMk/>
            <pc:sldMk cId="2353183081" sldId="258"/>
            <ac:inkMk id="32" creationId="{7CBF7901-00D3-40DA-88E6-84A3F988B85B}"/>
          </ac:inkMkLst>
        </pc:inkChg>
        <pc:inkChg chg="add del mod">
          <ac:chgData name="Usman Hashmi" userId="1586ae76-9757-4d64-bc5d-900d152efc38" providerId="ADAL" clId="{32ADD0C1-1979-4EE2-B2CB-6D1AEA467E05}" dt="2022-11-17T12:41:03.964" v="86"/>
          <ac:inkMkLst>
            <pc:docMk/>
            <pc:sldMk cId="2353183081" sldId="258"/>
            <ac:inkMk id="35" creationId="{15FFA66D-8F6D-4170-B0A1-9B5D51D69D98}"/>
          </ac:inkMkLst>
        </pc:inkChg>
        <pc:inkChg chg="add del mod">
          <ac:chgData name="Usman Hashmi" userId="1586ae76-9757-4d64-bc5d-900d152efc38" providerId="ADAL" clId="{32ADD0C1-1979-4EE2-B2CB-6D1AEA467E05}" dt="2022-11-17T12:41:03.970" v="98"/>
          <ac:inkMkLst>
            <pc:docMk/>
            <pc:sldMk cId="2353183081" sldId="258"/>
            <ac:inkMk id="53" creationId="{31A557B8-57CA-47D2-B50E-EC4C7D090908}"/>
          </ac:inkMkLst>
        </pc:inkChg>
        <pc:inkChg chg="add del mod">
          <ac:chgData name="Usman Hashmi" userId="1586ae76-9757-4d64-bc5d-900d152efc38" providerId="ADAL" clId="{32ADD0C1-1979-4EE2-B2CB-6D1AEA467E05}" dt="2022-11-17T12:41:03.977" v="120"/>
          <ac:inkMkLst>
            <pc:docMk/>
            <pc:sldMk cId="2353183081" sldId="258"/>
            <ac:inkMk id="54" creationId="{18B64D8F-07C6-4FEA-ABDF-348C07874229}"/>
          </ac:inkMkLst>
        </pc:inkChg>
        <pc:inkChg chg="add del mod">
          <ac:chgData name="Usman Hashmi" userId="1586ae76-9757-4d64-bc5d-900d152efc38" providerId="ADAL" clId="{32ADD0C1-1979-4EE2-B2CB-6D1AEA467E05}" dt="2022-11-17T12:41:03.977" v="119"/>
          <ac:inkMkLst>
            <pc:docMk/>
            <pc:sldMk cId="2353183081" sldId="258"/>
            <ac:inkMk id="55" creationId="{FD9D9527-724D-45D9-99C2-7B57816FEFED}"/>
          </ac:inkMkLst>
        </pc:inkChg>
        <pc:inkChg chg="add del mod">
          <ac:chgData name="Usman Hashmi" userId="1586ae76-9757-4d64-bc5d-900d152efc38" providerId="ADAL" clId="{32ADD0C1-1979-4EE2-B2CB-6D1AEA467E05}" dt="2022-11-17T12:41:03.973" v="105"/>
          <ac:inkMkLst>
            <pc:docMk/>
            <pc:sldMk cId="2353183081" sldId="258"/>
            <ac:inkMk id="56" creationId="{B69A120F-BC53-4751-85C3-4AC20026AF53}"/>
          </ac:inkMkLst>
        </pc:inkChg>
        <pc:inkChg chg="add del mod">
          <ac:chgData name="Usman Hashmi" userId="1586ae76-9757-4d64-bc5d-900d152efc38" providerId="ADAL" clId="{32ADD0C1-1979-4EE2-B2CB-6D1AEA467E05}" dt="2022-11-17T12:41:03.968" v="94"/>
          <ac:inkMkLst>
            <pc:docMk/>
            <pc:sldMk cId="2353183081" sldId="258"/>
            <ac:inkMk id="57" creationId="{910A2226-768F-451B-B242-F0E9384B3629}"/>
          </ac:inkMkLst>
        </pc:inkChg>
        <pc:inkChg chg="add del mod">
          <ac:chgData name="Usman Hashmi" userId="1586ae76-9757-4d64-bc5d-900d152efc38" providerId="ADAL" clId="{32ADD0C1-1979-4EE2-B2CB-6D1AEA467E05}" dt="2022-11-17T12:41:03.968" v="93"/>
          <ac:inkMkLst>
            <pc:docMk/>
            <pc:sldMk cId="2353183081" sldId="258"/>
            <ac:inkMk id="58" creationId="{F6C08FAB-27CF-45D0-84DD-CD9621ED74C6}"/>
          </ac:inkMkLst>
        </pc:inkChg>
        <pc:inkChg chg="add del">
          <ac:chgData name="Usman Hashmi" userId="1586ae76-9757-4d64-bc5d-900d152efc38" providerId="ADAL" clId="{32ADD0C1-1979-4EE2-B2CB-6D1AEA467E05}" dt="2022-11-17T12:41:03.978" v="127"/>
          <ac:inkMkLst>
            <pc:docMk/>
            <pc:sldMk cId="2353183081" sldId="258"/>
            <ac:inkMk id="60" creationId="{4EDC1787-ED64-4D49-9AB5-A6E1455F577C}"/>
          </ac:inkMkLst>
        </pc:inkChg>
        <pc:inkChg chg="add del">
          <ac:chgData name="Usman Hashmi" userId="1586ae76-9757-4d64-bc5d-900d152efc38" providerId="ADAL" clId="{32ADD0C1-1979-4EE2-B2CB-6D1AEA467E05}" dt="2022-11-17T12:41:03.972" v="103"/>
          <ac:inkMkLst>
            <pc:docMk/>
            <pc:sldMk cId="2353183081" sldId="258"/>
            <ac:inkMk id="61" creationId="{E0227FCE-FBBE-4256-9D3D-963A639EF9BC}"/>
          </ac:inkMkLst>
        </pc:inkChg>
        <pc:inkChg chg="add">
          <ac:chgData name="Usman Hashmi" userId="1586ae76-9757-4d64-bc5d-900d152efc38" providerId="ADAL" clId="{32ADD0C1-1979-4EE2-B2CB-6D1AEA467E05}" dt="2022-11-17T12:35:36.115" v="23" actId="9405"/>
          <ac:inkMkLst>
            <pc:docMk/>
            <pc:sldMk cId="2353183081" sldId="258"/>
            <ac:inkMk id="62" creationId="{F2214749-E983-476F-A8A1-CBBDB87F1D9F}"/>
          </ac:inkMkLst>
        </pc:inkChg>
        <pc:inkChg chg="add del mod">
          <ac:chgData name="Usman Hashmi" userId="1586ae76-9757-4d64-bc5d-900d152efc38" providerId="ADAL" clId="{32ADD0C1-1979-4EE2-B2CB-6D1AEA467E05}" dt="2022-11-17T12:41:03.973" v="107"/>
          <ac:inkMkLst>
            <pc:docMk/>
            <pc:sldMk cId="2353183081" sldId="258"/>
            <ac:inkMk id="63" creationId="{11A33BF3-B550-4C99-A26B-66E32909D323}"/>
          </ac:inkMkLst>
        </pc:inkChg>
        <pc:inkChg chg="add del mod">
          <ac:chgData name="Usman Hashmi" userId="1586ae76-9757-4d64-bc5d-900d152efc38" providerId="ADAL" clId="{32ADD0C1-1979-4EE2-B2CB-6D1AEA467E05}" dt="2022-11-17T12:41:03.977" v="121"/>
          <ac:inkMkLst>
            <pc:docMk/>
            <pc:sldMk cId="2353183081" sldId="258"/>
            <ac:inkMk id="4096" creationId="{A4AD8FB6-4CBF-40F0-909F-706134898F3D}"/>
          </ac:inkMkLst>
        </pc:inkChg>
        <pc:inkChg chg="add del mod">
          <ac:chgData name="Usman Hashmi" userId="1586ae76-9757-4d64-bc5d-900d152efc38" providerId="ADAL" clId="{32ADD0C1-1979-4EE2-B2CB-6D1AEA467E05}" dt="2022-11-17T12:41:03.981" v="140"/>
          <ac:inkMkLst>
            <pc:docMk/>
            <pc:sldMk cId="2353183081" sldId="258"/>
            <ac:inkMk id="4097" creationId="{AE4F8E91-6698-4C09-ADC0-1F029A65D592}"/>
          </ac:inkMkLst>
        </pc:inkChg>
        <pc:inkChg chg="add del mod">
          <ac:chgData name="Usman Hashmi" userId="1586ae76-9757-4d64-bc5d-900d152efc38" providerId="ADAL" clId="{32ADD0C1-1979-4EE2-B2CB-6D1AEA467E05}" dt="2022-11-17T12:41:03.981" v="141"/>
          <ac:inkMkLst>
            <pc:docMk/>
            <pc:sldMk cId="2353183081" sldId="258"/>
            <ac:inkMk id="4100" creationId="{F1E0CDC6-9217-4B1E-84D0-129EDCF4B7E6}"/>
          </ac:inkMkLst>
        </pc:inkChg>
        <pc:inkChg chg="add del mod">
          <ac:chgData name="Usman Hashmi" userId="1586ae76-9757-4d64-bc5d-900d152efc38" providerId="ADAL" clId="{32ADD0C1-1979-4EE2-B2CB-6D1AEA467E05}" dt="2022-11-17T12:41:03.979" v="129"/>
          <ac:inkMkLst>
            <pc:docMk/>
            <pc:sldMk cId="2353183081" sldId="258"/>
            <ac:inkMk id="4102" creationId="{17D12605-0B92-4C6D-A36B-CFFB287AD2D0}"/>
          </ac:inkMkLst>
        </pc:inkChg>
        <pc:inkChg chg="add del mod">
          <ac:chgData name="Usman Hashmi" userId="1586ae76-9757-4d64-bc5d-900d152efc38" providerId="ADAL" clId="{32ADD0C1-1979-4EE2-B2CB-6D1AEA467E05}" dt="2022-11-17T12:41:03.971" v="101"/>
          <ac:inkMkLst>
            <pc:docMk/>
            <pc:sldMk cId="2353183081" sldId="258"/>
            <ac:inkMk id="4104" creationId="{042719B6-D281-4954-84B4-73975FC5AF51}"/>
          </ac:inkMkLst>
        </pc:inkChg>
        <pc:inkChg chg="add del mod">
          <ac:chgData name="Usman Hashmi" userId="1586ae76-9757-4d64-bc5d-900d152efc38" providerId="ADAL" clId="{32ADD0C1-1979-4EE2-B2CB-6D1AEA467E05}" dt="2022-11-17T12:41:03.971" v="100"/>
          <ac:inkMkLst>
            <pc:docMk/>
            <pc:sldMk cId="2353183081" sldId="258"/>
            <ac:inkMk id="4106" creationId="{E34B4A4D-8EE7-42AF-9C7C-E9AA3B0BD2F2}"/>
          </ac:inkMkLst>
        </pc:inkChg>
        <pc:inkChg chg="add del mod">
          <ac:chgData name="Usman Hashmi" userId="1586ae76-9757-4d64-bc5d-900d152efc38" providerId="ADAL" clId="{32ADD0C1-1979-4EE2-B2CB-6D1AEA467E05}" dt="2022-11-17T12:41:03.979" v="130"/>
          <ac:inkMkLst>
            <pc:docMk/>
            <pc:sldMk cId="2353183081" sldId="258"/>
            <ac:inkMk id="4107" creationId="{48ECFD1F-78DE-4D63-8F8C-8FA0A82D3D09}"/>
          </ac:inkMkLst>
        </pc:inkChg>
        <pc:inkChg chg="add del mod">
          <ac:chgData name="Usman Hashmi" userId="1586ae76-9757-4d64-bc5d-900d152efc38" providerId="ADAL" clId="{32ADD0C1-1979-4EE2-B2CB-6D1AEA467E05}" dt="2022-11-17T12:41:03.976" v="118"/>
          <ac:inkMkLst>
            <pc:docMk/>
            <pc:sldMk cId="2353183081" sldId="258"/>
            <ac:inkMk id="4108" creationId="{4FE731CB-3507-421F-9FBF-535A49A32BA5}"/>
          </ac:inkMkLst>
        </pc:inkChg>
        <pc:inkChg chg="add del mod">
          <ac:chgData name="Usman Hashmi" userId="1586ae76-9757-4d64-bc5d-900d152efc38" providerId="ADAL" clId="{32ADD0C1-1979-4EE2-B2CB-6D1AEA467E05}" dt="2022-11-17T12:41:03.969" v="96"/>
          <ac:inkMkLst>
            <pc:docMk/>
            <pc:sldMk cId="2353183081" sldId="258"/>
            <ac:inkMk id="4110" creationId="{160480BF-759F-459A-B2D9-0B82A379C136}"/>
          </ac:inkMkLst>
        </pc:inkChg>
        <pc:inkChg chg="add del mod">
          <ac:chgData name="Usman Hashmi" userId="1586ae76-9757-4d64-bc5d-900d152efc38" providerId="ADAL" clId="{32ADD0C1-1979-4EE2-B2CB-6D1AEA467E05}" dt="2022-11-17T12:41:03.972" v="104"/>
          <ac:inkMkLst>
            <pc:docMk/>
            <pc:sldMk cId="2353183081" sldId="258"/>
            <ac:inkMk id="4112" creationId="{75A046EC-6A6C-4F46-A244-FC3EFB029BF4}"/>
          </ac:inkMkLst>
        </pc:inkChg>
        <pc:inkChg chg="add del mod">
          <ac:chgData name="Usman Hashmi" userId="1586ae76-9757-4d64-bc5d-900d152efc38" providerId="ADAL" clId="{32ADD0C1-1979-4EE2-B2CB-6D1AEA467E05}" dt="2022-11-17T12:41:03.976" v="117"/>
          <ac:inkMkLst>
            <pc:docMk/>
            <pc:sldMk cId="2353183081" sldId="258"/>
            <ac:inkMk id="4113" creationId="{2C304DEB-4DFC-4302-8BC1-DAF5E2C455EB}"/>
          </ac:inkMkLst>
        </pc:inkChg>
        <pc:inkChg chg="add del mod">
          <ac:chgData name="Usman Hashmi" userId="1586ae76-9757-4d64-bc5d-900d152efc38" providerId="ADAL" clId="{32ADD0C1-1979-4EE2-B2CB-6D1AEA467E05}" dt="2022-11-17T12:41:03.971" v="102"/>
          <ac:inkMkLst>
            <pc:docMk/>
            <pc:sldMk cId="2353183081" sldId="258"/>
            <ac:inkMk id="4114" creationId="{96848D2A-3E9F-4FFA-BD7A-150E9C69A3FC}"/>
          </ac:inkMkLst>
        </pc:inkChg>
        <pc:inkChg chg="add del mod">
          <ac:chgData name="Usman Hashmi" userId="1586ae76-9757-4d64-bc5d-900d152efc38" providerId="ADAL" clId="{32ADD0C1-1979-4EE2-B2CB-6D1AEA467E05}" dt="2022-11-17T12:41:03.980" v="135"/>
          <ac:inkMkLst>
            <pc:docMk/>
            <pc:sldMk cId="2353183081" sldId="258"/>
            <ac:inkMk id="4116" creationId="{2E55CBC8-688E-46B7-BB53-0DD1EB001902}"/>
          </ac:inkMkLst>
        </pc:inkChg>
        <pc:inkChg chg="add del mod">
          <ac:chgData name="Usman Hashmi" userId="1586ae76-9757-4d64-bc5d-900d152efc38" providerId="ADAL" clId="{32ADD0C1-1979-4EE2-B2CB-6D1AEA467E05}" dt="2022-11-17T12:41:03.974" v="109"/>
          <ac:inkMkLst>
            <pc:docMk/>
            <pc:sldMk cId="2353183081" sldId="258"/>
            <ac:inkMk id="4117" creationId="{6B500EE9-0940-443C-9EDB-0BED7096998E}"/>
          </ac:inkMkLst>
        </pc:inkChg>
        <pc:inkChg chg="add del mod">
          <ac:chgData name="Usman Hashmi" userId="1586ae76-9757-4d64-bc5d-900d152efc38" providerId="ADAL" clId="{32ADD0C1-1979-4EE2-B2CB-6D1AEA467E05}" dt="2022-11-17T12:41:03.975" v="113"/>
          <ac:inkMkLst>
            <pc:docMk/>
            <pc:sldMk cId="2353183081" sldId="258"/>
            <ac:inkMk id="4118" creationId="{6D71339C-DC2A-43B3-BD90-A9F041856120}"/>
          </ac:inkMkLst>
        </pc:inkChg>
        <pc:inkChg chg="add del mod">
          <ac:chgData name="Usman Hashmi" userId="1586ae76-9757-4d64-bc5d-900d152efc38" providerId="ADAL" clId="{32ADD0C1-1979-4EE2-B2CB-6D1AEA467E05}" dt="2022-11-17T12:41:03.967" v="91"/>
          <ac:inkMkLst>
            <pc:docMk/>
            <pc:sldMk cId="2353183081" sldId="258"/>
            <ac:inkMk id="4119" creationId="{B70C0F8F-0932-41CC-9B7C-ABA057328FDF}"/>
          </ac:inkMkLst>
        </pc:inkChg>
        <pc:inkChg chg="add del mod">
          <ac:chgData name="Usman Hashmi" userId="1586ae76-9757-4d64-bc5d-900d152efc38" providerId="ADAL" clId="{32ADD0C1-1979-4EE2-B2CB-6D1AEA467E05}" dt="2022-11-17T12:41:03.974" v="110"/>
          <ac:inkMkLst>
            <pc:docMk/>
            <pc:sldMk cId="2353183081" sldId="258"/>
            <ac:inkMk id="4120" creationId="{66AB4DB9-FD18-4AD4-B8AE-3A935E9F5D17}"/>
          </ac:inkMkLst>
        </pc:inkChg>
        <pc:inkChg chg="add del mod">
          <ac:chgData name="Usman Hashmi" userId="1586ae76-9757-4d64-bc5d-900d152efc38" providerId="ADAL" clId="{32ADD0C1-1979-4EE2-B2CB-6D1AEA467E05}" dt="2022-11-17T12:41:03.966" v="89"/>
          <ac:inkMkLst>
            <pc:docMk/>
            <pc:sldMk cId="2353183081" sldId="258"/>
            <ac:inkMk id="4121" creationId="{D5FE6B8D-4CB0-4304-85EF-F26C5FB66F1A}"/>
          </ac:inkMkLst>
        </pc:inkChg>
        <pc:inkChg chg="add del mod">
          <ac:chgData name="Usman Hashmi" userId="1586ae76-9757-4d64-bc5d-900d152efc38" providerId="ADAL" clId="{32ADD0C1-1979-4EE2-B2CB-6D1AEA467E05}" dt="2022-11-17T12:41:03.973" v="106"/>
          <ac:inkMkLst>
            <pc:docMk/>
            <pc:sldMk cId="2353183081" sldId="258"/>
            <ac:inkMk id="4122" creationId="{3E11D17F-78FC-4A45-BA1B-E712CD906359}"/>
          </ac:inkMkLst>
        </pc:inkChg>
        <pc:inkChg chg="add del mod">
          <ac:chgData name="Usman Hashmi" userId="1586ae76-9757-4d64-bc5d-900d152efc38" providerId="ADAL" clId="{32ADD0C1-1979-4EE2-B2CB-6D1AEA467E05}" dt="2022-11-17T12:45:15.241" v="209"/>
          <ac:inkMkLst>
            <pc:docMk/>
            <pc:sldMk cId="2353183081" sldId="258"/>
            <ac:inkMk id="4125" creationId="{8C1103F3-BAEE-40AA-86A5-C4FB690E8686}"/>
          </ac:inkMkLst>
        </pc:inkChg>
        <pc:inkChg chg="add del mod">
          <ac:chgData name="Usman Hashmi" userId="1586ae76-9757-4d64-bc5d-900d152efc38" providerId="ADAL" clId="{32ADD0C1-1979-4EE2-B2CB-6D1AEA467E05}" dt="2022-11-17T12:41:03.970" v="97"/>
          <ac:inkMkLst>
            <pc:docMk/>
            <pc:sldMk cId="2353183081" sldId="258"/>
            <ac:inkMk id="4126" creationId="{6DFBAE70-8F38-4E61-B6D7-37C1DDDA9C12}"/>
          </ac:inkMkLst>
        </pc:inkChg>
        <pc:inkChg chg="add del mod">
          <ac:chgData name="Usman Hashmi" userId="1586ae76-9757-4d64-bc5d-900d152efc38" providerId="ADAL" clId="{32ADD0C1-1979-4EE2-B2CB-6D1AEA467E05}" dt="2022-11-17T12:41:03.979" v="131"/>
          <ac:inkMkLst>
            <pc:docMk/>
            <pc:sldMk cId="2353183081" sldId="258"/>
            <ac:inkMk id="4128" creationId="{191735EF-E66A-4ACF-96D1-2735528579FC}"/>
          </ac:inkMkLst>
        </pc:inkChg>
        <pc:inkChg chg="add del mod">
          <ac:chgData name="Usman Hashmi" userId="1586ae76-9757-4d64-bc5d-900d152efc38" providerId="ADAL" clId="{32ADD0C1-1979-4EE2-B2CB-6D1AEA467E05}" dt="2022-11-17T12:41:03.977" v="122"/>
          <ac:inkMkLst>
            <pc:docMk/>
            <pc:sldMk cId="2353183081" sldId="258"/>
            <ac:inkMk id="4130" creationId="{7A78B83F-6AC3-4477-8304-FD9511B47BF9}"/>
          </ac:inkMkLst>
        </pc:inkChg>
        <pc:inkChg chg="add del mod">
          <ac:chgData name="Usman Hashmi" userId="1586ae76-9757-4d64-bc5d-900d152efc38" providerId="ADAL" clId="{32ADD0C1-1979-4EE2-B2CB-6D1AEA467E05}" dt="2022-11-17T12:41:03.978" v="125"/>
          <ac:inkMkLst>
            <pc:docMk/>
            <pc:sldMk cId="2353183081" sldId="258"/>
            <ac:inkMk id="4131" creationId="{C2BCB8F8-776B-4827-ACAC-BE8385EB9668}"/>
          </ac:inkMkLst>
        </pc:inkChg>
        <pc:inkChg chg="add del mod">
          <ac:chgData name="Usman Hashmi" userId="1586ae76-9757-4d64-bc5d-900d152efc38" providerId="ADAL" clId="{32ADD0C1-1979-4EE2-B2CB-6D1AEA467E05}" dt="2022-11-17T12:41:03.965" v="88"/>
          <ac:inkMkLst>
            <pc:docMk/>
            <pc:sldMk cId="2353183081" sldId="258"/>
            <ac:inkMk id="4133" creationId="{E92CB83C-81E4-40AD-BCB2-0A2154960212}"/>
          </ac:inkMkLst>
        </pc:inkChg>
        <pc:inkChg chg="add del mod">
          <ac:chgData name="Usman Hashmi" userId="1586ae76-9757-4d64-bc5d-900d152efc38" providerId="ADAL" clId="{32ADD0C1-1979-4EE2-B2CB-6D1AEA467E05}" dt="2022-11-17T12:41:03.980" v="137"/>
          <ac:inkMkLst>
            <pc:docMk/>
            <pc:sldMk cId="2353183081" sldId="258"/>
            <ac:inkMk id="4134" creationId="{C6C0C08D-5BF3-44B4-B879-9BB0CE4DF0DC}"/>
          </ac:inkMkLst>
        </pc:inkChg>
        <pc:inkChg chg="add del mod">
          <ac:chgData name="Usman Hashmi" userId="1586ae76-9757-4d64-bc5d-900d152efc38" providerId="ADAL" clId="{32ADD0C1-1979-4EE2-B2CB-6D1AEA467E05}" dt="2022-11-17T12:41:03.968" v="92"/>
          <ac:inkMkLst>
            <pc:docMk/>
            <pc:sldMk cId="2353183081" sldId="258"/>
            <ac:inkMk id="4136" creationId="{CDC7446A-B88E-4D51-B1ED-60849AB258A4}"/>
          </ac:inkMkLst>
        </pc:inkChg>
        <pc:inkChg chg="add del mod">
          <ac:chgData name="Usman Hashmi" userId="1586ae76-9757-4d64-bc5d-900d152efc38" providerId="ADAL" clId="{32ADD0C1-1979-4EE2-B2CB-6D1AEA467E05}" dt="2022-11-17T12:41:03.978" v="126"/>
          <ac:inkMkLst>
            <pc:docMk/>
            <pc:sldMk cId="2353183081" sldId="258"/>
            <ac:inkMk id="4138" creationId="{C234E455-EBD7-4C01-8153-65614F614A9F}"/>
          </ac:inkMkLst>
        </pc:inkChg>
        <pc:inkChg chg="add del mod">
          <ac:chgData name="Usman Hashmi" userId="1586ae76-9757-4d64-bc5d-900d152efc38" providerId="ADAL" clId="{32ADD0C1-1979-4EE2-B2CB-6D1AEA467E05}" dt="2022-11-17T12:41:03.971" v="99"/>
          <ac:inkMkLst>
            <pc:docMk/>
            <pc:sldMk cId="2353183081" sldId="258"/>
            <ac:inkMk id="4140" creationId="{1246CF2D-8AF3-4345-B5F4-9E7C04BD6297}"/>
          </ac:inkMkLst>
        </pc:inkChg>
        <pc:inkChg chg="add del mod">
          <ac:chgData name="Usman Hashmi" userId="1586ae76-9757-4d64-bc5d-900d152efc38" providerId="ADAL" clId="{32ADD0C1-1979-4EE2-B2CB-6D1AEA467E05}" dt="2022-11-17T12:41:03.980" v="134"/>
          <ac:inkMkLst>
            <pc:docMk/>
            <pc:sldMk cId="2353183081" sldId="258"/>
            <ac:inkMk id="4141" creationId="{94CE09C4-B26E-4198-9C43-0F364ACEA0B3}"/>
          </ac:inkMkLst>
        </pc:inkChg>
        <pc:inkChg chg="add del mod">
          <ac:chgData name="Usman Hashmi" userId="1586ae76-9757-4d64-bc5d-900d152efc38" providerId="ADAL" clId="{32ADD0C1-1979-4EE2-B2CB-6D1AEA467E05}" dt="2022-11-17T12:41:03.969" v="95"/>
          <ac:inkMkLst>
            <pc:docMk/>
            <pc:sldMk cId="2353183081" sldId="258"/>
            <ac:inkMk id="4142" creationId="{E54B0D3F-E102-4CBB-97AF-33FA2353F03C}"/>
          </ac:inkMkLst>
        </pc:inkChg>
        <pc:inkChg chg="add del mod">
          <ac:chgData name="Usman Hashmi" userId="1586ae76-9757-4d64-bc5d-900d152efc38" providerId="ADAL" clId="{32ADD0C1-1979-4EE2-B2CB-6D1AEA467E05}" dt="2022-11-17T12:41:03.978" v="124"/>
          <ac:inkMkLst>
            <pc:docMk/>
            <pc:sldMk cId="2353183081" sldId="258"/>
            <ac:inkMk id="4144" creationId="{973321D1-4FEC-456D-85AB-5E6EA74163AA}"/>
          </ac:inkMkLst>
        </pc:inkChg>
        <pc:inkChg chg="add del mod">
          <ac:chgData name="Usman Hashmi" userId="1586ae76-9757-4d64-bc5d-900d152efc38" providerId="ADAL" clId="{32ADD0C1-1979-4EE2-B2CB-6D1AEA467E05}" dt="2022-11-17T12:41:03.981" v="139"/>
          <ac:inkMkLst>
            <pc:docMk/>
            <pc:sldMk cId="2353183081" sldId="258"/>
            <ac:inkMk id="4146" creationId="{ED3ABB5C-B7BF-45AA-AD48-19420BCA9F32}"/>
          </ac:inkMkLst>
        </pc:inkChg>
        <pc:inkChg chg="add del mod">
          <ac:chgData name="Usman Hashmi" userId="1586ae76-9757-4d64-bc5d-900d152efc38" providerId="ADAL" clId="{32ADD0C1-1979-4EE2-B2CB-6D1AEA467E05}" dt="2022-11-17T12:41:03.981" v="142"/>
          <ac:inkMkLst>
            <pc:docMk/>
            <pc:sldMk cId="2353183081" sldId="258"/>
            <ac:inkMk id="4148" creationId="{0836EE09-489E-4514-B92B-A3563D5D4EDA}"/>
          </ac:inkMkLst>
        </pc:inkChg>
        <pc:inkChg chg="add del mod">
          <ac:chgData name="Usman Hashmi" userId="1586ae76-9757-4d64-bc5d-900d152efc38" providerId="ADAL" clId="{32ADD0C1-1979-4EE2-B2CB-6D1AEA467E05}" dt="2022-11-17T12:41:03.980" v="136"/>
          <ac:inkMkLst>
            <pc:docMk/>
            <pc:sldMk cId="2353183081" sldId="258"/>
            <ac:inkMk id="4149" creationId="{B8DB6DAF-5958-414F-8090-B22DE6E4FE67}"/>
          </ac:inkMkLst>
        </pc:inkChg>
        <pc:inkChg chg="add del mod">
          <ac:chgData name="Usman Hashmi" userId="1586ae76-9757-4d64-bc5d-900d152efc38" providerId="ADAL" clId="{32ADD0C1-1979-4EE2-B2CB-6D1AEA467E05}" dt="2022-11-17T12:41:03.979" v="132"/>
          <ac:inkMkLst>
            <pc:docMk/>
            <pc:sldMk cId="2353183081" sldId="258"/>
            <ac:inkMk id="4150" creationId="{FBD4F83D-3D7A-44EF-8553-03818E5DF378}"/>
          </ac:inkMkLst>
        </pc:inkChg>
        <pc:inkChg chg="add del mod">
          <ac:chgData name="Usman Hashmi" userId="1586ae76-9757-4d64-bc5d-900d152efc38" providerId="ADAL" clId="{32ADD0C1-1979-4EE2-B2CB-6D1AEA467E05}" dt="2022-11-17T12:41:03.977" v="123"/>
          <ac:inkMkLst>
            <pc:docMk/>
            <pc:sldMk cId="2353183081" sldId="258"/>
            <ac:inkMk id="4151" creationId="{848702F1-8AFD-40ED-9ECF-BBC2D4635602}"/>
          </ac:inkMkLst>
        </pc:inkChg>
        <pc:inkChg chg="add del mod">
          <ac:chgData name="Usman Hashmi" userId="1586ae76-9757-4d64-bc5d-900d152efc38" providerId="ADAL" clId="{32ADD0C1-1979-4EE2-B2CB-6D1AEA467E05}" dt="2022-11-17T12:41:03.981" v="138"/>
          <ac:inkMkLst>
            <pc:docMk/>
            <pc:sldMk cId="2353183081" sldId="258"/>
            <ac:inkMk id="4153" creationId="{D8A811F8-BE04-4637-BCFD-86AB6C65D307}"/>
          </ac:inkMkLst>
        </pc:inkChg>
        <pc:inkChg chg="add del mod">
          <ac:chgData name="Usman Hashmi" userId="1586ae76-9757-4d64-bc5d-900d152efc38" providerId="ADAL" clId="{32ADD0C1-1979-4EE2-B2CB-6D1AEA467E05}" dt="2022-11-17T12:41:03.975" v="112"/>
          <ac:inkMkLst>
            <pc:docMk/>
            <pc:sldMk cId="2353183081" sldId="258"/>
            <ac:inkMk id="4154" creationId="{03EED630-8BE7-476E-BB06-15905E7AFB45}"/>
          </ac:inkMkLst>
        </pc:inkChg>
        <pc:inkChg chg="add del mod">
          <ac:chgData name="Usman Hashmi" userId="1586ae76-9757-4d64-bc5d-900d152efc38" providerId="ADAL" clId="{32ADD0C1-1979-4EE2-B2CB-6D1AEA467E05}" dt="2022-11-17T12:41:03.964" v="87"/>
          <ac:inkMkLst>
            <pc:docMk/>
            <pc:sldMk cId="2353183081" sldId="258"/>
            <ac:inkMk id="4155" creationId="{462F733D-BEAE-4851-8E49-F452C2269A5E}"/>
          </ac:inkMkLst>
        </pc:inkChg>
        <pc:inkChg chg="add del mod">
          <ac:chgData name="Usman Hashmi" userId="1586ae76-9757-4d64-bc5d-900d152efc38" providerId="ADAL" clId="{32ADD0C1-1979-4EE2-B2CB-6D1AEA467E05}" dt="2022-11-17T12:41:03.979" v="128"/>
          <ac:inkMkLst>
            <pc:docMk/>
            <pc:sldMk cId="2353183081" sldId="258"/>
            <ac:inkMk id="4156" creationId="{441DECF3-06D4-4AAA-9F3B-A5DF720746C6}"/>
          </ac:inkMkLst>
        </pc:inkChg>
        <pc:inkChg chg="add del mod">
          <ac:chgData name="Usman Hashmi" userId="1586ae76-9757-4d64-bc5d-900d152efc38" providerId="ADAL" clId="{32ADD0C1-1979-4EE2-B2CB-6D1AEA467E05}" dt="2022-11-17T12:41:03.980" v="133"/>
          <ac:inkMkLst>
            <pc:docMk/>
            <pc:sldMk cId="2353183081" sldId="258"/>
            <ac:inkMk id="4158" creationId="{6659CA00-4DD7-4A6F-A94D-EE15D24FFA38}"/>
          </ac:inkMkLst>
        </pc:inkChg>
        <pc:inkChg chg="add mod">
          <ac:chgData name="Usman Hashmi" userId="1586ae76-9757-4d64-bc5d-900d152efc38" providerId="ADAL" clId="{32ADD0C1-1979-4EE2-B2CB-6D1AEA467E05}" dt="2022-11-17T12:45:15.241" v="209"/>
          <ac:inkMkLst>
            <pc:docMk/>
            <pc:sldMk cId="2353183081" sldId="258"/>
            <ac:inkMk id="4159" creationId="{3DCD5E6D-FDC6-4D11-8FAD-1F9043AC67CD}"/>
          </ac:inkMkLst>
        </pc:inkChg>
        <pc:inkChg chg="add del mod">
          <ac:chgData name="Usman Hashmi" userId="1586ae76-9757-4d64-bc5d-900d152efc38" providerId="ADAL" clId="{32ADD0C1-1979-4EE2-B2CB-6D1AEA467E05}" dt="2022-11-17T12:45:15.243" v="218"/>
          <ac:inkMkLst>
            <pc:docMk/>
            <pc:sldMk cId="2353183081" sldId="258"/>
            <ac:inkMk id="4161" creationId="{B5966169-D4E9-49C7-A8F8-CAA9ADA43000}"/>
          </ac:inkMkLst>
        </pc:inkChg>
        <pc:inkChg chg="add del mod">
          <ac:chgData name="Usman Hashmi" userId="1586ae76-9757-4d64-bc5d-900d152efc38" providerId="ADAL" clId="{32ADD0C1-1979-4EE2-B2CB-6D1AEA467E05}" dt="2022-11-17T12:45:15.240" v="207"/>
          <ac:inkMkLst>
            <pc:docMk/>
            <pc:sldMk cId="2353183081" sldId="258"/>
            <ac:inkMk id="4162" creationId="{FA8145CB-F06E-4AAA-BBA5-6110DD7A1092}"/>
          </ac:inkMkLst>
        </pc:inkChg>
        <pc:inkChg chg="add del mod">
          <ac:chgData name="Usman Hashmi" userId="1586ae76-9757-4d64-bc5d-900d152efc38" providerId="ADAL" clId="{32ADD0C1-1979-4EE2-B2CB-6D1AEA467E05}" dt="2022-11-17T12:45:15.239" v="201"/>
          <ac:inkMkLst>
            <pc:docMk/>
            <pc:sldMk cId="2353183081" sldId="258"/>
            <ac:inkMk id="4163" creationId="{61D7940C-8E4C-4B08-A5FF-EF900073CCB3}"/>
          </ac:inkMkLst>
        </pc:inkChg>
        <pc:inkChg chg="add del mod">
          <ac:chgData name="Usman Hashmi" userId="1586ae76-9757-4d64-bc5d-900d152efc38" providerId="ADAL" clId="{32ADD0C1-1979-4EE2-B2CB-6D1AEA467E05}" dt="2022-11-17T12:45:15.246" v="228"/>
          <ac:inkMkLst>
            <pc:docMk/>
            <pc:sldMk cId="2353183081" sldId="258"/>
            <ac:inkMk id="4164" creationId="{0AE55367-21C1-4568-A08D-DA71EA89B286}"/>
          </ac:inkMkLst>
        </pc:inkChg>
        <pc:inkChg chg="add del mod">
          <ac:chgData name="Usman Hashmi" userId="1586ae76-9757-4d64-bc5d-900d152efc38" providerId="ADAL" clId="{32ADD0C1-1979-4EE2-B2CB-6D1AEA467E05}" dt="2022-11-17T12:45:15.247" v="230"/>
          <ac:inkMkLst>
            <pc:docMk/>
            <pc:sldMk cId="2353183081" sldId="258"/>
            <ac:inkMk id="4165" creationId="{6C2155EF-D5DC-4148-BC30-0CA388E7D67D}"/>
          </ac:inkMkLst>
        </pc:inkChg>
        <pc:inkChg chg="add del mod">
          <ac:chgData name="Usman Hashmi" userId="1586ae76-9757-4d64-bc5d-900d152efc38" providerId="ADAL" clId="{32ADD0C1-1979-4EE2-B2CB-6D1AEA467E05}" dt="2022-11-17T12:45:15.246" v="227"/>
          <ac:inkMkLst>
            <pc:docMk/>
            <pc:sldMk cId="2353183081" sldId="258"/>
            <ac:inkMk id="4167" creationId="{CF7606DF-C72A-46F1-8A96-B7FF0ABB3937}"/>
          </ac:inkMkLst>
        </pc:inkChg>
        <pc:inkChg chg="add del mod">
          <ac:chgData name="Usman Hashmi" userId="1586ae76-9757-4d64-bc5d-900d152efc38" providerId="ADAL" clId="{32ADD0C1-1979-4EE2-B2CB-6D1AEA467E05}" dt="2022-11-17T12:45:15.245" v="225"/>
          <ac:inkMkLst>
            <pc:docMk/>
            <pc:sldMk cId="2353183081" sldId="258"/>
            <ac:inkMk id="4168" creationId="{2C70EB8E-0D13-4B8E-BFE9-30CAC1E63F31}"/>
          </ac:inkMkLst>
        </pc:inkChg>
        <pc:inkChg chg="add del mod">
          <ac:chgData name="Usman Hashmi" userId="1586ae76-9757-4d64-bc5d-900d152efc38" providerId="ADAL" clId="{32ADD0C1-1979-4EE2-B2CB-6D1AEA467E05}" dt="2022-11-17T12:45:15.237" v="197"/>
          <ac:inkMkLst>
            <pc:docMk/>
            <pc:sldMk cId="2353183081" sldId="258"/>
            <ac:inkMk id="4170" creationId="{611E3EDD-8682-4E49-8FBD-1EC37E36FFC4}"/>
          </ac:inkMkLst>
        </pc:inkChg>
        <pc:inkChg chg="add del mod">
          <ac:chgData name="Usman Hashmi" userId="1586ae76-9757-4d64-bc5d-900d152efc38" providerId="ADAL" clId="{32ADD0C1-1979-4EE2-B2CB-6D1AEA467E05}" dt="2022-11-17T12:45:15.240" v="205"/>
          <ac:inkMkLst>
            <pc:docMk/>
            <pc:sldMk cId="2353183081" sldId="258"/>
            <ac:inkMk id="4171" creationId="{37545888-22C1-4612-B7B7-2C8417CC5EE3}"/>
          </ac:inkMkLst>
        </pc:inkChg>
        <pc:inkChg chg="add del mod">
          <ac:chgData name="Usman Hashmi" userId="1586ae76-9757-4d64-bc5d-900d152efc38" providerId="ADAL" clId="{32ADD0C1-1979-4EE2-B2CB-6D1AEA467E05}" dt="2022-11-17T12:45:15.247" v="231"/>
          <ac:inkMkLst>
            <pc:docMk/>
            <pc:sldMk cId="2353183081" sldId="258"/>
            <ac:inkMk id="4172" creationId="{9112F0A5-F75D-4423-BE75-95FBD02E6129}"/>
          </ac:inkMkLst>
        </pc:inkChg>
        <pc:inkChg chg="add del mod">
          <ac:chgData name="Usman Hashmi" userId="1586ae76-9757-4d64-bc5d-900d152efc38" providerId="ADAL" clId="{32ADD0C1-1979-4EE2-B2CB-6D1AEA467E05}" dt="2022-11-17T12:45:15.247" v="229"/>
          <ac:inkMkLst>
            <pc:docMk/>
            <pc:sldMk cId="2353183081" sldId="258"/>
            <ac:inkMk id="4174" creationId="{48C0877D-9DE6-4809-BBE6-F381FAD362BB}"/>
          </ac:inkMkLst>
        </pc:inkChg>
        <pc:inkChg chg="add del mod">
          <ac:chgData name="Usman Hashmi" userId="1586ae76-9757-4d64-bc5d-900d152efc38" providerId="ADAL" clId="{32ADD0C1-1979-4EE2-B2CB-6D1AEA467E05}" dt="2022-11-17T12:45:15.243" v="215"/>
          <ac:inkMkLst>
            <pc:docMk/>
            <pc:sldMk cId="2353183081" sldId="258"/>
            <ac:inkMk id="4175" creationId="{542FEE2A-E53B-46A5-B0C5-8F6D2C71767D}"/>
          </ac:inkMkLst>
        </pc:inkChg>
        <pc:inkChg chg="add del mod">
          <ac:chgData name="Usman Hashmi" userId="1586ae76-9757-4d64-bc5d-900d152efc38" providerId="ADAL" clId="{32ADD0C1-1979-4EE2-B2CB-6D1AEA467E05}" dt="2022-11-17T12:45:15.242" v="214"/>
          <ac:inkMkLst>
            <pc:docMk/>
            <pc:sldMk cId="2353183081" sldId="258"/>
            <ac:inkMk id="4176" creationId="{9758DACB-3B8F-4B2C-9CDE-E9D1B109F9D8}"/>
          </ac:inkMkLst>
        </pc:inkChg>
        <pc:inkChg chg="add del mod">
          <ac:chgData name="Usman Hashmi" userId="1586ae76-9757-4d64-bc5d-900d152efc38" providerId="ADAL" clId="{32ADD0C1-1979-4EE2-B2CB-6D1AEA467E05}" dt="2022-11-17T12:45:15.239" v="202"/>
          <ac:inkMkLst>
            <pc:docMk/>
            <pc:sldMk cId="2353183081" sldId="258"/>
            <ac:inkMk id="4177" creationId="{AEF65183-4503-4BF8-BB38-EA0716D20DC7}"/>
          </ac:inkMkLst>
        </pc:inkChg>
        <pc:inkChg chg="add del mod">
          <ac:chgData name="Usman Hashmi" userId="1586ae76-9757-4d64-bc5d-900d152efc38" providerId="ADAL" clId="{32ADD0C1-1979-4EE2-B2CB-6D1AEA467E05}" dt="2022-11-17T12:45:15.243" v="216"/>
          <ac:inkMkLst>
            <pc:docMk/>
            <pc:sldMk cId="2353183081" sldId="258"/>
            <ac:inkMk id="4178" creationId="{51CC377A-BE00-4F7B-9060-642CB680D539}"/>
          </ac:inkMkLst>
        </pc:inkChg>
        <pc:inkChg chg="add del">
          <ac:chgData name="Usman Hashmi" userId="1586ae76-9757-4d64-bc5d-900d152efc38" providerId="ADAL" clId="{32ADD0C1-1979-4EE2-B2CB-6D1AEA467E05}" dt="2022-11-17T12:45:15.241" v="210"/>
          <ac:inkMkLst>
            <pc:docMk/>
            <pc:sldMk cId="2353183081" sldId="258"/>
            <ac:inkMk id="4181" creationId="{993B9573-B078-4E93-9F4B-C515894A319C}"/>
          </ac:inkMkLst>
        </pc:inkChg>
        <pc:inkChg chg="add del mod">
          <ac:chgData name="Usman Hashmi" userId="1586ae76-9757-4d64-bc5d-900d152efc38" providerId="ADAL" clId="{32ADD0C1-1979-4EE2-B2CB-6D1AEA467E05}" dt="2022-11-17T12:45:15.241" v="208"/>
          <ac:inkMkLst>
            <pc:docMk/>
            <pc:sldMk cId="2353183081" sldId="258"/>
            <ac:inkMk id="4182" creationId="{2A160507-0723-4F63-8EF3-932B2BB3FDCF}"/>
          </ac:inkMkLst>
        </pc:inkChg>
        <pc:inkChg chg="add del mod">
          <ac:chgData name="Usman Hashmi" userId="1586ae76-9757-4d64-bc5d-900d152efc38" providerId="ADAL" clId="{32ADD0C1-1979-4EE2-B2CB-6D1AEA467E05}" dt="2022-11-17T12:45:15.245" v="226"/>
          <ac:inkMkLst>
            <pc:docMk/>
            <pc:sldMk cId="2353183081" sldId="258"/>
            <ac:inkMk id="4183" creationId="{ACC0C440-B710-4239-9559-DD179E1B8B3B}"/>
          </ac:inkMkLst>
        </pc:inkChg>
        <pc:inkChg chg="add del mod">
          <ac:chgData name="Usman Hashmi" userId="1586ae76-9757-4d64-bc5d-900d152efc38" providerId="ADAL" clId="{32ADD0C1-1979-4EE2-B2CB-6D1AEA467E05}" dt="2022-11-17T12:45:15.244" v="222"/>
          <ac:inkMkLst>
            <pc:docMk/>
            <pc:sldMk cId="2353183081" sldId="258"/>
            <ac:inkMk id="4184" creationId="{A6E4B6CA-7E4D-4577-A79B-51E9C84A9478}"/>
          </ac:inkMkLst>
        </pc:inkChg>
        <pc:inkChg chg="add del mod">
          <ac:chgData name="Usman Hashmi" userId="1586ae76-9757-4d64-bc5d-900d152efc38" providerId="ADAL" clId="{32ADD0C1-1979-4EE2-B2CB-6D1AEA467E05}" dt="2022-11-17T12:45:15.238" v="200"/>
          <ac:inkMkLst>
            <pc:docMk/>
            <pc:sldMk cId="2353183081" sldId="258"/>
            <ac:inkMk id="4185" creationId="{B18DDE1E-9817-4280-AA69-3B2E5C37EA6C}"/>
          </ac:inkMkLst>
        </pc:inkChg>
        <pc:inkChg chg="add del mod">
          <ac:chgData name="Usman Hashmi" userId="1586ae76-9757-4d64-bc5d-900d152efc38" providerId="ADAL" clId="{32ADD0C1-1979-4EE2-B2CB-6D1AEA467E05}" dt="2022-11-17T12:45:15.236" v="195"/>
          <ac:inkMkLst>
            <pc:docMk/>
            <pc:sldMk cId="2353183081" sldId="258"/>
            <ac:inkMk id="4186" creationId="{5F7E7597-126A-4338-953E-950FD8B2A0C1}"/>
          </ac:inkMkLst>
        </pc:inkChg>
        <pc:inkChg chg="add del mod">
          <ac:chgData name="Usman Hashmi" userId="1586ae76-9757-4d64-bc5d-900d152efc38" providerId="ADAL" clId="{32ADD0C1-1979-4EE2-B2CB-6D1AEA467E05}" dt="2022-11-17T12:45:15.244" v="223"/>
          <ac:inkMkLst>
            <pc:docMk/>
            <pc:sldMk cId="2353183081" sldId="258"/>
            <ac:inkMk id="4188" creationId="{3738D56F-4531-4090-959B-DD1677D6C31C}"/>
          </ac:inkMkLst>
        </pc:inkChg>
        <pc:inkChg chg="add del mod">
          <ac:chgData name="Usman Hashmi" userId="1586ae76-9757-4d64-bc5d-900d152efc38" providerId="ADAL" clId="{32ADD0C1-1979-4EE2-B2CB-6D1AEA467E05}" dt="2022-11-17T12:45:15.240" v="204"/>
          <ac:inkMkLst>
            <pc:docMk/>
            <pc:sldMk cId="2353183081" sldId="258"/>
            <ac:inkMk id="4190" creationId="{74704347-EFE7-4A38-B059-7678467A9604}"/>
          </ac:inkMkLst>
        </pc:inkChg>
        <pc:inkChg chg="add del mod">
          <ac:chgData name="Usman Hashmi" userId="1586ae76-9757-4d64-bc5d-900d152efc38" providerId="ADAL" clId="{32ADD0C1-1979-4EE2-B2CB-6D1AEA467E05}" dt="2022-11-17T12:45:15.242" v="212"/>
          <ac:inkMkLst>
            <pc:docMk/>
            <pc:sldMk cId="2353183081" sldId="258"/>
            <ac:inkMk id="4191" creationId="{64D4E748-028B-4220-8756-3FBD29A4D896}"/>
          </ac:inkMkLst>
        </pc:inkChg>
        <pc:inkChg chg="add del mod">
          <ac:chgData name="Usman Hashmi" userId="1586ae76-9757-4d64-bc5d-900d152efc38" providerId="ADAL" clId="{32ADD0C1-1979-4EE2-B2CB-6D1AEA467E05}" dt="2022-11-17T12:45:15.242" v="211"/>
          <ac:inkMkLst>
            <pc:docMk/>
            <pc:sldMk cId="2353183081" sldId="258"/>
            <ac:inkMk id="4192" creationId="{E8A2953F-10F4-4656-98E5-FBBC13C5C6AA}"/>
          </ac:inkMkLst>
        </pc:inkChg>
        <pc:inkChg chg="add del mod">
          <ac:chgData name="Usman Hashmi" userId="1586ae76-9757-4d64-bc5d-900d152efc38" providerId="ADAL" clId="{32ADD0C1-1979-4EE2-B2CB-6D1AEA467E05}" dt="2022-11-17T12:45:15.243" v="219"/>
          <ac:inkMkLst>
            <pc:docMk/>
            <pc:sldMk cId="2353183081" sldId="258"/>
            <ac:inkMk id="4193" creationId="{1BB50802-DF98-4557-9262-3D20A50957DE}"/>
          </ac:inkMkLst>
        </pc:inkChg>
        <pc:inkChg chg="add del mod">
          <ac:chgData name="Usman Hashmi" userId="1586ae76-9757-4d64-bc5d-900d152efc38" providerId="ADAL" clId="{32ADD0C1-1979-4EE2-B2CB-6D1AEA467E05}" dt="2022-11-17T12:45:15.244" v="220"/>
          <ac:inkMkLst>
            <pc:docMk/>
            <pc:sldMk cId="2353183081" sldId="258"/>
            <ac:inkMk id="4195" creationId="{021A6C42-8066-4C3E-ABA3-1A2D3B106CA3}"/>
          </ac:inkMkLst>
        </pc:inkChg>
        <pc:inkChg chg="add del mod">
          <ac:chgData name="Usman Hashmi" userId="1586ae76-9757-4d64-bc5d-900d152efc38" providerId="ADAL" clId="{32ADD0C1-1979-4EE2-B2CB-6D1AEA467E05}" dt="2022-11-17T12:45:15.237" v="196"/>
          <ac:inkMkLst>
            <pc:docMk/>
            <pc:sldMk cId="2353183081" sldId="258"/>
            <ac:inkMk id="4196" creationId="{199271FF-A36B-41C1-9CFD-47BB77376655}"/>
          </ac:inkMkLst>
        </pc:inkChg>
        <pc:inkChg chg="add del mod">
          <ac:chgData name="Usman Hashmi" userId="1586ae76-9757-4d64-bc5d-900d152efc38" providerId="ADAL" clId="{32ADD0C1-1979-4EE2-B2CB-6D1AEA467E05}" dt="2022-11-17T12:45:15.243" v="217"/>
          <ac:inkMkLst>
            <pc:docMk/>
            <pc:sldMk cId="2353183081" sldId="258"/>
            <ac:inkMk id="4198" creationId="{32282F96-E2C0-435B-8F09-56688B4FE12E}"/>
          </ac:inkMkLst>
        </pc:inkChg>
        <pc:inkChg chg="add del mod">
          <ac:chgData name="Usman Hashmi" userId="1586ae76-9757-4d64-bc5d-900d152efc38" providerId="ADAL" clId="{32ADD0C1-1979-4EE2-B2CB-6D1AEA467E05}" dt="2022-11-17T12:45:15.238" v="199"/>
          <ac:inkMkLst>
            <pc:docMk/>
            <pc:sldMk cId="2353183081" sldId="258"/>
            <ac:inkMk id="4199" creationId="{59D81A81-21E3-4A47-9C54-F92BA056D672}"/>
          </ac:inkMkLst>
        </pc:inkChg>
        <pc:inkChg chg="add del mod">
          <ac:chgData name="Usman Hashmi" userId="1586ae76-9757-4d64-bc5d-900d152efc38" providerId="ADAL" clId="{32ADD0C1-1979-4EE2-B2CB-6D1AEA467E05}" dt="2022-11-17T12:45:15.245" v="224"/>
          <ac:inkMkLst>
            <pc:docMk/>
            <pc:sldMk cId="2353183081" sldId="258"/>
            <ac:inkMk id="4201" creationId="{584B1765-A175-48F9-8056-A2E01AA3486C}"/>
          </ac:inkMkLst>
        </pc:inkChg>
        <pc:inkChg chg="add del mod">
          <ac:chgData name="Usman Hashmi" userId="1586ae76-9757-4d64-bc5d-900d152efc38" providerId="ADAL" clId="{32ADD0C1-1979-4EE2-B2CB-6D1AEA467E05}" dt="2022-11-17T12:45:15.240" v="206"/>
          <ac:inkMkLst>
            <pc:docMk/>
            <pc:sldMk cId="2353183081" sldId="258"/>
            <ac:inkMk id="4203" creationId="{42DAD61E-D04C-4646-BB5C-57AD841B21D0}"/>
          </ac:inkMkLst>
        </pc:inkChg>
        <pc:inkChg chg="add del mod">
          <ac:chgData name="Usman Hashmi" userId="1586ae76-9757-4d64-bc5d-900d152efc38" providerId="ADAL" clId="{32ADD0C1-1979-4EE2-B2CB-6D1AEA467E05}" dt="2022-11-17T12:45:15.239" v="203"/>
          <ac:inkMkLst>
            <pc:docMk/>
            <pc:sldMk cId="2353183081" sldId="258"/>
            <ac:inkMk id="4204" creationId="{972E40AC-764B-406B-A91D-F9C1D27626BF}"/>
          </ac:inkMkLst>
        </pc:inkChg>
        <pc:inkChg chg="add del mod">
          <ac:chgData name="Usman Hashmi" userId="1586ae76-9757-4d64-bc5d-900d152efc38" providerId="ADAL" clId="{32ADD0C1-1979-4EE2-B2CB-6D1AEA467E05}" dt="2022-11-17T12:45:15.248" v="232"/>
          <ac:inkMkLst>
            <pc:docMk/>
            <pc:sldMk cId="2353183081" sldId="258"/>
            <ac:inkMk id="4206" creationId="{652690E9-CD3C-44B3-8A1C-FD45E3047372}"/>
          </ac:inkMkLst>
        </pc:inkChg>
        <pc:inkChg chg="add mod">
          <ac:chgData name="Usman Hashmi" userId="1586ae76-9757-4d64-bc5d-900d152efc38" providerId="ADAL" clId="{32ADD0C1-1979-4EE2-B2CB-6D1AEA467E05}" dt="2022-11-17T12:45:15.244" v="221"/>
          <ac:inkMkLst>
            <pc:docMk/>
            <pc:sldMk cId="2353183081" sldId="258"/>
            <ac:inkMk id="4208" creationId="{5969E9DE-8343-4F49-9F28-95943CFFBE30}"/>
          </ac:inkMkLst>
        </pc:inkChg>
        <pc:inkChg chg="add del mod">
          <ac:chgData name="Usman Hashmi" userId="1586ae76-9757-4d64-bc5d-900d152efc38" providerId="ADAL" clId="{32ADD0C1-1979-4EE2-B2CB-6D1AEA467E05}" dt="2022-11-17T12:45:15.242" v="213"/>
          <ac:inkMkLst>
            <pc:docMk/>
            <pc:sldMk cId="2353183081" sldId="258"/>
            <ac:inkMk id="4209" creationId="{C593A35B-B206-4F58-81E7-82653F12C88B}"/>
          </ac:inkMkLst>
        </pc:inkChg>
        <pc:inkChg chg="add del mod">
          <ac:chgData name="Usman Hashmi" userId="1586ae76-9757-4d64-bc5d-900d152efc38" providerId="ADAL" clId="{32ADD0C1-1979-4EE2-B2CB-6D1AEA467E05}" dt="2022-11-17T12:45:15.244" v="221"/>
          <ac:inkMkLst>
            <pc:docMk/>
            <pc:sldMk cId="2353183081" sldId="258"/>
            <ac:inkMk id="4210" creationId="{9CE02C10-E22E-4C38-9F5E-7AF7DC31C0C9}"/>
          </ac:inkMkLst>
        </pc:inkChg>
        <pc:inkChg chg="add del mod">
          <ac:chgData name="Usman Hashmi" userId="1586ae76-9757-4d64-bc5d-900d152efc38" providerId="ADAL" clId="{32ADD0C1-1979-4EE2-B2CB-6D1AEA467E05}" dt="2022-11-17T12:45:15.238" v="198"/>
          <ac:inkMkLst>
            <pc:docMk/>
            <pc:sldMk cId="2353183081" sldId="258"/>
            <ac:inkMk id="4212" creationId="{80E176C1-5658-428B-AD70-ACE84C493379}"/>
          </ac:inkMkLst>
        </pc:inkChg>
      </pc:sldChg>
      <pc:sldChg chg="addSp modSp mod">
        <pc:chgData name="Usman Hashmi" userId="1586ae76-9757-4d64-bc5d-900d152efc38" providerId="ADAL" clId="{32ADD0C1-1979-4EE2-B2CB-6D1AEA467E05}" dt="2022-11-17T12:51:20.948" v="243" actId="9405"/>
        <pc:sldMkLst>
          <pc:docMk/>
          <pc:sldMk cId="2834605191" sldId="294"/>
        </pc:sldMkLst>
        <pc:grpChg chg="mod">
          <ac:chgData name="Usman Hashmi" userId="1586ae76-9757-4d64-bc5d-900d152efc38" providerId="ADAL" clId="{32ADD0C1-1979-4EE2-B2CB-6D1AEA467E05}" dt="2022-11-17T12:51:03.243" v="236"/>
          <ac:grpSpMkLst>
            <pc:docMk/>
            <pc:sldMk cId="2834605191" sldId="294"/>
            <ac:grpSpMk id="11" creationId="{651500FE-EED6-4D91-A81F-D7A6C4ED44FE}"/>
          </ac:grpSpMkLst>
        </pc:grpChg>
        <pc:grpChg chg="mod">
          <ac:chgData name="Usman Hashmi" userId="1586ae76-9757-4d64-bc5d-900d152efc38" providerId="ADAL" clId="{32ADD0C1-1979-4EE2-B2CB-6D1AEA467E05}" dt="2022-11-17T12:51:07.447" v="239"/>
          <ac:grpSpMkLst>
            <pc:docMk/>
            <pc:sldMk cId="2834605191" sldId="294"/>
            <ac:grpSpMk id="14" creationId="{223879C3-10EE-4162-8FD4-DB450F1ABF3B}"/>
          </ac:grpSpMkLst>
        </pc:grpChg>
        <pc:grpChg chg="mod">
          <ac:chgData name="Usman Hashmi" userId="1586ae76-9757-4d64-bc5d-900d152efc38" providerId="ADAL" clId="{32ADD0C1-1979-4EE2-B2CB-6D1AEA467E05}" dt="2022-11-17T12:51:09.431" v="242"/>
          <ac:grpSpMkLst>
            <pc:docMk/>
            <pc:sldMk cId="2834605191" sldId="294"/>
            <ac:grpSpMk id="17" creationId="{146CB72B-01AA-41B5-A2FA-D1F2D8E7849A}"/>
          </ac:grpSpMkLst>
        </pc:grpChg>
        <pc:inkChg chg="add">
          <ac:chgData name="Usman Hashmi" userId="1586ae76-9757-4d64-bc5d-900d152efc38" providerId="ADAL" clId="{32ADD0C1-1979-4EE2-B2CB-6D1AEA467E05}" dt="2022-11-17T12:50:56.335" v="233" actId="9405"/>
          <ac:inkMkLst>
            <pc:docMk/>
            <pc:sldMk cId="2834605191" sldId="294"/>
            <ac:inkMk id="8" creationId="{F40A73D2-AE2A-4D02-8D74-80908C6C194E}"/>
          </ac:inkMkLst>
        </pc:inkChg>
        <pc:inkChg chg="add mod">
          <ac:chgData name="Usman Hashmi" userId="1586ae76-9757-4d64-bc5d-900d152efc38" providerId="ADAL" clId="{32ADD0C1-1979-4EE2-B2CB-6D1AEA467E05}" dt="2022-11-17T12:51:03.243" v="236"/>
          <ac:inkMkLst>
            <pc:docMk/>
            <pc:sldMk cId="2834605191" sldId="294"/>
            <ac:inkMk id="9" creationId="{D8FAEE4D-C3A8-41C8-B7EB-969093D5A59A}"/>
          </ac:inkMkLst>
        </pc:inkChg>
        <pc:inkChg chg="add mod">
          <ac:chgData name="Usman Hashmi" userId="1586ae76-9757-4d64-bc5d-900d152efc38" providerId="ADAL" clId="{32ADD0C1-1979-4EE2-B2CB-6D1AEA467E05}" dt="2022-11-17T12:51:03.243" v="236"/>
          <ac:inkMkLst>
            <pc:docMk/>
            <pc:sldMk cId="2834605191" sldId="294"/>
            <ac:inkMk id="10" creationId="{EB6C1EC3-2F17-468C-BB09-D7B61871B232}"/>
          </ac:inkMkLst>
        </pc:inkChg>
        <pc:inkChg chg="add mod">
          <ac:chgData name="Usman Hashmi" userId="1586ae76-9757-4d64-bc5d-900d152efc38" providerId="ADAL" clId="{32ADD0C1-1979-4EE2-B2CB-6D1AEA467E05}" dt="2022-11-17T12:51:07.447" v="239"/>
          <ac:inkMkLst>
            <pc:docMk/>
            <pc:sldMk cId="2834605191" sldId="294"/>
            <ac:inkMk id="12" creationId="{2180D3D8-91F5-44D6-86A7-E220963B4F90}"/>
          </ac:inkMkLst>
        </pc:inkChg>
        <pc:inkChg chg="add mod">
          <ac:chgData name="Usman Hashmi" userId="1586ae76-9757-4d64-bc5d-900d152efc38" providerId="ADAL" clId="{32ADD0C1-1979-4EE2-B2CB-6D1AEA467E05}" dt="2022-11-17T12:51:07.447" v="239"/>
          <ac:inkMkLst>
            <pc:docMk/>
            <pc:sldMk cId="2834605191" sldId="294"/>
            <ac:inkMk id="13" creationId="{E51809DF-4178-474C-AEAC-3F52A1B40B32}"/>
          </ac:inkMkLst>
        </pc:inkChg>
        <pc:inkChg chg="add mod">
          <ac:chgData name="Usman Hashmi" userId="1586ae76-9757-4d64-bc5d-900d152efc38" providerId="ADAL" clId="{32ADD0C1-1979-4EE2-B2CB-6D1AEA467E05}" dt="2022-11-17T12:51:09.431" v="242"/>
          <ac:inkMkLst>
            <pc:docMk/>
            <pc:sldMk cId="2834605191" sldId="294"/>
            <ac:inkMk id="15" creationId="{01EC9803-8AD9-4B0F-8E96-25B72FB9C33A}"/>
          </ac:inkMkLst>
        </pc:inkChg>
        <pc:inkChg chg="add mod">
          <ac:chgData name="Usman Hashmi" userId="1586ae76-9757-4d64-bc5d-900d152efc38" providerId="ADAL" clId="{32ADD0C1-1979-4EE2-B2CB-6D1AEA467E05}" dt="2022-11-17T12:51:09.431" v="242"/>
          <ac:inkMkLst>
            <pc:docMk/>
            <pc:sldMk cId="2834605191" sldId="294"/>
            <ac:inkMk id="16" creationId="{804D17FB-E09C-4638-9430-9ED0D7F756B3}"/>
          </ac:inkMkLst>
        </pc:inkChg>
        <pc:inkChg chg="add">
          <ac:chgData name="Usman Hashmi" userId="1586ae76-9757-4d64-bc5d-900d152efc38" providerId="ADAL" clId="{32ADD0C1-1979-4EE2-B2CB-6D1AEA467E05}" dt="2022-11-17T12:51:20.948" v="243" actId="9405"/>
          <ac:inkMkLst>
            <pc:docMk/>
            <pc:sldMk cId="2834605191" sldId="294"/>
            <ac:inkMk id="18" creationId="{4FD91A4D-C5BC-4212-BA26-109643917A2B}"/>
          </ac:inkMkLst>
        </pc:inkChg>
      </pc:sldChg>
      <pc:sldChg chg="addSp delSp modSp mod">
        <pc:chgData name="Usman Hashmi" userId="1586ae76-9757-4d64-bc5d-900d152efc38" providerId="ADAL" clId="{32ADD0C1-1979-4EE2-B2CB-6D1AEA467E05}" dt="2022-11-17T12:52:39.028" v="250"/>
        <pc:sldMkLst>
          <pc:docMk/>
          <pc:sldMk cId="4288865662" sldId="295"/>
        </pc:sldMkLst>
        <pc:grpChg chg="mod">
          <ac:chgData name="Usman Hashmi" userId="1586ae76-9757-4d64-bc5d-900d152efc38" providerId="ADAL" clId="{32ADD0C1-1979-4EE2-B2CB-6D1AEA467E05}" dt="2022-11-17T12:52:39.028" v="250"/>
          <ac:grpSpMkLst>
            <pc:docMk/>
            <pc:sldMk cId="4288865662" sldId="295"/>
            <ac:grpSpMk id="13" creationId="{BB68E53B-FB8E-4E02-9BCD-710F631D2A7C}"/>
          </ac:grpSpMkLst>
        </pc:grpChg>
        <pc:inkChg chg="add del">
          <ac:chgData name="Usman Hashmi" userId="1586ae76-9757-4d64-bc5d-900d152efc38" providerId="ADAL" clId="{32ADD0C1-1979-4EE2-B2CB-6D1AEA467E05}" dt="2022-11-17T12:52:16.440" v="245" actId="9405"/>
          <ac:inkMkLst>
            <pc:docMk/>
            <pc:sldMk cId="4288865662" sldId="295"/>
            <ac:inkMk id="8" creationId="{E11BEE8E-F524-4167-B9F5-50FFA4E03E9F}"/>
          </ac:inkMkLst>
        </pc:inkChg>
        <pc:inkChg chg="add">
          <ac:chgData name="Usman Hashmi" userId="1586ae76-9757-4d64-bc5d-900d152efc38" providerId="ADAL" clId="{32ADD0C1-1979-4EE2-B2CB-6D1AEA467E05}" dt="2022-11-17T12:52:19" v="246" actId="9405"/>
          <ac:inkMkLst>
            <pc:docMk/>
            <pc:sldMk cId="4288865662" sldId="295"/>
            <ac:inkMk id="9" creationId="{397B9C97-5CDB-4AB9-8D43-8BD65A6029DB}"/>
          </ac:inkMkLst>
        </pc:inkChg>
        <pc:inkChg chg="add">
          <ac:chgData name="Usman Hashmi" userId="1586ae76-9757-4d64-bc5d-900d152efc38" providerId="ADAL" clId="{32ADD0C1-1979-4EE2-B2CB-6D1AEA467E05}" dt="2022-11-17T12:52:20.468" v="247" actId="9405"/>
          <ac:inkMkLst>
            <pc:docMk/>
            <pc:sldMk cId="4288865662" sldId="295"/>
            <ac:inkMk id="10" creationId="{32643729-CBBF-4ADA-A77B-261C290A5E31}"/>
          </ac:inkMkLst>
        </pc:inkChg>
        <pc:inkChg chg="add mod">
          <ac:chgData name="Usman Hashmi" userId="1586ae76-9757-4d64-bc5d-900d152efc38" providerId="ADAL" clId="{32ADD0C1-1979-4EE2-B2CB-6D1AEA467E05}" dt="2022-11-17T12:52:39.028" v="250"/>
          <ac:inkMkLst>
            <pc:docMk/>
            <pc:sldMk cId="4288865662" sldId="295"/>
            <ac:inkMk id="11" creationId="{F1D6E972-58D7-45CE-BD83-08EC51A1B477}"/>
          </ac:inkMkLst>
        </pc:inkChg>
        <pc:inkChg chg="add mod">
          <ac:chgData name="Usman Hashmi" userId="1586ae76-9757-4d64-bc5d-900d152efc38" providerId="ADAL" clId="{32ADD0C1-1979-4EE2-B2CB-6D1AEA467E05}" dt="2022-11-17T12:52:39.028" v="250"/>
          <ac:inkMkLst>
            <pc:docMk/>
            <pc:sldMk cId="4288865662" sldId="295"/>
            <ac:inkMk id="12" creationId="{DDD108D6-5972-4164-89ED-A43AFB7AF096}"/>
          </ac:inkMkLst>
        </pc:inkChg>
      </pc:sldChg>
      <pc:sldChg chg="addSp delSp modSp mod">
        <pc:chgData name="Usman Hashmi" userId="1586ae76-9757-4d64-bc5d-900d152efc38" providerId="ADAL" clId="{32ADD0C1-1979-4EE2-B2CB-6D1AEA467E05}" dt="2022-11-17T13:32:53.717" v="402"/>
        <pc:sldMkLst>
          <pc:docMk/>
          <pc:sldMk cId="688519377" sldId="297"/>
        </pc:sldMkLst>
        <pc:grpChg chg="del mod">
          <ac:chgData name="Usman Hashmi" userId="1586ae76-9757-4d64-bc5d-900d152efc38" providerId="ADAL" clId="{32ADD0C1-1979-4EE2-B2CB-6D1AEA467E05}" dt="2022-11-17T13:01:12.436" v="270"/>
          <ac:grpSpMkLst>
            <pc:docMk/>
            <pc:sldMk cId="688519377" sldId="297"/>
            <ac:grpSpMk id="9" creationId="{2AEDFB00-49E1-4D50-B298-2625A1D5DFFA}"/>
          </ac:grpSpMkLst>
        </pc:grpChg>
        <pc:grpChg chg="del mod">
          <ac:chgData name="Usman Hashmi" userId="1586ae76-9757-4d64-bc5d-900d152efc38" providerId="ADAL" clId="{32ADD0C1-1979-4EE2-B2CB-6D1AEA467E05}" dt="2022-11-17T13:01:19.219" v="278"/>
          <ac:grpSpMkLst>
            <pc:docMk/>
            <pc:sldMk cId="688519377" sldId="297"/>
            <ac:grpSpMk id="24" creationId="{B9F5100C-2F3E-4F7D-B069-3EBBA8F7F29E}"/>
          </ac:grpSpMkLst>
        </pc:grpChg>
        <pc:grpChg chg="del mod">
          <ac:chgData name="Usman Hashmi" userId="1586ae76-9757-4d64-bc5d-900d152efc38" providerId="ADAL" clId="{32ADD0C1-1979-4EE2-B2CB-6D1AEA467E05}" dt="2022-11-17T13:01:23.271" v="285"/>
          <ac:grpSpMkLst>
            <pc:docMk/>
            <pc:sldMk cId="688519377" sldId="297"/>
            <ac:grpSpMk id="32" creationId="{B916C173-06EB-4AD5-9345-40F3E4684EE8}"/>
          </ac:grpSpMkLst>
        </pc:grpChg>
        <pc:grpChg chg="del mod">
          <ac:chgData name="Usman Hashmi" userId="1586ae76-9757-4d64-bc5d-900d152efc38" providerId="ADAL" clId="{32ADD0C1-1979-4EE2-B2CB-6D1AEA467E05}" dt="2022-11-17T13:01:30.635" v="288"/>
          <ac:grpSpMkLst>
            <pc:docMk/>
            <pc:sldMk cId="688519377" sldId="297"/>
            <ac:grpSpMk id="39" creationId="{31701C09-6DD6-4611-A546-DC9618F4A9D1}"/>
          </ac:grpSpMkLst>
        </pc:grpChg>
        <pc:grpChg chg="del mod">
          <ac:chgData name="Usman Hashmi" userId="1586ae76-9757-4d64-bc5d-900d152efc38" providerId="ADAL" clId="{32ADD0C1-1979-4EE2-B2CB-6D1AEA467E05}" dt="2022-11-17T13:01:39.987" v="297"/>
          <ac:grpSpMkLst>
            <pc:docMk/>
            <pc:sldMk cId="688519377" sldId="297"/>
            <ac:grpSpMk id="42" creationId="{D36A41DD-F4E3-4DD0-B216-C0F7AC5C0BB3}"/>
          </ac:grpSpMkLst>
        </pc:grpChg>
        <pc:grpChg chg="del mod">
          <ac:chgData name="Usman Hashmi" userId="1586ae76-9757-4d64-bc5d-900d152efc38" providerId="ADAL" clId="{32ADD0C1-1979-4EE2-B2CB-6D1AEA467E05}" dt="2022-11-17T13:02:25.626" v="301"/>
          <ac:grpSpMkLst>
            <pc:docMk/>
            <pc:sldMk cId="688519377" sldId="297"/>
            <ac:grpSpMk id="51" creationId="{620B8409-93B1-41CC-A6D6-05C54825C6AC}"/>
          </ac:grpSpMkLst>
        </pc:grpChg>
        <pc:grpChg chg="del mod">
          <ac:chgData name="Usman Hashmi" userId="1586ae76-9757-4d64-bc5d-900d152efc38" providerId="ADAL" clId="{32ADD0C1-1979-4EE2-B2CB-6D1AEA467E05}" dt="2022-11-17T13:07:25.558" v="308"/>
          <ac:grpSpMkLst>
            <pc:docMk/>
            <pc:sldMk cId="688519377" sldId="297"/>
            <ac:grpSpMk id="55" creationId="{CC14E295-5811-407F-9494-DEBA5BBA421D}"/>
          </ac:grpSpMkLst>
        </pc:grpChg>
        <pc:grpChg chg="del mod">
          <ac:chgData name="Usman Hashmi" userId="1586ae76-9757-4d64-bc5d-900d152efc38" providerId="ADAL" clId="{32ADD0C1-1979-4EE2-B2CB-6D1AEA467E05}" dt="2022-11-17T13:07:25.558" v="308"/>
          <ac:grpSpMkLst>
            <pc:docMk/>
            <pc:sldMk cId="688519377" sldId="297"/>
            <ac:grpSpMk id="58" creationId="{1FCA0D1D-0B54-4A79-B39C-08BDAEF44CE5}"/>
          </ac:grpSpMkLst>
        </pc:grpChg>
        <pc:grpChg chg="del mod">
          <ac:chgData name="Usman Hashmi" userId="1586ae76-9757-4d64-bc5d-900d152efc38" providerId="ADAL" clId="{32ADD0C1-1979-4EE2-B2CB-6D1AEA467E05}" dt="2022-11-17T13:32:53.717" v="400"/>
          <ac:grpSpMkLst>
            <pc:docMk/>
            <pc:sldMk cId="688519377" sldId="297"/>
            <ac:grpSpMk id="61" creationId="{F27F6878-3ACF-4A3B-9A23-9EBD1A6F47AA}"/>
          </ac:grpSpMkLst>
        </pc:grpChg>
        <pc:grpChg chg="del mod">
          <ac:chgData name="Usman Hashmi" userId="1586ae76-9757-4d64-bc5d-900d152efc38" providerId="ADAL" clId="{32ADD0C1-1979-4EE2-B2CB-6D1AEA467E05}" dt="2022-11-17T13:07:36.930" v="314"/>
          <ac:grpSpMkLst>
            <pc:docMk/>
            <pc:sldMk cId="688519377" sldId="297"/>
            <ac:grpSpMk id="65" creationId="{DE09DE51-E969-41BF-83D6-B78B329A4D8F}"/>
          </ac:grpSpMkLst>
        </pc:grpChg>
        <pc:grpChg chg="del mod">
          <ac:chgData name="Usman Hashmi" userId="1586ae76-9757-4d64-bc5d-900d152efc38" providerId="ADAL" clId="{32ADD0C1-1979-4EE2-B2CB-6D1AEA467E05}" dt="2022-11-17T13:07:38.218" v="316"/>
          <ac:grpSpMkLst>
            <pc:docMk/>
            <pc:sldMk cId="688519377" sldId="297"/>
            <ac:grpSpMk id="67" creationId="{165E390A-105D-422A-BFBD-9A0FFE7B63CA}"/>
          </ac:grpSpMkLst>
        </pc:grpChg>
        <pc:grpChg chg="del mod">
          <ac:chgData name="Usman Hashmi" userId="1586ae76-9757-4d64-bc5d-900d152efc38" providerId="ADAL" clId="{32ADD0C1-1979-4EE2-B2CB-6D1AEA467E05}" dt="2022-11-17T13:07:42.643" v="322"/>
          <ac:grpSpMkLst>
            <pc:docMk/>
            <pc:sldMk cId="688519377" sldId="297"/>
            <ac:grpSpMk id="69" creationId="{331C9959-AB50-4D1F-B340-B9EB5F73348F}"/>
          </ac:grpSpMkLst>
        </pc:grpChg>
        <pc:grpChg chg="del mod">
          <ac:chgData name="Usman Hashmi" userId="1586ae76-9757-4d64-bc5d-900d152efc38" providerId="ADAL" clId="{32ADD0C1-1979-4EE2-B2CB-6D1AEA467E05}" dt="2022-11-17T13:07:42.643" v="322"/>
          <ac:grpSpMkLst>
            <pc:docMk/>
            <pc:sldMk cId="688519377" sldId="297"/>
            <ac:grpSpMk id="75" creationId="{6415D406-C793-49E3-98D4-211E9D680346}"/>
          </ac:grpSpMkLst>
        </pc:grpChg>
        <pc:grpChg chg="del mod">
          <ac:chgData name="Usman Hashmi" userId="1586ae76-9757-4d64-bc5d-900d152efc38" providerId="ADAL" clId="{32ADD0C1-1979-4EE2-B2CB-6D1AEA467E05}" dt="2022-11-17T13:11:02.157" v="329"/>
          <ac:grpSpMkLst>
            <pc:docMk/>
            <pc:sldMk cId="688519377" sldId="297"/>
            <ac:grpSpMk id="76" creationId="{77D199CC-8C78-4F76-BD93-8C1D1E1B43BB}"/>
          </ac:grpSpMkLst>
        </pc:grpChg>
        <pc:grpChg chg="del mod">
          <ac:chgData name="Usman Hashmi" userId="1586ae76-9757-4d64-bc5d-900d152efc38" providerId="ADAL" clId="{32ADD0C1-1979-4EE2-B2CB-6D1AEA467E05}" dt="2022-11-17T13:11:02.157" v="329"/>
          <ac:grpSpMkLst>
            <pc:docMk/>
            <pc:sldMk cId="688519377" sldId="297"/>
            <ac:grpSpMk id="80" creationId="{8D9A5EFA-7712-434A-85DE-20325BD54C78}"/>
          </ac:grpSpMkLst>
        </pc:grpChg>
        <pc:grpChg chg="del mod">
          <ac:chgData name="Usman Hashmi" userId="1586ae76-9757-4d64-bc5d-900d152efc38" providerId="ADAL" clId="{32ADD0C1-1979-4EE2-B2CB-6D1AEA467E05}" dt="2022-11-17T13:11:04.003" v="331"/>
          <ac:grpSpMkLst>
            <pc:docMk/>
            <pc:sldMk cId="688519377" sldId="297"/>
            <ac:grpSpMk id="83" creationId="{2108F271-4923-4439-BF39-61F3F8B6B73F}"/>
          </ac:grpSpMkLst>
        </pc:grpChg>
        <pc:grpChg chg="del mod">
          <ac:chgData name="Usman Hashmi" userId="1586ae76-9757-4d64-bc5d-900d152efc38" providerId="ADAL" clId="{32ADD0C1-1979-4EE2-B2CB-6D1AEA467E05}" dt="2022-11-17T13:11:06.151" v="333"/>
          <ac:grpSpMkLst>
            <pc:docMk/>
            <pc:sldMk cId="688519377" sldId="297"/>
            <ac:grpSpMk id="85" creationId="{85BBC6A3-3768-46EB-9D77-5AEF27097DED}"/>
          </ac:grpSpMkLst>
        </pc:grpChg>
        <pc:grpChg chg="del mod">
          <ac:chgData name="Usman Hashmi" userId="1586ae76-9757-4d64-bc5d-900d152efc38" providerId="ADAL" clId="{32ADD0C1-1979-4EE2-B2CB-6D1AEA467E05}" dt="2022-11-17T13:11:20.845" v="341"/>
          <ac:grpSpMkLst>
            <pc:docMk/>
            <pc:sldMk cId="688519377" sldId="297"/>
            <ac:grpSpMk id="87" creationId="{0DFBECEA-763C-4D18-83EA-FA842354F93F}"/>
          </ac:grpSpMkLst>
        </pc:grpChg>
        <pc:grpChg chg="del mod">
          <ac:chgData name="Usman Hashmi" userId="1586ae76-9757-4d64-bc5d-900d152efc38" providerId="ADAL" clId="{32ADD0C1-1979-4EE2-B2CB-6D1AEA467E05}" dt="2022-11-17T13:32:53.716" v="397"/>
          <ac:grpSpMkLst>
            <pc:docMk/>
            <pc:sldMk cId="688519377" sldId="297"/>
            <ac:grpSpMk id="90" creationId="{D294E057-A6D4-477A-A944-A9796B564FF7}"/>
          </ac:grpSpMkLst>
        </pc:grpChg>
        <pc:inkChg chg="add del">
          <ac:chgData name="Usman Hashmi" userId="1586ae76-9757-4d64-bc5d-900d152efc38" providerId="ADAL" clId="{32ADD0C1-1979-4EE2-B2CB-6D1AEA467E05}" dt="2022-11-17T13:32:53.707" v="372"/>
          <ac:inkMkLst>
            <pc:docMk/>
            <pc:sldMk cId="688519377" sldId="297"/>
            <ac:inkMk id="5" creationId="{56E7EC4C-AD64-4821-B3D2-850EF55B3F2F}"/>
          </ac:inkMkLst>
        </pc:inkChg>
        <pc:inkChg chg="add del mod">
          <ac:chgData name="Usman Hashmi" userId="1586ae76-9757-4d64-bc5d-900d152efc38" providerId="ADAL" clId="{32ADD0C1-1979-4EE2-B2CB-6D1AEA467E05}" dt="2022-11-17T13:32:53.717" v="400"/>
          <ac:inkMkLst>
            <pc:docMk/>
            <pc:sldMk cId="688519377" sldId="297"/>
            <ac:inkMk id="6" creationId="{B8B8E2A4-B65A-4856-A0A9-C5F777435FD3}"/>
          </ac:inkMkLst>
        </pc:inkChg>
        <pc:inkChg chg="add del mod">
          <ac:chgData name="Usman Hashmi" userId="1586ae76-9757-4d64-bc5d-900d152efc38" providerId="ADAL" clId="{32ADD0C1-1979-4EE2-B2CB-6D1AEA467E05}" dt="2022-11-17T13:32:53.696" v="344"/>
          <ac:inkMkLst>
            <pc:docMk/>
            <pc:sldMk cId="688519377" sldId="297"/>
            <ac:inkMk id="7" creationId="{D8CE00C8-0FDB-48B4-88FA-8A5337DA1025}"/>
          </ac:inkMkLst>
        </pc:inkChg>
        <pc:inkChg chg="add del mod">
          <ac:chgData name="Usman Hashmi" userId="1586ae76-9757-4d64-bc5d-900d152efc38" providerId="ADAL" clId="{32ADD0C1-1979-4EE2-B2CB-6D1AEA467E05}" dt="2022-11-17T13:32:53.706" v="367"/>
          <ac:inkMkLst>
            <pc:docMk/>
            <pc:sldMk cId="688519377" sldId="297"/>
            <ac:inkMk id="8" creationId="{634ECC11-CCC6-46BD-8A8E-1DB5DCD35B00}"/>
          </ac:inkMkLst>
        </pc:inkChg>
        <pc:inkChg chg="add del mod">
          <ac:chgData name="Usman Hashmi" userId="1586ae76-9757-4d64-bc5d-900d152efc38" providerId="ADAL" clId="{32ADD0C1-1979-4EE2-B2CB-6D1AEA467E05}" dt="2022-11-17T13:32:53.701" v="354"/>
          <ac:inkMkLst>
            <pc:docMk/>
            <pc:sldMk cId="688519377" sldId="297"/>
            <ac:inkMk id="10" creationId="{CCE0C3C1-C28A-45CB-8C85-68AB9B17BADC}"/>
          </ac:inkMkLst>
        </pc:inkChg>
        <pc:inkChg chg="add del mod">
          <ac:chgData name="Usman Hashmi" userId="1586ae76-9757-4d64-bc5d-900d152efc38" providerId="ADAL" clId="{32ADD0C1-1979-4EE2-B2CB-6D1AEA467E05}" dt="2022-11-17T13:32:53.712" v="382"/>
          <ac:inkMkLst>
            <pc:docMk/>
            <pc:sldMk cId="688519377" sldId="297"/>
            <ac:inkMk id="11" creationId="{8BA8597F-9DE2-43B6-A43F-405CBA384F5E}"/>
          </ac:inkMkLst>
        </pc:inkChg>
        <pc:inkChg chg="add del mod">
          <ac:chgData name="Usman Hashmi" userId="1586ae76-9757-4d64-bc5d-900d152efc38" providerId="ADAL" clId="{32ADD0C1-1979-4EE2-B2CB-6D1AEA467E05}" dt="2022-11-17T13:32:53.699" v="348"/>
          <ac:inkMkLst>
            <pc:docMk/>
            <pc:sldMk cId="688519377" sldId="297"/>
            <ac:inkMk id="12" creationId="{83F978D4-4D37-49E5-8429-522037C89FAD}"/>
          </ac:inkMkLst>
        </pc:inkChg>
        <pc:inkChg chg="add del mod">
          <ac:chgData name="Usman Hashmi" userId="1586ae76-9757-4d64-bc5d-900d152efc38" providerId="ADAL" clId="{32ADD0C1-1979-4EE2-B2CB-6D1AEA467E05}" dt="2022-11-17T13:32:53.708" v="375"/>
          <ac:inkMkLst>
            <pc:docMk/>
            <pc:sldMk cId="688519377" sldId="297"/>
            <ac:inkMk id="13" creationId="{0C946FA6-9AE2-45D6-9DE7-949BACE9F32F}"/>
          </ac:inkMkLst>
        </pc:inkChg>
        <pc:inkChg chg="add del mod">
          <ac:chgData name="Usman Hashmi" userId="1586ae76-9757-4d64-bc5d-900d152efc38" providerId="ADAL" clId="{32ADD0C1-1979-4EE2-B2CB-6D1AEA467E05}" dt="2022-11-17T13:32:53.706" v="366"/>
          <ac:inkMkLst>
            <pc:docMk/>
            <pc:sldMk cId="688519377" sldId="297"/>
            <ac:inkMk id="14" creationId="{AB9506D1-0108-46A4-BBFF-2C776C3188D5}"/>
          </ac:inkMkLst>
        </pc:inkChg>
        <pc:inkChg chg="add del mod">
          <ac:chgData name="Usman Hashmi" userId="1586ae76-9757-4d64-bc5d-900d152efc38" providerId="ADAL" clId="{32ADD0C1-1979-4EE2-B2CB-6D1AEA467E05}" dt="2022-11-17T13:32:53.712" v="381"/>
          <ac:inkMkLst>
            <pc:docMk/>
            <pc:sldMk cId="688519377" sldId="297"/>
            <ac:inkMk id="15" creationId="{E51BF0C1-B451-4C9A-8A9F-653CD2208EE4}"/>
          </ac:inkMkLst>
        </pc:inkChg>
        <pc:inkChg chg="add del mod">
          <ac:chgData name="Usman Hashmi" userId="1586ae76-9757-4d64-bc5d-900d152efc38" providerId="ADAL" clId="{32ADD0C1-1979-4EE2-B2CB-6D1AEA467E05}" dt="2022-11-17T13:11:13.645" v="338"/>
          <ac:inkMkLst>
            <pc:docMk/>
            <pc:sldMk cId="688519377" sldId="297"/>
            <ac:inkMk id="16" creationId="{540AFBB2-3B00-4C18-BE00-0FF188ED03CA}"/>
          </ac:inkMkLst>
        </pc:inkChg>
        <pc:inkChg chg="add del mod">
          <ac:chgData name="Usman Hashmi" userId="1586ae76-9757-4d64-bc5d-900d152efc38" providerId="ADAL" clId="{32ADD0C1-1979-4EE2-B2CB-6D1AEA467E05}" dt="2022-11-17T13:32:53.716" v="399"/>
          <ac:inkMkLst>
            <pc:docMk/>
            <pc:sldMk cId="688519377" sldId="297"/>
            <ac:inkMk id="17" creationId="{0B60E8FA-50EE-43E5-A83C-32868ADD1836}"/>
          </ac:inkMkLst>
        </pc:inkChg>
        <pc:inkChg chg="add del mod">
          <ac:chgData name="Usman Hashmi" userId="1586ae76-9757-4d64-bc5d-900d152efc38" providerId="ADAL" clId="{32ADD0C1-1979-4EE2-B2CB-6D1AEA467E05}" dt="2022-11-17T13:32:53.699" v="349"/>
          <ac:inkMkLst>
            <pc:docMk/>
            <pc:sldMk cId="688519377" sldId="297"/>
            <ac:inkMk id="18" creationId="{FD982746-248C-4BD9-A860-943B384A1DF9}"/>
          </ac:inkMkLst>
        </pc:inkChg>
        <pc:inkChg chg="add del mod">
          <ac:chgData name="Usman Hashmi" userId="1586ae76-9757-4d64-bc5d-900d152efc38" providerId="ADAL" clId="{32ADD0C1-1979-4EE2-B2CB-6D1AEA467E05}" dt="2022-11-17T13:32:53.707" v="369"/>
          <ac:inkMkLst>
            <pc:docMk/>
            <pc:sldMk cId="688519377" sldId="297"/>
            <ac:inkMk id="19" creationId="{FDEDBFE6-A4E2-4C97-B75C-EA09777C521A}"/>
          </ac:inkMkLst>
        </pc:inkChg>
        <pc:inkChg chg="add del mod">
          <ac:chgData name="Usman Hashmi" userId="1586ae76-9757-4d64-bc5d-900d152efc38" providerId="ADAL" clId="{32ADD0C1-1979-4EE2-B2CB-6D1AEA467E05}" dt="2022-11-17T13:32:53.713" v="385"/>
          <ac:inkMkLst>
            <pc:docMk/>
            <pc:sldMk cId="688519377" sldId="297"/>
            <ac:inkMk id="20" creationId="{03AF4471-1272-4EBD-8250-8B7D94D33F99}"/>
          </ac:inkMkLst>
        </pc:inkChg>
        <pc:inkChg chg="add del mod">
          <ac:chgData name="Usman Hashmi" userId="1586ae76-9757-4d64-bc5d-900d152efc38" providerId="ADAL" clId="{32ADD0C1-1979-4EE2-B2CB-6D1AEA467E05}" dt="2022-11-17T13:32:53.714" v="389"/>
          <ac:inkMkLst>
            <pc:docMk/>
            <pc:sldMk cId="688519377" sldId="297"/>
            <ac:inkMk id="21" creationId="{0283F9A0-4216-4F9E-ACA7-DDCDBE92B5FC}"/>
          </ac:inkMkLst>
        </pc:inkChg>
        <pc:inkChg chg="add del mod">
          <ac:chgData name="Usman Hashmi" userId="1586ae76-9757-4d64-bc5d-900d152efc38" providerId="ADAL" clId="{32ADD0C1-1979-4EE2-B2CB-6D1AEA467E05}" dt="2022-11-17T13:32:53.704" v="359"/>
          <ac:inkMkLst>
            <pc:docMk/>
            <pc:sldMk cId="688519377" sldId="297"/>
            <ac:inkMk id="22" creationId="{CA5DC18E-CDAD-4912-8A3B-192EE4A1106F}"/>
          </ac:inkMkLst>
        </pc:inkChg>
        <pc:inkChg chg="add del mod">
          <ac:chgData name="Usman Hashmi" userId="1586ae76-9757-4d64-bc5d-900d152efc38" providerId="ADAL" clId="{32ADD0C1-1979-4EE2-B2CB-6D1AEA467E05}" dt="2022-11-17T13:32:53.700" v="352"/>
          <ac:inkMkLst>
            <pc:docMk/>
            <pc:sldMk cId="688519377" sldId="297"/>
            <ac:inkMk id="23" creationId="{6C38BB8B-FBE5-4FE6-8E56-02C525305421}"/>
          </ac:inkMkLst>
        </pc:inkChg>
        <pc:inkChg chg="add del mod">
          <ac:chgData name="Usman Hashmi" userId="1586ae76-9757-4d64-bc5d-900d152efc38" providerId="ADAL" clId="{32ADD0C1-1979-4EE2-B2CB-6D1AEA467E05}" dt="2022-11-17T13:32:53.713" v="386"/>
          <ac:inkMkLst>
            <pc:docMk/>
            <pc:sldMk cId="688519377" sldId="297"/>
            <ac:inkMk id="25" creationId="{2783A060-310C-429E-B8E6-D1E0E137A1A5}"/>
          </ac:inkMkLst>
        </pc:inkChg>
        <pc:inkChg chg="add del mod">
          <ac:chgData name="Usman Hashmi" userId="1586ae76-9757-4d64-bc5d-900d152efc38" providerId="ADAL" clId="{32ADD0C1-1979-4EE2-B2CB-6D1AEA467E05}" dt="2022-11-17T13:32:53.713" v="384"/>
          <ac:inkMkLst>
            <pc:docMk/>
            <pc:sldMk cId="688519377" sldId="297"/>
            <ac:inkMk id="26" creationId="{F1AA7829-27DA-4CE0-9605-AFEA83C7E1EA}"/>
          </ac:inkMkLst>
        </pc:inkChg>
        <pc:inkChg chg="add del mod">
          <ac:chgData name="Usman Hashmi" userId="1586ae76-9757-4d64-bc5d-900d152efc38" providerId="ADAL" clId="{32ADD0C1-1979-4EE2-B2CB-6D1AEA467E05}" dt="2022-11-17T13:32:53.715" v="393"/>
          <ac:inkMkLst>
            <pc:docMk/>
            <pc:sldMk cId="688519377" sldId="297"/>
            <ac:inkMk id="27" creationId="{FD45F533-8A90-48B2-83E5-F8EEF75A77DE}"/>
          </ac:inkMkLst>
        </pc:inkChg>
        <pc:inkChg chg="add del mod">
          <ac:chgData name="Usman Hashmi" userId="1586ae76-9757-4d64-bc5d-900d152efc38" providerId="ADAL" clId="{32ADD0C1-1979-4EE2-B2CB-6D1AEA467E05}" dt="2022-11-17T13:32:53.706" v="368"/>
          <ac:inkMkLst>
            <pc:docMk/>
            <pc:sldMk cId="688519377" sldId="297"/>
            <ac:inkMk id="28" creationId="{B800467E-66F1-48A5-9C58-AC59C2A8123C}"/>
          </ac:inkMkLst>
        </pc:inkChg>
        <pc:inkChg chg="add del mod">
          <ac:chgData name="Usman Hashmi" userId="1586ae76-9757-4d64-bc5d-900d152efc38" providerId="ADAL" clId="{32ADD0C1-1979-4EE2-B2CB-6D1AEA467E05}" dt="2022-11-17T13:32:53.716" v="398"/>
          <ac:inkMkLst>
            <pc:docMk/>
            <pc:sldMk cId="688519377" sldId="297"/>
            <ac:inkMk id="29" creationId="{96607CFB-BED6-4A98-B63C-19E3395539B5}"/>
          </ac:inkMkLst>
        </pc:inkChg>
        <pc:inkChg chg="add del mod">
          <ac:chgData name="Usman Hashmi" userId="1586ae76-9757-4d64-bc5d-900d152efc38" providerId="ADAL" clId="{32ADD0C1-1979-4EE2-B2CB-6D1AEA467E05}" dt="2022-11-17T13:32:53.697" v="345"/>
          <ac:inkMkLst>
            <pc:docMk/>
            <pc:sldMk cId="688519377" sldId="297"/>
            <ac:inkMk id="30" creationId="{C1B369E5-9AE8-4D3A-82CD-E27167DFE6E2}"/>
          </ac:inkMkLst>
        </pc:inkChg>
        <pc:inkChg chg="add del mod">
          <ac:chgData name="Usman Hashmi" userId="1586ae76-9757-4d64-bc5d-900d152efc38" providerId="ADAL" clId="{32ADD0C1-1979-4EE2-B2CB-6D1AEA467E05}" dt="2022-11-17T13:32:53.714" v="388"/>
          <ac:inkMkLst>
            <pc:docMk/>
            <pc:sldMk cId="688519377" sldId="297"/>
            <ac:inkMk id="31" creationId="{8EFE8FAD-9679-4045-B9DE-A5CFA0291E62}"/>
          </ac:inkMkLst>
        </pc:inkChg>
        <pc:inkChg chg="add del mod">
          <ac:chgData name="Usman Hashmi" userId="1586ae76-9757-4d64-bc5d-900d152efc38" providerId="ADAL" clId="{32ADD0C1-1979-4EE2-B2CB-6D1AEA467E05}" dt="2022-11-17T13:32:53.710" v="379"/>
          <ac:inkMkLst>
            <pc:docMk/>
            <pc:sldMk cId="688519377" sldId="297"/>
            <ac:inkMk id="33" creationId="{2A3081F6-A57F-48C5-8336-48A04F3208D9}"/>
          </ac:inkMkLst>
        </pc:inkChg>
        <pc:inkChg chg="add del mod">
          <ac:chgData name="Usman Hashmi" userId="1586ae76-9757-4d64-bc5d-900d152efc38" providerId="ADAL" clId="{32ADD0C1-1979-4EE2-B2CB-6D1AEA467E05}" dt="2022-11-17T13:32:53.704" v="358"/>
          <ac:inkMkLst>
            <pc:docMk/>
            <pc:sldMk cId="688519377" sldId="297"/>
            <ac:inkMk id="34" creationId="{73565429-8EFD-4135-880A-62A7128917C4}"/>
          </ac:inkMkLst>
        </pc:inkChg>
        <pc:inkChg chg="add del mod">
          <ac:chgData name="Usman Hashmi" userId="1586ae76-9757-4d64-bc5d-900d152efc38" providerId="ADAL" clId="{32ADD0C1-1979-4EE2-B2CB-6D1AEA467E05}" dt="2022-11-17T13:32:53.705" v="362"/>
          <ac:inkMkLst>
            <pc:docMk/>
            <pc:sldMk cId="688519377" sldId="297"/>
            <ac:inkMk id="35" creationId="{B03666EA-7A2B-477A-9BA9-9C1F93093C2D}"/>
          </ac:inkMkLst>
        </pc:inkChg>
        <pc:inkChg chg="add del mod">
          <ac:chgData name="Usman Hashmi" userId="1586ae76-9757-4d64-bc5d-900d152efc38" providerId="ADAL" clId="{32ADD0C1-1979-4EE2-B2CB-6D1AEA467E05}" dt="2022-11-17T13:32:53.704" v="361"/>
          <ac:inkMkLst>
            <pc:docMk/>
            <pc:sldMk cId="688519377" sldId="297"/>
            <ac:inkMk id="36" creationId="{4E6D4CE6-0964-4CB5-88A0-1FB38BCFAAA9}"/>
          </ac:inkMkLst>
        </pc:inkChg>
        <pc:inkChg chg="add del mod">
          <ac:chgData name="Usman Hashmi" userId="1586ae76-9757-4d64-bc5d-900d152efc38" providerId="ADAL" clId="{32ADD0C1-1979-4EE2-B2CB-6D1AEA467E05}" dt="2022-11-17T13:32:53.712" v="383"/>
          <ac:inkMkLst>
            <pc:docMk/>
            <pc:sldMk cId="688519377" sldId="297"/>
            <ac:inkMk id="37" creationId="{738A2718-EFE5-4914-B6D7-E35CA9F4F553}"/>
          </ac:inkMkLst>
        </pc:inkChg>
        <pc:inkChg chg="add del mod">
          <ac:chgData name="Usman Hashmi" userId="1586ae76-9757-4d64-bc5d-900d152efc38" providerId="ADAL" clId="{32ADD0C1-1979-4EE2-B2CB-6D1AEA467E05}" dt="2022-11-17T13:32:53.700" v="351"/>
          <ac:inkMkLst>
            <pc:docMk/>
            <pc:sldMk cId="688519377" sldId="297"/>
            <ac:inkMk id="38" creationId="{905452A0-7DB3-4641-9406-E893ECA12FDF}"/>
          </ac:inkMkLst>
        </pc:inkChg>
        <pc:inkChg chg="add del mod">
          <ac:chgData name="Usman Hashmi" userId="1586ae76-9757-4d64-bc5d-900d152efc38" providerId="ADAL" clId="{32ADD0C1-1979-4EE2-B2CB-6D1AEA467E05}" dt="2022-11-17T13:32:53.698" v="346"/>
          <ac:inkMkLst>
            <pc:docMk/>
            <pc:sldMk cId="688519377" sldId="297"/>
            <ac:inkMk id="40" creationId="{DF03E7F9-E68D-49B4-A28B-A95B5A8BB95B}"/>
          </ac:inkMkLst>
        </pc:inkChg>
        <pc:inkChg chg="add del mod">
          <ac:chgData name="Usman Hashmi" userId="1586ae76-9757-4d64-bc5d-900d152efc38" providerId="ADAL" clId="{32ADD0C1-1979-4EE2-B2CB-6D1AEA467E05}" dt="2022-11-17T13:32:53.698" v="347"/>
          <ac:inkMkLst>
            <pc:docMk/>
            <pc:sldMk cId="688519377" sldId="297"/>
            <ac:inkMk id="41" creationId="{ED4CD9DE-4E4E-4921-9206-3D5F5C8C78FA}"/>
          </ac:inkMkLst>
        </pc:inkChg>
        <pc:inkChg chg="add del mod">
          <ac:chgData name="Usman Hashmi" userId="1586ae76-9757-4d64-bc5d-900d152efc38" providerId="ADAL" clId="{32ADD0C1-1979-4EE2-B2CB-6D1AEA467E05}" dt="2022-11-17T13:32:53.696" v="343"/>
          <ac:inkMkLst>
            <pc:docMk/>
            <pc:sldMk cId="688519377" sldId="297"/>
            <ac:inkMk id="43" creationId="{A6E78787-09B1-4255-A30A-90E0563FE05C}"/>
          </ac:inkMkLst>
        </pc:inkChg>
        <pc:inkChg chg="add del mod">
          <ac:chgData name="Usman Hashmi" userId="1586ae76-9757-4d64-bc5d-900d152efc38" providerId="ADAL" clId="{32ADD0C1-1979-4EE2-B2CB-6D1AEA467E05}" dt="2022-11-17T13:32:53.714" v="387"/>
          <ac:inkMkLst>
            <pc:docMk/>
            <pc:sldMk cId="688519377" sldId="297"/>
            <ac:inkMk id="44" creationId="{A4740E9D-27B9-4F9F-89E1-B45F7F4585C9}"/>
          </ac:inkMkLst>
        </pc:inkChg>
        <pc:inkChg chg="add del mod">
          <ac:chgData name="Usman Hashmi" userId="1586ae76-9757-4d64-bc5d-900d152efc38" providerId="ADAL" clId="{32ADD0C1-1979-4EE2-B2CB-6D1AEA467E05}" dt="2022-11-17T13:32:53.708" v="373"/>
          <ac:inkMkLst>
            <pc:docMk/>
            <pc:sldMk cId="688519377" sldId="297"/>
            <ac:inkMk id="45" creationId="{E3D2D316-AD09-4EF3-BC2C-537056BCDE7E}"/>
          </ac:inkMkLst>
        </pc:inkChg>
        <pc:inkChg chg="add del mod">
          <ac:chgData name="Usman Hashmi" userId="1586ae76-9757-4d64-bc5d-900d152efc38" providerId="ADAL" clId="{32ADD0C1-1979-4EE2-B2CB-6D1AEA467E05}" dt="2022-11-17T13:32:53.715" v="394"/>
          <ac:inkMkLst>
            <pc:docMk/>
            <pc:sldMk cId="688519377" sldId="297"/>
            <ac:inkMk id="46" creationId="{2E9C073A-0A96-483C-AC5A-A94E3CDE60DF}"/>
          </ac:inkMkLst>
        </pc:inkChg>
        <pc:inkChg chg="add del mod">
          <ac:chgData name="Usman Hashmi" userId="1586ae76-9757-4d64-bc5d-900d152efc38" providerId="ADAL" clId="{32ADD0C1-1979-4EE2-B2CB-6D1AEA467E05}" dt="2022-11-17T13:32:53.714" v="390"/>
          <ac:inkMkLst>
            <pc:docMk/>
            <pc:sldMk cId="688519377" sldId="297"/>
            <ac:inkMk id="47" creationId="{B74D5DFF-B2EC-46A3-9F2A-F056E09543C7}"/>
          </ac:inkMkLst>
        </pc:inkChg>
        <pc:inkChg chg="add del mod">
          <ac:chgData name="Usman Hashmi" userId="1586ae76-9757-4d64-bc5d-900d152efc38" providerId="ADAL" clId="{32ADD0C1-1979-4EE2-B2CB-6D1AEA467E05}" dt="2022-11-17T13:32:53.707" v="371"/>
          <ac:inkMkLst>
            <pc:docMk/>
            <pc:sldMk cId="688519377" sldId="297"/>
            <ac:inkMk id="48" creationId="{8C2D5BFD-6855-4B7D-9F12-F7917F7E0871}"/>
          </ac:inkMkLst>
        </pc:inkChg>
        <pc:inkChg chg="add del mod">
          <ac:chgData name="Usman Hashmi" userId="1586ae76-9757-4d64-bc5d-900d152efc38" providerId="ADAL" clId="{32ADD0C1-1979-4EE2-B2CB-6D1AEA467E05}" dt="2022-11-17T13:32:53.705" v="363"/>
          <ac:inkMkLst>
            <pc:docMk/>
            <pc:sldMk cId="688519377" sldId="297"/>
            <ac:inkMk id="49" creationId="{DCB47DDF-C268-462B-83D1-5C724FD7D39F}"/>
          </ac:inkMkLst>
        </pc:inkChg>
        <pc:inkChg chg="add del mod">
          <ac:chgData name="Usman Hashmi" userId="1586ae76-9757-4d64-bc5d-900d152efc38" providerId="ADAL" clId="{32ADD0C1-1979-4EE2-B2CB-6D1AEA467E05}" dt="2022-11-17T13:32:53.703" v="356"/>
          <ac:inkMkLst>
            <pc:docMk/>
            <pc:sldMk cId="688519377" sldId="297"/>
            <ac:inkMk id="50" creationId="{A957775C-A305-4BDF-B40E-B7F54F5F9A4F}"/>
          </ac:inkMkLst>
        </pc:inkChg>
        <pc:inkChg chg="add del mod">
          <ac:chgData name="Usman Hashmi" userId="1586ae76-9757-4d64-bc5d-900d152efc38" providerId="ADAL" clId="{32ADD0C1-1979-4EE2-B2CB-6D1AEA467E05}" dt="2022-11-17T13:32:53.701" v="353"/>
          <ac:inkMkLst>
            <pc:docMk/>
            <pc:sldMk cId="688519377" sldId="297"/>
            <ac:inkMk id="52" creationId="{BCFDE332-41C9-4F4B-BEB7-560FC686910C}"/>
          </ac:inkMkLst>
        </pc:inkChg>
        <pc:inkChg chg="add mod">
          <ac:chgData name="Usman Hashmi" userId="1586ae76-9757-4d64-bc5d-900d152efc38" providerId="ADAL" clId="{32ADD0C1-1979-4EE2-B2CB-6D1AEA467E05}" dt="2022-11-17T13:32:53.717" v="400"/>
          <ac:inkMkLst>
            <pc:docMk/>
            <pc:sldMk cId="688519377" sldId="297"/>
            <ac:inkMk id="53" creationId="{2E39B44D-2ED5-4215-BDAE-D1B920AC62AE}"/>
          </ac:inkMkLst>
        </pc:inkChg>
        <pc:inkChg chg="add del mod">
          <ac:chgData name="Usman Hashmi" userId="1586ae76-9757-4d64-bc5d-900d152efc38" providerId="ADAL" clId="{32ADD0C1-1979-4EE2-B2CB-6D1AEA467E05}" dt="2022-11-17T13:32:53.700" v="350"/>
          <ac:inkMkLst>
            <pc:docMk/>
            <pc:sldMk cId="688519377" sldId="297"/>
            <ac:inkMk id="54" creationId="{B2D57B83-6625-4B17-BCFA-895AEA12434D}"/>
          </ac:inkMkLst>
        </pc:inkChg>
        <pc:inkChg chg="add del mod">
          <ac:chgData name="Usman Hashmi" userId="1586ae76-9757-4d64-bc5d-900d152efc38" providerId="ADAL" clId="{32ADD0C1-1979-4EE2-B2CB-6D1AEA467E05}" dt="2022-11-17T13:32:53.695" v="342"/>
          <ac:inkMkLst>
            <pc:docMk/>
            <pc:sldMk cId="688519377" sldId="297"/>
            <ac:inkMk id="56" creationId="{76396290-A354-43CF-9341-9CF73A0A47CD}"/>
          </ac:inkMkLst>
        </pc:inkChg>
        <pc:inkChg chg="add del mod">
          <ac:chgData name="Usman Hashmi" userId="1586ae76-9757-4d64-bc5d-900d152efc38" providerId="ADAL" clId="{32ADD0C1-1979-4EE2-B2CB-6D1AEA467E05}" dt="2022-11-17T13:32:53.709" v="376"/>
          <ac:inkMkLst>
            <pc:docMk/>
            <pc:sldMk cId="688519377" sldId="297"/>
            <ac:inkMk id="57" creationId="{87953659-2F70-4AF6-9CD0-F148E1286A47}"/>
          </ac:inkMkLst>
        </pc:inkChg>
        <pc:inkChg chg="add del mod">
          <ac:chgData name="Usman Hashmi" userId="1586ae76-9757-4d64-bc5d-900d152efc38" providerId="ADAL" clId="{32ADD0C1-1979-4EE2-B2CB-6D1AEA467E05}" dt="2022-11-17T13:32:53.715" v="395"/>
          <ac:inkMkLst>
            <pc:docMk/>
            <pc:sldMk cId="688519377" sldId="297"/>
            <ac:inkMk id="59" creationId="{8AD6B887-EBCB-436D-9BD6-BCFEBB0AF393}"/>
          </ac:inkMkLst>
        </pc:inkChg>
        <pc:inkChg chg="add del mod">
          <ac:chgData name="Usman Hashmi" userId="1586ae76-9757-4d64-bc5d-900d152efc38" providerId="ADAL" clId="{32ADD0C1-1979-4EE2-B2CB-6D1AEA467E05}" dt="2022-11-17T13:32:53.705" v="364"/>
          <ac:inkMkLst>
            <pc:docMk/>
            <pc:sldMk cId="688519377" sldId="297"/>
            <ac:inkMk id="60" creationId="{BE10B422-8F30-4AC1-BAAF-6DDE906E8081}"/>
          </ac:inkMkLst>
        </pc:inkChg>
        <pc:inkChg chg="add del">
          <ac:chgData name="Usman Hashmi" userId="1586ae76-9757-4d64-bc5d-900d152efc38" providerId="ADAL" clId="{32ADD0C1-1979-4EE2-B2CB-6D1AEA467E05}" dt="2022-11-17T13:32:53.714" v="391"/>
          <ac:inkMkLst>
            <pc:docMk/>
            <pc:sldMk cId="688519377" sldId="297"/>
            <ac:inkMk id="62" creationId="{84E65187-D086-4539-908A-45762962291E}"/>
          </ac:inkMkLst>
        </pc:inkChg>
        <pc:inkChg chg="add del mod">
          <ac:chgData name="Usman Hashmi" userId="1586ae76-9757-4d64-bc5d-900d152efc38" providerId="ADAL" clId="{32ADD0C1-1979-4EE2-B2CB-6D1AEA467E05}" dt="2022-11-17T13:11:12.588" v="335"/>
          <ac:inkMkLst>
            <pc:docMk/>
            <pc:sldMk cId="688519377" sldId="297"/>
            <ac:inkMk id="63" creationId="{C4D0CBA9-E106-45D3-AE22-724CCFD4B879}"/>
          </ac:inkMkLst>
        </pc:inkChg>
        <pc:inkChg chg="add del mod">
          <ac:chgData name="Usman Hashmi" userId="1586ae76-9757-4d64-bc5d-900d152efc38" providerId="ADAL" clId="{32ADD0C1-1979-4EE2-B2CB-6D1AEA467E05}" dt="2022-11-17T13:11:12.589" v="337"/>
          <ac:inkMkLst>
            <pc:docMk/>
            <pc:sldMk cId="688519377" sldId="297"/>
            <ac:inkMk id="64" creationId="{9DD00C5F-6238-41F5-BCC8-529A02838CF3}"/>
          </ac:inkMkLst>
        </pc:inkChg>
        <pc:inkChg chg="add del mod">
          <ac:chgData name="Usman Hashmi" userId="1586ae76-9757-4d64-bc5d-900d152efc38" providerId="ADAL" clId="{32ADD0C1-1979-4EE2-B2CB-6D1AEA467E05}" dt="2022-11-17T13:32:53.704" v="360"/>
          <ac:inkMkLst>
            <pc:docMk/>
            <pc:sldMk cId="688519377" sldId="297"/>
            <ac:inkMk id="66" creationId="{E7A2B1C8-F2A4-4E78-B134-5639B266BA4F}"/>
          </ac:inkMkLst>
        </pc:inkChg>
        <pc:inkChg chg="add del mod">
          <ac:chgData name="Usman Hashmi" userId="1586ae76-9757-4d64-bc5d-900d152efc38" providerId="ADAL" clId="{32ADD0C1-1979-4EE2-B2CB-6D1AEA467E05}" dt="2022-11-17T13:32:53.716" v="397"/>
          <ac:inkMkLst>
            <pc:docMk/>
            <pc:sldMk cId="688519377" sldId="297"/>
            <ac:inkMk id="68" creationId="{1F96F364-9003-439A-ACC2-8D6EFA00E4E9}"/>
          </ac:inkMkLst>
        </pc:inkChg>
        <pc:inkChg chg="add del mod">
          <ac:chgData name="Usman Hashmi" userId="1586ae76-9757-4d64-bc5d-900d152efc38" providerId="ADAL" clId="{32ADD0C1-1979-4EE2-B2CB-6D1AEA467E05}" dt="2022-11-17T13:11:12.589" v="336"/>
          <ac:inkMkLst>
            <pc:docMk/>
            <pc:sldMk cId="688519377" sldId="297"/>
            <ac:inkMk id="70" creationId="{EC07A9B6-8D36-468B-A31C-30C58A0D071A}"/>
          </ac:inkMkLst>
        </pc:inkChg>
        <pc:inkChg chg="add del mod">
          <ac:chgData name="Usman Hashmi" userId="1586ae76-9757-4d64-bc5d-900d152efc38" providerId="ADAL" clId="{32ADD0C1-1979-4EE2-B2CB-6D1AEA467E05}" dt="2022-11-17T13:11:12.588" v="334"/>
          <ac:inkMkLst>
            <pc:docMk/>
            <pc:sldMk cId="688519377" sldId="297"/>
            <ac:inkMk id="71" creationId="{09316EDF-098D-4D7E-AD3F-497C2D00DFB0}"/>
          </ac:inkMkLst>
        </pc:inkChg>
        <pc:inkChg chg="add del mod">
          <ac:chgData name="Usman Hashmi" userId="1586ae76-9757-4d64-bc5d-900d152efc38" providerId="ADAL" clId="{32ADD0C1-1979-4EE2-B2CB-6D1AEA467E05}" dt="2022-11-17T13:32:53.709" v="377"/>
          <ac:inkMkLst>
            <pc:docMk/>
            <pc:sldMk cId="688519377" sldId="297"/>
            <ac:inkMk id="72" creationId="{04F89F4B-55DD-40B1-BE99-C725F11B880C}"/>
          </ac:inkMkLst>
        </pc:inkChg>
        <pc:inkChg chg="add del mod">
          <ac:chgData name="Usman Hashmi" userId="1586ae76-9757-4d64-bc5d-900d152efc38" providerId="ADAL" clId="{32ADD0C1-1979-4EE2-B2CB-6D1AEA467E05}" dt="2022-11-17T13:32:53.716" v="396"/>
          <ac:inkMkLst>
            <pc:docMk/>
            <pc:sldMk cId="688519377" sldId="297"/>
            <ac:inkMk id="73" creationId="{3B5DA005-CD62-4D84-91D8-752236B96B0C}"/>
          </ac:inkMkLst>
        </pc:inkChg>
        <pc:inkChg chg="add del mod">
          <ac:chgData name="Usman Hashmi" userId="1586ae76-9757-4d64-bc5d-900d152efc38" providerId="ADAL" clId="{32ADD0C1-1979-4EE2-B2CB-6D1AEA467E05}" dt="2022-11-17T13:32:53.703" v="357"/>
          <ac:inkMkLst>
            <pc:docMk/>
            <pc:sldMk cId="688519377" sldId="297"/>
            <ac:inkMk id="74" creationId="{D8DE3DFD-262B-40F8-B0E9-432D66FA1F49}"/>
          </ac:inkMkLst>
        </pc:inkChg>
        <pc:inkChg chg="add del mod">
          <ac:chgData name="Usman Hashmi" userId="1586ae76-9757-4d64-bc5d-900d152efc38" providerId="ADAL" clId="{32ADD0C1-1979-4EE2-B2CB-6D1AEA467E05}" dt="2022-11-17T13:32:53.715" v="392"/>
          <ac:inkMkLst>
            <pc:docMk/>
            <pc:sldMk cId="688519377" sldId="297"/>
            <ac:inkMk id="77" creationId="{2B24C281-3886-4A66-A333-CE85E8D8E7D8}"/>
          </ac:inkMkLst>
        </pc:inkChg>
        <pc:inkChg chg="add del mod">
          <ac:chgData name="Usman Hashmi" userId="1586ae76-9757-4d64-bc5d-900d152efc38" providerId="ADAL" clId="{32ADD0C1-1979-4EE2-B2CB-6D1AEA467E05}" dt="2022-11-17T13:32:53.711" v="380"/>
          <ac:inkMkLst>
            <pc:docMk/>
            <pc:sldMk cId="688519377" sldId="297"/>
            <ac:inkMk id="78" creationId="{8647568D-35AF-4992-BF8C-6C9B750F5174}"/>
          </ac:inkMkLst>
        </pc:inkChg>
        <pc:inkChg chg="add del mod">
          <ac:chgData name="Usman Hashmi" userId="1586ae76-9757-4d64-bc5d-900d152efc38" providerId="ADAL" clId="{32ADD0C1-1979-4EE2-B2CB-6D1AEA467E05}" dt="2022-11-17T13:32:53.702" v="355"/>
          <ac:inkMkLst>
            <pc:docMk/>
            <pc:sldMk cId="688519377" sldId="297"/>
            <ac:inkMk id="79" creationId="{0B43E243-6BD7-47CA-9071-B7E035772A5A}"/>
          </ac:inkMkLst>
        </pc:inkChg>
        <pc:inkChg chg="add del mod">
          <ac:chgData name="Usman Hashmi" userId="1586ae76-9757-4d64-bc5d-900d152efc38" providerId="ADAL" clId="{32ADD0C1-1979-4EE2-B2CB-6D1AEA467E05}" dt="2022-11-17T13:32:53.717" v="402"/>
          <ac:inkMkLst>
            <pc:docMk/>
            <pc:sldMk cId="688519377" sldId="297"/>
            <ac:inkMk id="81" creationId="{DC253A57-02EB-4E27-B36D-1791764A8804}"/>
          </ac:inkMkLst>
        </pc:inkChg>
        <pc:inkChg chg="add del mod">
          <ac:chgData name="Usman Hashmi" userId="1586ae76-9757-4d64-bc5d-900d152efc38" providerId="ADAL" clId="{32ADD0C1-1979-4EE2-B2CB-6D1AEA467E05}" dt="2022-11-17T13:32:53.709" v="378"/>
          <ac:inkMkLst>
            <pc:docMk/>
            <pc:sldMk cId="688519377" sldId="297"/>
            <ac:inkMk id="82" creationId="{32E3E81A-758B-42F4-8D39-4AB972170D56}"/>
          </ac:inkMkLst>
        </pc:inkChg>
        <pc:inkChg chg="add del mod">
          <ac:chgData name="Usman Hashmi" userId="1586ae76-9757-4d64-bc5d-900d152efc38" providerId="ADAL" clId="{32ADD0C1-1979-4EE2-B2CB-6D1AEA467E05}" dt="2022-11-17T13:32:53.707" v="370"/>
          <ac:inkMkLst>
            <pc:docMk/>
            <pc:sldMk cId="688519377" sldId="297"/>
            <ac:inkMk id="84" creationId="{364EA0A0-51FA-40E1-89B8-D1DAFBD8C81B}"/>
          </ac:inkMkLst>
        </pc:inkChg>
        <pc:inkChg chg="add del mod">
          <ac:chgData name="Usman Hashmi" userId="1586ae76-9757-4d64-bc5d-900d152efc38" providerId="ADAL" clId="{32ADD0C1-1979-4EE2-B2CB-6D1AEA467E05}" dt="2022-11-17T13:32:53.705" v="365"/>
          <ac:inkMkLst>
            <pc:docMk/>
            <pc:sldMk cId="688519377" sldId="297"/>
            <ac:inkMk id="86" creationId="{885A10CF-B02B-485F-BAC2-0534EA7E107B}"/>
          </ac:inkMkLst>
        </pc:inkChg>
        <pc:inkChg chg="add del mod">
          <ac:chgData name="Usman Hashmi" userId="1586ae76-9757-4d64-bc5d-900d152efc38" providerId="ADAL" clId="{32ADD0C1-1979-4EE2-B2CB-6D1AEA467E05}" dt="2022-11-17T13:32:53.708" v="374"/>
          <ac:inkMkLst>
            <pc:docMk/>
            <pc:sldMk cId="688519377" sldId="297"/>
            <ac:inkMk id="88" creationId="{7751F664-2638-4CB5-A832-EEB0C4D48322}"/>
          </ac:inkMkLst>
        </pc:inkChg>
        <pc:inkChg chg="add del mod">
          <ac:chgData name="Usman Hashmi" userId="1586ae76-9757-4d64-bc5d-900d152efc38" providerId="ADAL" clId="{32ADD0C1-1979-4EE2-B2CB-6D1AEA467E05}" dt="2022-11-17T13:32:53.717" v="401"/>
          <ac:inkMkLst>
            <pc:docMk/>
            <pc:sldMk cId="688519377" sldId="297"/>
            <ac:inkMk id="89" creationId="{AF7B8705-DE4B-4C9A-A23E-46F5EEE92BEF}"/>
          </ac:inkMkLst>
        </pc:inkChg>
      </pc:sldChg>
      <pc:sldChg chg="addSp mod">
        <pc:chgData name="Usman Hashmi" userId="1586ae76-9757-4d64-bc5d-900d152efc38" providerId="ADAL" clId="{32ADD0C1-1979-4EE2-B2CB-6D1AEA467E05}" dt="2022-11-17T13:05:44.397" v="302" actId="9405"/>
        <pc:sldMkLst>
          <pc:docMk/>
          <pc:sldMk cId="1713024740" sldId="298"/>
        </pc:sldMkLst>
        <pc:inkChg chg="add">
          <ac:chgData name="Usman Hashmi" userId="1586ae76-9757-4d64-bc5d-900d152efc38" providerId="ADAL" clId="{32ADD0C1-1979-4EE2-B2CB-6D1AEA467E05}" dt="2022-11-17T13:05:44.397" v="302" actId="9405"/>
          <ac:inkMkLst>
            <pc:docMk/>
            <pc:sldMk cId="1713024740" sldId="298"/>
            <ac:inkMk id="2" creationId="{4A30DF90-2271-4D51-B13F-E444DD1916BB}"/>
          </ac:inkMkLst>
        </pc:inkChg>
      </pc:sldChg>
      <pc:sldChg chg="modSp mod">
        <pc:chgData name="Usman Hashmi" userId="1586ae76-9757-4d64-bc5d-900d152efc38" providerId="ADAL" clId="{32ADD0C1-1979-4EE2-B2CB-6D1AEA467E05}" dt="2022-11-17T13:46:21.648" v="403" actId="1076"/>
        <pc:sldMkLst>
          <pc:docMk/>
          <pc:sldMk cId="2018918584" sldId="307"/>
        </pc:sldMkLst>
        <pc:spChg chg="mod">
          <ac:chgData name="Usman Hashmi" userId="1586ae76-9757-4d64-bc5d-900d152efc38" providerId="ADAL" clId="{32ADD0C1-1979-4EE2-B2CB-6D1AEA467E05}" dt="2022-11-17T13:46:21.648" v="403" actId="1076"/>
          <ac:spMkLst>
            <pc:docMk/>
            <pc:sldMk cId="2018918584" sldId="307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C4E94F58-9344-DA4D-B7BF-056786D8D00E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35:36.11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51:05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1,'0'4,"0"7,0 6,0 4,0-1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51:06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1,'0'5,"0"5,0 7,0 4,0 4,0 2,0-3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51:07.9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1,'0'4,"0"12,0 7,0 4,0 3,0 0,0-4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51:08.8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0,'5'0,"1"5,5 6,0 5,-2 6,-2 2,-2 3,-3 1,-1 1,0-1,-2-4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51:20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1,'80'4,"0"4,136 31,40 5,43-26,82 11,-212 4,-104-19,1-2,0-2,85-1,-3-11,395 6,-347 16,-170-18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6:26:00.89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30,'211'-13,"-27"-1,795 11,-499 6,1830-3,-2284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6:26:02.98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0 232,'1'-1,"-1"-1,0 1,0 0,1 0,-1 0,1 1,-1-1,1 0,-1 0,1 0,0 0,-1 0,1 1,0-1,0 0,-1 0,1 1,0-1,0 1,0-1,0 1,0-1,0 1,0-1,0 1,0 0,2-1,33-4,-33 4,259-3,-169 5,94 13,-28-1,701-8,-470-7,629 2,-952-4,-1-3,101-23,55-6,33 20,42-4,-9-17,135-12,-232 27,-143 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52:18.9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0,'2973'0,"-2891"0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52:20.4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31,'506'-17,"358"4,-560 15,728-2,-1009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52:35.9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1,'439'17,"236"-4,-422-16,2149 3,-2372-1,0-2,29-6,35-4,-67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38:23.63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11,'5'-4,"1"-3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52:38.3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85,'218'-7,"-168"3,-1-3,66-17,-58 10,0 4,115-8,119 17,-170 3,13-1,37-1,174 22,-305-15,44 14,-49-11,68 10,46-15,-91-5,70 9,350 71,-404-69,23 4,190 5,739-23,-559 5,-425-2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6:26:23.51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6:28:06.65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3:02:24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3:05:44.3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7:16:42.22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1,'0'4,"0"-2,0-2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7:29:05.04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7:29:05.47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43:53.31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1,'5'0,"6"0,5 0,6 4,2 2,-1 5,-1 4,0 1,-2-4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6:24:20.60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1904 311,'-738'0,"710"1,0 2,1 0,-1 2,1 2,0 0,1 2,-47 21,-169 107,189-104,-13 6,19-12,-71 54,82-51,0 1,2 2,2 2,1 0,2 3,1 0,2 2,-34 70,48-84,2 0,0 0,2 1,1 0,1 1,2 0,0 0,1 51,4 14,4 117,-2-177,1-1,2 0,12 38,37 92,-41-126,1 2,2-1,1-1,3 0,0-2,2 0,2-2,1 0,1-2,2-1,52 41,-54-47,-2 0,41 49,-52-58,0 0,1-1,0 0,1-1,0-1,1 0,24 10,134 49,-124-52,227 72,-152-51,-63-20,1-4,0-2,88 6,-30-4,140 36,-28-3,535 107,-482-93,-207-47,0-5,87 2,162-15,-117-1,-92 3,0-6,-1-4,0-6,117-33,663-136,-861 179,300-37,-187 28,163-39,101-43,-347 77,0-3,-2-3,84-47,-55 27,-79 38,1 0,-1-1,-1-1,0 0,0-1,-1 0,-1-1,0-1,-1 0,0-1,-1 0,14-28,-13 18,-1 0,-1-1,-2 0,0 0,-2-1,-1 0,-1 0,0-30,-6-397,-2 403,-2 1,-3 0,-1 0,-3 1,-2 0,-1 1,-3 1,-2 1,-36-58,25 50,-38-60,57 96,0 2,-1 0,-1 0,-24-19,-28-11,-1 2,-135-62,93 51,-86-49,-218-106,199 118,-386-109,514 181,-2 4,-148-6,-182 19,243 5,-41-3,-370 15,330 25,46-5,53-10,79-10,-84 4,63-16,43-2,-104 14,-24 24,-28 5,77-18,-159 49,261-65,0-2,0-1,-56 3,75-8,0 1,1 1,0 0,-1 1,1 0,0 1,-14 7,1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6:24:36.20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1,'738'48,"-402"-17,683 3,-938-39,0-3,86-19,-89 9,-43 9,0 2,0 1,42-1,7 7,-61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5T06:24:37.69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0 203,'57'-5,"81"-15,87-10,77-8,45 1,24 8,-3 8,-32 8,-52 6,-71 5,-67 1,-53 3,-43 4,-29 7,-19 10,-19 6,-11-2,-1-5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50:56.3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0,'5'0,"6"0,5 0,6 0,3 0,6 0,4 0,4 0,0 0,3 0,-1 0,-2 0,0 0,-1 0,-7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50:59.7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1,'13'14,"-9"-9,1-1,0 1,0 0,0-1,0 0,0-1,1 1,9 4,3-2,0 0,0-1,0-1,1-1,33 2,100-6,-73-1,959 1,-1002-1,-1-2,0-1,39-11,-29 5,49-4,75-12,-146 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7T12:51:02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3,'263'-2,"295"5,-379 9,71 3,265 1,-5 45,-143 17,-317-71,1-2,0-2,64-5,-24 0,1799-1,-1692-11,-22 0,-58 6,0-5,142-35,17-3,-206 42,-1 2,73 5,57 4,-172-2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38A7568F-612D-2B44-A8A6-EBFCD9E330D0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x-none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008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170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013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3463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97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41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37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440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95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726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8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CT038-3-2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Object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Oriented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Development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with Java</a:t>
            </a:r>
            <a:endParaRPr lang="en-GB" sz="800" kern="1200" dirty="0">
              <a:solidFill>
                <a:schemeClr val="tx1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charset="0"/>
                <a:cs typeface="Calibri" charset="0"/>
              </a:defRPr>
            </a:lvl1pPr>
          </a:lstStyle>
          <a:p>
            <a:fld id="{543E757C-80E2-6C4D-9F14-F96A68DBE5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baseline="0" dirty="0">
                <a:latin typeface="Calibri" pitchFamily="34" charset="0"/>
                <a:ea typeface="+mn-ea"/>
                <a:cs typeface="Calibri" pitchFamily="34" charset="0"/>
              </a:rPr>
              <a:t>File Input and Output</a:t>
            </a:r>
            <a:endParaRPr lang="en-GB" sz="8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110.png"/><Relationship Id="rId4" Type="http://schemas.openxmlformats.org/officeDocument/2006/relationships/customXml" Target="../ink/ink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png"/><Relationship Id="rId18" Type="http://schemas.openxmlformats.org/officeDocument/2006/relationships/customXml" Target="../ink/ink12.xml"/><Relationship Id="rId3" Type="http://schemas.openxmlformats.org/officeDocument/2006/relationships/image" Target="../media/image30.png"/><Relationship Id="rId21" Type="http://schemas.openxmlformats.org/officeDocument/2006/relationships/image" Target="../media/image13.png"/><Relationship Id="rId7" Type="http://schemas.openxmlformats.org/officeDocument/2006/relationships/image" Target="../media/image32.png"/><Relationship Id="rId12" Type="http://schemas.openxmlformats.org/officeDocument/2006/relationships/customXml" Target="../ink/ink9.xml"/><Relationship Id="rId17" Type="http://schemas.openxmlformats.org/officeDocument/2006/relationships/image" Target="../media/image11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8.png"/><Relationship Id="rId5" Type="http://schemas.openxmlformats.org/officeDocument/2006/relationships/image" Target="../media/image31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8.xml"/><Relationship Id="rId19" Type="http://schemas.openxmlformats.org/officeDocument/2006/relationships/image" Target="../media/image12.png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8.png"/><Relationship Id="rId3" Type="http://schemas.openxmlformats.org/officeDocument/2006/relationships/image" Target="../media/image33.png"/><Relationship Id="rId7" Type="http://schemas.openxmlformats.org/officeDocument/2006/relationships/image" Target="../media/image15.png"/><Relationship Id="rId12" Type="http://schemas.openxmlformats.org/officeDocument/2006/relationships/customXml" Target="../ink/ink20.xml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7.png"/><Relationship Id="rId5" Type="http://schemas.openxmlformats.org/officeDocument/2006/relationships/image" Target="../media/image34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1675" y="2628900"/>
            <a:ext cx="6781800" cy="781050"/>
          </a:xfr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000000"/>
                </a:solidFill>
              </a:rPr>
              <a:t>File </a:t>
            </a:r>
            <a:r>
              <a:rPr lang="en-US" sz="3000" dirty="0" err="1">
                <a:solidFill>
                  <a:srgbClr val="000000"/>
                </a:solidFill>
              </a:rPr>
              <a:t>Input/Output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3611840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/>
              <a:t>Object Oriented Modeling 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506413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Object Oriented Development </a:t>
            </a:r>
          </a:p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with Java</a:t>
            </a:r>
          </a:p>
          <a:p>
            <a:pPr algn="r" eaLnBrk="1" hangingPunct="1"/>
            <a:r>
              <a:rPr lang="en-US" sz="1400" dirty="0">
                <a:solidFill>
                  <a:srgbClr val="000000"/>
                </a:solidFill>
              </a:rPr>
              <a:t>(CT038</a:t>
            </a:r>
            <a:r>
              <a:rPr lang="en-US" sz="1400">
                <a:solidFill>
                  <a:srgbClr val="000000"/>
                </a:solidFill>
              </a:rPr>
              <a:t>-3-</a:t>
            </a:r>
            <a:r>
              <a:rPr lang="en-US" sz="1400" dirty="0">
                <a:solidFill>
                  <a:srgbClr val="000000"/>
                </a:solidFill>
              </a:rPr>
              <a:t>2)</a:t>
            </a: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2644535" y="6280150"/>
            <a:ext cx="43613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/>
              <a:t>Prepared by: Lee Kim Keong First Prepared on: June 13 Last Modified on: April 19</a:t>
            </a:r>
          </a:p>
          <a:p>
            <a:pPr algn="ctr"/>
            <a:r>
              <a:rPr lang="en-US" sz="900" dirty="0"/>
              <a:t>Quality checked by: null</a:t>
            </a:r>
          </a:p>
          <a:p>
            <a:pPr algn="ctr"/>
            <a:r>
              <a:rPr lang="en-US" sz="900" dirty="0"/>
              <a:t>Copyright 2019 Asia Pacific University of Innovation and Technology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2214749-E983-476F-A8A1-CBBDB87F1D9F}"/>
                  </a:ext>
                </a:extLst>
              </p14:cNvPr>
              <p14:cNvContentPartPr/>
              <p14:nvPr/>
            </p14:nvContentPartPr>
            <p14:xfrm>
              <a:off x="383419" y="2477388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2214749-E983-476F-A8A1-CBBDB87F1D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99" y="247306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59" name="Ink 4158">
                <a:extLst>
                  <a:ext uri="{FF2B5EF4-FFF2-40B4-BE49-F238E27FC236}">
                    <a16:creationId xmlns:a16="http://schemas.microsoft.com/office/drawing/2014/main" id="{3DCD5E6D-FDC6-4D11-8FAD-1F9043AC67CD}"/>
                  </a:ext>
                </a:extLst>
              </p14:cNvPr>
              <p14:cNvContentPartPr/>
              <p14:nvPr/>
            </p14:nvContentPartPr>
            <p14:xfrm>
              <a:off x="5289499" y="5118348"/>
              <a:ext cx="4320" cy="4320"/>
            </p14:xfrm>
          </p:contentPart>
        </mc:Choice>
        <mc:Fallback>
          <p:pic>
            <p:nvPicPr>
              <p:cNvPr id="4159" name="Ink 4158">
                <a:extLst>
                  <a:ext uri="{FF2B5EF4-FFF2-40B4-BE49-F238E27FC236}">
                    <a16:creationId xmlns:a16="http://schemas.microsoft.com/office/drawing/2014/main" id="{3DCD5E6D-FDC6-4D11-8FAD-1F9043AC67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5179" y="5114028"/>
                <a:ext cx="1296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08" name="Ink 4207">
                <a:extLst>
                  <a:ext uri="{FF2B5EF4-FFF2-40B4-BE49-F238E27FC236}">
                    <a16:creationId xmlns:a16="http://schemas.microsoft.com/office/drawing/2014/main" id="{5969E9DE-8343-4F49-9F28-95943CFFBE30}"/>
                  </a:ext>
                </a:extLst>
              </p14:cNvPr>
              <p14:cNvContentPartPr/>
              <p14:nvPr/>
            </p14:nvContentPartPr>
            <p14:xfrm>
              <a:off x="2634859" y="5682828"/>
              <a:ext cx="59400" cy="23760"/>
            </p14:xfrm>
          </p:contentPart>
        </mc:Choice>
        <mc:Fallback>
          <p:pic>
            <p:nvPicPr>
              <p:cNvPr id="4208" name="Ink 4207">
                <a:extLst>
                  <a:ext uri="{FF2B5EF4-FFF2-40B4-BE49-F238E27FC236}">
                    <a16:creationId xmlns:a16="http://schemas.microsoft.com/office/drawing/2014/main" id="{5969E9DE-8343-4F49-9F28-95943CFFBE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0539" y="5678508"/>
                <a:ext cx="68040" cy="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18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92934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I/O Stream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423590"/>
            <a:ext cx="8345488" cy="4702574"/>
          </a:xfrm>
        </p:spPr>
        <p:txBody>
          <a:bodyPr/>
          <a:lstStyle/>
          <a:p>
            <a:r>
              <a:rPr lang="en-US" sz="2800" dirty="0">
                <a:cs typeface="Courier New" pitchFamily="49" charset="0"/>
              </a:rPr>
              <a:t>Sequence of data</a:t>
            </a:r>
          </a:p>
          <a:p>
            <a:r>
              <a:rPr lang="en-US" sz="2800" dirty="0" err="1">
                <a:cs typeface="Courier New" pitchFamily="49" charset="0"/>
              </a:rPr>
              <a:t>InputStream</a:t>
            </a:r>
            <a:r>
              <a:rPr lang="en-US" sz="2800" dirty="0">
                <a:cs typeface="Courier New" pitchFamily="49" charset="0"/>
              </a:rPr>
              <a:t> (read data from source) and </a:t>
            </a:r>
            <a:r>
              <a:rPr lang="en-US" sz="2800" dirty="0" err="1">
                <a:cs typeface="Courier New" pitchFamily="49" charset="0"/>
              </a:rPr>
              <a:t>OutputStream</a:t>
            </a:r>
            <a:r>
              <a:rPr lang="en-US" sz="2800" dirty="0">
                <a:cs typeface="Courier New" pitchFamily="49" charset="0"/>
              </a:rPr>
              <a:t> (write data to destination)</a:t>
            </a:r>
          </a:p>
          <a:p>
            <a:r>
              <a:rPr lang="en-US" sz="2800" dirty="0">
                <a:cs typeface="Courier New" pitchFamily="49" charset="0"/>
              </a:rPr>
              <a:t>Common streams:</a:t>
            </a:r>
          </a:p>
          <a:p>
            <a:pPr lvl="1"/>
            <a:r>
              <a:rPr lang="en-US" sz="2400" dirty="0">
                <a:cs typeface="Courier New" pitchFamily="49" charset="0"/>
              </a:rPr>
              <a:t>Byte Streams</a:t>
            </a:r>
          </a:p>
          <a:p>
            <a:pPr lvl="2"/>
            <a:r>
              <a:rPr lang="en-US" sz="2000" dirty="0" err="1">
                <a:cs typeface="Courier New" pitchFamily="49" charset="0"/>
              </a:rPr>
              <a:t>FileInputStream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 err="1">
                <a:cs typeface="Courier New" pitchFamily="49" charset="0"/>
              </a:rPr>
              <a:t>FileOutputStream</a:t>
            </a:r>
            <a:endParaRPr lang="en-US" sz="2000" dirty="0">
              <a:cs typeface="Courier New" pitchFamily="49" charset="0"/>
            </a:endParaRPr>
          </a:p>
          <a:p>
            <a:pPr lvl="1"/>
            <a:r>
              <a:rPr lang="en-US" sz="2400" dirty="0">
                <a:cs typeface="Courier New" pitchFamily="49" charset="0"/>
              </a:rPr>
              <a:t>Character Streams</a:t>
            </a:r>
          </a:p>
          <a:p>
            <a:pPr lvl="2"/>
            <a:r>
              <a:rPr lang="en-US" sz="2000" dirty="0" err="1">
                <a:cs typeface="Courier New" pitchFamily="49" charset="0"/>
              </a:rPr>
              <a:t>FileReader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 err="1">
                <a:cs typeface="Courier New" pitchFamily="49" charset="0"/>
              </a:rPr>
              <a:t>FileWriter</a:t>
            </a:r>
            <a:endParaRPr lang="en-US" sz="2000" dirty="0">
              <a:cs typeface="Courier New" pitchFamily="49" charset="0"/>
            </a:endParaRPr>
          </a:p>
          <a:p>
            <a:pPr lvl="1"/>
            <a:r>
              <a:rPr lang="en-US" sz="2400" dirty="0">
                <a:cs typeface="Courier New" pitchFamily="49" charset="0"/>
              </a:rPr>
              <a:t>Standard Streams</a:t>
            </a:r>
          </a:p>
          <a:p>
            <a:pPr lvl="2"/>
            <a:r>
              <a:rPr lang="en-US" sz="2000" dirty="0">
                <a:cs typeface="Courier New" pitchFamily="49" charset="0"/>
              </a:rPr>
              <a:t>System.in, </a:t>
            </a:r>
            <a:r>
              <a:rPr lang="en-US" sz="2000" dirty="0" err="1">
                <a:cs typeface="Courier New" pitchFamily="49" charset="0"/>
              </a:rPr>
              <a:t>System.out</a:t>
            </a:r>
            <a:r>
              <a:rPr lang="en-US" sz="2000" dirty="0">
                <a:cs typeface="Courier New" pitchFamily="49" charset="0"/>
              </a:rPr>
              <a:t> &amp; </a:t>
            </a:r>
            <a:r>
              <a:rPr lang="en-US" sz="2000" dirty="0" err="1">
                <a:cs typeface="Courier New" pitchFamily="49" charset="0"/>
              </a:rPr>
              <a:t>System.err</a:t>
            </a:r>
            <a:endParaRPr lang="en-US" sz="2000" dirty="0">
              <a:cs typeface="Courier New" pitchFamily="49" charset="0"/>
            </a:endParaRPr>
          </a:p>
          <a:p>
            <a:r>
              <a:rPr lang="en-US" sz="2800" dirty="0">
                <a:cs typeface="Courier New" pitchFamily="49" charset="0"/>
              </a:rPr>
              <a:t>3 operations: open, read &amp; close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1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I/O Stream</a:t>
            </a:r>
          </a:p>
        </p:txBody>
      </p:sp>
      <p:sp>
        <p:nvSpPr>
          <p:cNvPr id="5" name="Can 4"/>
          <p:cNvSpPr/>
          <p:nvPr/>
        </p:nvSpPr>
        <p:spPr bwMode="auto">
          <a:xfrm rot="16200000">
            <a:off x="4114800" y="1524000"/>
            <a:ext cx="1066800" cy="2438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an 5"/>
          <p:cNvSpPr/>
          <p:nvPr/>
        </p:nvSpPr>
        <p:spPr bwMode="auto">
          <a:xfrm rot="16200000">
            <a:off x="4114800" y="3581400"/>
            <a:ext cx="1066800" cy="2438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7391400" y="2133600"/>
            <a:ext cx="1066800" cy="12192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7391400" y="4191000"/>
            <a:ext cx="1066800" cy="12192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4800" y="1828800"/>
            <a:ext cx="2133600" cy="403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 object created from an input class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object </a:t>
            </a:r>
            <a:r>
              <a:rPr lang="en-US" dirty="0"/>
              <a:t>created from an output class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17526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Stream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38100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OutputStream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7673037" y="2667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4724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  <a:endParaRPr lang="en-SG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286000" y="4724400"/>
            <a:ext cx="990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886200" y="4724400"/>
            <a:ext cx="16002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172200" y="4724400"/>
            <a:ext cx="990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6248400" y="2743200"/>
            <a:ext cx="914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>
            <a:off x="3886200" y="2741611"/>
            <a:ext cx="1752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>
            <a:off x="2209800" y="2743200"/>
            <a:ext cx="10668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1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1452" y="6406091"/>
            <a:ext cx="39560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Source: https://docs.oracle.com/javase/tutorial/essential/io/file.html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Complexity of File I/O Methods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66" y="1655789"/>
            <a:ext cx="8524067" cy="348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4177" y="5027625"/>
            <a:ext cx="8159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File I/O Methods Arranged from Less Complex to More Complex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 Files and Binary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395675"/>
            <a:ext cx="8229600" cy="4827325"/>
          </a:xfrm>
        </p:spPr>
        <p:txBody>
          <a:bodyPr/>
          <a:lstStyle/>
          <a:p>
            <a:r>
              <a:rPr lang="en-US" sz="2800" dirty="0">
                <a:cs typeface="Courier New" pitchFamily="49" charset="0"/>
              </a:rPr>
              <a:t>There are text I/O classes and binary I/O classes</a:t>
            </a:r>
          </a:p>
          <a:p>
            <a:r>
              <a:rPr lang="en-US" sz="2800" b="1" dirty="0">
                <a:cs typeface="Courier New" pitchFamily="49" charset="0"/>
              </a:rPr>
              <a:t>Text I/O</a:t>
            </a:r>
            <a:r>
              <a:rPr lang="en-US" sz="2800" dirty="0">
                <a:cs typeface="Courier New" pitchFamily="49" charset="0"/>
              </a:rPr>
              <a:t>: data stored in a text file are represented in human-readable form </a:t>
            </a:r>
            <a:r>
              <a:rPr lang="en-US" sz="2800" dirty="0" err="1">
                <a:cs typeface="Courier New" pitchFamily="49" charset="0"/>
              </a:rPr>
              <a:t>ie</a:t>
            </a:r>
            <a:r>
              <a:rPr lang="en-US" sz="2800" dirty="0">
                <a:cs typeface="Courier New" pitchFamily="49" charset="0"/>
              </a:rPr>
              <a:t>. a sequence of character data</a:t>
            </a:r>
          </a:p>
          <a:p>
            <a:r>
              <a:rPr lang="en-US" sz="2800" b="1" dirty="0">
                <a:cs typeface="Courier New" pitchFamily="49" charset="0"/>
              </a:rPr>
              <a:t>Binary I/O</a:t>
            </a:r>
            <a:r>
              <a:rPr lang="en-US" sz="2800" dirty="0">
                <a:cs typeface="Courier New" pitchFamily="49" charset="0"/>
              </a:rPr>
              <a:t>: data stored in a binary file are represented in binary form (</a:t>
            </a:r>
            <a:r>
              <a:rPr lang="en-US" sz="2800" dirty="0" err="1">
                <a:cs typeface="Courier New" pitchFamily="49" charset="0"/>
              </a:rPr>
              <a:t>ie</a:t>
            </a:r>
            <a:r>
              <a:rPr lang="en-US" sz="2800" dirty="0">
                <a:cs typeface="Courier New" pitchFamily="49" charset="0"/>
              </a:rPr>
              <a:t>. does not use character encoding)</a:t>
            </a:r>
          </a:p>
          <a:p>
            <a:r>
              <a:rPr lang="en-US" sz="2800" dirty="0">
                <a:cs typeface="Courier New" pitchFamily="49" charset="0"/>
              </a:rPr>
              <a:t>Use depends on:</a:t>
            </a:r>
          </a:p>
          <a:p>
            <a:pPr lvl="1"/>
            <a:r>
              <a:rPr lang="en-US" sz="2400" dirty="0">
                <a:cs typeface="Courier New" pitchFamily="49" charset="0"/>
              </a:rPr>
              <a:t>Importance of size/speed (binary usually smaller &amp; faster)</a:t>
            </a:r>
          </a:p>
          <a:p>
            <a:pPr lvl="1"/>
            <a:r>
              <a:rPr lang="en-US" sz="2400" dirty="0">
                <a:cs typeface="Courier New" pitchFamily="49" charset="0"/>
              </a:rPr>
              <a:t>Portability (text files transfer easily)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 I/O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4800" y="3200400"/>
            <a:ext cx="1371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352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209800" y="2362200"/>
            <a:ext cx="1371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25146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Reader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0" y="4343400"/>
            <a:ext cx="1371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4495800"/>
            <a:ext cx="79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419600" y="1447800"/>
            <a:ext cx="2514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16002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InputStreamReader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419600" y="2590800"/>
            <a:ext cx="21336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743200"/>
            <a:ext cx="18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BufferedReader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419600" y="3581400"/>
            <a:ext cx="19812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3733800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BufferedWriter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419600" y="4495800"/>
            <a:ext cx="24384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4648200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OutputStreamWriter</a:t>
            </a:r>
            <a:endParaRPr lang="en-SG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4419600" y="5562600"/>
            <a:ext cx="16764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5715000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PrintWriter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162800" y="2133600"/>
            <a:ext cx="15240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97420" y="22214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FileReader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315200" y="4495800"/>
            <a:ext cx="1600200" cy="609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4648200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FileWriter</a:t>
            </a:r>
            <a:endParaRPr lang="en-SG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rot="10800000" flipV="1">
            <a:off x="1676400" y="2819400"/>
            <a:ext cx="53340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V="1">
            <a:off x="1600200" y="3886200"/>
            <a:ext cx="6096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3657600" y="1828800"/>
            <a:ext cx="6858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1"/>
          </p:cNvCxnSpPr>
          <p:nvPr/>
        </p:nvCxnSpPr>
        <p:spPr bwMode="auto">
          <a:xfrm rot="10800000">
            <a:off x="3581400" y="2819400"/>
            <a:ext cx="8382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 flipV="1">
            <a:off x="3581400" y="3886200"/>
            <a:ext cx="7620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7" idx="1"/>
          </p:cNvCxnSpPr>
          <p:nvPr/>
        </p:nvCxnSpPr>
        <p:spPr bwMode="auto">
          <a:xfrm rot="10800000">
            <a:off x="3657600" y="4724400"/>
            <a:ext cx="762000" cy="76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9" idx="1"/>
          </p:cNvCxnSpPr>
          <p:nvPr/>
        </p:nvCxnSpPr>
        <p:spPr bwMode="auto">
          <a:xfrm rot="10800000">
            <a:off x="3352800" y="5105400"/>
            <a:ext cx="1066800" cy="76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1" idx="1"/>
          </p:cNvCxnSpPr>
          <p:nvPr/>
        </p:nvCxnSpPr>
        <p:spPr bwMode="auto">
          <a:xfrm rot="10800000">
            <a:off x="6477000" y="21336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3" idx="1"/>
          </p:cNvCxnSpPr>
          <p:nvPr/>
        </p:nvCxnSpPr>
        <p:spPr bwMode="auto">
          <a:xfrm rot="10800000">
            <a:off x="6934200" y="4800600"/>
            <a:ext cx="381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4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FileReader</a:t>
            </a:r>
            <a:r>
              <a:rPr lang="en-US" dirty="0"/>
              <a:t> / </a:t>
            </a:r>
            <a:r>
              <a:rPr lang="en-US" dirty="0" err="1"/>
              <a:t>FileWriter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9632"/>
            <a:ext cx="10299560" cy="4813368"/>
          </a:xfrm>
        </p:spPr>
        <p:txBody>
          <a:bodyPr/>
          <a:lstStyle/>
          <a:p>
            <a:r>
              <a:rPr lang="en-US" sz="2800" dirty="0">
                <a:cs typeface="Courier New" pitchFamily="49" charset="0"/>
              </a:rPr>
              <a:t>For reading / writing characters from / to files</a:t>
            </a:r>
          </a:p>
          <a:p>
            <a:r>
              <a:rPr lang="en-US" sz="2800" dirty="0">
                <a:cs typeface="Courier New" pitchFamily="49" charset="0"/>
              </a:rPr>
              <a:t>They associate an input/output stream with an external file</a:t>
            </a:r>
          </a:p>
          <a:p>
            <a:r>
              <a:rPr lang="en-US" sz="2800" dirty="0">
                <a:cs typeface="Courier New" pitchFamily="49" charset="0"/>
              </a:rPr>
              <a:t>Constructor:</a:t>
            </a:r>
          </a:p>
          <a:p>
            <a:pPr lvl="1"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(String filename)</a:t>
            </a:r>
          </a:p>
          <a:p>
            <a:pPr lvl="1"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(File file)</a:t>
            </a:r>
          </a:p>
          <a:p>
            <a:pPr lvl="1"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(String filename)</a:t>
            </a:r>
          </a:p>
          <a:p>
            <a:pPr lvl="1"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(File file)</a:t>
            </a:r>
          </a:p>
          <a:p>
            <a:pPr lvl="1"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append)</a:t>
            </a:r>
          </a:p>
          <a:p>
            <a:pPr lvl="1"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(File,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append)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800" dirty="0">
              <a:cs typeface="Courier New" pitchFamily="49" charset="0"/>
            </a:endParaRPr>
          </a:p>
          <a:p>
            <a:endParaRPr lang="en-US" sz="2800" dirty="0"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D702D0-4A77-46A6-A6AB-41F8B24A3557}"/>
                  </a:ext>
                </a:extLst>
              </p14:cNvPr>
              <p14:cNvContentPartPr/>
              <p14:nvPr/>
            </p14:nvContentPartPr>
            <p14:xfrm>
              <a:off x="8239451" y="2541948"/>
              <a:ext cx="360" cy="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D702D0-4A77-46A6-A6AB-41F8B24A35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5131" y="2537628"/>
                <a:ext cx="900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97B6C0C-51DF-46BB-B07F-0952B33A9899}"/>
                  </a:ext>
                </a:extLst>
              </p14:cNvPr>
              <p14:cNvContentPartPr/>
              <p14:nvPr/>
            </p14:nvContentPartPr>
            <p14:xfrm>
              <a:off x="7365011" y="5506188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97B6C0C-51DF-46BB-B07F-0952B33A98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0691" y="550186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C2D6957-58EE-47CB-87BD-E354A741277F}"/>
                  </a:ext>
                </a:extLst>
              </p14:cNvPr>
              <p14:cNvContentPartPr/>
              <p14:nvPr/>
            </p14:nvContentPartPr>
            <p14:xfrm>
              <a:off x="1898771" y="4079148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C2D6957-58EE-47CB-87BD-E354A74127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4451" y="4074828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51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6216"/>
            <a:ext cx="8919275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main(String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input = null;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try{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//create an input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input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code;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//repeatedly read a character and display it on the console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while((code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 != -1){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((char)code);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}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FileReader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17770" y="6307810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 to next slide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36" y="1274742"/>
            <a:ext cx="918274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ex){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("File temp.txt does not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exist");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finally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();//close the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catch(…){}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7006" y="-39513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FileReader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1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public static void main(String []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//create an output stream to the file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("temp.txt", true);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//output a string to the file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output.write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("This is a sample line.");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//close the stream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5044775" y="2650538"/>
            <a:ext cx="9906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FileWriter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1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37" y="261938"/>
            <a:ext cx="7834393" cy="1249362"/>
          </a:xfrm>
        </p:spPr>
        <p:txBody>
          <a:bodyPr/>
          <a:lstStyle/>
          <a:p>
            <a:pPr algn="ctr"/>
            <a:r>
              <a:rPr lang="en-US" dirty="0" err="1"/>
              <a:t>BufferedReader</a:t>
            </a:r>
            <a:r>
              <a:rPr lang="en-US" dirty="0"/>
              <a:t> / </a:t>
            </a:r>
            <a:r>
              <a:rPr lang="en-US" dirty="0" err="1"/>
              <a:t>BufferedWriter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To speed up input and output by reducing the number of reads and writes</a:t>
            </a:r>
          </a:p>
          <a:p>
            <a:r>
              <a:rPr lang="en-US" dirty="0">
                <a:cs typeface="Courier New" pitchFamily="49" charset="0"/>
              </a:rPr>
              <a:t>Buffered stream employ a buffered array of characters that acts as a cache</a:t>
            </a:r>
          </a:p>
          <a:p>
            <a:r>
              <a:rPr lang="en-US" dirty="0">
                <a:cs typeface="Courier New" pitchFamily="49" charset="0"/>
              </a:rPr>
              <a:t>E.g.: the array reads a chunk of characters into the buffer before the individual characters are read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0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09600" y="143359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lvl="1" indent="0">
              <a:buNone/>
            </a:pPr>
            <a:endParaRPr lang="en-GB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57199" y="1476676"/>
            <a:ext cx="83902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File Class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Reading &amp; Writing Data from &amp; to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I/O Exception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I/O Stream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Text Files &amp; Binary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Text I/O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FileReader</a:t>
            </a:r>
            <a:r>
              <a:rPr lang="en-US" sz="2400" dirty="0"/>
              <a:t> &amp; </a:t>
            </a:r>
            <a:r>
              <a:rPr lang="en-US" sz="2400" dirty="0" err="1"/>
              <a:t>FileWriter</a:t>
            </a:r>
            <a:endParaRPr lang="en-US" sz="2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BufferedReader</a:t>
            </a:r>
            <a:r>
              <a:rPr lang="en-US" sz="2400" dirty="0"/>
              <a:t> &amp; </a:t>
            </a:r>
            <a:r>
              <a:rPr lang="en-US" sz="2400" dirty="0" err="1"/>
              <a:t>BufferedWriter</a:t>
            </a:r>
            <a:endParaRPr lang="en-US" sz="2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PrintWriter</a:t>
            </a:r>
            <a:r>
              <a:rPr lang="en-US" sz="2400" dirty="0"/>
              <a:t> &amp; </a:t>
            </a:r>
            <a:r>
              <a:rPr lang="en-US" sz="2400" dirty="0" err="1"/>
              <a:t>PrintStream</a:t>
            </a:r>
            <a:endParaRPr lang="en-US" sz="24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Scanner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3" y="1600200"/>
            <a:ext cx="9190495" cy="4525963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Constructors: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//create a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BufferedReader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(Reader in)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(Reader in,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bufferSize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//create a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BufferedWriter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(Writer out)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(Writer out,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bufferSize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737" y="261938"/>
            <a:ext cx="7834393" cy="1249362"/>
          </a:xfrm>
        </p:spPr>
        <p:txBody>
          <a:bodyPr/>
          <a:lstStyle/>
          <a:p>
            <a:pPr algn="ctr"/>
            <a:r>
              <a:rPr lang="en-US" dirty="0" err="1"/>
              <a:t>BufferedReader</a:t>
            </a:r>
            <a:r>
              <a:rPr lang="en-US" dirty="0"/>
              <a:t> / </a:t>
            </a:r>
            <a:r>
              <a:rPr lang="en-US" dirty="0" err="1"/>
              <a:t>BufferedWriter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The default buffer size is 8192 characters</a:t>
            </a:r>
          </a:p>
          <a:p>
            <a:r>
              <a:rPr lang="en-US" dirty="0">
                <a:cs typeface="Courier New" pitchFamily="49" charset="0"/>
              </a:rPr>
              <a:t>Read as many data as possible into its buffer in a single read call</a:t>
            </a:r>
          </a:p>
          <a:p>
            <a:r>
              <a:rPr lang="en-US" dirty="0">
                <a:cs typeface="Courier New" pitchFamily="49" charset="0"/>
              </a:rPr>
              <a:t>By contrast, buffered output stream calls the write method only when its buffer fills up or when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flush() </a:t>
            </a:r>
            <a:r>
              <a:rPr lang="en-US" dirty="0">
                <a:cs typeface="Courier New" pitchFamily="49" charset="0"/>
              </a:rPr>
              <a:t>method is called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737" y="261938"/>
            <a:ext cx="7834393" cy="1249362"/>
          </a:xfrm>
        </p:spPr>
        <p:txBody>
          <a:bodyPr/>
          <a:lstStyle/>
          <a:p>
            <a:pPr algn="ctr"/>
            <a:r>
              <a:rPr lang="en-US" dirty="0" err="1"/>
              <a:t>BufferedReader</a:t>
            </a:r>
            <a:r>
              <a:rPr lang="en-US" dirty="0"/>
              <a:t> / </a:t>
            </a:r>
            <a:r>
              <a:rPr lang="en-US" dirty="0" err="1"/>
              <a:t>BufferedWriter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73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3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main(String []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//create an input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//create an output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("temp2.txt"));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737" y="261938"/>
            <a:ext cx="7834393" cy="1249362"/>
          </a:xfrm>
        </p:spPr>
        <p:txBody>
          <a:bodyPr/>
          <a:lstStyle/>
          <a:p>
            <a:pPr algn="ctr"/>
            <a:r>
              <a:rPr lang="en-US" dirty="0" err="1"/>
              <a:t>BufferedReader</a:t>
            </a:r>
            <a:r>
              <a:rPr lang="en-US" dirty="0"/>
              <a:t> / </a:t>
            </a:r>
            <a:r>
              <a:rPr lang="en-US" dirty="0" err="1"/>
              <a:t>BufferedWriter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7770" y="6307810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 to next slide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46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33" y="1553706"/>
            <a:ext cx="8810781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//repeatedly read a line and display it on the console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String line;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while((line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input.readLine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 != null){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output.newLine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//write a line separator 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}//while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737" y="261938"/>
            <a:ext cx="7834393" cy="1249362"/>
          </a:xfrm>
        </p:spPr>
        <p:txBody>
          <a:bodyPr/>
          <a:lstStyle/>
          <a:p>
            <a:pPr algn="ctr"/>
            <a:r>
              <a:rPr lang="en-US" dirty="0" err="1"/>
              <a:t>BufferedReader</a:t>
            </a:r>
            <a:r>
              <a:rPr lang="en-US" dirty="0"/>
              <a:t> / </a:t>
            </a:r>
            <a:r>
              <a:rPr lang="en-US" dirty="0" err="1"/>
              <a:t>BufferedWriter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53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PrintWriter</a:t>
            </a:r>
            <a:r>
              <a:rPr lang="en-US" dirty="0"/>
              <a:t> and </a:t>
            </a:r>
            <a:r>
              <a:rPr lang="en-US" dirty="0" err="1"/>
              <a:t>PrintStream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479416"/>
            <a:ext cx="8229600" cy="4743584"/>
          </a:xfrm>
        </p:spPr>
        <p:txBody>
          <a:bodyPr/>
          <a:lstStyle/>
          <a:p>
            <a:r>
              <a:rPr lang="en-US" sz="2800" dirty="0" err="1">
                <a:cs typeface="Courier New" pitchFamily="49" charset="0"/>
              </a:rPr>
              <a:t>BufferedWriter</a:t>
            </a:r>
            <a:r>
              <a:rPr lang="en-US" sz="2800" dirty="0">
                <a:cs typeface="Courier New" pitchFamily="49" charset="0"/>
              </a:rPr>
              <a:t> is used to output characters and strings</a:t>
            </a:r>
          </a:p>
          <a:p>
            <a:r>
              <a:rPr lang="en-US" sz="2800" dirty="0" err="1">
                <a:cs typeface="Courier New" pitchFamily="49" charset="0"/>
              </a:rPr>
              <a:t>PrintWriter</a:t>
            </a:r>
            <a:r>
              <a:rPr lang="en-US" sz="2800" dirty="0">
                <a:cs typeface="Courier New" pitchFamily="49" charset="0"/>
              </a:rPr>
              <a:t> and </a:t>
            </a:r>
            <a:r>
              <a:rPr lang="en-US" sz="2800" dirty="0" err="1">
                <a:cs typeface="Courier New" pitchFamily="49" charset="0"/>
              </a:rPr>
              <a:t>PrintStream</a:t>
            </a:r>
            <a:r>
              <a:rPr lang="en-US" sz="2800" dirty="0">
                <a:cs typeface="Courier New" pitchFamily="49" charset="0"/>
              </a:rPr>
              <a:t> can be used to output objects, strings, and numeric values as text</a:t>
            </a:r>
          </a:p>
          <a:p>
            <a:r>
              <a:rPr lang="en-US" sz="2800" dirty="0" err="1">
                <a:solidFill>
                  <a:srgbClr val="FF0000"/>
                </a:solidFill>
                <a:cs typeface="Courier New" pitchFamily="49" charset="0"/>
              </a:rPr>
              <a:t>PrintWriter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 (Java 2) replaced </a:t>
            </a:r>
            <a:r>
              <a:rPr lang="en-US" sz="2800" dirty="0" err="1">
                <a:solidFill>
                  <a:srgbClr val="FF0000"/>
                </a:solidFill>
                <a:cs typeface="Courier New" pitchFamily="49" charset="0"/>
              </a:rPr>
              <a:t>PrintStream</a:t>
            </a:r>
            <a:endParaRPr lang="en-US" sz="2800" dirty="0">
              <a:solidFill>
                <a:srgbClr val="FF0000"/>
              </a:solidFill>
              <a:cs typeface="Courier New" pitchFamily="49" charset="0"/>
            </a:endParaRPr>
          </a:p>
          <a:p>
            <a:r>
              <a:rPr lang="en-US" sz="2800" dirty="0">
                <a:cs typeface="Courier New" pitchFamily="49" charset="0"/>
              </a:rPr>
              <a:t>Both classes are identical</a:t>
            </a:r>
          </a:p>
          <a:p>
            <a:r>
              <a:rPr lang="en-US" sz="2800" dirty="0" err="1">
                <a:cs typeface="Courier New" pitchFamily="49" charset="0"/>
              </a:rPr>
              <a:t>PrintWriter</a:t>
            </a:r>
            <a:r>
              <a:rPr lang="en-US" sz="2800" dirty="0">
                <a:cs typeface="Courier New" pitchFamily="49" charset="0"/>
              </a:rPr>
              <a:t> is more efficient then </a:t>
            </a:r>
            <a:r>
              <a:rPr lang="en-US" sz="2800" dirty="0" err="1">
                <a:cs typeface="Courier New" pitchFamily="49" charset="0"/>
              </a:rPr>
              <a:t>PrintStream</a:t>
            </a:r>
            <a:r>
              <a:rPr lang="en-US" sz="2800" dirty="0">
                <a:cs typeface="Courier New" pitchFamily="49" charset="0"/>
              </a:rPr>
              <a:t> and is recommended to use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12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521286"/>
            <a:ext cx="8229600" cy="4701714"/>
          </a:xfrm>
        </p:spPr>
        <p:txBody>
          <a:bodyPr/>
          <a:lstStyle/>
          <a:p>
            <a:r>
              <a:rPr lang="en-US" sz="2800" dirty="0">
                <a:cs typeface="Courier New" pitchFamily="49" charset="0"/>
              </a:rPr>
              <a:t>Both provide: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print(Object o)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print(String s)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print(char c)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print(char[] array)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print(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print(long l)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print(float f)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print(double d)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print(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endParaRPr lang="en-US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PrintWriter</a:t>
            </a:r>
            <a:r>
              <a:rPr lang="en-US" dirty="0"/>
              <a:t> and </a:t>
            </a:r>
            <a:r>
              <a:rPr lang="en-US" dirty="0" err="1"/>
              <a:t>PrintStream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30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ourier New" pitchFamily="49" charset="0"/>
              </a:rPr>
              <a:t>Both provide: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(String s)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(char c)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(char[] array)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(long l)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(float f)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(double d)</a:t>
            </a:r>
          </a:p>
          <a:p>
            <a:pPr lvl="1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endParaRPr lang="en-US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PrintWriter</a:t>
            </a:r>
            <a:r>
              <a:rPr lang="en-US" dirty="0"/>
              <a:t> and </a:t>
            </a:r>
            <a:r>
              <a:rPr lang="en-US" dirty="0" err="1"/>
              <a:t>PrintStream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85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Also contain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method</a:t>
            </a:r>
          </a:p>
          <a:p>
            <a:r>
              <a:rPr lang="en-US" dirty="0" err="1">
                <a:cs typeface="Courier New" pitchFamily="49" charset="0"/>
              </a:rPr>
              <a:t>PrintWriter</a:t>
            </a:r>
            <a:r>
              <a:rPr lang="en-US" dirty="0">
                <a:cs typeface="Courier New" pitchFamily="49" charset="0"/>
              </a:rPr>
              <a:t> constructor: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(Writer out)</a:t>
            </a:r>
          </a:p>
          <a:p>
            <a:pPr lvl="1">
              <a:buNone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(Writer out,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autoFlush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PrintWriter</a:t>
            </a:r>
            <a:r>
              <a:rPr lang="en-US" dirty="0"/>
              <a:t> and </a:t>
            </a:r>
            <a:r>
              <a:rPr lang="en-US" dirty="0" err="1"/>
              <a:t>PrintStream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main(String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//check if file temp.txt already exits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File f = new File("temp.txt");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f.exists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("File temp.txt already exist.");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PrintWriter</a:t>
            </a:r>
            <a:r>
              <a:rPr lang="en-US" dirty="0"/>
              <a:t> and </a:t>
            </a:r>
            <a:r>
              <a:rPr lang="en-US" dirty="0" err="1"/>
              <a:t>PrintStream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7770" y="6307810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 to next slide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78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238" y="1600200"/>
            <a:ext cx="9353218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//create an output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(f));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//generate ten integers and write them to a file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 = 0; i &lt; 10; i++){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output.print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 * 100) + “ 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PrintWriter</a:t>
            </a:r>
            <a:r>
              <a:rPr lang="en-US" dirty="0"/>
              <a:t> and </a:t>
            </a:r>
            <a:r>
              <a:rPr lang="en-US" dirty="0" err="1"/>
              <a:t>PrintStream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8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altLang="en-US" dirty="0"/>
              <a:t>At the end of this lecture you should be able to:</a:t>
            </a:r>
          </a:p>
          <a:p>
            <a:pPr lvl="1"/>
            <a:r>
              <a:rPr lang="en-US" dirty="0"/>
              <a:t>Understand IO processing</a:t>
            </a:r>
          </a:p>
          <a:p>
            <a:pPr lvl="1"/>
            <a:r>
              <a:rPr lang="en-US" dirty="0"/>
              <a:t>Explain Text I/O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20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726" y="1600200"/>
            <a:ext cx="8996766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//open an input stream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total = 0;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String line;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while((line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input.readLine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 != null){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//extract numbers using string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tokenizer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tokens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StringTokenizer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PrintWriter</a:t>
            </a:r>
            <a:r>
              <a:rPr lang="en-US" dirty="0"/>
              <a:t> and </a:t>
            </a:r>
            <a:r>
              <a:rPr lang="en-US" dirty="0" err="1"/>
              <a:t>PrintStream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7770" y="6292312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 to next slide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51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tokens.hasMoreTokens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total +=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tokens.nextToken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}//while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}//while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("Total is " + total);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PrintWriter</a:t>
            </a:r>
            <a:r>
              <a:rPr lang="en-US" dirty="0"/>
              <a:t> and </a:t>
            </a:r>
            <a:r>
              <a:rPr lang="en-US" dirty="0" err="1"/>
              <a:t>PrintStream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06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465459"/>
            <a:ext cx="8229600" cy="4757541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It can be used to scan the content of the file</a:t>
            </a:r>
          </a:p>
          <a:p>
            <a:r>
              <a:rPr lang="en-SG" dirty="0"/>
              <a:t>Objects of type Scanner are useful for breaking down formatted input into tokens and translating individual tokens according to their data type</a:t>
            </a:r>
          </a:p>
          <a:p>
            <a:r>
              <a:rPr lang="en-SG" b="1" dirty="0"/>
              <a:t>Breaking Input into Tokens</a:t>
            </a:r>
          </a:p>
          <a:p>
            <a:pPr lvl="1"/>
            <a:r>
              <a:rPr lang="en-US" b="1" dirty="0"/>
              <a:t> </a:t>
            </a:r>
            <a:r>
              <a:rPr lang="en-SG" dirty="0"/>
              <a:t>By default, a scanner uses white space to separate tokens.</a:t>
            </a:r>
            <a:endParaRPr lang="en-SG" b="1" dirty="0"/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03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2" y="1274742"/>
            <a:ext cx="8345488" cy="4525963"/>
          </a:xfrm>
        </p:spPr>
        <p:txBody>
          <a:bodyPr/>
          <a:lstStyle/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Scanner s = null;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try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s = new Scanner(new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("xanadu.txt")));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s.hasNext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s.next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());</a:t>
            </a:r>
            <a:r>
              <a:rPr lang="en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} finally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 if (s != null)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            } } }</a:t>
            </a:r>
            <a:endParaRPr lang="en-SG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19696"/>
              </p:ext>
            </p:extLst>
          </p:nvPr>
        </p:nvGraphicFramePr>
        <p:xfrm>
          <a:off x="6219000" y="2326321"/>
          <a:ext cx="2514600" cy="190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r>
                        <a:rPr lang="en-SG" dirty="0"/>
                        <a:t>In </a:t>
                      </a:r>
                    </a:p>
                    <a:p>
                      <a:r>
                        <a:rPr lang="en-SG" dirty="0" err="1"/>
                        <a:t>Xanadu</a:t>
                      </a:r>
                      <a:r>
                        <a:rPr lang="en-SG" dirty="0"/>
                        <a:t> </a:t>
                      </a:r>
                    </a:p>
                    <a:p>
                      <a:r>
                        <a:rPr lang="en-SG" dirty="0"/>
                        <a:t>did </a:t>
                      </a:r>
                    </a:p>
                    <a:p>
                      <a:r>
                        <a:rPr lang="en-SG" dirty="0" err="1"/>
                        <a:t>Kubla</a:t>
                      </a:r>
                      <a:r>
                        <a:rPr lang="en-SG" dirty="0"/>
                        <a:t> </a:t>
                      </a:r>
                    </a:p>
                    <a:p>
                      <a:r>
                        <a:rPr lang="en-SG" dirty="0"/>
                        <a:t>Khan </a:t>
                      </a:r>
                    </a:p>
                    <a:p>
                      <a:r>
                        <a:rPr lang="en-US" dirty="0"/>
                        <a:t>…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444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1603229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Translating Individual Tokens</a:t>
            </a:r>
          </a:p>
          <a:p>
            <a:pPr lvl="1"/>
            <a:r>
              <a:rPr lang="en-SG" dirty="0"/>
              <a:t>Scanner also supports tokens for all of the Java language's primitive types (except for char), as well as </a:t>
            </a:r>
            <a:r>
              <a:rPr lang="en-SG" dirty="0" err="1"/>
              <a:t>BigInteger</a:t>
            </a:r>
            <a:r>
              <a:rPr lang="en-SG" dirty="0"/>
              <a:t> and </a:t>
            </a:r>
            <a:r>
              <a:rPr lang="en-SG" dirty="0" err="1"/>
              <a:t>BigDecimal</a:t>
            </a:r>
            <a:endParaRPr lang="en-SG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8444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2238508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714"/>
            <a:ext cx="8345488" cy="4525963"/>
          </a:xfrm>
        </p:spPr>
        <p:txBody>
          <a:bodyPr/>
          <a:lstStyle/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Scanner s = null;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double sum = 0;</a:t>
            </a:r>
          </a:p>
          <a:p>
            <a:pPr>
              <a:buNone/>
            </a:pPr>
            <a:endParaRPr lang="en-SG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try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s = new Scanner(new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("usnumbers.txt")));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s.useLocale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(Locale.US);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sz="1400" b="1" dirty="0"/>
          </a:p>
        </p:txBody>
      </p:sp>
      <p:sp>
        <p:nvSpPr>
          <p:cNvPr id="7" name="Oval 6"/>
          <p:cNvSpPr/>
          <p:nvPr/>
        </p:nvSpPr>
        <p:spPr bwMode="auto">
          <a:xfrm>
            <a:off x="1336386" y="3794988"/>
            <a:ext cx="23622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8444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Scanner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17770" y="6292312"/>
            <a:ext cx="249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contd. to next slide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17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9762"/>
            <a:ext cx="8345488" cy="4525963"/>
          </a:xfrm>
        </p:spPr>
        <p:txBody>
          <a:bodyPr/>
          <a:lstStyle/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s.hasNext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 if (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s.hasNextDouble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     sum +=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s.nextDouble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 } else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s.next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                }   </a:t>
            </a:r>
          </a:p>
          <a:p>
            <a:pPr>
              <a:buNone/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} finally {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SG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2400" b="1" dirty="0">
                <a:latin typeface="Courier New" pitchFamily="49" charset="0"/>
                <a:cs typeface="Courier New" pitchFamily="49" charset="0"/>
              </a:rPr>
              <a:t>(sum);</a:t>
            </a:r>
          </a:p>
          <a:p>
            <a:pPr>
              <a:buNone/>
            </a:pPr>
            <a:r>
              <a:rPr lang="en" sz="2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endParaRPr lang="en-US" sz="1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01150"/>
              </p:ext>
            </p:extLst>
          </p:nvPr>
        </p:nvGraphicFramePr>
        <p:xfrm>
          <a:off x="6065004" y="3162972"/>
          <a:ext cx="2514600" cy="190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r>
                        <a:rPr lang="en-SG" dirty="0"/>
                        <a:t>8.5 </a:t>
                      </a:r>
                    </a:p>
                    <a:p>
                      <a:r>
                        <a:rPr lang="en-SG" dirty="0"/>
                        <a:t>32,767 </a:t>
                      </a:r>
                    </a:p>
                    <a:p>
                      <a:r>
                        <a:rPr lang="en-SG" dirty="0"/>
                        <a:t>3.14159 </a:t>
                      </a:r>
                    </a:p>
                    <a:p>
                      <a:r>
                        <a:rPr lang="en-SG" dirty="0"/>
                        <a:t>1,000,000.1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8444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Scanner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13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MY" sz="6000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/>
              <a:t> </a:t>
            </a:r>
            <a:r>
              <a:rPr lang="en-US" b="1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file is placed in a directory in the file system</a:t>
            </a:r>
          </a:p>
          <a:p>
            <a:r>
              <a:rPr lang="en-US" dirty="0"/>
              <a:t>Complete filename contains: </a:t>
            </a:r>
            <a:r>
              <a:rPr lang="en-US" i="1" dirty="0"/>
              <a:t>directory path </a:t>
            </a:r>
            <a:r>
              <a:rPr lang="en-US" dirty="0"/>
              <a:t>and</a:t>
            </a:r>
            <a:r>
              <a:rPr lang="en-US" i="1" dirty="0"/>
              <a:t> filename</a:t>
            </a:r>
          </a:p>
          <a:p>
            <a:r>
              <a:rPr lang="en-US" i="1" dirty="0"/>
              <a:t>E.g. C:book/Welcome.java</a:t>
            </a:r>
          </a:p>
          <a:p>
            <a:r>
              <a:rPr lang="en-US" dirty="0"/>
              <a:t>It contains useful operations/methods</a:t>
            </a:r>
          </a:p>
          <a:p>
            <a:r>
              <a:rPr lang="en-US" dirty="0"/>
              <a:t>E.g. obtain file properties, rename file, delete file, etc.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CA693C-4041-43CC-87D3-F16CB88721C6}"/>
                  </a:ext>
                </a:extLst>
              </p14:cNvPr>
              <p14:cNvContentPartPr/>
              <p14:nvPr/>
            </p14:nvContentPartPr>
            <p14:xfrm>
              <a:off x="2600411" y="289788"/>
              <a:ext cx="2796840" cy="119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CA693C-4041-43CC-87D3-F16CB8872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6091" y="285468"/>
                <a:ext cx="28054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12F021-1FAF-4310-907A-FEA58464E23E}"/>
                  </a:ext>
                </a:extLst>
              </p14:cNvPr>
              <p14:cNvContentPartPr/>
              <p14:nvPr/>
            </p14:nvContentPartPr>
            <p14:xfrm>
              <a:off x="5797211" y="5525988"/>
              <a:ext cx="1004760" cy="41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12F021-1FAF-4310-907A-FEA58464E2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2891" y="5521668"/>
                <a:ext cx="10134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9A1079-FA38-4A7A-9909-FE4926526144}"/>
                  </a:ext>
                </a:extLst>
              </p14:cNvPr>
              <p14:cNvContentPartPr/>
              <p14:nvPr/>
            </p14:nvContentPartPr>
            <p14:xfrm>
              <a:off x="1366331" y="5995788"/>
              <a:ext cx="1063080" cy="73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9A1079-FA38-4A7A-9909-FE49265261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2011" y="5991468"/>
                <a:ext cx="10717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0A73D2-AE2A-4D02-8D74-80908C6C194E}"/>
                  </a:ext>
                </a:extLst>
              </p14:cNvPr>
              <p14:cNvContentPartPr/>
              <p14:nvPr/>
            </p14:nvContentPartPr>
            <p14:xfrm>
              <a:off x="1798641" y="4385028"/>
              <a:ext cx="1634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0A73D2-AE2A-4D02-8D74-80908C6C19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0001" y="4376028"/>
                <a:ext cx="1810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500FE-EED6-4D91-A81F-D7A6C4ED44FE}"/>
              </a:ext>
            </a:extLst>
          </p:cNvPr>
          <p:cNvGrpSpPr/>
          <p:nvPr/>
        </p:nvGrpSpPr>
        <p:grpSpPr>
          <a:xfrm>
            <a:off x="2172681" y="4335708"/>
            <a:ext cx="3439440" cy="91080"/>
            <a:chOff x="2172681" y="4335708"/>
            <a:chExt cx="3439440" cy="9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FAEE4D-C3A8-41C8-B7EB-969093D5A59A}"/>
                    </a:ext>
                  </a:extLst>
                </p14:cNvPr>
                <p14:cNvContentPartPr/>
                <p14:nvPr/>
              </p14:nvContentPartPr>
              <p14:xfrm>
                <a:off x="2172681" y="4335708"/>
                <a:ext cx="717120" cy="31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FAEE4D-C3A8-41C8-B7EB-969093D5A5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4041" y="4327068"/>
                  <a:ext cx="734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B6C1EC3-2F17-468C-BB09-D7B61871B232}"/>
                    </a:ext>
                  </a:extLst>
                </p14:cNvPr>
                <p14:cNvContentPartPr/>
                <p14:nvPr/>
              </p14:nvContentPartPr>
              <p14:xfrm>
                <a:off x="3254121" y="4354428"/>
                <a:ext cx="2358000" cy="72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B6C1EC3-2F17-468C-BB09-D7B61871B2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5481" y="4345788"/>
                  <a:ext cx="237564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879C3-10EE-4162-8FD4-DB450F1ABF3B}"/>
              </a:ext>
            </a:extLst>
          </p:cNvPr>
          <p:cNvGrpSpPr/>
          <p:nvPr/>
        </p:nvGrpSpPr>
        <p:grpSpPr>
          <a:xfrm>
            <a:off x="1690641" y="3814428"/>
            <a:ext cx="39960" cy="75960"/>
            <a:chOff x="1690641" y="3814428"/>
            <a:chExt cx="39960" cy="7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80D3D8-91F5-44D6-86A7-E220963B4F90}"/>
                    </a:ext>
                  </a:extLst>
                </p14:cNvPr>
                <p14:cNvContentPartPr/>
                <p14:nvPr/>
              </p14:nvContentPartPr>
              <p14:xfrm>
                <a:off x="1690641" y="3863748"/>
                <a:ext cx="360" cy="26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80D3D8-91F5-44D6-86A7-E220963B4F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81641" y="3855108"/>
                  <a:ext cx="18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1809DF-4178-474C-AEAC-3F52A1B40B32}"/>
                    </a:ext>
                  </a:extLst>
                </p14:cNvPr>
                <p14:cNvContentPartPr/>
                <p14:nvPr/>
              </p14:nvContentPartPr>
              <p14:xfrm>
                <a:off x="1730241" y="3814428"/>
                <a:ext cx="360" cy="46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1809DF-4178-474C-AEAC-3F52A1B40B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1241" y="3805788"/>
                  <a:ext cx="180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6CB72B-01AA-41B5-A2FA-D1F2D8E7849A}"/>
              </a:ext>
            </a:extLst>
          </p:cNvPr>
          <p:cNvGrpSpPr/>
          <p:nvPr/>
        </p:nvGrpSpPr>
        <p:grpSpPr>
          <a:xfrm>
            <a:off x="5899041" y="3913068"/>
            <a:ext cx="60480" cy="85680"/>
            <a:chOff x="5899041" y="3913068"/>
            <a:chExt cx="60480" cy="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EC9803-8AD9-4B0F-8E96-25B72FB9C33A}"/>
                    </a:ext>
                  </a:extLst>
                </p14:cNvPr>
                <p14:cNvContentPartPr/>
                <p14:nvPr/>
              </p14:nvContentPartPr>
              <p14:xfrm>
                <a:off x="5899041" y="3942228"/>
                <a:ext cx="360" cy="56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EC9803-8AD9-4B0F-8E96-25B72FB9C3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90401" y="3933588"/>
                  <a:ext cx="18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4D17FB-E09C-4638-9430-9ED0D7F756B3}"/>
                    </a:ext>
                  </a:extLst>
                </p14:cNvPr>
                <p14:cNvContentPartPr/>
                <p14:nvPr/>
              </p14:nvContentPartPr>
              <p14:xfrm>
                <a:off x="5938281" y="3913068"/>
                <a:ext cx="21240" cy="77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4D17FB-E09C-4638-9430-9ED0D7F756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29281" y="3904068"/>
                  <a:ext cx="3888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FD91A4D-C5BC-4212-BA26-109643917A2B}"/>
                  </a:ext>
                </a:extLst>
              </p14:cNvPr>
              <p14:cNvContentPartPr/>
              <p14:nvPr/>
            </p14:nvContentPartPr>
            <p14:xfrm>
              <a:off x="2801601" y="1081308"/>
              <a:ext cx="987480" cy="88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FD91A4D-C5BC-4212-BA26-109643917A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92961" y="1072668"/>
                <a:ext cx="1005120" cy="1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60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ourier New" pitchFamily="49" charset="0"/>
              </a:rPr>
              <a:t>How is I/O handled in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/>
              <a:t> object encapsulates the properties of a file or a path, but doesn’t contain methods for reading/writing data from/to a file</a:t>
            </a:r>
          </a:p>
          <a:p>
            <a:r>
              <a:rPr lang="en-US" dirty="0"/>
              <a:t>To perform I/O, we need to use Java I/O classes</a:t>
            </a:r>
          </a:p>
          <a:p>
            <a:r>
              <a:rPr lang="en-US" dirty="0"/>
              <a:t>E.g. </a:t>
            </a:r>
            <a:r>
              <a:rPr lang="en-US" dirty="0" err="1"/>
              <a:t>FileWriter</a:t>
            </a:r>
            <a:r>
              <a:rPr lang="en-US" dirty="0"/>
              <a:t> and </a:t>
            </a:r>
            <a:r>
              <a:rPr lang="en-US" dirty="0" err="1"/>
              <a:t>FileReader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F5694-6155-469C-80A1-7D142A2D45B0}"/>
              </a:ext>
            </a:extLst>
          </p:cNvPr>
          <p:cNvGrpSpPr/>
          <p:nvPr/>
        </p:nvGrpSpPr>
        <p:grpSpPr>
          <a:xfrm>
            <a:off x="1889051" y="5334468"/>
            <a:ext cx="4372200" cy="92520"/>
            <a:chOff x="1889051" y="5334468"/>
            <a:chExt cx="43722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86479F-6B31-4403-9F66-5730C0FBD476}"/>
                    </a:ext>
                  </a:extLst>
                </p14:cNvPr>
                <p14:cNvContentPartPr/>
                <p14:nvPr/>
              </p14:nvContentPartPr>
              <p14:xfrm>
                <a:off x="1889051" y="5334468"/>
                <a:ext cx="1508760" cy="11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86479F-6B31-4403-9F66-5730C0FBD4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4731" y="5330148"/>
                  <a:ext cx="1517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7BA911-DF89-4978-B3BF-DC83BD7E4C80}"/>
                    </a:ext>
                  </a:extLst>
                </p14:cNvPr>
                <p14:cNvContentPartPr/>
                <p14:nvPr/>
              </p14:nvContentPartPr>
              <p14:xfrm>
                <a:off x="4441091" y="5342748"/>
                <a:ext cx="1820160" cy="8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7BA911-DF89-4978-B3BF-DC83BD7E4C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6771" y="5338428"/>
                  <a:ext cx="182880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7B9C97-5CDB-4AB9-8D43-8BD65A6029DB}"/>
                  </a:ext>
                </a:extLst>
              </p14:cNvPr>
              <p14:cNvContentPartPr/>
              <p14:nvPr/>
            </p14:nvContentPartPr>
            <p14:xfrm>
              <a:off x="3254121" y="3205308"/>
              <a:ext cx="110052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7B9C97-5CDB-4AB9-8D43-8BD65A6029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5481" y="3196308"/>
                <a:ext cx="1118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643729-CBBF-4ADA-A77B-261C290A5E31}"/>
                  </a:ext>
                </a:extLst>
              </p14:cNvPr>
              <p14:cNvContentPartPr/>
              <p14:nvPr/>
            </p14:nvContentPartPr>
            <p14:xfrm>
              <a:off x="4709601" y="3174348"/>
              <a:ext cx="982800" cy="11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643729-CBBF-4ADA-A77B-261C290A5E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00601" y="3165708"/>
                <a:ext cx="100044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8E53B-FB8E-4E02-9BCD-710F631D2A7C}"/>
              </a:ext>
            </a:extLst>
          </p:cNvPr>
          <p:cNvGrpSpPr/>
          <p:nvPr/>
        </p:nvGrpSpPr>
        <p:grpSpPr>
          <a:xfrm>
            <a:off x="1788921" y="5328588"/>
            <a:ext cx="4400640" cy="99360"/>
            <a:chOff x="1788921" y="5328588"/>
            <a:chExt cx="4400640" cy="9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D6E972-58D7-45CE-BD83-08EC51A1B477}"/>
                    </a:ext>
                  </a:extLst>
                </p14:cNvPr>
                <p14:cNvContentPartPr/>
                <p14:nvPr/>
              </p14:nvContentPartPr>
              <p14:xfrm>
                <a:off x="1788921" y="5328588"/>
                <a:ext cx="1443600" cy="11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D6E972-58D7-45CE-BD83-08EC51A1B4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0281" y="5319948"/>
                  <a:ext cx="1461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D108D6-5972-4164-89ED-A43AFB7AF096}"/>
                    </a:ext>
                  </a:extLst>
                </p14:cNvPr>
                <p14:cNvContentPartPr/>
                <p14:nvPr/>
              </p14:nvContentPartPr>
              <p14:xfrm>
                <a:off x="4443921" y="5347308"/>
                <a:ext cx="1745640" cy="80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D108D6-5972-4164-89ED-A43AFB7AF0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34921" y="5338308"/>
                  <a:ext cx="1763280" cy="9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886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ourier New" pitchFamily="49" charset="0"/>
              </a:rPr>
              <a:t>Writing &amp; Reading Data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to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0724" y="1708688"/>
            <a:ext cx="9565948" cy="4525963"/>
          </a:xfrm>
        </p:spPr>
        <p:txBody>
          <a:bodyPr/>
          <a:lstStyle/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(“temp.txt”);</a:t>
            </a:r>
          </a:p>
          <a:p>
            <a:pPr lvl="1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(“Java IO operations”);</a:t>
            </a:r>
          </a:p>
          <a:p>
            <a:pPr lvl="1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(“temp.txt”);</a:t>
            </a:r>
          </a:p>
          <a:p>
            <a:pPr lvl="1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code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((char)code);</a:t>
            </a:r>
          </a:p>
          <a:p>
            <a:pPr lvl="1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3809D2-465D-4495-B2AD-1E348843B148}"/>
                  </a:ext>
                </a:extLst>
              </p14:cNvPr>
              <p14:cNvContentPartPr/>
              <p14:nvPr/>
            </p14:nvContentPartPr>
            <p14:xfrm>
              <a:off x="2099651" y="247174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3809D2-465D-4495-B2AD-1E348843B1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5331" y="246742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5D6AD4D-CE4D-41D1-B0AC-FB81D073416B}"/>
                  </a:ext>
                </a:extLst>
              </p14:cNvPr>
              <p14:cNvContentPartPr/>
              <p14:nvPr/>
            </p14:nvContentPartPr>
            <p14:xfrm>
              <a:off x="210731" y="98422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5D6AD4D-CE4D-41D1-B0AC-FB81D07341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411" y="979908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83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436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I/</a:t>
            </a:r>
            <a:r>
              <a:rPr lang="en-US" dirty="0" err="1"/>
              <a:t>OException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All methods in the I/O classes throw </a:t>
            </a:r>
            <a:r>
              <a:rPr lang="en-US" dirty="0" err="1">
                <a:cs typeface="Courier New" pitchFamily="49" charset="0"/>
              </a:rPr>
              <a:t>java.io.IOException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Therefore you have to declare to throw this exception in the method or place the code in a try-catch block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E39B44D-2ED5-4215-BDAE-D1B920AC62AE}"/>
                  </a:ext>
                </a:extLst>
              </p14:cNvPr>
              <p14:cNvContentPartPr/>
              <p14:nvPr/>
            </p14:nvContentPartPr>
            <p14:xfrm>
              <a:off x="2230331" y="5606628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E39B44D-2ED5-4215-BDAE-D1B920AC6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1331" y="559798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51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33" y="1367730"/>
            <a:ext cx="9368725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main(String []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("Java 1 2 3");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code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((char)code);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3452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30DF90-2271-4D51-B13F-E444DD1916BB}"/>
                  </a:ext>
                </a:extLst>
              </p14:cNvPr>
              <p14:cNvContentPartPr/>
              <p14:nvPr/>
            </p14:nvContentPartPr>
            <p14:xfrm>
              <a:off x="582611" y="2863428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30DF90-2271-4D51-B13F-E444DD191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611" y="285442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02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46" y="1104264"/>
            <a:ext cx="978718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static void main(String []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 {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output.write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("Java 1 2 3");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output.close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input 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("temp.txt");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code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input.read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((char)code);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input.close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	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5962"/>
            <a:ext cx="6991350" cy="1249362"/>
          </a:xfrm>
        </p:spPr>
        <p:txBody>
          <a:bodyPr/>
          <a:lstStyle/>
          <a:p>
            <a:pPr algn="ctr"/>
            <a:r>
              <a:rPr lang="en-US" dirty="0" err="1"/>
              <a:t>IOException</a:t>
            </a:r>
            <a:r>
              <a:rPr lang="en-US" dirty="0"/>
              <a:t> - Alternatively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08301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APUtemplate-Level_2.pot</Template>
  <TotalTime>358</TotalTime>
  <Pages>11</Pages>
  <Words>2056</Words>
  <Application>Microsoft Office PowerPoint</Application>
  <PresentationFormat>On-screen Show (4:3)</PresentationFormat>
  <Paragraphs>367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APUtemplate-Level_2</vt:lpstr>
      <vt:lpstr>File Input/Output</vt:lpstr>
      <vt:lpstr>Topic &amp; Structure of the lesson</vt:lpstr>
      <vt:lpstr>Learning outcomes</vt:lpstr>
      <vt:lpstr>File class</vt:lpstr>
      <vt:lpstr>How is I/O handled in Java?</vt:lpstr>
      <vt:lpstr>Writing &amp; Reading Data  to the File</vt:lpstr>
      <vt:lpstr>I/OException</vt:lpstr>
      <vt:lpstr>IOException</vt:lpstr>
      <vt:lpstr>IOException - Alternatively</vt:lpstr>
      <vt:lpstr>I/O Stream</vt:lpstr>
      <vt:lpstr>I/O Stream</vt:lpstr>
      <vt:lpstr>Complexity of File I/O Methods</vt:lpstr>
      <vt:lpstr>Text Files and Binary Files</vt:lpstr>
      <vt:lpstr>Text I/O</vt:lpstr>
      <vt:lpstr>FileReader / FileWriter</vt:lpstr>
      <vt:lpstr>FileReader</vt:lpstr>
      <vt:lpstr>FileReader</vt:lpstr>
      <vt:lpstr>FileWriter</vt:lpstr>
      <vt:lpstr>BufferedReader / BufferedWriter</vt:lpstr>
      <vt:lpstr>BufferedReader / BufferedWriter</vt:lpstr>
      <vt:lpstr>BufferedReader / BufferedWriter</vt:lpstr>
      <vt:lpstr>BufferedReader / BufferedWriter</vt:lpstr>
      <vt:lpstr>BufferedReader / BufferedWriter</vt:lpstr>
      <vt:lpstr>PrintWriter and PrintStream</vt:lpstr>
      <vt:lpstr>PrintWriter and PrintStream</vt:lpstr>
      <vt:lpstr>PrintWriter and PrintStream</vt:lpstr>
      <vt:lpstr>PrintWriter and PrintStream</vt:lpstr>
      <vt:lpstr>PrintWriter and PrintStream</vt:lpstr>
      <vt:lpstr>PrintWriter and PrintStream</vt:lpstr>
      <vt:lpstr>PrintWriter and PrintStream</vt:lpstr>
      <vt:lpstr>PrintWriter and PrintStream</vt:lpstr>
      <vt:lpstr>Scanner</vt:lpstr>
      <vt:lpstr>Scanner</vt:lpstr>
      <vt:lpstr>Scanner</vt:lpstr>
      <vt:lpstr>Scanner</vt:lpstr>
      <vt:lpstr>Scanner</vt:lpstr>
      <vt:lpstr>PowerPoint Presentation</vt:lpstr>
    </vt:vector>
  </TitlesOfParts>
  <Company>APIIT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Dr Andy Seddon</dc:creator>
  <cp:lastModifiedBy>Usman Hashmi</cp:lastModifiedBy>
  <cp:revision>78</cp:revision>
  <cp:lastPrinted>1995-11-02T09:23:42Z</cp:lastPrinted>
  <dcterms:created xsi:type="dcterms:W3CDTF">2005-08-02T10:18:20Z</dcterms:created>
  <dcterms:modified xsi:type="dcterms:W3CDTF">2022-11-17T13:46:30Z</dcterms:modified>
</cp:coreProperties>
</file>