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8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90" r:id="rId1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9655E-628A-47C0-87A9-753E14AD4C97}" v="73" dt="2022-08-22T07:13:58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6" d="100"/>
          <a:sy n="76" d="100"/>
        </p:scale>
        <p:origin x="2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F749655E-628A-47C0-87A9-753E14AD4C97}"/>
    <pc:docChg chg="modSld">
      <pc:chgData name="Usman Hashmi" userId="1586ae76-9757-4d64-bc5d-900d152efc38" providerId="ADAL" clId="{F749655E-628A-47C0-87A9-753E14AD4C97}" dt="2022-08-22T07:13:58.756" v="128"/>
      <pc:docMkLst>
        <pc:docMk/>
      </pc:docMkLst>
      <pc:sldChg chg="addSp delSp modSp mod">
        <pc:chgData name="Usman Hashmi" userId="1586ae76-9757-4d64-bc5d-900d152efc38" providerId="ADAL" clId="{F749655E-628A-47C0-87A9-753E14AD4C97}" dt="2022-08-22T07:13:58.756" v="128"/>
        <pc:sldMkLst>
          <pc:docMk/>
          <pc:sldMk cId="417225021" sldId="290"/>
        </pc:sldMkLst>
        <pc:grpChg chg="del mod">
          <ac:chgData name="Usman Hashmi" userId="1586ae76-9757-4d64-bc5d-900d152efc38" providerId="ADAL" clId="{F749655E-628A-47C0-87A9-753E14AD4C97}" dt="2022-08-22T06:43:31.167" v="11"/>
          <ac:grpSpMkLst>
            <pc:docMk/>
            <pc:sldMk cId="417225021" sldId="290"/>
            <ac:grpSpMk id="10" creationId="{61D924F1-F19F-4D50-A919-3D0344F48115}"/>
          </ac:grpSpMkLst>
        </pc:grpChg>
        <pc:grpChg chg="del mod">
          <ac:chgData name="Usman Hashmi" userId="1586ae76-9757-4d64-bc5d-900d152efc38" providerId="ADAL" clId="{F749655E-628A-47C0-87A9-753E14AD4C97}" dt="2022-08-22T06:43:33.026" v="13"/>
          <ac:grpSpMkLst>
            <pc:docMk/>
            <pc:sldMk cId="417225021" sldId="290"/>
            <ac:grpSpMk id="14" creationId="{AA537DAE-359A-48E9-A269-D5179BDA9660}"/>
          </ac:grpSpMkLst>
        </pc:grpChg>
        <pc:grpChg chg="del mod">
          <ac:chgData name="Usman Hashmi" userId="1586ae76-9757-4d64-bc5d-900d152efc38" providerId="ADAL" clId="{F749655E-628A-47C0-87A9-753E14AD4C97}" dt="2022-08-22T06:43:34.074" v="15"/>
          <ac:grpSpMkLst>
            <pc:docMk/>
            <pc:sldMk cId="417225021" sldId="290"/>
            <ac:grpSpMk id="16" creationId="{72D3136D-72A1-4C45-8E91-83A3FF52B1F6}"/>
          </ac:grpSpMkLst>
        </pc:grpChg>
        <pc:grpChg chg="del mod">
          <ac:chgData name="Usman Hashmi" userId="1586ae76-9757-4d64-bc5d-900d152efc38" providerId="ADAL" clId="{F749655E-628A-47C0-87A9-753E14AD4C97}" dt="2022-08-22T06:43:35.880" v="18"/>
          <ac:grpSpMkLst>
            <pc:docMk/>
            <pc:sldMk cId="417225021" sldId="290"/>
            <ac:grpSpMk id="18" creationId="{04C9570C-E1FA-45C6-9F53-345BE180CF85}"/>
          </ac:grpSpMkLst>
        </pc:grpChg>
        <pc:grpChg chg="del mod">
          <ac:chgData name="Usman Hashmi" userId="1586ae76-9757-4d64-bc5d-900d152efc38" providerId="ADAL" clId="{F749655E-628A-47C0-87A9-753E14AD4C97}" dt="2022-08-22T06:45:11.986" v="56"/>
          <ac:grpSpMkLst>
            <pc:docMk/>
            <pc:sldMk cId="417225021" sldId="290"/>
            <ac:grpSpMk id="21" creationId="{CF7B64C4-9160-45EA-807D-364E38C390BB}"/>
          </ac:grpSpMkLst>
        </pc:grpChg>
        <pc:grpChg chg="del mod">
          <ac:chgData name="Usman Hashmi" userId="1586ae76-9757-4d64-bc5d-900d152efc38" providerId="ADAL" clId="{F749655E-628A-47C0-87A9-753E14AD4C97}" dt="2022-08-22T06:43:55.583" v="25"/>
          <ac:grpSpMkLst>
            <pc:docMk/>
            <pc:sldMk cId="417225021" sldId="290"/>
            <ac:grpSpMk id="24" creationId="{98A23EE3-1923-4F73-BA01-D8C8FAD26734}"/>
          </ac:grpSpMkLst>
        </pc:grpChg>
        <pc:grpChg chg="del mod">
          <ac:chgData name="Usman Hashmi" userId="1586ae76-9757-4d64-bc5d-900d152efc38" providerId="ADAL" clId="{F749655E-628A-47C0-87A9-753E14AD4C97}" dt="2022-08-22T06:43:56.556" v="27"/>
          <ac:grpSpMkLst>
            <pc:docMk/>
            <pc:sldMk cId="417225021" sldId="290"/>
            <ac:grpSpMk id="28" creationId="{0A199511-C381-4A70-9D8F-E5B17D21E256}"/>
          </ac:grpSpMkLst>
        </pc:grpChg>
        <pc:grpChg chg="del mod">
          <ac:chgData name="Usman Hashmi" userId="1586ae76-9757-4d64-bc5d-900d152efc38" providerId="ADAL" clId="{F749655E-628A-47C0-87A9-753E14AD4C97}" dt="2022-08-22T06:44:04.376" v="30"/>
          <ac:grpSpMkLst>
            <pc:docMk/>
            <pc:sldMk cId="417225021" sldId="290"/>
            <ac:grpSpMk id="30" creationId="{CE16D935-5D90-45D1-904D-9DFCBD31C42D}"/>
          </ac:grpSpMkLst>
        </pc:grpChg>
        <pc:grpChg chg="del mod">
          <ac:chgData name="Usman Hashmi" userId="1586ae76-9757-4d64-bc5d-900d152efc38" providerId="ADAL" clId="{F749655E-628A-47C0-87A9-753E14AD4C97}" dt="2022-08-22T06:44:04.376" v="30"/>
          <ac:grpSpMkLst>
            <pc:docMk/>
            <pc:sldMk cId="417225021" sldId="290"/>
            <ac:grpSpMk id="33" creationId="{5E5F8CCA-0CEE-477F-8514-9310D81FC431}"/>
          </ac:grpSpMkLst>
        </pc:grpChg>
        <pc:grpChg chg="del mod">
          <ac:chgData name="Usman Hashmi" userId="1586ae76-9757-4d64-bc5d-900d152efc38" providerId="ADAL" clId="{F749655E-628A-47C0-87A9-753E14AD4C97}" dt="2022-08-22T06:44:11.761" v="43"/>
          <ac:grpSpMkLst>
            <pc:docMk/>
            <pc:sldMk cId="417225021" sldId="290"/>
            <ac:grpSpMk id="34" creationId="{5EABBE5C-3641-47DD-A317-7C1503B9F65E}"/>
          </ac:grpSpMkLst>
        </pc:grpChg>
        <pc:grpChg chg="del mod">
          <ac:chgData name="Usman Hashmi" userId="1586ae76-9757-4d64-bc5d-900d152efc38" providerId="ADAL" clId="{F749655E-628A-47C0-87A9-753E14AD4C97}" dt="2022-08-22T06:45:27.607" v="64"/>
          <ac:grpSpMkLst>
            <pc:docMk/>
            <pc:sldMk cId="417225021" sldId="290"/>
            <ac:grpSpMk id="47" creationId="{D019DAA9-C4C9-4CC6-A7CB-911B2C0D89BF}"/>
          </ac:grpSpMkLst>
        </pc:grpChg>
        <pc:grpChg chg="del mod">
          <ac:chgData name="Usman Hashmi" userId="1586ae76-9757-4d64-bc5d-900d152efc38" providerId="ADAL" clId="{F749655E-628A-47C0-87A9-753E14AD4C97}" dt="2022-08-22T06:44:45.181" v="50"/>
          <ac:grpSpMkLst>
            <pc:docMk/>
            <pc:sldMk cId="417225021" sldId="290"/>
            <ac:grpSpMk id="52" creationId="{3F65BD17-0C74-44A2-899A-FB64033A7F9A}"/>
          </ac:grpSpMkLst>
        </pc:grpChg>
        <pc:grpChg chg="del mod">
          <ac:chgData name="Usman Hashmi" userId="1586ae76-9757-4d64-bc5d-900d152efc38" providerId="ADAL" clId="{F749655E-628A-47C0-87A9-753E14AD4C97}" dt="2022-08-22T06:45:27.607" v="64"/>
          <ac:grpSpMkLst>
            <pc:docMk/>
            <pc:sldMk cId="417225021" sldId="290"/>
            <ac:grpSpMk id="54" creationId="{0A84016F-3EED-4DDD-91D2-4287BF3E873B}"/>
          </ac:grpSpMkLst>
        </pc:grpChg>
        <pc:grpChg chg="del mod">
          <ac:chgData name="Usman Hashmi" userId="1586ae76-9757-4d64-bc5d-900d152efc38" providerId="ADAL" clId="{F749655E-628A-47C0-87A9-753E14AD4C97}" dt="2022-08-22T06:45:14.139" v="59"/>
          <ac:grpSpMkLst>
            <pc:docMk/>
            <pc:sldMk cId="417225021" sldId="290"/>
            <ac:grpSpMk id="58" creationId="{85D8F377-F4F9-43AC-A0E0-718AA206D724}"/>
          </ac:grpSpMkLst>
        </pc:grpChg>
        <pc:grpChg chg="del mod">
          <ac:chgData name="Usman Hashmi" userId="1586ae76-9757-4d64-bc5d-900d152efc38" providerId="ADAL" clId="{F749655E-628A-47C0-87A9-753E14AD4C97}" dt="2022-08-22T06:45:14.139" v="59"/>
          <ac:grpSpMkLst>
            <pc:docMk/>
            <pc:sldMk cId="417225021" sldId="290"/>
            <ac:grpSpMk id="60" creationId="{159186CF-5376-4C7D-BDE6-02CD95F50973}"/>
          </ac:grpSpMkLst>
        </pc:grpChg>
        <pc:grpChg chg="del mod">
          <ac:chgData name="Usman Hashmi" userId="1586ae76-9757-4d64-bc5d-900d152efc38" providerId="ADAL" clId="{F749655E-628A-47C0-87A9-753E14AD4C97}" dt="2022-08-22T06:45:27.607" v="64"/>
          <ac:grpSpMkLst>
            <pc:docMk/>
            <pc:sldMk cId="417225021" sldId="290"/>
            <ac:grpSpMk id="63" creationId="{81A9AE26-E98E-496B-B27A-3B5D7BDFE511}"/>
          </ac:grpSpMkLst>
        </pc:grpChg>
        <pc:grpChg chg="del mod">
          <ac:chgData name="Usman Hashmi" userId="1586ae76-9757-4d64-bc5d-900d152efc38" providerId="ADAL" clId="{F749655E-628A-47C0-87A9-753E14AD4C97}" dt="2022-08-22T06:45:39.131" v="67"/>
          <ac:grpSpMkLst>
            <pc:docMk/>
            <pc:sldMk cId="417225021" sldId="290"/>
            <ac:grpSpMk id="68" creationId="{C76DFF3D-37B3-4FE7-948E-BF587774C304}"/>
          </ac:grpSpMkLst>
        </pc:grpChg>
        <pc:grpChg chg="del mod">
          <ac:chgData name="Usman Hashmi" userId="1586ae76-9757-4d64-bc5d-900d152efc38" providerId="ADAL" clId="{F749655E-628A-47C0-87A9-753E14AD4C97}" dt="2022-08-22T06:45:47.495" v="71"/>
          <ac:grpSpMkLst>
            <pc:docMk/>
            <pc:sldMk cId="417225021" sldId="290"/>
            <ac:grpSpMk id="71" creationId="{B459AEEA-C051-462E-B89C-06501F3CDB26}"/>
          </ac:grpSpMkLst>
        </pc:grpChg>
        <pc:grpChg chg="del mod">
          <ac:chgData name="Usman Hashmi" userId="1586ae76-9757-4d64-bc5d-900d152efc38" providerId="ADAL" clId="{F749655E-628A-47C0-87A9-753E14AD4C97}" dt="2022-08-22T06:45:51.907" v="74"/>
          <ac:grpSpMkLst>
            <pc:docMk/>
            <pc:sldMk cId="417225021" sldId="290"/>
            <ac:grpSpMk id="75" creationId="{10FE64D3-D80F-4AF8-A366-08E3A5EE69F7}"/>
          </ac:grpSpMkLst>
        </pc:grpChg>
        <pc:grpChg chg="del mod">
          <ac:chgData name="Usman Hashmi" userId="1586ae76-9757-4d64-bc5d-900d152efc38" providerId="ADAL" clId="{F749655E-628A-47C0-87A9-753E14AD4C97}" dt="2022-08-22T07:13:58.756" v="127"/>
          <ac:grpSpMkLst>
            <pc:docMk/>
            <pc:sldMk cId="417225021" sldId="290"/>
            <ac:grpSpMk id="78" creationId="{4C45F4E7-40D5-4336-9EA9-646936C9C7D8}"/>
          </ac:grpSpMkLst>
        </pc:grpChg>
        <pc:inkChg chg="add del">
          <ac:chgData name="Usman Hashmi" userId="1586ae76-9757-4d64-bc5d-900d152efc38" providerId="ADAL" clId="{F749655E-628A-47C0-87A9-753E14AD4C97}" dt="2022-08-22T07:13:58.738" v="76"/>
          <ac:inkMkLst>
            <pc:docMk/>
            <pc:sldMk cId="417225021" sldId="290"/>
            <ac:inkMk id="2" creationId="{4B7E2236-6C25-4F42-9958-ABE36D4D2688}"/>
          </ac:inkMkLst>
        </pc:inkChg>
        <pc:inkChg chg="add del mod">
          <ac:chgData name="Usman Hashmi" userId="1586ae76-9757-4d64-bc5d-900d152efc38" providerId="ADAL" clId="{F749655E-628A-47C0-87A9-753E14AD4C97}" dt="2022-08-22T07:13:58.750" v="108"/>
          <ac:inkMkLst>
            <pc:docMk/>
            <pc:sldMk cId="417225021" sldId="290"/>
            <ac:inkMk id="5" creationId="{86789B14-39AA-46C5-A117-2CF05F274C2B}"/>
          </ac:inkMkLst>
        </pc:inkChg>
        <pc:inkChg chg="add del mod">
          <ac:chgData name="Usman Hashmi" userId="1586ae76-9757-4d64-bc5d-900d152efc38" providerId="ADAL" clId="{F749655E-628A-47C0-87A9-753E14AD4C97}" dt="2022-08-22T07:13:58.747" v="97"/>
          <ac:inkMkLst>
            <pc:docMk/>
            <pc:sldMk cId="417225021" sldId="290"/>
            <ac:inkMk id="6" creationId="{EAF2EF28-86B1-4CDC-87DB-82DFAB76CD51}"/>
          </ac:inkMkLst>
        </pc:inkChg>
        <pc:inkChg chg="add del mod">
          <ac:chgData name="Usman Hashmi" userId="1586ae76-9757-4d64-bc5d-900d152efc38" providerId="ADAL" clId="{F749655E-628A-47C0-87A9-753E14AD4C97}" dt="2022-08-22T07:13:58.744" v="89"/>
          <ac:inkMkLst>
            <pc:docMk/>
            <pc:sldMk cId="417225021" sldId="290"/>
            <ac:inkMk id="7" creationId="{9260E3D7-0EE7-4621-8E28-A093AE5EB205}"/>
          </ac:inkMkLst>
        </pc:inkChg>
        <pc:inkChg chg="add del mod">
          <ac:chgData name="Usman Hashmi" userId="1586ae76-9757-4d64-bc5d-900d152efc38" providerId="ADAL" clId="{F749655E-628A-47C0-87A9-753E14AD4C97}" dt="2022-08-22T07:13:58.753" v="119"/>
          <ac:inkMkLst>
            <pc:docMk/>
            <pc:sldMk cId="417225021" sldId="290"/>
            <ac:inkMk id="8" creationId="{B42887FB-59B7-477D-8608-B364F20728AE}"/>
          </ac:inkMkLst>
        </pc:inkChg>
        <pc:inkChg chg="add del mod">
          <ac:chgData name="Usman Hashmi" userId="1586ae76-9757-4d64-bc5d-900d152efc38" providerId="ADAL" clId="{F749655E-628A-47C0-87A9-753E14AD4C97}" dt="2022-08-22T07:13:58.745" v="92"/>
          <ac:inkMkLst>
            <pc:docMk/>
            <pc:sldMk cId="417225021" sldId="290"/>
            <ac:inkMk id="9" creationId="{2CA2F29E-64DD-46A0-853D-3B08BF1DDFF9}"/>
          </ac:inkMkLst>
        </pc:inkChg>
        <pc:inkChg chg="add del mod">
          <ac:chgData name="Usman Hashmi" userId="1586ae76-9757-4d64-bc5d-900d152efc38" providerId="ADAL" clId="{F749655E-628A-47C0-87A9-753E14AD4C97}" dt="2022-08-22T07:13:58.740" v="80"/>
          <ac:inkMkLst>
            <pc:docMk/>
            <pc:sldMk cId="417225021" sldId="290"/>
            <ac:inkMk id="11" creationId="{E869796C-EF75-42EE-8CFE-8BDB4C7BE7E4}"/>
          </ac:inkMkLst>
        </pc:inkChg>
        <pc:inkChg chg="add del mod">
          <ac:chgData name="Usman Hashmi" userId="1586ae76-9757-4d64-bc5d-900d152efc38" providerId="ADAL" clId="{F749655E-628A-47C0-87A9-753E14AD4C97}" dt="2022-08-22T07:13:58.755" v="123"/>
          <ac:inkMkLst>
            <pc:docMk/>
            <pc:sldMk cId="417225021" sldId="290"/>
            <ac:inkMk id="12" creationId="{06256FC4-8880-4F98-8A44-78E8C1D9A4F9}"/>
          </ac:inkMkLst>
        </pc:inkChg>
        <pc:inkChg chg="add del mod">
          <ac:chgData name="Usman Hashmi" userId="1586ae76-9757-4d64-bc5d-900d152efc38" providerId="ADAL" clId="{F749655E-628A-47C0-87A9-753E14AD4C97}" dt="2022-08-22T07:13:58.739" v="77"/>
          <ac:inkMkLst>
            <pc:docMk/>
            <pc:sldMk cId="417225021" sldId="290"/>
            <ac:inkMk id="13" creationId="{B2747332-A32B-4788-B061-15252C64D91D}"/>
          </ac:inkMkLst>
        </pc:inkChg>
        <pc:inkChg chg="add del mod">
          <ac:chgData name="Usman Hashmi" userId="1586ae76-9757-4d64-bc5d-900d152efc38" providerId="ADAL" clId="{F749655E-628A-47C0-87A9-753E14AD4C97}" dt="2022-08-22T07:13:58.746" v="95"/>
          <ac:inkMkLst>
            <pc:docMk/>
            <pc:sldMk cId="417225021" sldId="290"/>
            <ac:inkMk id="15" creationId="{5C56769F-660D-416C-984F-B028E0FE09AA}"/>
          </ac:inkMkLst>
        </pc:inkChg>
        <pc:inkChg chg="add del mod">
          <ac:chgData name="Usman Hashmi" userId="1586ae76-9757-4d64-bc5d-900d152efc38" providerId="ADAL" clId="{F749655E-628A-47C0-87A9-753E14AD4C97}" dt="2022-08-22T07:13:58.753" v="118"/>
          <ac:inkMkLst>
            <pc:docMk/>
            <pc:sldMk cId="417225021" sldId="290"/>
            <ac:inkMk id="17" creationId="{8E5A8898-79ED-4BAA-84C1-123954C6FD5E}"/>
          </ac:inkMkLst>
        </pc:inkChg>
        <pc:inkChg chg="add del mod">
          <ac:chgData name="Usman Hashmi" userId="1586ae76-9757-4d64-bc5d-900d152efc38" providerId="ADAL" clId="{F749655E-628A-47C0-87A9-753E14AD4C97}" dt="2022-08-22T07:13:58.750" v="106"/>
          <ac:inkMkLst>
            <pc:docMk/>
            <pc:sldMk cId="417225021" sldId="290"/>
            <ac:inkMk id="19" creationId="{FBE5F34E-6167-41C5-AFA6-2B4D6BAFCABC}"/>
          </ac:inkMkLst>
        </pc:inkChg>
        <pc:inkChg chg="add del mod">
          <ac:chgData name="Usman Hashmi" userId="1586ae76-9757-4d64-bc5d-900d152efc38" providerId="ADAL" clId="{F749655E-628A-47C0-87A9-753E14AD4C97}" dt="2022-08-22T07:13:58.741" v="81"/>
          <ac:inkMkLst>
            <pc:docMk/>
            <pc:sldMk cId="417225021" sldId="290"/>
            <ac:inkMk id="20" creationId="{21DAE17F-65D5-478C-9B74-045239092848}"/>
          </ac:inkMkLst>
        </pc:inkChg>
        <pc:inkChg chg="add del mod">
          <ac:chgData name="Usman Hashmi" userId="1586ae76-9757-4d64-bc5d-900d152efc38" providerId="ADAL" clId="{F749655E-628A-47C0-87A9-753E14AD4C97}" dt="2022-08-22T07:13:58.754" v="120"/>
          <ac:inkMkLst>
            <pc:docMk/>
            <pc:sldMk cId="417225021" sldId="290"/>
            <ac:inkMk id="22" creationId="{47BBAEE4-D0E9-4464-8062-76F19E2D63D5}"/>
          </ac:inkMkLst>
        </pc:inkChg>
        <pc:inkChg chg="add del mod">
          <ac:chgData name="Usman Hashmi" userId="1586ae76-9757-4d64-bc5d-900d152efc38" providerId="ADAL" clId="{F749655E-628A-47C0-87A9-753E14AD4C97}" dt="2022-08-22T07:13:58.750" v="107"/>
          <ac:inkMkLst>
            <pc:docMk/>
            <pc:sldMk cId="417225021" sldId="290"/>
            <ac:inkMk id="23" creationId="{8FF6D18A-44CC-4273-8BBD-9778BD6FF6AA}"/>
          </ac:inkMkLst>
        </pc:inkChg>
        <pc:inkChg chg="add del mod">
          <ac:chgData name="Usman Hashmi" userId="1586ae76-9757-4d64-bc5d-900d152efc38" providerId="ADAL" clId="{F749655E-628A-47C0-87A9-753E14AD4C97}" dt="2022-08-22T07:13:58.746" v="93"/>
          <ac:inkMkLst>
            <pc:docMk/>
            <pc:sldMk cId="417225021" sldId="290"/>
            <ac:inkMk id="25" creationId="{086B3023-2334-480A-B9BD-9A5A2010EE6A}"/>
          </ac:inkMkLst>
        </pc:inkChg>
        <pc:inkChg chg="add del mod">
          <ac:chgData name="Usman Hashmi" userId="1586ae76-9757-4d64-bc5d-900d152efc38" providerId="ADAL" clId="{F749655E-628A-47C0-87A9-753E14AD4C97}" dt="2022-08-22T07:13:58.751" v="112"/>
          <ac:inkMkLst>
            <pc:docMk/>
            <pc:sldMk cId="417225021" sldId="290"/>
            <ac:inkMk id="26" creationId="{0B924947-80C6-4E2F-BD54-CD0397E242BB}"/>
          </ac:inkMkLst>
        </pc:inkChg>
        <pc:inkChg chg="add del mod">
          <ac:chgData name="Usman Hashmi" userId="1586ae76-9757-4d64-bc5d-900d152efc38" providerId="ADAL" clId="{F749655E-628A-47C0-87A9-753E14AD4C97}" dt="2022-08-22T07:13:58.748" v="101"/>
          <ac:inkMkLst>
            <pc:docMk/>
            <pc:sldMk cId="417225021" sldId="290"/>
            <ac:inkMk id="27" creationId="{EC5F623A-9D58-4FC8-A3CC-DB3F4D4C8DF3}"/>
          </ac:inkMkLst>
        </pc:inkChg>
        <pc:inkChg chg="add del mod">
          <ac:chgData name="Usman Hashmi" userId="1586ae76-9757-4d64-bc5d-900d152efc38" providerId="ADAL" clId="{F749655E-628A-47C0-87A9-753E14AD4C97}" dt="2022-08-22T07:13:58.740" v="79"/>
          <ac:inkMkLst>
            <pc:docMk/>
            <pc:sldMk cId="417225021" sldId="290"/>
            <ac:inkMk id="29" creationId="{9ED0D440-221D-4E25-A67A-6562C6F3B2DE}"/>
          </ac:inkMkLst>
        </pc:inkChg>
        <pc:inkChg chg="add del mod">
          <ac:chgData name="Usman Hashmi" userId="1586ae76-9757-4d64-bc5d-900d152efc38" providerId="ADAL" clId="{F749655E-628A-47C0-87A9-753E14AD4C97}" dt="2022-08-22T07:13:58.741" v="82"/>
          <ac:inkMkLst>
            <pc:docMk/>
            <pc:sldMk cId="417225021" sldId="290"/>
            <ac:inkMk id="31" creationId="{B227180F-B942-445D-A138-570A13CA1F6C}"/>
          </ac:inkMkLst>
        </pc:inkChg>
        <pc:inkChg chg="add del mod">
          <ac:chgData name="Usman Hashmi" userId="1586ae76-9757-4d64-bc5d-900d152efc38" providerId="ADAL" clId="{F749655E-628A-47C0-87A9-753E14AD4C97}" dt="2022-08-22T07:13:58.740" v="78"/>
          <ac:inkMkLst>
            <pc:docMk/>
            <pc:sldMk cId="417225021" sldId="290"/>
            <ac:inkMk id="32" creationId="{2A4D7A8F-677C-438A-8230-FE4294EB08F6}"/>
          </ac:inkMkLst>
        </pc:inkChg>
        <pc:inkChg chg="add del mod">
          <ac:chgData name="Usman Hashmi" userId="1586ae76-9757-4d64-bc5d-900d152efc38" providerId="ADAL" clId="{F749655E-628A-47C0-87A9-753E14AD4C97}" dt="2022-08-22T07:13:58.748" v="100"/>
          <ac:inkMkLst>
            <pc:docMk/>
            <pc:sldMk cId="417225021" sldId="290"/>
            <ac:inkMk id="35" creationId="{C9046E1D-98FF-4081-B272-141D67E249EB}"/>
          </ac:inkMkLst>
        </pc:inkChg>
        <pc:inkChg chg="add del mod">
          <ac:chgData name="Usman Hashmi" userId="1586ae76-9757-4d64-bc5d-900d152efc38" providerId="ADAL" clId="{F749655E-628A-47C0-87A9-753E14AD4C97}" dt="2022-08-22T07:13:58.746" v="94"/>
          <ac:inkMkLst>
            <pc:docMk/>
            <pc:sldMk cId="417225021" sldId="290"/>
            <ac:inkMk id="36" creationId="{FB4490D3-808C-40A5-BCF0-67C851C03C09}"/>
          </ac:inkMkLst>
        </pc:inkChg>
        <pc:inkChg chg="add del mod">
          <ac:chgData name="Usman Hashmi" userId="1586ae76-9757-4d64-bc5d-900d152efc38" providerId="ADAL" clId="{F749655E-628A-47C0-87A9-753E14AD4C97}" dt="2022-08-22T07:13:58.751" v="110"/>
          <ac:inkMkLst>
            <pc:docMk/>
            <pc:sldMk cId="417225021" sldId="290"/>
            <ac:inkMk id="37" creationId="{C93AA2EC-5339-437A-B51D-1EE6497E1EF5}"/>
          </ac:inkMkLst>
        </pc:inkChg>
        <pc:inkChg chg="add del mod">
          <ac:chgData name="Usman Hashmi" userId="1586ae76-9757-4d64-bc5d-900d152efc38" providerId="ADAL" clId="{F749655E-628A-47C0-87A9-753E14AD4C97}" dt="2022-08-22T07:13:58.738" v="75"/>
          <ac:inkMkLst>
            <pc:docMk/>
            <pc:sldMk cId="417225021" sldId="290"/>
            <ac:inkMk id="38" creationId="{BB1F6624-32B6-4AF8-ABDD-7E5B3F64F1F1}"/>
          </ac:inkMkLst>
        </pc:inkChg>
        <pc:inkChg chg="add del mod">
          <ac:chgData name="Usman Hashmi" userId="1586ae76-9757-4d64-bc5d-900d152efc38" providerId="ADAL" clId="{F749655E-628A-47C0-87A9-753E14AD4C97}" dt="2022-08-22T07:13:58.751" v="113"/>
          <ac:inkMkLst>
            <pc:docMk/>
            <pc:sldMk cId="417225021" sldId="290"/>
            <ac:inkMk id="39" creationId="{EC7BBC55-0692-483F-B4E0-8CCBBC796A14}"/>
          </ac:inkMkLst>
        </pc:inkChg>
        <pc:inkChg chg="add del mod">
          <ac:chgData name="Usman Hashmi" userId="1586ae76-9757-4d64-bc5d-900d152efc38" providerId="ADAL" clId="{F749655E-628A-47C0-87A9-753E14AD4C97}" dt="2022-08-22T07:13:58.749" v="104"/>
          <ac:inkMkLst>
            <pc:docMk/>
            <pc:sldMk cId="417225021" sldId="290"/>
            <ac:inkMk id="40" creationId="{9D6CA9D3-BCEA-46CB-85B2-7994B703A7DE}"/>
          </ac:inkMkLst>
        </pc:inkChg>
        <pc:inkChg chg="add del mod">
          <ac:chgData name="Usman Hashmi" userId="1586ae76-9757-4d64-bc5d-900d152efc38" providerId="ADAL" clId="{F749655E-628A-47C0-87A9-753E14AD4C97}" dt="2022-08-22T07:13:58.756" v="128"/>
          <ac:inkMkLst>
            <pc:docMk/>
            <pc:sldMk cId="417225021" sldId="290"/>
            <ac:inkMk id="41" creationId="{02333873-5C5D-48DA-880C-EDBD9B7CB396}"/>
          </ac:inkMkLst>
        </pc:inkChg>
        <pc:inkChg chg="add del mod">
          <ac:chgData name="Usman Hashmi" userId="1586ae76-9757-4d64-bc5d-900d152efc38" providerId="ADAL" clId="{F749655E-628A-47C0-87A9-753E14AD4C97}" dt="2022-08-22T07:13:58.744" v="90"/>
          <ac:inkMkLst>
            <pc:docMk/>
            <pc:sldMk cId="417225021" sldId="290"/>
            <ac:inkMk id="42" creationId="{A3DF7177-6C83-4CE2-9DBF-64BA4A282403}"/>
          </ac:inkMkLst>
        </pc:inkChg>
        <pc:inkChg chg="add del mod">
          <ac:chgData name="Usman Hashmi" userId="1586ae76-9757-4d64-bc5d-900d152efc38" providerId="ADAL" clId="{F749655E-628A-47C0-87A9-753E14AD4C97}" dt="2022-08-22T07:13:58.747" v="98"/>
          <ac:inkMkLst>
            <pc:docMk/>
            <pc:sldMk cId="417225021" sldId="290"/>
            <ac:inkMk id="43" creationId="{556FFC94-AC42-48A9-BD13-020F7DEBE1D3}"/>
          </ac:inkMkLst>
        </pc:inkChg>
        <pc:inkChg chg="add del mod">
          <ac:chgData name="Usman Hashmi" userId="1586ae76-9757-4d64-bc5d-900d152efc38" providerId="ADAL" clId="{F749655E-628A-47C0-87A9-753E14AD4C97}" dt="2022-08-22T07:13:58.755" v="125"/>
          <ac:inkMkLst>
            <pc:docMk/>
            <pc:sldMk cId="417225021" sldId="290"/>
            <ac:inkMk id="44" creationId="{53D8567B-34A5-4B36-9F6D-8DEFA4721FAB}"/>
          </ac:inkMkLst>
        </pc:inkChg>
        <pc:inkChg chg="add del mod">
          <ac:chgData name="Usman Hashmi" userId="1586ae76-9757-4d64-bc5d-900d152efc38" providerId="ADAL" clId="{F749655E-628A-47C0-87A9-753E14AD4C97}" dt="2022-08-22T07:13:58.742" v="84"/>
          <ac:inkMkLst>
            <pc:docMk/>
            <pc:sldMk cId="417225021" sldId="290"/>
            <ac:inkMk id="45" creationId="{755DD651-9623-4C3C-82CC-EACCBDD1DBA9}"/>
          </ac:inkMkLst>
        </pc:inkChg>
        <pc:inkChg chg="add del mod">
          <ac:chgData name="Usman Hashmi" userId="1586ae76-9757-4d64-bc5d-900d152efc38" providerId="ADAL" clId="{F749655E-628A-47C0-87A9-753E14AD4C97}" dt="2022-08-22T07:13:58.752" v="116"/>
          <ac:inkMkLst>
            <pc:docMk/>
            <pc:sldMk cId="417225021" sldId="290"/>
            <ac:inkMk id="46" creationId="{A259857E-C232-42F5-914E-0CA8DBA62868}"/>
          </ac:inkMkLst>
        </pc:inkChg>
        <pc:inkChg chg="add del mod">
          <ac:chgData name="Usman Hashmi" userId="1586ae76-9757-4d64-bc5d-900d152efc38" providerId="ADAL" clId="{F749655E-628A-47C0-87A9-753E14AD4C97}" dt="2022-08-22T07:13:58.749" v="103"/>
          <ac:inkMkLst>
            <pc:docMk/>
            <pc:sldMk cId="417225021" sldId="290"/>
            <ac:inkMk id="48" creationId="{971D0CA6-DD99-403F-9034-C0CD5A6F862A}"/>
          </ac:inkMkLst>
        </pc:inkChg>
        <pc:inkChg chg="add del mod">
          <ac:chgData name="Usman Hashmi" userId="1586ae76-9757-4d64-bc5d-900d152efc38" providerId="ADAL" clId="{F749655E-628A-47C0-87A9-753E14AD4C97}" dt="2022-08-22T07:13:58.743" v="88"/>
          <ac:inkMkLst>
            <pc:docMk/>
            <pc:sldMk cId="417225021" sldId="290"/>
            <ac:inkMk id="49" creationId="{7B0FEAB1-A274-49CB-91EB-DC895EA79CE7}"/>
          </ac:inkMkLst>
        </pc:inkChg>
        <pc:inkChg chg="add del mod">
          <ac:chgData name="Usman Hashmi" userId="1586ae76-9757-4d64-bc5d-900d152efc38" providerId="ADAL" clId="{F749655E-628A-47C0-87A9-753E14AD4C97}" dt="2022-08-22T07:13:58.748" v="102"/>
          <ac:inkMkLst>
            <pc:docMk/>
            <pc:sldMk cId="417225021" sldId="290"/>
            <ac:inkMk id="50" creationId="{C693B867-8F4E-4B5D-8234-4CC101C69075}"/>
          </ac:inkMkLst>
        </pc:inkChg>
        <pc:inkChg chg="add del mod">
          <ac:chgData name="Usman Hashmi" userId="1586ae76-9757-4d64-bc5d-900d152efc38" providerId="ADAL" clId="{F749655E-628A-47C0-87A9-753E14AD4C97}" dt="2022-08-22T07:13:58.753" v="117"/>
          <ac:inkMkLst>
            <pc:docMk/>
            <pc:sldMk cId="417225021" sldId="290"/>
            <ac:inkMk id="51" creationId="{6C60159E-C426-4BEF-983F-F588E6992A7B}"/>
          </ac:inkMkLst>
        </pc:inkChg>
        <pc:inkChg chg="add mod">
          <ac:chgData name="Usman Hashmi" userId="1586ae76-9757-4d64-bc5d-900d152efc38" providerId="ADAL" clId="{F749655E-628A-47C0-87A9-753E14AD4C97}" dt="2022-08-22T06:45:27.607" v="64"/>
          <ac:inkMkLst>
            <pc:docMk/>
            <pc:sldMk cId="417225021" sldId="290"/>
            <ac:inkMk id="53" creationId="{399F314E-1170-44D5-AA2F-3C551669801D}"/>
          </ac:inkMkLst>
        </pc:inkChg>
        <pc:inkChg chg="add del mod">
          <ac:chgData name="Usman Hashmi" userId="1586ae76-9757-4d64-bc5d-900d152efc38" providerId="ADAL" clId="{F749655E-628A-47C0-87A9-753E14AD4C97}" dt="2022-08-22T07:13:58.751" v="111"/>
          <ac:inkMkLst>
            <pc:docMk/>
            <pc:sldMk cId="417225021" sldId="290"/>
            <ac:inkMk id="55" creationId="{240C9553-6A5F-4222-8067-C658BDE492EA}"/>
          </ac:inkMkLst>
        </pc:inkChg>
        <pc:inkChg chg="add del mod">
          <ac:chgData name="Usman Hashmi" userId="1586ae76-9757-4d64-bc5d-900d152efc38" providerId="ADAL" clId="{F749655E-628A-47C0-87A9-753E14AD4C97}" dt="2022-08-22T07:13:58.743" v="86"/>
          <ac:inkMkLst>
            <pc:docMk/>
            <pc:sldMk cId="417225021" sldId="290"/>
            <ac:inkMk id="56" creationId="{D8BB998B-A3A9-4083-B487-8523A33CF11C}"/>
          </ac:inkMkLst>
        </pc:inkChg>
        <pc:inkChg chg="add del mod">
          <ac:chgData name="Usman Hashmi" userId="1586ae76-9757-4d64-bc5d-900d152efc38" providerId="ADAL" clId="{F749655E-628A-47C0-87A9-753E14AD4C97}" dt="2022-08-22T07:13:58.749" v="105"/>
          <ac:inkMkLst>
            <pc:docMk/>
            <pc:sldMk cId="417225021" sldId="290"/>
            <ac:inkMk id="57" creationId="{59F6DD26-9EA4-45DF-90E5-18BF14EA5569}"/>
          </ac:inkMkLst>
        </pc:inkChg>
        <pc:inkChg chg="add del mod">
          <ac:chgData name="Usman Hashmi" userId="1586ae76-9757-4d64-bc5d-900d152efc38" providerId="ADAL" clId="{F749655E-628A-47C0-87A9-753E14AD4C97}" dt="2022-08-22T07:13:58.745" v="91"/>
          <ac:inkMkLst>
            <pc:docMk/>
            <pc:sldMk cId="417225021" sldId="290"/>
            <ac:inkMk id="59" creationId="{733F5EBD-3F4D-4244-979B-F072ACEE3527}"/>
          </ac:inkMkLst>
        </pc:inkChg>
        <pc:inkChg chg="add del mod">
          <ac:chgData name="Usman Hashmi" userId="1586ae76-9757-4d64-bc5d-900d152efc38" providerId="ADAL" clId="{F749655E-628A-47C0-87A9-753E14AD4C97}" dt="2022-08-22T07:13:58.755" v="124"/>
          <ac:inkMkLst>
            <pc:docMk/>
            <pc:sldMk cId="417225021" sldId="290"/>
            <ac:inkMk id="61" creationId="{ED416B60-81B6-4B40-A2C4-7C42F55FC449}"/>
          </ac:inkMkLst>
        </pc:inkChg>
        <pc:inkChg chg="add del mod">
          <ac:chgData name="Usman Hashmi" userId="1586ae76-9757-4d64-bc5d-900d152efc38" providerId="ADAL" clId="{F749655E-628A-47C0-87A9-753E14AD4C97}" dt="2022-08-22T07:13:58.743" v="87"/>
          <ac:inkMkLst>
            <pc:docMk/>
            <pc:sldMk cId="417225021" sldId="290"/>
            <ac:inkMk id="62" creationId="{7A7851B7-20CF-4BDB-BA25-62F8C280430E}"/>
          </ac:inkMkLst>
        </pc:inkChg>
        <pc:inkChg chg="add del mod">
          <ac:chgData name="Usman Hashmi" userId="1586ae76-9757-4d64-bc5d-900d152efc38" providerId="ADAL" clId="{F749655E-628A-47C0-87A9-753E14AD4C97}" dt="2022-08-22T07:13:58.742" v="85"/>
          <ac:inkMkLst>
            <pc:docMk/>
            <pc:sldMk cId="417225021" sldId="290"/>
            <ac:inkMk id="64" creationId="{A5D4BEEC-84E6-4664-8180-62BE636F1177}"/>
          </ac:inkMkLst>
        </pc:inkChg>
        <pc:inkChg chg="add del mod">
          <ac:chgData name="Usman Hashmi" userId="1586ae76-9757-4d64-bc5d-900d152efc38" providerId="ADAL" clId="{F749655E-628A-47C0-87A9-753E14AD4C97}" dt="2022-08-22T07:13:58.748" v="99"/>
          <ac:inkMkLst>
            <pc:docMk/>
            <pc:sldMk cId="417225021" sldId="290"/>
            <ac:inkMk id="65" creationId="{2E555423-03D0-4999-A8CF-30970E59D415}"/>
          </ac:inkMkLst>
        </pc:inkChg>
        <pc:inkChg chg="add del mod">
          <ac:chgData name="Usman Hashmi" userId="1586ae76-9757-4d64-bc5d-900d152efc38" providerId="ADAL" clId="{F749655E-628A-47C0-87A9-753E14AD4C97}" dt="2022-08-22T07:13:58.754" v="121"/>
          <ac:inkMkLst>
            <pc:docMk/>
            <pc:sldMk cId="417225021" sldId="290"/>
            <ac:inkMk id="66" creationId="{DA0EB1CE-A6B9-44CE-A1B2-FB78494072A3}"/>
          </ac:inkMkLst>
        </pc:inkChg>
        <pc:inkChg chg="add del mod">
          <ac:chgData name="Usman Hashmi" userId="1586ae76-9757-4d64-bc5d-900d152efc38" providerId="ADAL" clId="{F749655E-628A-47C0-87A9-753E14AD4C97}" dt="2022-08-22T07:13:58.752" v="114"/>
          <ac:inkMkLst>
            <pc:docMk/>
            <pc:sldMk cId="417225021" sldId="290"/>
            <ac:inkMk id="67" creationId="{E750CD48-4B25-41FB-904B-11D78D9DE7FF}"/>
          </ac:inkMkLst>
        </pc:inkChg>
        <pc:inkChg chg="add del mod">
          <ac:chgData name="Usman Hashmi" userId="1586ae76-9757-4d64-bc5d-900d152efc38" providerId="ADAL" clId="{F749655E-628A-47C0-87A9-753E14AD4C97}" dt="2022-08-22T07:13:58.747" v="96"/>
          <ac:inkMkLst>
            <pc:docMk/>
            <pc:sldMk cId="417225021" sldId="290"/>
            <ac:inkMk id="69" creationId="{5211308D-4FDA-437F-B1C4-F201B1F1EE0C}"/>
          </ac:inkMkLst>
        </pc:inkChg>
        <pc:inkChg chg="add del mod">
          <ac:chgData name="Usman Hashmi" userId="1586ae76-9757-4d64-bc5d-900d152efc38" providerId="ADAL" clId="{F749655E-628A-47C0-87A9-753E14AD4C97}" dt="2022-08-22T07:13:58.741" v="83"/>
          <ac:inkMkLst>
            <pc:docMk/>
            <pc:sldMk cId="417225021" sldId="290"/>
            <ac:inkMk id="70" creationId="{AD4DDE44-B913-456F-9248-1B2051868416}"/>
          </ac:inkMkLst>
        </pc:inkChg>
        <pc:inkChg chg="add del mod">
          <ac:chgData name="Usman Hashmi" userId="1586ae76-9757-4d64-bc5d-900d152efc38" providerId="ADAL" clId="{F749655E-628A-47C0-87A9-753E14AD4C97}" dt="2022-08-22T07:13:58.755" v="126"/>
          <ac:inkMkLst>
            <pc:docMk/>
            <pc:sldMk cId="417225021" sldId="290"/>
            <ac:inkMk id="72" creationId="{CE68FCAC-A9AB-4F2A-A989-B523BDF8E6F2}"/>
          </ac:inkMkLst>
        </pc:inkChg>
        <pc:inkChg chg="add del mod">
          <ac:chgData name="Usman Hashmi" userId="1586ae76-9757-4d64-bc5d-900d152efc38" providerId="ADAL" clId="{F749655E-628A-47C0-87A9-753E14AD4C97}" dt="2022-08-22T07:13:58.756" v="127"/>
          <ac:inkMkLst>
            <pc:docMk/>
            <pc:sldMk cId="417225021" sldId="290"/>
            <ac:inkMk id="73" creationId="{2FFF0353-52E6-46FC-BD7B-AD7FBE3056BC}"/>
          </ac:inkMkLst>
        </pc:inkChg>
        <pc:inkChg chg="add del mod">
          <ac:chgData name="Usman Hashmi" userId="1586ae76-9757-4d64-bc5d-900d152efc38" providerId="ADAL" clId="{F749655E-628A-47C0-87A9-753E14AD4C97}" dt="2022-08-22T07:13:58.754" v="122"/>
          <ac:inkMkLst>
            <pc:docMk/>
            <pc:sldMk cId="417225021" sldId="290"/>
            <ac:inkMk id="74" creationId="{4101D712-4F63-4DCC-B40F-AB68F05B6579}"/>
          </ac:inkMkLst>
        </pc:inkChg>
        <pc:inkChg chg="add del mod">
          <ac:chgData name="Usman Hashmi" userId="1586ae76-9757-4d64-bc5d-900d152efc38" providerId="ADAL" clId="{F749655E-628A-47C0-87A9-753E14AD4C97}" dt="2022-08-22T07:13:58.750" v="109"/>
          <ac:inkMkLst>
            <pc:docMk/>
            <pc:sldMk cId="417225021" sldId="290"/>
            <ac:inkMk id="76" creationId="{C145B7EF-D0C0-4EC2-A56C-C9A093D030AC}"/>
          </ac:inkMkLst>
        </pc:inkChg>
        <pc:inkChg chg="add del mod">
          <ac:chgData name="Usman Hashmi" userId="1586ae76-9757-4d64-bc5d-900d152efc38" providerId="ADAL" clId="{F749655E-628A-47C0-87A9-753E14AD4C97}" dt="2022-08-22T07:13:58.752" v="115"/>
          <ac:inkMkLst>
            <pc:docMk/>
            <pc:sldMk cId="417225021" sldId="290"/>
            <ac:inkMk id="77" creationId="{46217169-5274-4E17-BFA2-F0C798475625}"/>
          </ac:inkMkLst>
        </pc:inkChg>
      </pc:sldChg>
      <pc:sldChg chg="modSp mod">
        <pc:chgData name="Usman Hashmi" userId="1586ae76-9757-4d64-bc5d-900d152efc38" providerId="ADAL" clId="{F749655E-628A-47C0-87A9-753E14AD4C97}" dt="2022-08-22T06:11:09.602" v="0" actId="1076"/>
        <pc:sldMkLst>
          <pc:docMk/>
          <pc:sldMk cId="2939732241" sldId="297"/>
        </pc:sldMkLst>
        <pc:spChg chg="mod">
          <ac:chgData name="Usman Hashmi" userId="1586ae76-9757-4d64-bc5d-900d152efc38" providerId="ADAL" clId="{F749655E-628A-47C0-87A9-753E14AD4C97}" dt="2022-08-22T06:11:09.602" v="0" actId="1076"/>
          <ac:spMkLst>
            <pc:docMk/>
            <pc:sldMk cId="2939732241" sldId="297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2T06:44:44.23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File Input and Output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0000"/>
                </a:solidFill>
              </a:rPr>
              <a:t>File </a:t>
            </a:r>
            <a:r>
              <a:rPr lang="en-US" sz="3000" dirty="0" err="1">
                <a:solidFill>
                  <a:srgbClr val="000000"/>
                </a:solidFill>
              </a:rPr>
              <a:t>Input/Output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Object Oriented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with Java</a:t>
            </a: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(CT038</a:t>
            </a:r>
            <a:r>
              <a:rPr lang="en-US" sz="1400">
                <a:solidFill>
                  <a:srgbClr val="000000"/>
                </a:solidFill>
              </a:rPr>
              <a:t>-3-</a:t>
            </a:r>
            <a:r>
              <a:rPr lang="en-US" sz="14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35318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DataInputStream</a:t>
            </a:r>
            <a:r>
              <a:rPr lang="en-US" dirty="0"/>
              <a:t> and </a:t>
            </a:r>
            <a:r>
              <a:rPr lang="en-US" dirty="0" err="1"/>
              <a:t>DataOutputStream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cs typeface="Courier New" pitchFamily="49" charset="0"/>
              </a:rPr>
              <a:t>DataInputStream</a:t>
            </a:r>
            <a:r>
              <a:rPr lang="en-US" sz="2800" dirty="0">
                <a:cs typeface="Courier New" pitchFamily="49" charset="0"/>
              </a:rPr>
              <a:t> reads bytes from the stream and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converts them into appropriate primitive type </a:t>
            </a:r>
            <a:r>
              <a:rPr lang="en-US" sz="2800" dirty="0">
                <a:cs typeface="Courier New" pitchFamily="49" charset="0"/>
              </a:rPr>
              <a:t>values or strings</a:t>
            </a:r>
          </a:p>
          <a:p>
            <a:r>
              <a:rPr lang="en-US" sz="2800" dirty="0" err="1">
                <a:cs typeface="Courier New" pitchFamily="49" charset="0"/>
              </a:rPr>
              <a:t>DataOutputStream</a:t>
            </a:r>
            <a:r>
              <a:rPr lang="en-US" sz="2800" dirty="0">
                <a:cs typeface="Courier New" pitchFamily="49" charset="0"/>
              </a:rPr>
              <a:t> converts primitive type values or strings into bytes and output the bytes to the stream</a:t>
            </a:r>
          </a:p>
          <a:p>
            <a:r>
              <a:rPr lang="en-US" sz="2800" dirty="0">
                <a:cs typeface="Courier New" pitchFamily="49" charset="0"/>
              </a:rPr>
              <a:t>Constructors:</a:t>
            </a:r>
          </a:p>
          <a:p>
            <a:pPr lvl="1"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instream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outstream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1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678"/>
            <a:ext cx="8903776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main(String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//create an output stream for the file temp.dat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("temp.dat"));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DataInputStream</a:t>
            </a:r>
            <a:r>
              <a:rPr lang="en-US" dirty="0"/>
              <a:t> and </a:t>
            </a:r>
            <a:r>
              <a:rPr lang="en-US" dirty="0" err="1"/>
              <a:t>DataOutputStream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 to next slide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03776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//write student test scores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output.writeUTF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("John");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(86.5);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output.writeUTF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("Jim");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(95.5);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output.writeUTF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("George");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(100.0);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//close output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DataInputStream</a:t>
            </a:r>
            <a:r>
              <a:rPr lang="en-US" dirty="0"/>
              <a:t> and </a:t>
            </a:r>
            <a:r>
              <a:rPr lang="en-US" dirty="0" err="1"/>
              <a:t>DataOutputStream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 to next slide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//create an input stream for file temp.dat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("temp.dat"));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//read student test scores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input.readUTF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 + " " +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input.readDouble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input.readUTF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 + " " +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input.readDouble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input.readUTF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 + " " +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input.readDouble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 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DataInputStream</a:t>
            </a:r>
            <a:r>
              <a:rPr lang="en-US" dirty="0"/>
              <a:t> and </a:t>
            </a:r>
            <a:r>
              <a:rPr lang="en-US" dirty="0" err="1"/>
              <a:t>DataOutputStream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BufferedInputStream</a:t>
            </a:r>
            <a:r>
              <a:rPr lang="en-US" dirty="0"/>
              <a:t> and </a:t>
            </a:r>
            <a:r>
              <a:rPr lang="en-US" dirty="0" err="1"/>
              <a:t>BufferedOutputStream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Can be used to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speed up input and output </a:t>
            </a:r>
            <a:r>
              <a:rPr lang="en-US" dirty="0">
                <a:cs typeface="Courier New" pitchFamily="49" charset="0"/>
              </a:rPr>
              <a:t>by reducing the number of reads and writes, just like </a:t>
            </a:r>
            <a:r>
              <a:rPr lang="en-US" dirty="0" err="1">
                <a:cs typeface="Courier New" pitchFamily="49" charset="0"/>
              </a:rPr>
              <a:t>BufferedReader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BufferedWriter</a:t>
            </a:r>
            <a:endParaRPr lang="en-US" dirty="0">
              <a:cs typeface="Courier New" pitchFamily="49" charset="0"/>
            </a:endParaRPr>
          </a:p>
          <a:p>
            <a:r>
              <a:rPr lang="en-US" dirty="0" err="1">
                <a:cs typeface="Courier New" pitchFamily="49" charset="0"/>
              </a:rPr>
              <a:t>BufferedReader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BufferedWriter</a:t>
            </a:r>
            <a:r>
              <a:rPr lang="en-US" dirty="0">
                <a:cs typeface="Courier New" pitchFamily="49" charset="0"/>
              </a:rPr>
              <a:t> is for reading/writing </a:t>
            </a:r>
            <a:r>
              <a:rPr lang="en-US" u="sng" dirty="0">
                <a:cs typeface="Courier New" pitchFamily="49" charset="0"/>
              </a:rPr>
              <a:t>characters</a:t>
            </a:r>
            <a:endParaRPr lang="en-US" dirty="0">
              <a:cs typeface="Courier New" pitchFamily="49" charset="0"/>
            </a:endParaRPr>
          </a:p>
          <a:p>
            <a:r>
              <a:rPr lang="en-US" dirty="0" err="1">
                <a:cs typeface="Courier New" pitchFamily="49" charset="0"/>
              </a:rPr>
              <a:t>BufferedInputStream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BufferedOutputStream</a:t>
            </a:r>
            <a:r>
              <a:rPr lang="en-US" dirty="0">
                <a:cs typeface="Courier New" pitchFamily="49" charset="0"/>
              </a:rPr>
              <a:t> is for reading/writing </a:t>
            </a:r>
            <a:r>
              <a:rPr lang="en-US" u="sng" dirty="0">
                <a:cs typeface="Courier New" pitchFamily="49" charset="0"/>
              </a:rPr>
              <a:t>bytes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9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40" y="1600200"/>
            <a:ext cx="8903776" cy="4525963"/>
          </a:xfrm>
        </p:spPr>
        <p:txBody>
          <a:bodyPr/>
          <a:lstStyle/>
          <a:p>
            <a:r>
              <a:rPr lang="en-US" sz="2800" dirty="0">
                <a:cs typeface="Courier New" pitchFamily="49" charset="0"/>
              </a:rPr>
              <a:t>Constructors: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//create a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BufferedInputStream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//create a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BufferedOutputStream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BufferedInputStream</a:t>
            </a:r>
            <a:r>
              <a:rPr lang="en-US" dirty="0"/>
              <a:t> and </a:t>
            </a:r>
            <a:r>
              <a:rPr lang="en-US" dirty="0" err="1"/>
              <a:t>BufferedOutputStream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You can improve the previous program by: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("temp.dat")));</a:t>
            </a:r>
          </a:p>
          <a:p>
            <a:pPr lvl="1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("temp.dat")));</a:t>
            </a: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BufferedInputStream</a:t>
            </a:r>
            <a:r>
              <a:rPr lang="en-US" dirty="0"/>
              <a:t> and </a:t>
            </a:r>
            <a:r>
              <a:rPr lang="en-US" dirty="0" err="1"/>
              <a:t>BufferedOutputStream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1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I/O?</a:t>
            </a:r>
          </a:p>
          <a:p>
            <a:r>
              <a:rPr lang="en-US" dirty="0"/>
              <a:t>What is Binary I/O?</a:t>
            </a:r>
          </a:p>
          <a:p>
            <a:r>
              <a:rPr lang="en-US" dirty="0"/>
              <a:t>List all Text I/O and Binary I/O classes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8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99F314E-1170-44D5-AA2F-3C551669801D}"/>
                  </a:ext>
                </a:extLst>
              </p14:cNvPr>
              <p14:cNvContentPartPr/>
              <p14:nvPr/>
            </p14:nvContentPartPr>
            <p14:xfrm>
              <a:off x="3838007" y="5345268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99F314E-1170-44D5-AA2F-3C5516698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3687" y="534094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2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57199" y="1476676"/>
            <a:ext cx="83902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I/O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FileInputStream</a:t>
            </a:r>
            <a:r>
              <a:rPr lang="en-US" sz="2400" dirty="0"/>
              <a:t> &amp; </a:t>
            </a:r>
            <a:r>
              <a:rPr lang="en-US" sz="2400" dirty="0" err="1"/>
              <a:t>FileOutputStream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DataInputStream</a:t>
            </a:r>
            <a:r>
              <a:rPr lang="en-US" sz="2400" dirty="0"/>
              <a:t> &amp; </a:t>
            </a:r>
            <a:r>
              <a:rPr lang="en-US" sz="2400" dirty="0" err="1"/>
              <a:t>DataOutputStream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BufferedInputStream</a:t>
            </a:r>
            <a:r>
              <a:rPr lang="en-US" sz="2400" dirty="0"/>
              <a:t> &amp; </a:t>
            </a:r>
            <a:r>
              <a:rPr lang="en-US" sz="2400" dirty="0" err="1"/>
              <a:t>BufferedOutputStream</a:t>
            </a:r>
            <a:endParaRPr lang="en-US" sz="2400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lvl="1"/>
            <a:r>
              <a:rPr lang="en-US" dirty="0"/>
              <a:t>Understand IO processing</a:t>
            </a:r>
          </a:p>
          <a:p>
            <a:pPr lvl="1"/>
            <a:r>
              <a:rPr lang="en-US" dirty="0"/>
              <a:t>Explain Binary I/O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2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Text I/O requires encoding and decoding</a:t>
            </a:r>
          </a:p>
          <a:p>
            <a:r>
              <a:rPr lang="en-US" dirty="0">
                <a:cs typeface="Courier New" pitchFamily="49" charset="0"/>
              </a:rPr>
              <a:t>JVM does this conversion between Unicode to file-specific and vise versa</a:t>
            </a:r>
          </a:p>
          <a:p>
            <a:r>
              <a:rPr lang="en-US" dirty="0">
                <a:cs typeface="Courier New" pitchFamily="49" charset="0"/>
              </a:rPr>
              <a:t>Binary I/O does not require conversions</a:t>
            </a:r>
          </a:p>
          <a:p>
            <a:r>
              <a:rPr lang="en-US" dirty="0">
                <a:cs typeface="Courier New" pitchFamily="49" charset="0"/>
              </a:rPr>
              <a:t>Writing bytes to the file, the original bytes is copied into the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5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62000" y="1600200"/>
            <a:ext cx="1981200" cy="1600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3962400"/>
            <a:ext cx="1981200" cy="1600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5486400" y="1905000"/>
            <a:ext cx="2895600" cy="1216152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4572000" y="4038600"/>
            <a:ext cx="2057400" cy="1216152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I/O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1148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I/O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243840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 character stored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5720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byte stored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64820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is</a:t>
            </a:r>
          </a:p>
          <a:p>
            <a:r>
              <a:rPr lang="en-US" dirty="0"/>
              <a:t> read/written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162948" y="236220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Unicode of </a:t>
            </a:r>
          </a:p>
          <a:p>
            <a:r>
              <a:rPr lang="en-US" dirty="0"/>
              <a:t>character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2209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Encoding/decoding</a:t>
            </a:r>
            <a:endParaRPr lang="en-SG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819400" y="2667000"/>
            <a:ext cx="2514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819400" y="4648200"/>
            <a:ext cx="1676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Binary I/O</a:t>
            </a: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0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6" y="274638"/>
            <a:ext cx="4970622" cy="1143000"/>
          </a:xfrm>
        </p:spPr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6118" y="3634344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718" y="378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21118" y="2796144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4918" y="29485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InputStream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021118" y="4777344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8718" y="49297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OutputStream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230918" y="1881744"/>
            <a:ext cx="2514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9518" y="203414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FilterInputStream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230918" y="3024744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9518" y="317714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ObjectInputStream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230918" y="4015344"/>
            <a:ext cx="1981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9518" y="416774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FileOutputStream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230918" y="4929744"/>
            <a:ext cx="24384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9518" y="50821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FilterOutputStream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230918" y="5996544"/>
            <a:ext cx="2514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9518" y="614894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ObjectOutputStream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974118" y="2567544"/>
            <a:ext cx="1981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9318" y="265541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BufferedInputStream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126518" y="4396344"/>
            <a:ext cx="1600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918" y="4548744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BufferedOutputStream</a:t>
            </a:r>
            <a:endParaRPr lang="en-SG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10800000" flipV="1">
            <a:off x="1487718" y="3253344"/>
            <a:ext cx="5334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V="1">
            <a:off x="1411518" y="4320144"/>
            <a:ext cx="6096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3468918" y="2262744"/>
            <a:ext cx="6858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1"/>
          </p:cNvCxnSpPr>
          <p:nvPr/>
        </p:nvCxnSpPr>
        <p:spPr bwMode="auto">
          <a:xfrm rot="10800000">
            <a:off x="3392718" y="3253344"/>
            <a:ext cx="8382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 flipV="1">
            <a:off x="3392718" y="4320144"/>
            <a:ext cx="7620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7" idx="1"/>
          </p:cNvCxnSpPr>
          <p:nvPr/>
        </p:nvCxnSpPr>
        <p:spPr bwMode="auto">
          <a:xfrm rot="10800000">
            <a:off x="3468918" y="5158344"/>
            <a:ext cx="7620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9" idx="1"/>
          </p:cNvCxnSpPr>
          <p:nvPr/>
        </p:nvCxnSpPr>
        <p:spPr bwMode="auto">
          <a:xfrm rot="10800000">
            <a:off x="3164118" y="5539344"/>
            <a:ext cx="1066800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1" idx="1"/>
          </p:cNvCxnSpPr>
          <p:nvPr/>
        </p:nvCxnSpPr>
        <p:spPr bwMode="auto">
          <a:xfrm rot="10800000">
            <a:off x="6288318" y="2567544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1"/>
          </p:cNvCxnSpPr>
          <p:nvPr/>
        </p:nvCxnSpPr>
        <p:spPr bwMode="auto">
          <a:xfrm rot="10800000" flipV="1">
            <a:off x="6669318" y="4701144"/>
            <a:ext cx="4572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4230918" y="967344"/>
            <a:ext cx="2514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9518" y="111974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FileInputStream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 rot="5400000">
            <a:off x="3011718" y="1424544"/>
            <a:ext cx="1143000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7126518" y="5310744"/>
            <a:ext cx="1600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1718" y="546314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DataOutputStream</a:t>
            </a:r>
            <a:endParaRPr lang="en-SG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 bwMode="auto">
          <a:xfrm rot="10800000">
            <a:off x="6745518" y="5386944"/>
            <a:ext cx="3810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7068098" y="1565276"/>
            <a:ext cx="188722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02718" y="165314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DataInputStream</a:t>
            </a:r>
            <a:endParaRPr lang="en-SG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rot="10800000" flipV="1">
            <a:off x="6669318" y="1729344"/>
            <a:ext cx="3048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6594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ourier New" pitchFamily="49" charset="0"/>
              </a:rPr>
              <a:t>For reading/writing bytes from/to files.</a:t>
            </a:r>
          </a:p>
          <a:p>
            <a:r>
              <a:rPr lang="en-US" sz="2800" dirty="0">
                <a:cs typeface="Courier New" pitchFamily="49" charset="0"/>
              </a:rPr>
              <a:t>Constructors: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(String filename)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(File file)</a:t>
            </a:r>
          </a:p>
          <a:p>
            <a:pPr lvl="1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(String filename)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(File file)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append)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(File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append)</a:t>
            </a:r>
          </a:p>
          <a:p>
            <a:endParaRPr lang="en-US" sz="2000" dirty="0"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9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41" y="1600200"/>
            <a:ext cx="9368719" cy="4525963"/>
          </a:xfrm>
        </p:spPr>
        <p:txBody>
          <a:bodyPr/>
          <a:lstStyle/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main(String []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//create an output stream to the file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("temp.dat");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//output values to the file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 = 1; i &lt;= 10; i++){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}//for 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7006" y="3508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 to next slide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3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12" y="1569204"/>
            <a:ext cx="8345488" cy="4525963"/>
          </a:xfrm>
        </p:spPr>
        <p:txBody>
          <a:bodyPr/>
          <a:lstStyle/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//create an input stream to the file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("temp.dat");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//read values from the file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while((value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!= -1){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(value + " ");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}//while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40307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283</TotalTime>
  <Pages>11</Pages>
  <Words>818</Words>
  <Application>Microsoft Office PowerPoint</Application>
  <PresentationFormat>On-screen Show (4:3)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APUtemplate-Level_2</vt:lpstr>
      <vt:lpstr>File Input/Output</vt:lpstr>
      <vt:lpstr>Topic &amp; Structure of the lesson</vt:lpstr>
      <vt:lpstr>Learning outcomes</vt:lpstr>
      <vt:lpstr>Binary I/O</vt:lpstr>
      <vt:lpstr>Binary I/O</vt:lpstr>
      <vt:lpstr>Binary I/O</vt:lpstr>
      <vt:lpstr>FileInputStream and FileOutputStream</vt:lpstr>
      <vt:lpstr>FileInputStream and FileOutputStream</vt:lpstr>
      <vt:lpstr>FileInputStream and FileOutputStream</vt:lpstr>
      <vt:lpstr>DataInputStream and DataOutputStream</vt:lpstr>
      <vt:lpstr>DataInputStream and DataOutputStream</vt:lpstr>
      <vt:lpstr>DataInputStream and DataOutputStream</vt:lpstr>
      <vt:lpstr>DataInputStream and DataOutputStream</vt:lpstr>
      <vt:lpstr>BufferedInputStream and BufferedOutputStream</vt:lpstr>
      <vt:lpstr>BufferedInputStream and BufferedOutputStream</vt:lpstr>
      <vt:lpstr>BufferedInputStream and BufferedOutputStream</vt:lpstr>
      <vt:lpstr>Review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76</cp:revision>
  <cp:lastPrinted>1995-11-02T09:23:42Z</cp:lastPrinted>
  <dcterms:created xsi:type="dcterms:W3CDTF">2005-08-02T10:18:20Z</dcterms:created>
  <dcterms:modified xsi:type="dcterms:W3CDTF">2022-08-22T07:14:07Z</dcterms:modified>
</cp:coreProperties>
</file>