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wmf" ContentType="image/x-wmf"/>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38"/>
  </p:notesMasterIdLst>
  <p:handoutMasterIdLst>
    <p:handoutMasterId r:id="rId39"/>
  </p:handoutMasterIdLst>
  <p:sldIdLst>
    <p:sldId id="256" r:id="rId2"/>
    <p:sldId id="267" r:id="rId3"/>
    <p:sldId id="268" r:id="rId4"/>
    <p:sldId id="269" r:id="rId5"/>
    <p:sldId id="319" r:id="rId6"/>
    <p:sldId id="265" r:id="rId7"/>
    <p:sldId id="328" r:id="rId8"/>
    <p:sldId id="329" r:id="rId9"/>
    <p:sldId id="331" r:id="rId10"/>
    <p:sldId id="330" r:id="rId11"/>
    <p:sldId id="401" r:id="rId12"/>
    <p:sldId id="334" r:id="rId13"/>
    <p:sldId id="325" r:id="rId14"/>
    <p:sldId id="270" r:id="rId15"/>
    <p:sldId id="273" r:id="rId16"/>
    <p:sldId id="335" r:id="rId17"/>
    <p:sldId id="320" r:id="rId18"/>
    <p:sldId id="291" r:id="rId19"/>
    <p:sldId id="299" r:id="rId20"/>
    <p:sldId id="304" r:id="rId21"/>
    <p:sldId id="305" r:id="rId22"/>
    <p:sldId id="307" r:id="rId23"/>
    <p:sldId id="310" r:id="rId24"/>
    <p:sldId id="324" r:id="rId25"/>
    <p:sldId id="312" r:id="rId26"/>
    <p:sldId id="313" r:id="rId27"/>
    <p:sldId id="347" r:id="rId28"/>
    <p:sldId id="315" r:id="rId29"/>
    <p:sldId id="399" r:id="rId30"/>
    <p:sldId id="290" r:id="rId31"/>
    <p:sldId id="403" r:id="rId32"/>
    <p:sldId id="316" r:id="rId33"/>
    <p:sldId id="318" r:id="rId34"/>
    <p:sldId id="266" r:id="rId35"/>
    <p:sldId id="404" r:id="rId36"/>
    <p:sldId id="327" r:id="rId37"/>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CEFF"/>
    <a:srgbClr val="A2FFA3"/>
    <a:srgbClr val="A2C1FE"/>
    <a:srgbClr val="FFFF99"/>
    <a:srgbClr val="FFFF66"/>
    <a:srgbClr val="FCFEB9"/>
    <a:srgbClr val="CECECE"/>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94" autoAdjust="0"/>
    <p:restoredTop sz="94249" autoAdjust="0"/>
  </p:normalViewPr>
  <p:slideViewPr>
    <p:cSldViewPr snapToGrid="0">
      <p:cViewPr varScale="1">
        <p:scale>
          <a:sx n="87" d="100"/>
          <a:sy n="87" d="100"/>
        </p:scale>
        <p:origin x="1574"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9426"/>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Dewi Octaviani" userId="b13860d7-3077-45d3-9be2-c1aa2c085ab3" providerId="ADAL" clId="{DFE50CDF-8B06-47BE-86C0-EE28F805E2BE}"/>
    <pc:docChg chg="addSld modSld">
      <pc:chgData name="Dr. Dewi Octaviani" userId="b13860d7-3077-45d3-9be2-c1aa2c085ab3" providerId="ADAL" clId="{DFE50CDF-8B06-47BE-86C0-EE28F805E2BE}" dt="2022-02-08T04:50:31.292" v="13"/>
      <pc:docMkLst>
        <pc:docMk/>
      </pc:docMkLst>
      <pc:sldChg chg="add">
        <pc:chgData name="Dr. Dewi Octaviani" userId="b13860d7-3077-45d3-9be2-c1aa2c085ab3" providerId="ADAL" clId="{DFE50CDF-8B06-47BE-86C0-EE28F805E2BE}" dt="2022-02-08T04:50:31.292" v="13"/>
        <pc:sldMkLst>
          <pc:docMk/>
          <pc:sldMk cId="0" sldId="266"/>
        </pc:sldMkLst>
      </pc:sldChg>
      <pc:sldChg chg="modSp mod">
        <pc:chgData name="Dr. Dewi Octaviani" userId="b13860d7-3077-45d3-9be2-c1aa2c085ab3" providerId="ADAL" clId="{DFE50CDF-8B06-47BE-86C0-EE28F805E2BE}" dt="2022-02-08T04:49:41.625" v="12" actId="14100"/>
        <pc:sldMkLst>
          <pc:docMk/>
          <pc:sldMk cId="3969618579" sldId="318"/>
        </pc:sldMkLst>
        <pc:spChg chg="mod">
          <ac:chgData name="Dr. Dewi Octaviani" userId="b13860d7-3077-45d3-9be2-c1aa2c085ab3" providerId="ADAL" clId="{DFE50CDF-8B06-47BE-86C0-EE28F805E2BE}" dt="2022-02-08T04:49:09.122" v="7" actId="20577"/>
          <ac:spMkLst>
            <pc:docMk/>
            <pc:sldMk cId="3969618579" sldId="318"/>
            <ac:spMk id="2" creationId="{00000000-0000-0000-0000-000000000000}"/>
          </ac:spMkLst>
        </pc:spChg>
        <pc:spChg chg="mod">
          <ac:chgData name="Dr. Dewi Octaviani" userId="b13860d7-3077-45d3-9be2-c1aa2c085ab3" providerId="ADAL" clId="{DFE50CDF-8B06-47BE-86C0-EE28F805E2BE}" dt="2022-02-08T04:49:41.625" v="12" actId="14100"/>
          <ac:spMkLst>
            <pc:docMk/>
            <pc:sldMk cId="3969618579" sldId="318"/>
            <ac:spMk id="3" creationId="{00000000-0000-0000-0000-000000000000}"/>
          </ac:spMkLst>
        </pc:spChg>
      </pc:sldChg>
      <pc:sldChg chg="add">
        <pc:chgData name="Dr. Dewi Octaviani" userId="b13860d7-3077-45d3-9be2-c1aa2c085ab3" providerId="ADAL" clId="{DFE50CDF-8B06-47BE-86C0-EE28F805E2BE}" dt="2022-02-08T04:49:05.465" v="0" actId="2890"/>
        <pc:sldMkLst>
          <pc:docMk/>
          <pc:sldMk cId="4082038029" sldId="40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167344-D31A-459E-AE61-E55154709C92}" type="doc">
      <dgm:prSet loTypeId="urn:microsoft.com/office/officeart/2005/8/layout/chevron2" loCatId="process" qsTypeId="urn:microsoft.com/office/officeart/2005/8/quickstyle/3d1" qsCatId="3D" csTypeId="urn:microsoft.com/office/officeart/2005/8/colors/accent2_2" csCatId="accent2" phldr="1"/>
      <dgm:spPr/>
      <dgm:t>
        <a:bodyPr/>
        <a:lstStyle/>
        <a:p>
          <a:endParaRPr lang="en-US"/>
        </a:p>
      </dgm:t>
    </dgm:pt>
    <dgm:pt modelId="{54BC6259-79B5-43A0-8D1B-79BAB40A450F}">
      <dgm:prSet phldrT="[Text]" custT="1"/>
      <dgm:spPr/>
      <dgm:t>
        <a:bodyPr/>
        <a:lstStyle/>
        <a:p>
          <a:r>
            <a:rPr lang="en-US" sz="1400" dirty="0"/>
            <a:t>Project</a:t>
          </a:r>
          <a:br>
            <a:rPr lang="en-US" sz="1400" dirty="0"/>
          </a:br>
          <a:r>
            <a:rPr lang="en-US" sz="1400" dirty="0"/>
            <a:t>Planning</a:t>
          </a:r>
        </a:p>
      </dgm:t>
    </dgm:pt>
    <dgm:pt modelId="{1AF26AEC-49DF-440C-BF3D-8B377C229F17}" type="parTrans" cxnId="{3CB64358-5745-4125-8CB5-DC1C56776E14}">
      <dgm:prSet/>
      <dgm:spPr/>
      <dgm:t>
        <a:bodyPr/>
        <a:lstStyle/>
        <a:p>
          <a:endParaRPr lang="en-US" sz="2000"/>
        </a:p>
      </dgm:t>
    </dgm:pt>
    <dgm:pt modelId="{4D0AA672-B28A-4C9D-AC04-E7ACF9F8A90C}" type="sibTrans" cxnId="{3CB64358-5745-4125-8CB5-DC1C56776E14}">
      <dgm:prSet/>
      <dgm:spPr/>
      <dgm:t>
        <a:bodyPr/>
        <a:lstStyle/>
        <a:p>
          <a:endParaRPr lang="en-US" sz="2000"/>
        </a:p>
      </dgm:t>
    </dgm:pt>
    <dgm:pt modelId="{86DCACD7-D505-48E2-99C4-FFA5166F05E7}">
      <dgm:prSet custT="1"/>
      <dgm:spPr/>
      <dgm:t>
        <a:bodyPr/>
        <a:lstStyle/>
        <a:p>
          <a:r>
            <a:rPr lang="en-US" sz="1400" dirty="0"/>
            <a:t>Analysis</a:t>
          </a:r>
          <a:endParaRPr lang="en-US" sz="900" dirty="0"/>
        </a:p>
      </dgm:t>
    </dgm:pt>
    <dgm:pt modelId="{B00580FA-1032-43C5-9AE0-8A6FA7B8A1D4}" type="parTrans" cxnId="{925A73E7-257E-4F2C-B245-04EE44E962FC}">
      <dgm:prSet/>
      <dgm:spPr/>
      <dgm:t>
        <a:bodyPr/>
        <a:lstStyle/>
        <a:p>
          <a:endParaRPr lang="en-US" sz="2000"/>
        </a:p>
      </dgm:t>
    </dgm:pt>
    <dgm:pt modelId="{31210B30-33D7-412B-945A-D178ACBC5D0E}" type="sibTrans" cxnId="{925A73E7-257E-4F2C-B245-04EE44E962FC}">
      <dgm:prSet/>
      <dgm:spPr/>
      <dgm:t>
        <a:bodyPr/>
        <a:lstStyle/>
        <a:p>
          <a:endParaRPr lang="en-US" sz="2000"/>
        </a:p>
      </dgm:t>
    </dgm:pt>
    <dgm:pt modelId="{FCEC5413-442D-45A1-888A-A1A323677971}">
      <dgm:prSet custT="1"/>
      <dgm:spPr/>
      <dgm:t>
        <a:bodyPr/>
        <a:lstStyle/>
        <a:p>
          <a:r>
            <a:rPr lang="en-US" sz="1400" dirty="0"/>
            <a:t>Design</a:t>
          </a:r>
        </a:p>
      </dgm:t>
    </dgm:pt>
    <dgm:pt modelId="{07321850-3E79-45FE-A225-6A8A7C668754}" type="parTrans" cxnId="{848C4BB3-E1C5-4F00-BB38-23AB5C50B252}">
      <dgm:prSet/>
      <dgm:spPr/>
      <dgm:t>
        <a:bodyPr/>
        <a:lstStyle/>
        <a:p>
          <a:endParaRPr lang="en-US" sz="2000"/>
        </a:p>
      </dgm:t>
    </dgm:pt>
    <dgm:pt modelId="{6229CBB5-A409-411B-BBFB-A65A3E7E3229}" type="sibTrans" cxnId="{848C4BB3-E1C5-4F00-BB38-23AB5C50B252}">
      <dgm:prSet/>
      <dgm:spPr/>
      <dgm:t>
        <a:bodyPr/>
        <a:lstStyle/>
        <a:p>
          <a:endParaRPr lang="en-US" sz="2000"/>
        </a:p>
      </dgm:t>
    </dgm:pt>
    <dgm:pt modelId="{302331B1-80CE-4D33-AA11-92C6504AA686}">
      <dgm:prSet custT="1"/>
      <dgm:spPr/>
      <dgm:t>
        <a:bodyPr/>
        <a:lstStyle/>
        <a:p>
          <a:r>
            <a:rPr lang="en-US" sz="1400" dirty="0"/>
            <a:t>Implementation</a:t>
          </a:r>
        </a:p>
      </dgm:t>
    </dgm:pt>
    <dgm:pt modelId="{F6F58D34-1D0F-48F3-9E4C-48E08232A491}" type="parTrans" cxnId="{9A15FA38-4DB6-457D-A670-237E7E205099}">
      <dgm:prSet/>
      <dgm:spPr/>
      <dgm:t>
        <a:bodyPr/>
        <a:lstStyle/>
        <a:p>
          <a:endParaRPr lang="en-US" sz="2000"/>
        </a:p>
      </dgm:t>
    </dgm:pt>
    <dgm:pt modelId="{21878AE1-6F0B-4BC0-AE7E-81586ACA80F6}" type="sibTrans" cxnId="{9A15FA38-4DB6-457D-A670-237E7E205099}">
      <dgm:prSet/>
      <dgm:spPr/>
      <dgm:t>
        <a:bodyPr/>
        <a:lstStyle/>
        <a:p>
          <a:endParaRPr lang="en-US" sz="2000"/>
        </a:p>
      </dgm:t>
    </dgm:pt>
    <dgm:pt modelId="{EDA9ACB9-717A-4B9C-8B5C-51DF94ED6B0A}">
      <dgm:prSet phldrT="[Text]" custT="1"/>
      <dgm:spPr/>
      <dgm:t>
        <a:bodyPr/>
        <a:lstStyle/>
        <a:p>
          <a:r>
            <a:rPr lang="en-US" sz="2400" dirty="0"/>
            <a:t>Organization recognizes problem</a:t>
          </a:r>
        </a:p>
      </dgm:t>
    </dgm:pt>
    <dgm:pt modelId="{1AD86AF2-6326-428D-9F21-8982D90D699C}" type="parTrans" cxnId="{58848306-18BD-4800-8CA9-61434E40076B}">
      <dgm:prSet/>
      <dgm:spPr/>
      <dgm:t>
        <a:bodyPr/>
        <a:lstStyle/>
        <a:p>
          <a:endParaRPr lang="en-US" sz="2000"/>
        </a:p>
      </dgm:t>
    </dgm:pt>
    <dgm:pt modelId="{D03358B4-0BD0-444F-840F-84C0E1487565}" type="sibTrans" cxnId="{58848306-18BD-4800-8CA9-61434E40076B}">
      <dgm:prSet/>
      <dgm:spPr/>
      <dgm:t>
        <a:bodyPr/>
        <a:lstStyle/>
        <a:p>
          <a:endParaRPr lang="en-US" sz="2000"/>
        </a:p>
      </dgm:t>
    </dgm:pt>
    <dgm:pt modelId="{85A45BEC-2ED7-41D6-B873-F28DB9DF5BD8}">
      <dgm:prSet custT="1"/>
      <dgm:spPr/>
      <dgm:t>
        <a:bodyPr/>
        <a:lstStyle/>
        <a:p>
          <a:r>
            <a:rPr lang="en-US" sz="2400" dirty="0"/>
            <a:t>Project team investigates, understands problem and solution requirements</a:t>
          </a:r>
        </a:p>
      </dgm:t>
    </dgm:pt>
    <dgm:pt modelId="{52326609-60B8-45C8-B7CE-ECC5A47FC3D4}" type="parTrans" cxnId="{958A9302-113B-420B-BFD9-E72A960017E9}">
      <dgm:prSet/>
      <dgm:spPr/>
      <dgm:t>
        <a:bodyPr/>
        <a:lstStyle/>
        <a:p>
          <a:endParaRPr lang="en-US" sz="2000"/>
        </a:p>
      </dgm:t>
    </dgm:pt>
    <dgm:pt modelId="{862A1393-FCB9-4B27-8C86-1C199F20A81F}" type="sibTrans" cxnId="{958A9302-113B-420B-BFD9-E72A960017E9}">
      <dgm:prSet/>
      <dgm:spPr/>
      <dgm:t>
        <a:bodyPr/>
        <a:lstStyle/>
        <a:p>
          <a:endParaRPr lang="en-US" sz="2000"/>
        </a:p>
      </dgm:t>
    </dgm:pt>
    <dgm:pt modelId="{010012B7-4D32-4B70-A593-2DF7E92A9AB2}">
      <dgm:prSet custT="1"/>
      <dgm:spPr/>
      <dgm:t>
        <a:bodyPr/>
        <a:lstStyle/>
        <a:p>
          <a:r>
            <a:rPr lang="en-US" sz="2400" dirty="0"/>
            <a:t>Solution is specified in detail</a:t>
          </a:r>
        </a:p>
      </dgm:t>
    </dgm:pt>
    <dgm:pt modelId="{6CD8B23A-CE9F-4659-A826-0FA5B2607253}" type="parTrans" cxnId="{1747E66D-1F54-436B-B80C-75E3049FA743}">
      <dgm:prSet/>
      <dgm:spPr/>
      <dgm:t>
        <a:bodyPr/>
        <a:lstStyle/>
        <a:p>
          <a:endParaRPr lang="en-US" sz="2000"/>
        </a:p>
      </dgm:t>
    </dgm:pt>
    <dgm:pt modelId="{23B2C99A-A8A3-480F-958F-8DF77E1AA815}" type="sibTrans" cxnId="{1747E66D-1F54-436B-B80C-75E3049FA743}">
      <dgm:prSet/>
      <dgm:spPr/>
      <dgm:t>
        <a:bodyPr/>
        <a:lstStyle/>
        <a:p>
          <a:endParaRPr lang="en-US" sz="2000"/>
        </a:p>
      </dgm:t>
    </dgm:pt>
    <dgm:pt modelId="{7841F9D3-F88D-4163-B298-3DF35EAC25A8}">
      <dgm:prSet custT="1"/>
      <dgm:spPr/>
      <dgm:t>
        <a:bodyPr/>
        <a:lstStyle/>
        <a:p>
          <a:r>
            <a:rPr lang="en-US" sz="2400" dirty="0"/>
            <a:t>System that solves problem is built and installed</a:t>
          </a:r>
        </a:p>
      </dgm:t>
    </dgm:pt>
    <dgm:pt modelId="{725B9F58-5F2E-4D41-8BD9-35AC921DA83D}" type="parTrans" cxnId="{3E53910F-64C4-4D53-897C-05EE5418AE44}">
      <dgm:prSet/>
      <dgm:spPr/>
      <dgm:t>
        <a:bodyPr/>
        <a:lstStyle/>
        <a:p>
          <a:endParaRPr lang="en-US" sz="2000"/>
        </a:p>
      </dgm:t>
    </dgm:pt>
    <dgm:pt modelId="{EF0C7A0E-4F01-49AF-BAFD-6CD367707FCD}" type="sibTrans" cxnId="{3E53910F-64C4-4D53-897C-05EE5418AE44}">
      <dgm:prSet/>
      <dgm:spPr/>
      <dgm:t>
        <a:bodyPr/>
        <a:lstStyle/>
        <a:p>
          <a:endParaRPr lang="en-US" sz="2000"/>
        </a:p>
      </dgm:t>
    </dgm:pt>
    <dgm:pt modelId="{186A9D59-595A-4BD2-8E20-C332AE59267C}">
      <dgm:prSet custT="1"/>
      <dgm:spPr/>
      <dgm:t>
        <a:bodyPr/>
        <a:lstStyle/>
        <a:p>
          <a:r>
            <a:rPr lang="en-US" sz="1400" dirty="0"/>
            <a:t>Support</a:t>
          </a:r>
        </a:p>
      </dgm:t>
    </dgm:pt>
    <dgm:pt modelId="{1BCFA5C2-CB59-45B6-B8CE-CD259F101882}" type="parTrans" cxnId="{E9025955-ADF6-4D7F-BEE6-8D8032966952}">
      <dgm:prSet/>
      <dgm:spPr/>
      <dgm:t>
        <a:bodyPr/>
        <a:lstStyle/>
        <a:p>
          <a:endParaRPr lang="en-US" sz="2000"/>
        </a:p>
      </dgm:t>
    </dgm:pt>
    <dgm:pt modelId="{CA97BB50-692A-47BA-9E4C-4C1C7B68DAE1}" type="sibTrans" cxnId="{E9025955-ADF6-4D7F-BEE6-8D8032966952}">
      <dgm:prSet/>
      <dgm:spPr/>
      <dgm:t>
        <a:bodyPr/>
        <a:lstStyle/>
        <a:p>
          <a:endParaRPr lang="en-US" sz="2000"/>
        </a:p>
      </dgm:t>
    </dgm:pt>
    <dgm:pt modelId="{26AA60A0-9735-40B8-9DCE-19CC28258DAF}">
      <dgm:prSet custT="1"/>
      <dgm:spPr/>
      <dgm:t>
        <a:bodyPr/>
        <a:lstStyle/>
        <a:p>
          <a:r>
            <a:rPr lang="en-US" sz="2400" dirty="0"/>
            <a:t>System used, maintained, and enhanced to continue to provide intended benefits</a:t>
          </a:r>
        </a:p>
      </dgm:t>
    </dgm:pt>
    <dgm:pt modelId="{64493392-6033-44B5-9382-F16EB6AAAAD0}" type="parTrans" cxnId="{3D7E45AD-9F72-4F23-AC6B-E9EDCB1C8497}">
      <dgm:prSet/>
      <dgm:spPr/>
      <dgm:t>
        <a:bodyPr/>
        <a:lstStyle/>
        <a:p>
          <a:endParaRPr lang="en-US" sz="2000"/>
        </a:p>
      </dgm:t>
    </dgm:pt>
    <dgm:pt modelId="{8CA372B6-0B99-466C-9BFB-12EE503F1C71}" type="sibTrans" cxnId="{3D7E45AD-9F72-4F23-AC6B-E9EDCB1C8497}">
      <dgm:prSet/>
      <dgm:spPr/>
      <dgm:t>
        <a:bodyPr/>
        <a:lstStyle/>
        <a:p>
          <a:endParaRPr lang="en-US" sz="2000"/>
        </a:p>
      </dgm:t>
    </dgm:pt>
    <dgm:pt modelId="{376AA4E6-56A2-44F2-A8BF-325C2DCEF9EC}" type="pres">
      <dgm:prSet presAssocID="{EF167344-D31A-459E-AE61-E55154709C92}" presName="linearFlow" presStyleCnt="0">
        <dgm:presLayoutVars>
          <dgm:dir/>
          <dgm:animLvl val="lvl"/>
          <dgm:resizeHandles val="exact"/>
        </dgm:presLayoutVars>
      </dgm:prSet>
      <dgm:spPr/>
    </dgm:pt>
    <dgm:pt modelId="{F06BBCDF-833C-475B-8B55-28371A7C1952}" type="pres">
      <dgm:prSet presAssocID="{54BC6259-79B5-43A0-8D1B-79BAB40A450F}" presName="composite" presStyleCnt="0"/>
      <dgm:spPr/>
    </dgm:pt>
    <dgm:pt modelId="{1C2E2CCD-649F-4020-A6D5-DADCFCD0A5BE}" type="pres">
      <dgm:prSet presAssocID="{54BC6259-79B5-43A0-8D1B-79BAB40A450F}" presName="parentText" presStyleLbl="alignNode1" presStyleIdx="0" presStyleCnt="5">
        <dgm:presLayoutVars>
          <dgm:chMax val="1"/>
          <dgm:bulletEnabled val="1"/>
        </dgm:presLayoutVars>
      </dgm:prSet>
      <dgm:spPr/>
    </dgm:pt>
    <dgm:pt modelId="{FEDF6D02-3F39-4469-BD0F-884494B13B0D}" type="pres">
      <dgm:prSet presAssocID="{54BC6259-79B5-43A0-8D1B-79BAB40A450F}" presName="descendantText" presStyleLbl="alignAcc1" presStyleIdx="0" presStyleCnt="5">
        <dgm:presLayoutVars>
          <dgm:bulletEnabled val="1"/>
        </dgm:presLayoutVars>
      </dgm:prSet>
      <dgm:spPr/>
    </dgm:pt>
    <dgm:pt modelId="{8C8B6715-0062-48EA-811B-28A5CEA3866F}" type="pres">
      <dgm:prSet presAssocID="{4D0AA672-B28A-4C9D-AC04-E7ACF9F8A90C}" presName="sp" presStyleCnt="0"/>
      <dgm:spPr/>
    </dgm:pt>
    <dgm:pt modelId="{B4E5C09A-79A0-4B74-AFFF-FAF9FB719E75}" type="pres">
      <dgm:prSet presAssocID="{86DCACD7-D505-48E2-99C4-FFA5166F05E7}" presName="composite" presStyleCnt="0"/>
      <dgm:spPr/>
    </dgm:pt>
    <dgm:pt modelId="{C6B839D1-5E40-4E55-B521-23DC05896A48}" type="pres">
      <dgm:prSet presAssocID="{86DCACD7-D505-48E2-99C4-FFA5166F05E7}" presName="parentText" presStyleLbl="alignNode1" presStyleIdx="1" presStyleCnt="5">
        <dgm:presLayoutVars>
          <dgm:chMax val="1"/>
          <dgm:bulletEnabled val="1"/>
        </dgm:presLayoutVars>
      </dgm:prSet>
      <dgm:spPr/>
    </dgm:pt>
    <dgm:pt modelId="{514EC790-75FA-43F1-860B-855A9EC54F58}" type="pres">
      <dgm:prSet presAssocID="{86DCACD7-D505-48E2-99C4-FFA5166F05E7}" presName="descendantText" presStyleLbl="alignAcc1" presStyleIdx="1" presStyleCnt="5">
        <dgm:presLayoutVars>
          <dgm:bulletEnabled val="1"/>
        </dgm:presLayoutVars>
      </dgm:prSet>
      <dgm:spPr/>
    </dgm:pt>
    <dgm:pt modelId="{E72E73A8-84FA-4600-A504-4F36973499D8}" type="pres">
      <dgm:prSet presAssocID="{31210B30-33D7-412B-945A-D178ACBC5D0E}" presName="sp" presStyleCnt="0"/>
      <dgm:spPr/>
    </dgm:pt>
    <dgm:pt modelId="{77091D43-103A-4356-B1E1-9C52B297CECE}" type="pres">
      <dgm:prSet presAssocID="{FCEC5413-442D-45A1-888A-A1A323677971}" presName="composite" presStyleCnt="0"/>
      <dgm:spPr/>
    </dgm:pt>
    <dgm:pt modelId="{C7B40812-F34F-4587-BB4D-67A9CB8B8281}" type="pres">
      <dgm:prSet presAssocID="{FCEC5413-442D-45A1-888A-A1A323677971}" presName="parentText" presStyleLbl="alignNode1" presStyleIdx="2" presStyleCnt="5">
        <dgm:presLayoutVars>
          <dgm:chMax val="1"/>
          <dgm:bulletEnabled val="1"/>
        </dgm:presLayoutVars>
      </dgm:prSet>
      <dgm:spPr/>
    </dgm:pt>
    <dgm:pt modelId="{6D13CC37-6D29-4ADC-8C0F-EE3306FDBBF7}" type="pres">
      <dgm:prSet presAssocID="{FCEC5413-442D-45A1-888A-A1A323677971}" presName="descendantText" presStyleLbl="alignAcc1" presStyleIdx="2" presStyleCnt="5">
        <dgm:presLayoutVars>
          <dgm:bulletEnabled val="1"/>
        </dgm:presLayoutVars>
      </dgm:prSet>
      <dgm:spPr/>
    </dgm:pt>
    <dgm:pt modelId="{E6007F11-FD9F-4931-BBFB-424026237692}" type="pres">
      <dgm:prSet presAssocID="{6229CBB5-A409-411B-BBFB-A65A3E7E3229}" presName="sp" presStyleCnt="0"/>
      <dgm:spPr/>
    </dgm:pt>
    <dgm:pt modelId="{BFDC4B46-863D-4050-90D6-B03E8FA82983}" type="pres">
      <dgm:prSet presAssocID="{302331B1-80CE-4D33-AA11-92C6504AA686}" presName="composite" presStyleCnt="0"/>
      <dgm:spPr/>
    </dgm:pt>
    <dgm:pt modelId="{F7A04C29-33C8-49D1-ABD3-A24B21478F24}" type="pres">
      <dgm:prSet presAssocID="{302331B1-80CE-4D33-AA11-92C6504AA686}" presName="parentText" presStyleLbl="alignNode1" presStyleIdx="3" presStyleCnt="5">
        <dgm:presLayoutVars>
          <dgm:chMax val="1"/>
          <dgm:bulletEnabled val="1"/>
        </dgm:presLayoutVars>
      </dgm:prSet>
      <dgm:spPr/>
    </dgm:pt>
    <dgm:pt modelId="{78855D0A-59EF-4BB6-B0FE-FDC794C961B6}" type="pres">
      <dgm:prSet presAssocID="{302331B1-80CE-4D33-AA11-92C6504AA686}" presName="descendantText" presStyleLbl="alignAcc1" presStyleIdx="3" presStyleCnt="5">
        <dgm:presLayoutVars>
          <dgm:bulletEnabled val="1"/>
        </dgm:presLayoutVars>
      </dgm:prSet>
      <dgm:spPr/>
    </dgm:pt>
    <dgm:pt modelId="{3931D9F5-2456-468A-8AF7-E3FB5BDE6E3F}" type="pres">
      <dgm:prSet presAssocID="{21878AE1-6F0B-4BC0-AE7E-81586ACA80F6}" presName="sp" presStyleCnt="0"/>
      <dgm:spPr/>
    </dgm:pt>
    <dgm:pt modelId="{8EC8065D-2F91-4FE4-AEFF-B2C8EE4E8286}" type="pres">
      <dgm:prSet presAssocID="{186A9D59-595A-4BD2-8E20-C332AE59267C}" presName="composite" presStyleCnt="0"/>
      <dgm:spPr/>
    </dgm:pt>
    <dgm:pt modelId="{CF93D820-0448-49ED-A5E9-F923233F67E9}" type="pres">
      <dgm:prSet presAssocID="{186A9D59-595A-4BD2-8E20-C332AE59267C}" presName="parentText" presStyleLbl="alignNode1" presStyleIdx="4" presStyleCnt="5">
        <dgm:presLayoutVars>
          <dgm:chMax val="1"/>
          <dgm:bulletEnabled val="1"/>
        </dgm:presLayoutVars>
      </dgm:prSet>
      <dgm:spPr/>
    </dgm:pt>
    <dgm:pt modelId="{FDB2FCB7-6D43-4398-8F0C-E623FE14FF5D}" type="pres">
      <dgm:prSet presAssocID="{186A9D59-595A-4BD2-8E20-C332AE59267C}" presName="descendantText" presStyleLbl="alignAcc1" presStyleIdx="4" presStyleCnt="5">
        <dgm:presLayoutVars>
          <dgm:bulletEnabled val="1"/>
        </dgm:presLayoutVars>
      </dgm:prSet>
      <dgm:spPr/>
    </dgm:pt>
  </dgm:ptLst>
  <dgm:cxnLst>
    <dgm:cxn modelId="{958A9302-113B-420B-BFD9-E72A960017E9}" srcId="{86DCACD7-D505-48E2-99C4-FFA5166F05E7}" destId="{85A45BEC-2ED7-41D6-B873-F28DB9DF5BD8}" srcOrd="0" destOrd="0" parTransId="{52326609-60B8-45C8-B7CE-ECC5A47FC3D4}" sibTransId="{862A1393-FCB9-4B27-8C86-1C199F20A81F}"/>
    <dgm:cxn modelId="{58848306-18BD-4800-8CA9-61434E40076B}" srcId="{54BC6259-79B5-43A0-8D1B-79BAB40A450F}" destId="{EDA9ACB9-717A-4B9C-8B5C-51DF94ED6B0A}" srcOrd="0" destOrd="0" parTransId="{1AD86AF2-6326-428D-9F21-8982D90D699C}" sibTransId="{D03358B4-0BD0-444F-840F-84C0E1487565}"/>
    <dgm:cxn modelId="{3E53910F-64C4-4D53-897C-05EE5418AE44}" srcId="{302331B1-80CE-4D33-AA11-92C6504AA686}" destId="{7841F9D3-F88D-4163-B298-3DF35EAC25A8}" srcOrd="0" destOrd="0" parTransId="{725B9F58-5F2E-4D41-8BD9-35AC921DA83D}" sibTransId="{EF0C7A0E-4F01-49AF-BAFD-6CD367707FCD}"/>
    <dgm:cxn modelId="{856D682D-2F77-4C37-A159-24F7DCFD06E3}" type="presOf" srcId="{86DCACD7-D505-48E2-99C4-FFA5166F05E7}" destId="{C6B839D1-5E40-4E55-B521-23DC05896A48}" srcOrd="0" destOrd="0" presId="urn:microsoft.com/office/officeart/2005/8/layout/chevron2"/>
    <dgm:cxn modelId="{9A15FA38-4DB6-457D-A670-237E7E205099}" srcId="{EF167344-D31A-459E-AE61-E55154709C92}" destId="{302331B1-80CE-4D33-AA11-92C6504AA686}" srcOrd="3" destOrd="0" parTransId="{F6F58D34-1D0F-48F3-9E4C-48E08232A491}" sibTransId="{21878AE1-6F0B-4BC0-AE7E-81586ACA80F6}"/>
    <dgm:cxn modelId="{DED46C61-7719-4E47-B2D2-D975F776015F}" type="presOf" srcId="{010012B7-4D32-4B70-A593-2DF7E92A9AB2}" destId="{6D13CC37-6D29-4ADC-8C0F-EE3306FDBBF7}" srcOrd="0" destOrd="0" presId="urn:microsoft.com/office/officeart/2005/8/layout/chevron2"/>
    <dgm:cxn modelId="{D028DF63-228D-4B2B-8C9C-22660BD07C37}" type="presOf" srcId="{54BC6259-79B5-43A0-8D1B-79BAB40A450F}" destId="{1C2E2CCD-649F-4020-A6D5-DADCFCD0A5BE}" srcOrd="0" destOrd="0" presId="urn:microsoft.com/office/officeart/2005/8/layout/chevron2"/>
    <dgm:cxn modelId="{1747E66D-1F54-436B-B80C-75E3049FA743}" srcId="{FCEC5413-442D-45A1-888A-A1A323677971}" destId="{010012B7-4D32-4B70-A593-2DF7E92A9AB2}" srcOrd="0" destOrd="0" parTransId="{6CD8B23A-CE9F-4659-A826-0FA5B2607253}" sibTransId="{23B2C99A-A8A3-480F-958F-8DF77E1AA815}"/>
    <dgm:cxn modelId="{6FFB7751-7B35-474D-A21E-942C9604DE9D}" type="presOf" srcId="{186A9D59-595A-4BD2-8E20-C332AE59267C}" destId="{CF93D820-0448-49ED-A5E9-F923233F67E9}" srcOrd="0" destOrd="0" presId="urn:microsoft.com/office/officeart/2005/8/layout/chevron2"/>
    <dgm:cxn modelId="{E9025955-ADF6-4D7F-BEE6-8D8032966952}" srcId="{EF167344-D31A-459E-AE61-E55154709C92}" destId="{186A9D59-595A-4BD2-8E20-C332AE59267C}" srcOrd="4" destOrd="0" parTransId="{1BCFA5C2-CB59-45B6-B8CE-CD259F101882}" sibTransId="{CA97BB50-692A-47BA-9E4C-4C1C7B68DAE1}"/>
    <dgm:cxn modelId="{3CB64358-5745-4125-8CB5-DC1C56776E14}" srcId="{EF167344-D31A-459E-AE61-E55154709C92}" destId="{54BC6259-79B5-43A0-8D1B-79BAB40A450F}" srcOrd="0" destOrd="0" parTransId="{1AF26AEC-49DF-440C-BF3D-8B377C229F17}" sibTransId="{4D0AA672-B28A-4C9D-AC04-E7ACF9F8A90C}"/>
    <dgm:cxn modelId="{FFBB297C-373C-4688-BA4E-EE059BEEDC27}" type="presOf" srcId="{EDA9ACB9-717A-4B9C-8B5C-51DF94ED6B0A}" destId="{FEDF6D02-3F39-4469-BD0F-884494B13B0D}" srcOrd="0" destOrd="0" presId="urn:microsoft.com/office/officeart/2005/8/layout/chevron2"/>
    <dgm:cxn modelId="{C32056A8-A244-4AF4-BBE0-84D936968330}" type="presOf" srcId="{7841F9D3-F88D-4163-B298-3DF35EAC25A8}" destId="{78855D0A-59EF-4BB6-B0FE-FDC794C961B6}" srcOrd="0" destOrd="0" presId="urn:microsoft.com/office/officeart/2005/8/layout/chevron2"/>
    <dgm:cxn modelId="{FFC32BAA-38B5-4248-B6C2-2A0EEFCC87C4}" type="presOf" srcId="{302331B1-80CE-4D33-AA11-92C6504AA686}" destId="{F7A04C29-33C8-49D1-ABD3-A24B21478F24}" srcOrd="0" destOrd="0" presId="urn:microsoft.com/office/officeart/2005/8/layout/chevron2"/>
    <dgm:cxn modelId="{3D7E45AD-9F72-4F23-AC6B-E9EDCB1C8497}" srcId="{186A9D59-595A-4BD2-8E20-C332AE59267C}" destId="{26AA60A0-9735-40B8-9DCE-19CC28258DAF}" srcOrd="0" destOrd="0" parTransId="{64493392-6033-44B5-9382-F16EB6AAAAD0}" sibTransId="{8CA372B6-0B99-466C-9BFB-12EE503F1C71}"/>
    <dgm:cxn modelId="{9C7432AF-1A63-4E40-B82B-36416B03BD94}" type="presOf" srcId="{26AA60A0-9735-40B8-9DCE-19CC28258DAF}" destId="{FDB2FCB7-6D43-4398-8F0C-E623FE14FF5D}" srcOrd="0" destOrd="0" presId="urn:microsoft.com/office/officeart/2005/8/layout/chevron2"/>
    <dgm:cxn modelId="{848C4BB3-E1C5-4F00-BB38-23AB5C50B252}" srcId="{EF167344-D31A-459E-AE61-E55154709C92}" destId="{FCEC5413-442D-45A1-888A-A1A323677971}" srcOrd="2" destOrd="0" parTransId="{07321850-3E79-45FE-A225-6A8A7C668754}" sibTransId="{6229CBB5-A409-411B-BBFB-A65A3E7E3229}"/>
    <dgm:cxn modelId="{D2C34ACF-FC50-41D1-BEE0-24062E5119FC}" type="presOf" srcId="{FCEC5413-442D-45A1-888A-A1A323677971}" destId="{C7B40812-F34F-4587-BB4D-67A9CB8B8281}" srcOrd="0" destOrd="0" presId="urn:microsoft.com/office/officeart/2005/8/layout/chevron2"/>
    <dgm:cxn modelId="{CEB62DDB-46F0-4905-9853-6F51B55B6BC9}" type="presOf" srcId="{85A45BEC-2ED7-41D6-B873-F28DB9DF5BD8}" destId="{514EC790-75FA-43F1-860B-855A9EC54F58}" srcOrd="0" destOrd="0" presId="urn:microsoft.com/office/officeart/2005/8/layout/chevron2"/>
    <dgm:cxn modelId="{925A73E7-257E-4F2C-B245-04EE44E962FC}" srcId="{EF167344-D31A-459E-AE61-E55154709C92}" destId="{86DCACD7-D505-48E2-99C4-FFA5166F05E7}" srcOrd="1" destOrd="0" parTransId="{B00580FA-1032-43C5-9AE0-8A6FA7B8A1D4}" sibTransId="{31210B30-33D7-412B-945A-D178ACBC5D0E}"/>
    <dgm:cxn modelId="{483C03EE-E0D7-4E02-85E3-E2952D872B85}" type="presOf" srcId="{EF167344-D31A-459E-AE61-E55154709C92}" destId="{376AA4E6-56A2-44F2-A8BF-325C2DCEF9EC}" srcOrd="0" destOrd="0" presId="urn:microsoft.com/office/officeart/2005/8/layout/chevron2"/>
    <dgm:cxn modelId="{A5A1EF20-8425-4030-810C-7E118300E3A1}" type="presParOf" srcId="{376AA4E6-56A2-44F2-A8BF-325C2DCEF9EC}" destId="{F06BBCDF-833C-475B-8B55-28371A7C1952}" srcOrd="0" destOrd="0" presId="urn:microsoft.com/office/officeart/2005/8/layout/chevron2"/>
    <dgm:cxn modelId="{E54252DB-C53B-4B8A-B3BA-C22CD3AC6E03}" type="presParOf" srcId="{F06BBCDF-833C-475B-8B55-28371A7C1952}" destId="{1C2E2CCD-649F-4020-A6D5-DADCFCD0A5BE}" srcOrd="0" destOrd="0" presId="urn:microsoft.com/office/officeart/2005/8/layout/chevron2"/>
    <dgm:cxn modelId="{BF428883-0606-440C-8AA5-3FAB36A7D9FF}" type="presParOf" srcId="{F06BBCDF-833C-475B-8B55-28371A7C1952}" destId="{FEDF6D02-3F39-4469-BD0F-884494B13B0D}" srcOrd="1" destOrd="0" presId="urn:microsoft.com/office/officeart/2005/8/layout/chevron2"/>
    <dgm:cxn modelId="{FFBFC4C3-D211-4E76-806E-71B72AF8E26A}" type="presParOf" srcId="{376AA4E6-56A2-44F2-A8BF-325C2DCEF9EC}" destId="{8C8B6715-0062-48EA-811B-28A5CEA3866F}" srcOrd="1" destOrd="0" presId="urn:microsoft.com/office/officeart/2005/8/layout/chevron2"/>
    <dgm:cxn modelId="{CC4676FA-A350-4A5F-9D0C-29CA8D7BAEAE}" type="presParOf" srcId="{376AA4E6-56A2-44F2-A8BF-325C2DCEF9EC}" destId="{B4E5C09A-79A0-4B74-AFFF-FAF9FB719E75}" srcOrd="2" destOrd="0" presId="urn:microsoft.com/office/officeart/2005/8/layout/chevron2"/>
    <dgm:cxn modelId="{8D598E52-BA67-497E-97D4-75B2F1E4165F}" type="presParOf" srcId="{B4E5C09A-79A0-4B74-AFFF-FAF9FB719E75}" destId="{C6B839D1-5E40-4E55-B521-23DC05896A48}" srcOrd="0" destOrd="0" presId="urn:microsoft.com/office/officeart/2005/8/layout/chevron2"/>
    <dgm:cxn modelId="{C569D4F4-3C16-42D5-8010-30E2EFEB7109}" type="presParOf" srcId="{B4E5C09A-79A0-4B74-AFFF-FAF9FB719E75}" destId="{514EC790-75FA-43F1-860B-855A9EC54F58}" srcOrd="1" destOrd="0" presId="urn:microsoft.com/office/officeart/2005/8/layout/chevron2"/>
    <dgm:cxn modelId="{F020BE83-EC26-42C1-918A-9F6809B54337}" type="presParOf" srcId="{376AA4E6-56A2-44F2-A8BF-325C2DCEF9EC}" destId="{E72E73A8-84FA-4600-A504-4F36973499D8}" srcOrd="3" destOrd="0" presId="urn:microsoft.com/office/officeart/2005/8/layout/chevron2"/>
    <dgm:cxn modelId="{7A2EA98B-684F-4FA4-9BB0-5E56C417D3C4}" type="presParOf" srcId="{376AA4E6-56A2-44F2-A8BF-325C2DCEF9EC}" destId="{77091D43-103A-4356-B1E1-9C52B297CECE}" srcOrd="4" destOrd="0" presId="urn:microsoft.com/office/officeart/2005/8/layout/chevron2"/>
    <dgm:cxn modelId="{7D5416AB-6A6D-4101-A762-E92265B6C367}" type="presParOf" srcId="{77091D43-103A-4356-B1E1-9C52B297CECE}" destId="{C7B40812-F34F-4587-BB4D-67A9CB8B8281}" srcOrd="0" destOrd="0" presId="urn:microsoft.com/office/officeart/2005/8/layout/chevron2"/>
    <dgm:cxn modelId="{ACAF4888-79C6-4275-8B84-04FDAA993684}" type="presParOf" srcId="{77091D43-103A-4356-B1E1-9C52B297CECE}" destId="{6D13CC37-6D29-4ADC-8C0F-EE3306FDBBF7}" srcOrd="1" destOrd="0" presId="urn:microsoft.com/office/officeart/2005/8/layout/chevron2"/>
    <dgm:cxn modelId="{87306A3E-29CC-498A-B71C-9F2447DBAA05}" type="presParOf" srcId="{376AA4E6-56A2-44F2-A8BF-325C2DCEF9EC}" destId="{E6007F11-FD9F-4931-BBFB-424026237692}" srcOrd="5" destOrd="0" presId="urn:microsoft.com/office/officeart/2005/8/layout/chevron2"/>
    <dgm:cxn modelId="{AE2F5771-22AD-4852-AAAC-39E8BCD90D5C}" type="presParOf" srcId="{376AA4E6-56A2-44F2-A8BF-325C2DCEF9EC}" destId="{BFDC4B46-863D-4050-90D6-B03E8FA82983}" srcOrd="6" destOrd="0" presId="urn:microsoft.com/office/officeart/2005/8/layout/chevron2"/>
    <dgm:cxn modelId="{EB3846B6-621F-440C-AB5D-1649B66DD12C}" type="presParOf" srcId="{BFDC4B46-863D-4050-90D6-B03E8FA82983}" destId="{F7A04C29-33C8-49D1-ABD3-A24B21478F24}" srcOrd="0" destOrd="0" presId="urn:microsoft.com/office/officeart/2005/8/layout/chevron2"/>
    <dgm:cxn modelId="{6996298B-1A6F-4731-948A-5F0B37ABF67E}" type="presParOf" srcId="{BFDC4B46-863D-4050-90D6-B03E8FA82983}" destId="{78855D0A-59EF-4BB6-B0FE-FDC794C961B6}" srcOrd="1" destOrd="0" presId="urn:microsoft.com/office/officeart/2005/8/layout/chevron2"/>
    <dgm:cxn modelId="{EB387AA4-BAE3-49A2-BED0-37955DA10460}" type="presParOf" srcId="{376AA4E6-56A2-44F2-A8BF-325C2DCEF9EC}" destId="{3931D9F5-2456-468A-8AF7-E3FB5BDE6E3F}" srcOrd="7" destOrd="0" presId="urn:microsoft.com/office/officeart/2005/8/layout/chevron2"/>
    <dgm:cxn modelId="{4EED8A33-212F-4757-B04F-D2BF25C6BFA2}" type="presParOf" srcId="{376AA4E6-56A2-44F2-A8BF-325C2DCEF9EC}" destId="{8EC8065D-2F91-4FE4-AEFF-B2C8EE4E8286}" srcOrd="8" destOrd="0" presId="urn:microsoft.com/office/officeart/2005/8/layout/chevron2"/>
    <dgm:cxn modelId="{14ED178A-FBE0-4CC8-AC2F-E513AC44EF50}" type="presParOf" srcId="{8EC8065D-2F91-4FE4-AEFF-B2C8EE4E8286}" destId="{CF93D820-0448-49ED-A5E9-F923233F67E9}" srcOrd="0" destOrd="0" presId="urn:microsoft.com/office/officeart/2005/8/layout/chevron2"/>
    <dgm:cxn modelId="{0DF2FDE2-5B8D-4E26-B10D-FE76C22B554D}" type="presParOf" srcId="{8EC8065D-2F91-4FE4-AEFF-B2C8EE4E8286}" destId="{FDB2FCB7-6D43-4398-8F0C-E623FE14FF5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A44F9B-8505-4FD3-8593-28576C3AF5A5}"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4CEF05C8-AF43-411D-84A0-E81C0A46FA61}">
      <dgm:prSet custT="1"/>
      <dgm:spPr>
        <a:solidFill>
          <a:srgbClr val="0070C0"/>
        </a:solidFill>
      </dgm:spPr>
      <dgm:t>
        <a:bodyPr/>
        <a:lstStyle/>
        <a:p>
          <a:pPr rtl="0"/>
          <a:r>
            <a:rPr lang="en-US" sz="1200" b="1" dirty="0">
              <a:solidFill>
                <a:schemeClr val="bg1"/>
              </a:solidFill>
            </a:rPr>
            <a:t>PLANNING</a:t>
          </a:r>
        </a:p>
      </dgm:t>
    </dgm:pt>
    <dgm:pt modelId="{68F28607-A96C-4CD2-B34F-4CEEBD96976A}" type="parTrans" cxnId="{9F1C2D9B-F26A-4D5B-8F17-B4615CED3367}">
      <dgm:prSet/>
      <dgm:spPr/>
      <dgm:t>
        <a:bodyPr/>
        <a:lstStyle/>
        <a:p>
          <a:endParaRPr lang="en-US" b="1">
            <a:solidFill>
              <a:schemeClr val="tx1"/>
            </a:solidFill>
          </a:endParaRPr>
        </a:p>
      </dgm:t>
    </dgm:pt>
    <dgm:pt modelId="{1D9AA335-ACAE-40C8-96F0-119F7023AB27}" type="sibTrans" cxnId="{9F1C2D9B-F26A-4D5B-8F17-B4615CED3367}">
      <dgm:prSet/>
      <dgm:spPr/>
      <dgm:t>
        <a:bodyPr/>
        <a:lstStyle/>
        <a:p>
          <a:endParaRPr lang="en-US" b="1">
            <a:solidFill>
              <a:schemeClr val="tx1"/>
            </a:solidFill>
          </a:endParaRPr>
        </a:p>
      </dgm:t>
    </dgm:pt>
    <dgm:pt modelId="{603038AE-B4FD-4270-9A77-91F0361449F9}">
      <dgm:prSet custT="1"/>
      <dgm:spPr>
        <a:solidFill>
          <a:schemeClr val="accent1"/>
        </a:solidFill>
      </dgm:spPr>
      <dgm:t>
        <a:bodyPr/>
        <a:lstStyle/>
        <a:p>
          <a:pPr rtl="0"/>
          <a:r>
            <a:rPr lang="en-US" sz="1200" b="1" dirty="0">
              <a:solidFill>
                <a:schemeClr val="bg1">
                  <a:lumMod val="65000"/>
                </a:schemeClr>
              </a:solidFill>
            </a:rPr>
            <a:t>ANALYSIS</a:t>
          </a:r>
        </a:p>
      </dgm:t>
    </dgm:pt>
    <dgm:pt modelId="{4A5B5B8F-051B-4E84-BCC1-91B4803FF46E}" type="parTrans" cxnId="{A3C94670-3B13-48A9-A1CD-97CB2EBF3393}">
      <dgm:prSet/>
      <dgm:spPr/>
      <dgm:t>
        <a:bodyPr/>
        <a:lstStyle/>
        <a:p>
          <a:endParaRPr lang="en-US" b="1">
            <a:solidFill>
              <a:schemeClr val="tx1"/>
            </a:solidFill>
          </a:endParaRPr>
        </a:p>
      </dgm:t>
    </dgm:pt>
    <dgm:pt modelId="{4FE35107-9CB9-4A9F-8886-9EFB788CA15E}" type="sibTrans" cxnId="{A3C94670-3B13-48A9-A1CD-97CB2EBF3393}">
      <dgm:prSet/>
      <dgm:spPr/>
      <dgm:t>
        <a:bodyPr/>
        <a:lstStyle/>
        <a:p>
          <a:endParaRPr lang="en-US" b="1">
            <a:solidFill>
              <a:schemeClr val="tx1"/>
            </a:solidFill>
          </a:endParaRPr>
        </a:p>
      </dgm:t>
    </dgm:pt>
    <dgm:pt modelId="{96964A81-C011-40AC-A2A2-11E9CDC763DC}">
      <dgm:prSet custT="1"/>
      <dgm:spPr>
        <a:solidFill>
          <a:schemeClr val="accent1"/>
        </a:solidFill>
      </dgm:spPr>
      <dgm:t>
        <a:bodyPr/>
        <a:lstStyle/>
        <a:p>
          <a:pPr rtl="0"/>
          <a:r>
            <a:rPr lang="en-US" sz="1200" b="1" dirty="0">
              <a:solidFill>
                <a:schemeClr val="bg1">
                  <a:lumMod val="65000"/>
                </a:schemeClr>
              </a:solidFill>
            </a:rPr>
            <a:t>DESIGN</a:t>
          </a:r>
        </a:p>
      </dgm:t>
    </dgm:pt>
    <dgm:pt modelId="{71AA9C25-E896-4ABF-B06F-5065B3840390}" type="parTrans" cxnId="{FA165DE2-EE77-4540-9276-A138A86F9617}">
      <dgm:prSet/>
      <dgm:spPr/>
      <dgm:t>
        <a:bodyPr/>
        <a:lstStyle/>
        <a:p>
          <a:endParaRPr lang="en-US" b="1">
            <a:solidFill>
              <a:schemeClr val="tx1"/>
            </a:solidFill>
          </a:endParaRPr>
        </a:p>
      </dgm:t>
    </dgm:pt>
    <dgm:pt modelId="{40CB02F1-F3FE-4331-B94E-3ABBAFF70D66}" type="sibTrans" cxnId="{FA165DE2-EE77-4540-9276-A138A86F9617}">
      <dgm:prSet/>
      <dgm:spPr/>
      <dgm:t>
        <a:bodyPr/>
        <a:lstStyle/>
        <a:p>
          <a:endParaRPr lang="en-US" b="1">
            <a:solidFill>
              <a:schemeClr val="tx1"/>
            </a:solidFill>
          </a:endParaRPr>
        </a:p>
      </dgm:t>
    </dgm:pt>
    <dgm:pt modelId="{1AF41453-2996-4219-97AB-DC59CDE36CD9}">
      <dgm:prSet custT="1"/>
      <dgm:spPr>
        <a:solidFill>
          <a:schemeClr val="accent1"/>
        </a:solidFill>
      </dgm:spPr>
      <dgm:t>
        <a:bodyPr/>
        <a:lstStyle/>
        <a:p>
          <a:pPr rtl="0"/>
          <a:r>
            <a:rPr lang="en-US" sz="1200" b="1" dirty="0">
              <a:solidFill>
                <a:schemeClr val="bg1">
                  <a:lumMod val="65000"/>
                </a:schemeClr>
              </a:solidFill>
            </a:rPr>
            <a:t>IMPLEMENTATION</a:t>
          </a:r>
        </a:p>
      </dgm:t>
    </dgm:pt>
    <dgm:pt modelId="{EFF44767-BEAB-4520-B5F1-B03AAEEB6A0A}" type="parTrans" cxnId="{9A4E57BF-FD48-4CB3-A5E8-4F571D4E1A38}">
      <dgm:prSet/>
      <dgm:spPr/>
      <dgm:t>
        <a:bodyPr/>
        <a:lstStyle/>
        <a:p>
          <a:endParaRPr lang="en-US" b="1">
            <a:solidFill>
              <a:schemeClr val="tx1"/>
            </a:solidFill>
          </a:endParaRPr>
        </a:p>
      </dgm:t>
    </dgm:pt>
    <dgm:pt modelId="{59FFA00A-6462-4B9E-BBF8-470BCCED3F2A}" type="sibTrans" cxnId="{9A4E57BF-FD48-4CB3-A5E8-4F571D4E1A38}">
      <dgm:prSet/>
      <dgm:spPr/>
      <dgm:t>
        <a:bodyPr/>
        <a:lstStyle/>
        <a:p>
          <a:endParaRPr lang="en-US" b="1">
            <a:solidFill>
              <a:schemeClr val="tx1"/>
            </a:solidFill>
          </a:endParaRPr>
        </a:p>
      </dgm:t>
    </dgm:pt>
    <dgm:pt modelId="{C2B02477-C7F0-4A63-8AED-6896672419C0}">
      <dgm:prSet custT="1"/>
      <dgm:spPr>
        <a:solidFill>
          <a:schemeClr val="accent1"/>
        </a:solidFill>
      </dgm:spPr>
      <dgm:t>
        <a:bodyPr/>
        <a:lstStyle/>
        <a:p>
          <a:pPr rtl="0"/>
          <a:r>
            <a:rPr lang="en-US" sz="1200" b="1" dirty="0">
              <a:solidFill>
                <a:schemeClr val="bg1">
                  <a:lumMod val="65000"/>
                </a:schemeClr>
              </a:solidFill>
            </a:rPr>
            <a:t>MAINTENANCE</a:t>
          </a:r>
        </a:p>
      </dgm:t>
    </dgm:pt>
    <dgm:pt modelId="{C881FDE5-905D-4821-A82A-4B9B19A061C6}" type="parTrans" cxnId="{3C7D1D4C-DE25-43EA-89FA-B7A4F18F41F2}">
      <dgm:prSet/>
      <dgm:spPr/>
      <dgm:t>
        <a:bodyPr/>
        <a:lstStyle/>
        <a:p>
          <a:endParaRPr lang="en-US" b="1">
            <a:solidFill>
              <a:schemeClr val="tx1"/>
            </a:solidFill>
          </a:endParaRPr>
        </a:p>
      </dgm:t>
    </dgm:pt>
    <dgm:pt modelId="{CF6ED960-9AA6-4EA4-8F89-A4FD7EDDDA2F}" type="sibTrans" cxnId="{3C7D1D4C-DE25-43EA-89FA-B7A4F18F41F2}">
      <dgm:prSet/>
      <dgm:spPr/>
      <dgm:t>
        <a:bodyPr/>
        <a:lstStyle/>
        <a:p>
          <a:endParaRPr lang="en-US" b="1">
            <a:solidFill>
              <a:schemeClr val="tx1"/>
            </a:solidFill>
          </a:endParaRPr>
        </a:p>
      </dgm:t>
    </dgm:pt>
    <dgm:pt modelId="{BD0A1B43-FB6A-4867-8619-9247E5601AB3}" type="pres">
      <dgm:prSet presAssocID="{B6A44F9B-8505-4FD3-8593-28576C3AF5A5}" presName="Name0" presStyleCnt="0">
        <dgm:presLayoutVars>
          <dgm:dir/>
          <dgm:animLvl val="lvl"/>
          <dgm:resizeHandles val="exact"/>
        </dgm:presLayoutVars>
      </dgm:prSet>
      <dgm:spPr/>
    </dgm:pt>
    <dgm:pt modelId="{0177B62F-BF21-40CE-834F-96CEE6BF77B7}" type="pres">
      <dgm:prSet presAssocID="{4CEF05C8-AF43-411D-84A0-E81C0A46FA61}" presName="parTxOnly" presStyleLbl="node1" presStyleIdx="0" presStyleCnt="5">
        <dgm:presLayoutVars>
          <dgm:chMax val="0"/>
          <dgm:chPref val="0"/>
          <dgm:bulletEnabled val="1"/>
        </dgm:presLayoutVars>
      </dgm:prSet>
      <dgm:spPr/>
    </dgm:pt>
    <dgm:pt modelId="{3FB404A4-F0CC-48E0-BB5B-AD19A9F31F1D}" type="pres">
      <dgm:prSet presAssocID="{1D9AA335-ACAE-40C8-96F0-119F7023AB27}" presName="parTxOnlySpace" presStyleCnt="0"/>
      <dgm:spPr/>
    </dgm:pt>
    <dgm:pt modelId="{2249F46A-4AC2-44D6-B983-37655CCBD876}" type="pres">
      <dgm:prSet presAssocID="{603038AE-B4FD-4270-9A77-91F0361449F9}" presName="parTxOnly" presStyleLbl="node1" presStyleIdx="1" presStyleCnt="5">
        <dgm:presLayoutVars>
          <dgm:chMax val="0"/>
          <dgm:chPref val="0"/>
          <dgm:bulletEnabled val="1"/>
        </dgm:presLayoutVars>
      </dgm:prSet>
      <dgm:spPr/>
    </dgm:pt>
    <dgm:pt modelId="{D52F0E8B-13FE-4C8B-BB2D-043FA5ED6C0A}" type="pres">
      <dgm:prSet presAssocID="{4FE35107-9CB9-4A9F-8886-9EFB788CA15E}" presName="parTxOnlySpace" presStyleCnt="0"/>
      <dgm:spPr/>
    </dgm:pt>
    <dgm:pt modelId="{6BA1D2AC-D815-4FEB-B6AC-20ED6FCA9005}" type="pres">
      <dgm:prSet presAssocID="{96964A81-C011-40AC-A2A2-11E9CDC763DC}" presName="parTxOnly" presStyleLbl="node1" presStyleIdx="2" presStyleCnt="5">
        <dgm:presLayoutVars>
          <dgm:chMax val="0"/>
          <dgm:chPref val="0"/>
          <dgm:bulletEnabled val="1"/>
        </dgm:presLayoutVars>
      </dgm:prSet>
      <dgm:spPr/>
    </dgm:pt>
    <dgm:pt modelId="{3A62980F-BA76-44AC-A347-B1741BE5CD9E}" type="pres">
      <dgm:prSet presAssocID="{40CB02F1-F3FE-4331-B94E-3ABBAFF70D66}" presName="parTxOnlySpace" presStyleCnt="0"/>
      <dgm:spPr/>
    </dgm:pt>
    <dgm:pt modelId="{28FE9048-0747-47AA-9A98-72693D184CFF}" type="pres">
      <dgm:prSet presAssocID="{1AF41453-2996-4219-97AB-DC59CDE36CD9}" presName="parTxOnly" presStyleLbl="node1" presStyleIdx="3" presStyleCnt="5">
        <dgm:presLayoutVars>
          <dgm:chMax val="0"/>
          <dgm:chPref val="0"/>
          <dgm:bulletEnabled val="1"/>
        </dgm:presLayoutVars>
      </dgm:prSet>
      <dgm:spPr/>
    </dgm:pt>
    <dgm:pt modelId="{AC33A4C6-1DE1-443C-894E-3FDD7BFDB5E3}" type="pres">
      <dgm:prSet presAssocID="{59FFA00A-6462-4B9E-BBF8-470BCCED3F2A}" presName="parTxOnlySpace" presStyleCnt="0"/>
      <dgm:spPr/>
    </dgm:pt>
    <dgm:pt modelId="{0C3E6448-5267-4E1A-B96F-C619D80AD2F1}" type="pres">
      <dgm:prSet presAssocID="{C2B02477-C7F0-4A63-8AED-6896672419C0}" presName="parTxOnly" presStyleLbl="node1" presStyleIdx="4" presStyleCnt="5">
        <dgm:presLayoutVars>
          <dgm:chMax val="0"/>
          <dgm:chPref val="0"/>
          <dgm:bulletEnabled val="1"/>
        </dgm:presLayoutVars>
      </dgm:prSet>
      <dgm:spPr/>
    </dgm:pt>
  </dgm:ptLst>
  <dgm:cxnLst>
    <dgm:cxn modelId="{59AEEF0B-8E45-4AF2-A70A-3A72835A6EA8}" type="presOf" srcId="{1AF41453-2996-4219-97AB-DC59CDE36CD9}" destId="{28FE9048-0747-47AA-9A98-72693D184CFF}" srcOrd="0" destOrd="0" presId="urn:microsoft.com/office/officeart/2005/8/layout/chevron1"/>
    <dgm:cxn modelId="{1211EB1D-03FE-47BF-A805-567DB94E80F4}" type="presOf" srcId="{96964A81-C011-40AC-A2A2-11E9CDC763DC}" destId="{6BA1D2AC-D815-4FEB-B6AC-20ED6FCA9005}" srcOrd="0" destOrd="0" presId="urn:microsoft.com/office/officeart/2005/8/layout/chevron1"/>
    <dgm:cxn modelId="{3C7D1D4C-DE25-43EA-89FA-B7A4F18F41F2}" srcId="{B6A44F9B-8505-4FD3-8593-28576C3AF5A5}" destId="{C2B02477-C7F0-4A63-8AED-6896672419C0}" srcOrd="4" destOrd="0" parTransId="{C881FDE5-905D-4821-A82A-4B9B19A061C6}" sibTransId="{CF6ED960-9AA6-4EA4-8F89-A4FD7EDDDA2F}"/>
    <dgm:cxn modelId="{A3C94670-3B13-48A9-A1CD-97CB2EBF3393}" srcId="{B6A44F9B-8505-4FD3-8593-28576C3AF5A5}" destId="{603038AE-B4FD-4270-9A77-91F0361449F9}" srcOrd="1" destOrd="0" parTransId="{4A5B5B8F-051B-4E84-BCC1-91B4803FF46E}" sibTransId="{4FE35107-9CB9-4A9F-8886-9EFB788CA15E}"/>
    <dgm:cxn modelId="{9F1C2D9B-F26A-4D5B-8F17-B4615CED3367}" srcId="{B6A44F9B-8505-4FD3-8593-28576C3AF5A5}" destId="{4CEF05C8-AF43-411D-84A0-E81C0A46FA61}" srcOrd="0" destOrd="0" parTransId="{68F28607-A96C-4CD2-B34F-4CEEBD96976A}" sibTransId="{1D9AA335-ACAE-40C8-96F0-119F7023AB27}"/>
    <dgm:cxn modelId="{1FC1929B-D6A5-46E9-BCE2-1238325686D2}" type="presOf" srcId="{C2B02477-C7F0-4A63-8AED-6896672419C0}" destId="{0C3E6448-5267-4E1A-B96F-C619D80AD2F1}" srcOrd="0" destOrd="0" presId="urn:microsoft.com/office/officeart/2005/8/layout/chevron1"/>
    <dgm:cxn modelId="{16A8D0AB-E9F8-465D-BAC9-7D9C40F7E668}" type="presOf" srcId="{4CEF05C8-AF43-411D-84A0-E81C0A46FA61}" destId="{0177B62F-BF21-40CE-834F-96CEE6BF77B7}" srcOrd="0" destOrd="0" presId="urn:microsoft.com/office/officeart/2005/8/layout/chevron1"/>
    <dgm:cxn modelId="{3AB7E8B2-D8BF-4A86-90AC-26E2CCC1A050}" type="presOf" srcId="{603038AE-B4FD-4270-9A77-91F0361449F9}" destId="{2249F46A-4AC2-44D6-B983-37655CCBD876}" srcOrd="0" destOrd="0" presId="urn:microsoft.com/office/officeart/2005/8/layout/chevron1"/>
    <dgm:cxn modelId="{9A4E57BF-FD48-4CB3-A5E8-4F571D4E1A38}" srcId="{B6A44F9B-8505-4FD3-8593-28576C3AF5A5}" destId="{1AF41453-2996-4219-97AB-DC59CDE36CD9}" srcOrd="3" destOrd="0" parTransId="{EFF44767-BEAB-4520-B5F1-B03AAEEB6A0A}" sibTransId="{59FFA00A-6462-4B9E-BBF8-470BCCED3F2A}"/>
    <dgm:cxn modelId="{FA165DE2-EE77-4540-9276-A138A86F9617}" srcId="{B6A44F9B-8505-4FD3-8593-28576C3AF5A5}" destId="{96964A81-C011-40AC-A2A2-11E9CDC763DC}" srcOrd="2" destOrd="0" parTransId="{71AA9C25-E896-4ABF-B06F-5065B3840390}" sibTransId="{40CB02F1-F3FE-4331-B94E-3ABBAFF70D66}"/>
    <dgm:cxn modelId="{7FD1E4F0-DDFF-43B1-9E96-69BAF1D7E4D0}" type="presOf" srcId="{B6A44F9B-8505-4FD3-8593-28576C3AF5A5}" destId="{BD0A1B43-FB6A-4867-8619-9247E5601AB3}" srcOrd="0" destOrd="0" presId="urn:microsoft.com/office/officeart/2005/8/layout/chevron1"/>
    <dgm:cxn modelId="{25B8AA15-12C2-4D28-BF74-D75C706BC3D6}" type="presParOf" srcId="{BD0A1B43-FB6A-4867-8619-9247E5601AB3}" destId="{0177B62F-BF21-40CE-834F-96CEE6BF77B7}" srcOrd="0" destOrd="0" presId="urn:microsoft.com/office/officeart/2005/8/layout/chevron1"/>
    <dgm:cxn modelId="{3A216F16-9289-41F3-BCC3-063E6CE0AE60}" type="presParOf" srcId="{BD0A1B43-FB6A-4867-8619-9247E5601AB3}" destId="{3FB404A4-F0CC-48E0-BB5B-AD19A9F31F1D}" srcOrd="1" destOrd="0" presId="urn:microsoft.com/office/officeart/2005/8/layout/chevron1"/>
    <dgm:cxn modelId="{CF5314A6-5C11-4483-B8EF-C031F26585F9}" type="presParOf" srcId="{BD0A1B43-FB6A-4867-8619-9247E5601AB3}" destId="{2249F46A-4AC2-44D6-B983-37655CCBD876}" srcOrd="2" destOrd="0" presId="urn:microsoft.com/office/officeart/2005/8/layout/chevron1"/>
    <dgm:cxn modelId="{C54D0955-DE89-4A2F-BDE6-EC79519151BF}" type="presParOf" srcId="{BD0A1B43-FB6A-4867-8619-9247E5601AB3}" destId="{D52F0E8B-13FE-4C8B-BB2D-043FA5ED6C0A}" srcOrd="3" destOrd="0" presId="urn:microsoft.com/office/officeart/2005/8/layout/chevron1"/>
    <dgm:cxn modelId="{80D0AC31-4A70-4FBA-B067-801383406B9C}" type="presParOf" srcId="{BD0A1B43-FB6A-4867-8619-9247E5601AB3}" destId="{6BA1D2AC-D815-4FEB-B6AC-20ED6FCA9005}" srcOrd="4" destOrd="0" presId="urn:microsoft.com/office/officeart/2005/8/layout/chevron1"/>
    <dgm:cxn modelId="{FE72728B-C107-44B4-B4EE-D3D12C4E1405}" type="presParOf" srcId="{BD0A1B43-FB6A-4867-8619-9247E5601AB3}" destId="{3A62980F-BA76-44AC-A347-B1741BE5CD9E}" srcOrd="5" destOrd="0" presId="urn:microsoft.com/office/officeart/2005/8/layout/chevron1"/>
    <dgm:cxn modelId="{206C811B-EB69-4893-8390-A976101ED946}" type="presParOf" srcId="{BD0A1B43-FB6A-4867-8619-9247E5601AB3}" destId="{28FE9048-0747-47AA-9A98-72693D184CFF}" srcOrd="6" destOrd="0" presId="urn:microsoft.com/office/officeart/2005/8/layout/chevron1"/>
    <dgm:cxn modelId="{B9970B9E-16F7-460B-8EDC-F1D7D51F0E9D}" type="presParOf" srcId="{BD0A1B43-FB6A-4867-8619-9247E5601AB3}" destId="{AC33A4C6-1DE1-443C-894E-3FDD7BFDB5E3}" srcOrd="7" destOrd="0" presId="urn:microsoft.com/office/officeart/2005/8/layout/chevron1"/>
    <dgm:cxn modelId="{66C4F35C-B7D5-4B39-97F0-1BCBF5F6DBAC}" type="presParOf" srcId="{BD0A1B43-FB6A-4867-8619-9247E5601AB3}" destId="{0C3E6448-5267-4E1A-B96F-C619D80AD2F1}"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A44F9B-8505-4FD3-8593-28576C3AF5A5}"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4CEF05C8-AF43-411D-84A0-E81C0A46FA61}">
      <dgm:prSet custT="1"/>
      <dgm:spPr>
        <a:solidFill>
          <a:schemeClr val="accent1"/>
        </a:solidFill>
      </dgm:spPr>
      <dgm:t>
        <a:bodyPr/>
        <a:lstStyle/>
        <a:p>
          <a:pPr rtl="0"/>
          <a:r>
            <a:rPr lang="en-US" sz="1200" b="1" dirty="0">
              <a:solidFill>
                <a:schemeClr val="bg1"/>
              </a:solidFill>
            </a:rPr>
            <a:t>PLANNING</a:t>
          </a:r>
        </a:p>
      </dgm:t>
    </dgm:pt>
    <dgm:pt modelId="{68F28607-A96C-4CD2-B34F-4CEEBD96976A}" type="parTrans" cxnId="{9F1C2D9B-F26A-4D5B-8F17-B4615CED3367}">
      <dgm:prSet/>
      <dgm:spPr/>
      <dgm:t>
        <a:bodyPr/>
        <a:lstStyle/>
        <a:p>
          <a:endParaRPr lang="en-US" b="1">
            <a:solidFill>
              <a:schemeClr val="bg1"/>
            </a:solidFill>
          </a:endParaRPr>
        </a:p>
      </dgm:t>
    </dgm:pt>
    <dgm:pt modelId="{1D9AA335-ACAE-40C8-96F0-119F7023AB27}" type="sibTrans" cxnId="{9F1C2D9B-F26A-4D5B-8F17-B4615CED3367}">
      <dgm:prSet/>
      <dgm:spPr/>
      <dgm:t>
        <a:bodyPr/>
        <a:lstStyle/>
        <a:p>
          <a:endParaRPr lang="en-US" b="1">
            <a:solidFill>
              <a:schemeClr val="bg1"/>
            </a:solidFill>
          </a:endParaRPr>
        </a:p>
      </dgm:t>
    </dgm:pt>
    <dgm:pt modelId="{603038AE-B4FD-4270-9A77-91F0361449F9}">
      <dgm:prSet custT="1"/>
      <dgm:spPr>
        <a:solidFill>
          <a:srgbClr val="0070C0"/>
        </a:solidFill>
      </dgm:spPr>
      <dgm:t>
        <a:bodyPr/>
        <a:lstStyle/>
        <a:p>
          <a:pPr rtl="0"/>
          <a:r>
            <a:rPr lang="en-US" sz="1200" b="1" dirty="0">
              <a:solidFill>
                <a:schemeClr val="bg1"/>
              </a:solidFill>
            </a:rPr>
            <a:t>ANALYSIS</a:t>
          </a:r>
        </a:p>
      </dgm:t>
    </dgm:pt>
    <dgm:pt modelId="{4A5B5B8F-051B-4E84-BCC1-91B4803FF46E}" type="parTrans" cxnId="{A3C94670-3B13-48A9-A1CD-97CB2EBF3393}">
      <dgm:prSet/>
      <dgm:spPr/>
      <dgm:t>
        <a:bodyPr/>
        <a:lstStyle/>
        <a:p>
          <a:endParaRPr lang="en-US" b="1">
            <a:solidFill>
              <a:schemeClr val="bg1"/>
            </a:solidFill>
          </a:endParaRPr>
        </a:p>
      </dgm:t>
    </dgm:pt>
    <dgm:pt modelId="{4FE35107-9CB9-4A9F-8886-9EFB788CA15E}" type="sibTrans" cxnId="{A3C94670-3B13-48A9-A1CD-97CB2EBF3393}">
      <dgm:prSet/>
      <dgm:spPr/>
      <dgm:t>
        <a:bodyPr/>
        <a:lstStyle/>
        <a:p>
          <a:endParaRPr lang="en-US" b="1">
            <a:solidFill>
              <a:schemeClr val="bg1"/>
            </a:solidFill>
          </a:endParaRPr>
        </a:p>
      </dgm:t>
    </dgm:pt>
    <dgm:pt modelId="{96964A81-C011-40AC-A2A2-11E9CDC763DC}">
      <dgm:prSet custT="1"/>
      <dgm:spPr>
        <a:solidFill>
          <a:schemeClr val="accent1"/>
        </a:solidFill>
      </dgm:spPr>
      <dgm:t>
        <a:bodyPr/>
        <a:lstStyle/>
        <a:p>
          <a:pPr rtl="0"/>
          <a:r>
            <a:rPr lang="en-US" sz="1200" b="1" dirty="0">
              <a:solidFill>
                <a:schemeClr val="bg1"/>
              </a:solidFill>
            </a:rPr>
            <a:t>DESIGN</a:t>
          </a:r>
        </a:p>
      </dgm:t>
    </dgm:pt>
    <dgm:pt modelId="{71AA9C25-E896-4ABF-B06F-5065B3840390}" type="parTrans" cxnId="{FA165DE2-EE77-4540-9276-A138A86F9617}">
      <dgm:prSet/>
      <dgm:spPr/>
      <dgm:t>
        <a:bodyPr/>
        <a:lstStyle/>
        <a:p>
          <a:endParaRPr lang="en-US" b="1">
            <a:solidFill>
              <a:schemeClr val="bg1"/>
            </a:solidFill>
          </a:endParaRPr>
        </a:p>
      </dgm:t>
    </dgm:pt>
    <dgm:pt modelId="{40CB02F1-F3FE-4331-B94E-3ABBAFF70D66}" type="sibTrans" cxnId="{FA165DE2-EE77-4540-9276-A138A86F9617}">
      <dgm:prSet/>
      <dgm:spPr/>
      <dgm:t>
        <a:bodyPr/>
        <a:lstStyle/>
        <a:p>
          <a:endParaRPr lang="en-US" b="1">
            <a:solidFill>
              <a:schemeClr val="bg1"/>
            </a:solidFill>
          </a:endParaRPr>
        </a:p>
      </dgm:t>
    </dgm:pt>
    <dgm:pt modelId="{1AF41453-2996-4219-97AB-DC59CDE36CD9}">
      <dgm:prSet custT="1"/>
      <dgm:spPr>
        <a:solidFill>
          <a:schemeClr val="accent1"/>
        </a:solidFill>
      </dgm:spPr>
      <dgm:t>
        <a:bodyPr/>
        <a:lstStyle/>
        <a:p>
          <a:pPr rtl="0"/>
          <a:r>
            <a:rPr lang="en-US" sz="1200" b="1" dirty="0">
              <a:solidFill>
                <a:schemeClr val="bg1"/>
              </a:solidFill>
            </a:rPr>
            <a:t>IMPLEMENTATION</a:t>
          </a:r>
        </a:p>
      </dgm:t>
    </dgm:pt>
    <dgm:pt modelId="{EFF44767-BEAB-4520-B5F1-B03AAEEB6A0A}" type="parTrans" cxnId="{9A4E57BF-FD48-4CB3-A5E8-4F571D4E1A38}">
      <dgm:prSet/>
      <dgm:spPr/>
      <dgm:t>
        <a:bodyPr/>
        <a:lstStyle/>
        <a:p>
          <a:endParaRPr lang="en-US" b="1">
            <a:solidFill>
              <a:schemeClr val="bg1"/>
            </a:solidFill>
          </a:endParaRPr>
        </a:p>
      </dgm:t>
    </dgm:pt>
    <dgm:pt modelId="{59FFA00A-6462-4B9E-BBF8-470BCCED3F2A}" type="sibTrans" cxnId="{9A4E57BF-FD48-4CB3-A5E8-4F571D4E1A38}">
      <dgm:prSet/>
      <dgm:spPr/>
      <dgm:t>
        <a:bodyPr/>
        <a:lstStyle/>
        <a:p>
          <a:endParaRPr lang="en-US" b="1">
            <a:solidFill>
              <a:schemeClr val="bg1"/>
            </a:solidFill>
          </a:endParaRPr>
        </a:p>
      </dgm:t>
    </dgm:pt>
    <dgm:pt modelId="{C2B02477-C7F0-4A63-8AED-6896672419C0}">
      <dgm:prSet custT="1"/>
      <dgm:spPr>
        <a:solidFill>
          <a:schemeClr val="accent1"/>
        </a:solidFill>
      </dgm:spPr>
      <dgm:t>
        <a:bodyPr/>
        <a:lstStyle/>
        <a:p>
          <a:pPr rtl="0"/>
          <a:r>
            <a:rPr lang="en-US" sz="1200" b="1" dirty="0">
              <a:solidFill>
                <a:schemeClr val="bg1"/>
              </a:solidFill>
            </a:rPr>
            <a:t>MAINTENANCE</a:t>
          </a:r>
        </a:p>
      </dgm:t>
    </dgm:pt>
    <dgm:pt modelId="{C881FDE5-905D-4821-A82A-4B9B19A061C6}" type="parTrans" cxnId="{3C7D1D4C-DE25-43EA-89FA-B7A4F18F41F2}">
      <dgm:prSet/>
      <dgm:spPr/>
      <dgm:t>
        <a:bodyPr/>
        <a:lstStyle/>
        <a:p>
          <a:endParaRPr lang="en-US" b="1">
            <a:solidFill>
              <a:schemeClr val="bg1"/>
            </a:solidFill>
          </a:endParaRPr>
        </a:p>
      </dgm:t>
    </dgm:pt>
    <dgm:pt modelId="{CF6ED960-9AA6-4EA4-8F89-A4FD7EDDDA2F}" type="sibTrans" cxnId="{3C7D1D4C-DE25-43EA-89FA-B7A4F18F41F2}">
      <dgm:prSet/>
      <dgm:spPr/>
      <dgm:t>
        <a:bodyPr/>
        <a:lstStyle/>
        <a:p>
          <a:endParaRPr lang="en-US" b="1">
            <a:solidFill>
              <a:schemeClr val="bg1"/>
            </a:solidFill>
          </a:endParaRPr>
        </a:p>
      </dgm:t>
    </dgm:pt>
    <dgm:pt modelId="{BD0A1B43-FB6A-4867-8619-9247E5601AB3}" type="pres">
      <dgm:prSet presAssocID="{B6A44F9B-8505-4FD3-8593-28576C3AF5A5}" presName="Name0" presStyleCnt="0">
        <dgm:presLayoutVars>
          <dgm:dir/>
          <dgm:animLvl val="lvl"/>
          <dgm:resizeHandles val="exact"/>
        </dgm:presLayoutVars>
      </dgm:prSet>
      <dgm:spPr/>
    </dgm:pt>
    <dgm:pt modelId="{0177B62F-BF21-40CE-834F-96CEE6BF77B7}" type="pres">
      <dgm:prSet presAssocID="{4CEF05C8-AF43-411D-84A0-E81C0A46FA61}" presName="parTxOnly" presStyleLbl="node1" presStyleIdx="0" presStyleCnt="5">
        <dgm:presLayoutVars>
          <dgm:chMax val="0"/>
          <dgm:chPref val="0"/>
          <dgm:bulletEnabled val="1"/>
        </dgm:presLayoutVars>
      </dgm:prSet>
      <dgm:spPr/>
    </dgm:pt>
    <dgm:pt modelId="{3FB404A4-F0CC-48E0-BB5B-AD19A9F31F1D}" type="pres">
      <dgm:prSet presAssocID="{1D9AA335-ACAE-40C8-96F0-119F7023AB27}" presName="parTxOnlySpace" presStyleCnt="0"/>
      <dgm:spPr/>
    </dgm:pt>
    <dgm:pt modelId="{2249F46A-4AC2-44D6-B983-37655CCBD876}" type="pres">
      <dgm:prSet presAssocID="{603038AE-B4FD-4270-9A77-91F0361449F9}" presName="parTxOnly" presStyleLbl="node1" presStyleIdx="1" presStyleCnt="5">
        <dgm:presLayoutVars>
          <dgm:chMax val="0"/>
          <dgm:chPref val="0"/>
          <dgm:bulletEnabled val="1"/>
        </dgm:presLayoutVars>
      </dgm:prSet>
      <dgm:spPr/>
    </dgm:pt>
    <dgm:pt modelId="{D52F0E8B-13FE-4C8B-BB2D-043FA5ED6C0A}" type="pres">
      <dgm:prSet presAssocID="{4FE35107-9CB9-4A9F-8886-9EFB788CA15E}" presName="parTxOnlySpace" presStyleCnt="0"/>
      <dgm:spPr/>
    </dgm:pt>
    <dgm:pt modelId="{6BA1D2AC-D815-4FEB-B6AC-20ED6FCA9005}" type="pres">
      <dgm:prSet presAssocID="{96964A81-C011-40AC-A2A2-11E9CDC763DC}" presName="parTxOnly" presStyleLbl="node1" presStyleIdx="2" presStyleCnt="5">
        <dgm:presLayoutVars>
          <dgm:chMax val="0"/>
          <dgm:chPref val="0"/>
          <dgm:bulletEnabled val="1"/>
        </dgm:presLayoutVars>
      </dgm:prSet>
      <dgm:spPr/>
    </dgm:pt>
    <dgm:pt modelId="{3A62980F-BA76-44AC-A347-B1741BE5CD9E}" type="pres">
      <dgm:prSet presAssocID="{40CB02F1-F3FE-4331-B94E-3ABBAFF70D66}" presName="parTxOnlySpace" presStyleCnt="0"/>
      <dgm:spPr/>
    </dgm:pt>
    <dgm:pt modelId="{28FE9048-0747-47AA-9A98-72693D184CFF}" type="pres">
      <dgm:prSet presAssocID="{1AF41453-2996-4219-97AB-DC59CDE36CD9}" presName="parTxOnly" presStyleLbl="node1" presStyleIdx="3" presStyleCnt="5">
        <dgm:presLayoutVars>
          <dgm:chMax val="0"/>
          <dgm:chPref val="0"/>
          <dgm:bulletEnabled val="1"/>
        </dgm:presLayoutVars>
      </dgm:prSet>
      <dgm:spPr/>
    </dgm:pt>
    <dgm:pt modelId="{AC33A4C6-1DE1-443C-894E-3FDD7BFDB5E3}" type="pres">
      <dgm:prSet presAssocID="{59FFA00A-6462-4B9E-BBF8-470BCCED3F2A}" presName="parTxOnlySpace" presStyleCnt="0"/>
      <dgm:spPr/>
    </dgm:pt>
    <dgm:pt modelId="{0C3E6448-5267-4E1A-B96F-C619D80AD2F1}" type="pres">
      <dgm:prSet presAssocID="{C2B02477-C7F0-4A63-8AED-6896672419C0}" presName="parTxOnly" presStyleLbl="node1" presStyleIdx="4" presStyleCnt="5">
        <dgm:presLayoutVars>
          <dgm:chMax val="0"/>
          <dgm:chPref val="0"/>
          <dgm:bulletEnabled val="1"/>
        </dgm:presLayoutVars>
      </dgm:prSet>
      <dgm:spPr/>
    </dgm:pt>
  </dgm:ptLst>
  <dgm:cxnLst>
    <dgm:cxn modelId="{1D94F162-1AB4-4F13-AD4A-EB914C6D3E82}" type="presOf" srcId="{C2B02477-C7F0-4A63-8AED-6896672419C0}" destId="{0C3E6448-5267-4E1A-B96F-C619D80AD2F1}" srcOrd="0" destOrd="0" presId="urn:microsoft.com/office/officeart/2005/8/layout/chevron1"/>
    <dgm:cxn modelId="{3C7D1D4C-DE25-43EA-89FA-B7A4F18F41F2}" srcId="{B6A44F9B-8505-4FD3-8593-28576C3AF5A5}" destId="{C2B02477-C7F0-4A63-8AED-6896672419C0}" srcOrd="4" destOrd="0" parTransId="{C881FDE5-905D-4821-A82A-4B9B19A061C6}" sibTransId="{CF6ED960-9AA6-4EA4-8F89-A4FD7EDDDA2F}"/>
    <dgm:cxn modelId="{A3C94670-3B13-48A9-A1CD-97CB2EBF3393}" srcId="{B6A44F9B-8505-4FD3-8593-28576C3AF5A5}" destId="{603038AE-B4FD-4270-9A77-91F0361449F9}" srcOrd="1" destOrd="0" parTransId="{4A5B5B8F-051B-4E84-BCC1-91B4803FF46E}" sibTransId="{4FE35107-9CB9-4A9F-8886-9EFB788CA15E}"/>
    <dgm:cxn modelId="{B511388E-D9D7-4461-AC06-883AF56CF578}" type="presOf" srcId="{B6A44F9B-8505-4FD3-8593-28576C3AF5A5}" destId="{BD0A1B43-FB6A-4867-8619-9247E5601AB3}" srcOrd="0" destOrd="0" presId="urn:microsoft.com/office/officeart/2005/8/layout/chevron1"/>
    <dgm:cxn modelId="{9F1C2D9B-F26A-4D5B-8F17-B4615CED3367}" srcId="{B6A44F9B-8505-4FD3-8593-28576C3AF5A5}" destId="{4CEF05C8-AF43-411D-84A0-E81C0A46FA61}" srcOrd="0" destOrd="0" parTransId="{68F28607-A96C-4CD2-B34F-4CEEBD96976A}" sibTransId="{1D9AA335-ACAE-40C8-96F0-119F7023AB27}"/>
    <dgm:cxn modelId="{C93A34A8-5B02-4949-BF44-C17E1439909C}" type="presOf" srcId="{4CEF05C8-AF43-411D-84A0-E81C0A46FA61}" destId="{0177B62F-BF21-40CE-834F-96CEE6BF77B7}" srcOrd="0" destOrd="0" presId="urn:microsoft.com/office/officeart/2005/8/layout/chevron1"/>
    <dgm:cxn modelId="{032318BA-1961-49B7-BC84-B3C041B992E9}" type="presOf" srcId="{96964A81-C011-40AC-A2A2-11E9CDC763DC}" destId="{6BA1D2AC-D815-4FEB-B6AC-20ED6FCA9005}" srcOrd="0" destOrd="0" presId="urn:microsoft.com/office/officeart/2005/8/layout/chevron1"/>
    <dgm:cxn modelId="{9A4E57BF-FD48-4CB3-A5E8-4F571D4E1A38}" srcId="{B6A44F9B-8505-4FD3-8593-28576C3AF5A5}" destId="{1AF41453-2996-4219-97AB-DC59CDE36CD9}" srcOrd="3" destOrd="0" parTransId="{EFF44767-BEAB-4520-B5F1-B03AAEEB6A0A}" sibTransId="{59FFA00A-6462-4B9E-BBF8-470BCCED3F2A}"/>
    <dgm:cxn modelId="{7A9EF1CA-5910-4A35-805A-74EEC8D96B34}" type="presOf" srcId="{603038AE-B4FD-4270-9A77-91F0361449F9}" destId="{2249F46A-4AC2-44D6-B983-37655CCBD876}" srcOrd="0" destOrd="0" presId="urn:microsoft.com/office/officeart/2005/8/layout/chevron1"/>
    <dgm:cxn modelId="{FA165DE2-EE77-4540-9276-A138A86F9617}" srcId="{B6A44F9B-8505-4FD3-8593-28576C3AF5A5}" destId="{96964A81-C011-40AC-A2A2-11E9CDC763DC}" srcOrd="2" destOrd="0" parTransId="{71AA9C25-E896-4ABF-B06F-5065B3840390}" sibTransId="{40CB02F1-F3FE-4331-B94E-3ABBAFF70D66}"/>
    <dgm:cxn modelId="{0CBFCDE8-CCB5-4BA7-9BEB-ED4CDEE516D5}" type="presOf" srcId="{1AF41453-2996-4219-97AB-DC59CDE36CD9}" destId="{28FE9048-0747-47AA-9A98-72693D184CFF}" srcOrd="0" destOrd="0" presId="urn:microsoft.com/office/officeart/2005/8/layout/chevron1"/>
    <dgm:cxn modelId="{205D531D-3DA5-4D3E-8004-749C4CA1782C}" type="presParOf" srcId="{BD0A1B43-FB6A-4867-8619-9247E5601AB3}" destId="{0177B62F-BF21-40CE-834F-96CEE6BF77B7}" srcOrd="0" destOrd="0" presId="urn:microsoft.com/office/officeart/2005/8/layout/chevron1"/>
    <dgm:cxn modelId="{EB6839FB-63CF-4791-969F-3565814C69F3}" type="presParOf" srcId="{BD0A1B43-FB6A-4867-8619-9247E5601AB3}" destId="{3FB404A4-F0CC-48E0-BB5B-AD19A9F31F1D}" srcOrd="1" destOrd="0" presId="urn:microsoft.com/office/officeart/2005/8/layout/chevron1"/>
    <dgm:cxn modelId="{12F88ACD-7A1D-406F-B29B-FB8F82DA5FD2}" type="presParOf" srcId="{BD0A1B43-FB6A-4867-8619-9247E5601AB3}" destId="{2249F46A-4AC2-44D6-B983-37655CCBD876}" srcOrd="2" destOrd="0" presId="urn:microsoft.com/office/officeart/2005/8/layout/chevron1"/>
    <dgm:cxn modelId="{723119B3-2669-480B-9C1B-935B04AAFD40}" type="presParOf" srcId="{BD0A1B43-FB6A-4867-8619-9247E5601AB3}" destId="{D52F0E8B-13FE-4C8B-BB2D-043FA5ED6C0A}" srcOrd="3" destOrd="0" presId="urn:microsoft.com/office/officeart/2005/8/layout/chevron1"/>
    <dgm:cxn modelId="{D8A8E2B4-DB12-4032-9E2A-A8E891EC6542}" type="presParOf" srcId="{BD0A1B43-FB6A-4867-8619-9247E5601AB3}" destId="{6BA1D2AC-D815-4FEB-B6AC-20ED6FCA9005}" srcOrd="4" destOrd="0" presId="urn:microsoft.com/office/officeart/2005/8/layout/chevron1"/>
    <dgm:cxn modelId="{9ABE21C8-4F2E-4367-8F14-BDE23FDAE205}" type="presParOf" srcId="{BD0A1B43-FB6A-4867-8619-9247E5601AB3}" destId="{3A62980F-BA76-44AC-A347-B1741BE5CD9E}" srcOrd="5" destOrd="0" presId="urn:microsoft.com/office/officeart/2005/8/layout/chevron1"/>
    <dgm:cxn modelId="{A0DBB57E-8D3F-4F9C-BF51-A5F2AB282688}" type="presParOf" srcId="{BD0A1B43-FB6A-4867-8619-9247E5601AB3}" destId="{28FE9048-0747-47AA-9A98-72693D184CFF}" srcOrd="6" destOrd="0" presId="urn:microsoft.com/office/officeart/2005/8/layout/chevron1"/>
    <dgm:cxn modelId="{A4C405F6-4D62-48F4-94D7-E02D5F0E76CF}" type="presParOf" srcId="{BD0A1B43-FB6A-4867-8619-9247E5601AB3}" destId="{AC33A4C6-1DE1-443C-894E-3FDD7BFDB5E3}" srcOrd="7" destOrd="0" presId="urn:microsoft.com/office/officeart/2005/8/layout/chevron1"/>
    <dgm:cxn modelId="{B175274F-4413-4051-9460-909F801FC4E6}" type="presParOf" srcId="{BD0A1B43-FB6A-4867-8619-9247E5601AB3}" destId="{0C3E6448-5267-4E1A-B96F-C619D80AD2F1}" srcOrd="8"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A44F9B-8505-4FD3-8593-28576C3AF5A5}"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4CEF05C8-AF43-411D-84A0-E81C0A46FA61}">
      <dgm:prSet custT="1"/>
      <dgm:spPr>
        <a:solidFill>
          <a:schemeClr val="accent1"/>
        </a:solidFill>
      </dgm:spPr>
      <dgm:t>
        <a:bodyPr/>
        <a:lstStyle/>
        <a:p>
          <a:pPr rtl="0"/>
          <a:r>
            <a:rPr lang="en-US" sz="1200" b="1" dirty="0">
              <a:solidFill>
                <a:schemeClr val="bg1">
                  <a:lumMod val="65000"/>
                </a:schemeClr>
              </a:solidFill>
            </a:rPr>
            <a:t>PLANNING</a:t>
          </a:r>
        </a:p>
      </dgm:t>
    </dgm:pt>
    <dgm:pt modelId="{68F28607-A96C-4CD2-B34F-4CEEBD96976A}" type="parTrans" cxnId="{9F1C2D9B-F26A-4D5B-8F17-B4615CED3367}">
      <dgm:prSet/>
      <dgm:spPr/>
      <dgm:t>
        <a:bodyPr/>
        <a:lstStyle/>
        <a:p>
          <a:endParaRPr lang="en-US" b="1">
            <a:solidFill>
              <a:schemeClr val="tx1"/>
            </a:solidFill>
          </a:endParaRPr>
        </a:p>
      </dgm:t>
    </dgm:pt>
    <dgm:pt modelId="{1D9AA335-ACAE-40C8-96F0-119F7023AB27}" type="sibTrans" cxnId="{9F1C2D9B-F26A-4D5B-8F17-B4615CED3367}">
      <dgm:prSet/>
      <dgm:spPr/>
      <dgm:t>
        <a:bodyPr/>
        <a:lstStyle/>
        <a:p>
          <a:endParaRPr lang="en-US" b="1">
            <a:solidFill>
              <a:schemeClr val="tx1"/>
            </a:solidFill>
          </a:endParaRPr>
        </a:p>
      </dgm:t>
    </dgm:pt>
    <dgm:pt modelId="{603038AE-B4FD-4270-9A77-91F0361449F9}">
      <dgm:prSet custT="1"/>
      <dgm:spPr>
        <a:solidFill>
          <a:schemeClr val="accent1"/>
        </a:solidFill>
      </dgm:spPr>
      <dgm:t>
        <a:bodyPr/>
        <a:lstStyle/>
        <a:p>
          <a:pPr rtl="0"/>
          <a:r>
            <a:rPr lang="en-US" sz="1200" b="1" dirty="0">
              <a:solidFill>
                <a:schemeClr val="bg1">
                  <a:lumMod val="65000"/>
                </a:schemeClr>
              </a:solidFill>
            </a:rPr>
            <a:t>ANALYSIS</a:t>
          </a:r>
        </a:p>
      </dgm:t>
    </dgm:pt>
    <dgm:pt modelId="{4A5B5B8F-051B-4E84-BCC1-91B4803FF46E}" type="parTrans" cxnId="{A3C94670-3B13-48A9-A1CD-97CB2EBF3393}">
      <dgm:prSet/>
      <dgm:spPr/>
      <dgm:t>
        <a:bodyPr/>
        <a:lstStyle/>
        <a:p>
          <a:endParaRPr lang="en-US" b="1">
            <a:solidFill>
              <a:schemeClr val="tx1"/>
            </a:solidFill>
          </a:endParaRPr>
        </a:p>
      </dgm:t>
    </dgm:pt>
    <dgm:pt modelId="{4FE35107-9CB9-4A9F-8886-9EFB788CA15E}" type="sibTrans" cxnId="{A3C94670-3B13-48A9-A1CD-97CB2EBF3393}">
      <dgm:prSet/>
      <dgm:spPr/>
      <dgm:t>
        <a:bodyPr/>
        <a:lstStyle/>
        <a:p>
          <a:endParaRPr lang="en-US" b="1">
            <a:solidFill>
              <a:schemeClr val="tx1"/>
            </a:solidFill>
          </a:endParaRPr>
        </a:p>
      </dgm:t>
    </dgm:pt>
    <dgm:pt modelId="{96964A81-C011-40AC-A2A2-11E9CDC763DC}">
      <dgm:prSet custT="1"/>
      <dgm:spPr>
        <a:solidFill>
          <a:srgbClr val="0070C0"/>
        </a:solidFill>
      </dgm:spPr>
      <dgm:t>
        <a:bodyPr/>
        <a:lstStyle/>
        <a:p>
          <a:pPr rtl="0"/>
          <a:r>
            <a:rPr lang="en-US" sz="1200" b="1" dirty="0">
              <a:solidFill>
                <a:schemeClr val="bg1"/>
              </a:solidFill>
            </a:rPr>
            <a:t>DESIGN</a:t>
          </a:r>
        </a:p>
      </dgm:t>
    </dgm:pt>
    <dgm:pt modelId="{71AA9C25-E896-4ABF-B06F-5065B3840390}" type="parTrans" cxnId="{FA165DE2-EE77-4540-9276-A138A86F9617}">
      <dgm:prSet/>
      <dgm:spPr/>
      <dgm:t>
        <a:bodyPr/>
        <a:lstStyle/>
        <a:p>
          <a:endParaRPr lang="en-US" b="1">
            <a:solidFill>
              <a:schemeClr val="tx1"/>
            </a:solidFill>
          </a:endParaRPr>
        </a:p>
      </dgm:t>
    </dgm:pt>
    <dgm:pt modelId="{40CB02F1-F3FE-4331-B94E-3ABBAFF70D66}" type="sibTrans" cxnId="{FA165DE2-EE77-4540-9276-A138A86F9617}">
      <dgm:prSet/>
      <dgm:spPr/>
      <dgm:t>
        <a:bodyPr/>
        <a:lstStyle/>
        <a:p>
          <a:endParaRPr lang="en-US" b="1">
            <a:solidFill>
              <a:schemeClr val="tx1"/>
            </a:solidFill>
          </a:endParaRPr>
        </a:p>
      </dgm:t>
    </dgm:pt>
    <dgm:pt modelId="{1AF41453-2996-4219-97AB-DC59CDE36CD9}">
      <dgm:prSet custT="1"/>
      <dgm:spPr>
        <a:solidFill>
          <a:schemeClr val="accent1"/>
        </a:solidFill>
      </dgm:spPr>
      <dgm:t>
        <a:bodyPr/>
        <a:lstStyle/>
        <a:p>
          <a:pPr rtl="0"/>
          <a:r>
            <a:rPr lang="en-US" sz="1200" b="1" dirty="0">
              <a:solidFill>
                <a:schemeClr val="bg1">
                  <a:lumMod val="65000"/>
                </a:schemeClr>
              </a:solidFill>
            </a:rPr>
            <a:t>IMPLEMENTATION</a:t>
          </a:r>
        </a:p>
      </dgm:t>
    </dgm:pt>
    <dgm:pt modelId="{EFF44767-BEAB-4520-B5F1-B03AAEEB6A0A}" type="parTrans" cxnId="{9A4E57BF-FD48-4CB3-A5E8-4F571D4E1A38}">
      <dgm:prSet/>
      <dgm:spPr/>
      <dgm:t>
        <a:bodyPr/>
        <a:lstStyle/>
        <a:p>
          <a:endParaRPr lang="en-US" b="1">
            <a:solidFill>
              <a:schemeClr val="tx1"/>
            </a:solidFill>
          </a:endParaRPr>
        </a:p>
      </dgm:t>
    </dgm:pt>
    <dgm:pt modelId="{59FFA00A-6462-4B9E-BBF8-470BCCED3F2A}" type="sibTrans" cxnId="{9A4E57BF-FD48-4CB3-A5E8-4F571D4E1A38}">
      <dgm:prSet/>
      <dgm:spPr/>
      <dgm:t>
        <a:bodyPr/>
        <a:lstStyle/>
        <a:p>
          <a:endParaRPr lang="en-US" b="1">
            <a:solidFill>
              <a:schemeClr val="tx1"/>
            </a:solidFill>
          </a:endParaRPr>
        </a:p>
      </dgm:t>
    </dgm:pt>
    <dgm:pt modelId="{C2B02477-C7F0-4A63-8AED-6896672419C0}">
      <dgm:prSet custT="1"/>
      <dgm:spPr>
        <a:solidFill>
          <a:schemeClr val="accent1"/>
        </a:solidFill>
      </dgm:spPr>
      <dgm:t>
        <a:bodyPr/>
        <a:lstStyle/>
        <a:p>
          <a:pPr rtl="0"/>
          <a:r>
            <a:rPr lang="en-US" sz="1200" b="1" dirty="0">
              <a:solidFill>
                <a:schemeClr val="bg1">
                  <a:lumMod val="65000"/>
                </a:schemeClr>
              </a:solidFill>
            </a:rPr>
            <a:t>MAINTENANCE</a:t>
          </a:r>
        </a:p>
      </dgm:t>
    </dgm:pt>
    <dgm:pt modelId="{C881FDE5-905D-4821-A82A-4B9B19A061C6}" type="parTrans" cxnId="{3C7D1D4C-DE25-43EA-89FA-B7A4F18F41F2}">
      <dgm:prSet/>
      <dgm:spPr/>
      <dgm:t>
        <a:bodyPr/>
        <a:lstStyle/>
        <a:p>
          <a:endParaRPr lang="en-US" b="1">
            <a:solidFill>
              <a:schemeClr val="tx1"/>
            </a:solidFill>
          </a:endParaRPr>
        </a:p>
      </dgm:t>
    </dgm:pt>
    <dgm:pt modelId="{CF6ED960-9AA6-4EA4-8F89-A4FD7EDDDA2F}" type="sibTrans" cxnId="{3C7D1D4C-DE25-43EA-89FA-B7A4F18F41F2}">
      <dgm:prSet/>
      <dgm:spPr/>
      <dgm:t>
        <a:bodyPr/>
        <a:lstStyle/>
        <a:p>
          <a:endParaRPr lang="en-US" b="1">
            <a:solidFill>
              <a:schemeClr val="tx1"/>
            </a:solidFill>
          </a:endParaRPr>
        </a:p>
      </dgm:t>
    </dgm:pt>
    <dgm:pt modelId="{BD0A1B43-FB6A-4867-8619-9247E5601AB3}" type="pres">
      <dgm:prSet presAssocID="{B6A44F9B-8505-4FD3-8593-28576C3AF5A5}" presName="Name0" presStyleCnt="0">
        <dgm:presLayoutVars>
          <dgm:dir/>
          <dgm:animLvl val="lvl"/>
          <dgm:resizeHandles val="exact"/>
        </dgm:presLayoutVars>
      </dgm:prSet>
      <dgm:spPr/>
    </dgm:pt>
    <dgm:pt modelId="{0177B62F-BF21-40CE-834F-96CEE6BF77B7}" type="pres">
      <dgm:prSet presAssocID="{4CEF05C8-AF43-411D-84A0-E81C0A46FA61}" presName="parTxOnly" presStyleLbl="node1" presStyleIdx="0" presStyleCnt="5">
        <dgm:presLayoutVars>
          <dgm:chMax val="0"/>
          <dgm:chPref val="0"/>
          <dgm:bulletEnabled val="1"/>
        </dgm:presLayoutVars>
      </dgm:prSet>
      <dgm:spPr/>
    </dgm:pt>
    <dgm:pt modelId="{3FB404A4-F0CC-48E0-BB5B-AD19A9F31F1D}" type="pres">
      <dgm:prSet presAssocID="{1D9AA335-ACAE-40C8-96F0-119F7023AB27}" presName="parTxOnlySpace" presStyleCnt="0"/>
      <dgm:spPr/>
    </dgm:pt>
    <dgm:pt modelId="{2249F46A-4AC2-44D6-B983-37655CCBD876}" type="pres">
      <dgm:prSet presAssocID="{603038AE-B4FD-4270-9A77-91F0361449F9}" presName="parTxOnly" presStyleLbl="node1" presStyleIdx="1" presStyleCnt="5">
        <dgm:presLayoutVars>
          <dgm:chMax val="0"/>
          <dgm:chPref val="0"/>
          <dgm:bulletEnabled val="1"/>
        </dgm:presLayoutVars>
      </dgm:prSet>
      <dgm:spPr/>
    </dgm:pt>
    <dgm:pt modelId="{D52F0E8B-13FE-4C8B-BB2D-043FA5ED6C0A}" type="pres">
      <dgm:prSet presAssocID="{4FE35107-9CB9-4A9F-8886-9EFB788CA15E}" presName="parTxOnlySpace" presStyleCnt="0"/>
      <dgm:spPr/>
    </dgm:pt>
    <dgm:pt modelId="{6BA1D2AC-D815-4FEB-B6AC-20ED6FCA9005}" type="pres">
      <dgm:prSet presAssocID="{96964A81-C011-40AC-A2A2-11E9CDC763DC}" presName="parTxOnly" presStyleLbl="node1" presStyleIdx="2" presStyleCnt="5">
        <dgm:presLayoutVars>
          <dgm:chMax val="0"/>
          <dgm:chPref val="0"/>
          <dgm:bulletEnabled val="1"/>
        </dgm:presLayoutVars>
      </dgm:prSet>
      <dgm:spPr/>
    </dgm:pt>
    <dgm:pt modelId="{3A62980F-BA76-44AC-A347-B1741BE5CD9E}" type="pres">
      <dgm:prSet presAssocID="{40CB02F1-F3FE-4331-B94E-3ABBAFF70D66}" presName="parTxOnlySpace" presStyleCnt="0"/>
      <dgm:spPr/>
    </dgm:pt>
    <dgm:pt modelId="{28FE9048-0747-47AA-9A98-72693D184CFF}" type="pres">
      <dgm:prSet presAssocID="{1AF41453-2996-4219-97AB-DC59CDE36CD9}" presName="parTxOnly" presStyleLbl="node1" presStyleIdx="3" presStyleCnt="5">
        <dgm:presLayoutVars>
          <dgm:chMax val="0"/>
          <dgm:chPref val="0"/>
          <dgm:bulletEnabled val="1"/>
        </dgm:presLayoutVars>
      </dgm:prSet>
      <dgm:spPr/>
    </dgm:pt>
    <dgm:pt modelId="{AC33A4C6-1DE1-443C-894E-3FDD7BFDB5E3}" type="pres">
      <dgm:prSet presAssocID="{59FFA00A-6462-4B9E-BBF8-470BCCED3F2A}" presName="parTxOnlySpace" presStyleCnt="0"/>
      <dgm:spPr/>
    </dgm:pt>
    <dgm:pt modelId="{0C3E6448-5267-4E1A-B96F-C619D80AD2F1}" type="pres">
      <dgm:prSet presAssocID="{C2B02477-C7F0-4A63-8AED-6896672419C0}" presName="parTxOnly" presStyleLbl="node1" presStyleIdx="4" presStyleCnt="5">
        <dgm:presLayoutVars>
          <dgm:chMax val="0"/>
          <dgm:chPref val="0"/>
          <dgm:bulletEnabled val="1"/>
        </dgm:presLayoutVars>
      </dgm:prSet>
      <dgm:spPr/>
    </dgm:pt>
  </dgm:ptLst>
  <dgm:cxnLst>
    <dgm:cxn modelId="{E900A61D-BC7F-46BA-AB08-7838AF4A82B2}" type="presOf" srcId="{C2B02477-C7F0-4A63-8AED-6896672419C0}" destId="{0C3E6448-5267-4E1A-B96F-C619D80AD2F1}" srcOrd="0" destOrd="0" presId="urn:microsoft.com/office/officeart/2005/8/layout/chevron1"/>
    <dgm:cxn modelId="{3C7D1D4C-DE25-43EA-89FA-B7A4F18F41F2}" srcId="{B6A44F9B-8505-4FD3-8593-28576C3AF5A5}" destId="{C2B02477-C7F0-4A63-8AED-6896672419C0}" srcOrd="4" destOrd="0" parTransId="{C881FDE5-905D-4821-A82A-4B9B19A061C6}" sibTransId="{CF6ED960-9AA6-4EA4-8F89-A4FD7EDDDA2F}"/>
    <dgm:cxn modelId="{A3C94670-3B13-48A9-A1CD-97CB2EBF3393}" srcId="{B6A44F9B-8505-4FD3-8593-28576C3AF5A5}" destId="{603038AE-B4FD-4270-9A77-91F0361449F9}" srcOrd="1" destOrd="0" parTransId="{4A5B5B8F-051B-4E84-BCC1-91B4803FF46E}" sibTransId="{4FE35107-9CB9-4A9F-8886-9EFB788CA15E}"/>
    <dgm:cxn modelId="{6FD2BD8A-78B8-418A-9286-92CAB050C831}" type="presOf" srcId="{96964A81-C011-40AC-A2A2-11E9CDC763DC}" destId="{6BA1D2AC-D815-4FEB-B6AC-20ED6FCA9005}" srcOrd="0" destOrd="0" presId="urn:microsoft.com/office/officeart/2005/8/layout/chevron1"/>
    <dgm:cxn modelId="{9F1C2D9B-F26A-4D5B-8F17-B4615CED3367}" srcId="{B6A44F9B-8505-4FD3-8593-28576C3AF5A5}" destId="{4CEF05C8-AF43-411D-84A0-E81C0A46FA61}" srcOrd="0" destOrd="0" parTransId="{68F28607-A96C-4CD2-B34F-4CEEBD96976A}" sibTransId="{1D9AA335-ACAE-40C8-96F0-119F7023AB27}"/>
    <dgm:cxn modelId="{475785A3-0BFE-4135-AE10-2C8DA2D1D9AF}" type="presOf" srcId="{1AF41453-2996-4219-97AB-DC59CDE36CD9}" destId="{28FE9048-0747-47AA-9A98-72693D184CFF}" srcOrd="0" destOrd="0" presId="urn:microsoft.com/office/officeart/2005/8/layout/chevron1"/>
    <dgm:cxn modelId="{9A4E57BF-FD48-4CB3-A5E8-4F571D4E1A38}" srcId="{B6A44F9B-8505-4FD3-8593-28576C3AF5A5}" destId="{1AF41453-2996-4219-97AB-DC59CDE36CD9}" srcOrd="3" destOrd="0" parTransId="{EFF44767-BEAB-4520-B5F1-B03AAEEB6A0A}" sibTransId="{59FFA00A-6462-4B9E-BBF8-470BCCED3F2A}"/>
    <dgm:cxn modelId="{52829FDA-4A72-4C87-B180-27F122E9615C}" type="presOf" srcId="{B6A44F9B-8505-4FD3-8593-28576C3AF5A5}" destId="{BD0A1B43-FB6A-4867-8619-9247E5601AB3}" srcOrd="0" destOrd="0" presId="urn:microsoft.com/office/officeart/2005/8/layout/chevron1"/>
    <dgm:cxn modelId="{4F83E0DC-5E97-4951-B1FD-A6E8DCF5D5FF}" type="presOf" srcId="{4CEF05C8-AF43-411D-84A0-E81C0A46FA61}" destId="{0177B62F-BF21-40CE-834F-96CEE6BF77B7}" srcOrd="0" destOrd="0" presId="urn:microsoft.com/office/officeart/2005/8/layout/chevron1"/>
    <dgm:cxn modelId="{FA165DE2-EE77-4540-9276-A138A86F9617}" srcId="{B6A44F9B-8505-4FD3-8593-28576C3AF5A5}" destId="{96964A81-C011-40AC-A2A2-11E9CDC763DC}" srcOrd="2" destOrd="0" parTransId="{71AA9C25-E896-4ABF-B06F-5065B3840390}" sibTransId="{40CB02F1-F3FE-4331-B94E-3ABBAFF70D66}"/>
    <dgm:cxn modelId="{B5A4D2E6-1B51-48EC-9ACF-155A40085CAE}" type="presOf" srcId="{603038AE-B4FD-4270-9A77-91F0361449F9}" destId="{2249F46A-4AC2-44D6-B983-37655CCBD876}" srcOrd="0" destOrd="0" presId="urn:microsoft.com/office/officeart/2005/8/layout/chevron1"/>
    <dgm:cxn modelId="{905C2055-E4B5-4D5B-BE7C-FD51FA7CC690}" type="presParOf" srcId="{BD0A1B43-FB6A-4867-8619-9247E5601AB3}" destId="{0177B62F-BF21-40CE-834F-96CEE6BF77B7}" srcOrd="0" destOrd="0" presId="urn:microsoft.com/office/officeart/2005/8/layout/chevron1"/>
    <dgm:cxn modelId="{8B2914C8-BB75-4368-8B54-D2297FE126E0}" type="presParOf" srcId="{BD0A1B43-FB6A-4867-8619-9247E5601AB3}" destId="{3FB404A4-F0CC-48E0-BB5B-AD19A9F31F1D}" srcOrd="1" destOrd="0" presId="urn:microsoft.com/office/officeart/2005/8/layout/chevron1"/>
    <dgm:cxn modelId="{6E8F1529-9B58-422D-85BD-34115CAAC367}" type="presParOf" srcId="{BD0A1B43-FB6A-4867-8619-9247E5601AB3}" destId="{2249F46A-4AC2-44D6-B983-37655CCBD876}" srcOrd="2" destOrd="0" presId="urn:microsoft.com/office/officeart/2005/8/layout/chevron1"/>
    <dgm:cxn modelId="{3D4E2A0F-FF75-42DF-B904-07B28F772522}" type="presParOf" srcId="{BD0A1B43-FB6A-4867-8619-9247E5601AB3}" destId="{D52F0E8B-13FE-4C8B-BB2D-043FA5ED6C0A}" srcOrd="3" destOrd="0" presId="urn:microsoft.com/office/officeart/2005/8/layout/chevron1"/>
    <dgm:cxn modelId="{1582074A-BBBE-471A-84D3-C33453AC7C26}" type="presParOf" srcId="{BD0A1B43-FB6A-4867-8619-9247E5601AB3}" destId="{6BA1D2AC-D815-4FEB-B6AC-20ED6FCA9005}" srcOrd="4" destOrd="0" presId="urn:microsoft.com/office/officeart/2005/8/layout/chevron1"/>
    <dgm:cxn modelId="{475BB8E2-5982-4F1D-BE10-FCF812A2F1E1}" type="presParOf" srcId="{BD0A1B43-FB6A-4867-8619-9247E5601AB3}" destId="{3A62980F-BA76-44AC-A347-B1741BE5CD9E}" srcOrd="5" destOrd="0" presId="urn:microsoft.com/office/officeart/2005/8/layout/chevron1"/>
    <dgm:cxn modelId="{A841FD8C-B4B1-42FB-BC74-572183209A26}" type="presParOf" srcId="{BD0A1B43-FB6A-4867-8619-9247E5601AB3}" destId="{28FE9048-0747-47AA-9A98-72693D184CFF}" srcOrd="6" destOrd="0" presId="urn:microsoft.com/office/officeart/2005/8/layout/chevron1"/>
    <dgm:cxn modelId="{F60254C2-5794-4EE2-BB8E-5CC03CE723B6}" type="presParOf" srcId="{BD0A1B43-FB6A-4867-8619-9247E5601AB3}" destId="{AC33A4C6-1DE1-443C-894E-3FDD7BFDB5E3}" srcOrd="7" destOrd="0" presId="urn:microsoft.com/office/officeart/2005/8/layout/chevron1"/>
    <dgm:cxn modelId="{5A5AA2A6-CEE7-4C98-85A3-895E8F982177}" type="presParOf" srcId="{BD0A1B43-FB6A-4867-8619-9247E5601AB3}" destId="{0C3E6448-5267-4E1A-B96F-C619D80AD2F1}"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6A44F9B-8505-4FD3-8593-28576C3AF5A5}"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4CEF05C8-AF43-411D-84A0-E81C0A46FA61}">
      <dgm:prSet custT="1"/>
      <dgm:spPr>
        <a:solidFill>
          <a:schemeClr val="accent1"/>
        </a:solidFill>
      </dgm:spPr>
      <dgm:t>
        <a:bodyPr/>
        <a:lstStyle/>
        <a:p>
          <a:pPr rtl="0"/>
          <a:r>
            <a:rPr lang="en-US" sz="1200" b="1" dirty="0">
              <a:solidFill>
                <a:schemeClr val="bg1">
                  <a:lumMod val="65000"/>
                </a:schemeClr>
              </a:solidFill>
            </a:rPr>
            <a:t>PLANNING</a:t>
          </a:r>
        </a:p>
      </dgm:t>
    </dgm:pt>
    <dgm:pt modelId="{68F28607-A96C-4CD2-B34F-4CEEBD96976A}" type="parTrans" cxnId="{9F1C2D9B-F26A-4D5B-8F17-B4615CED3367}">
      <dgm:prSet/>
      <dgm:spPr/>
      <dgm:t>
        <a:bodyPr/>
        <a:lstStyle/>
        <a:p>
          <a:endParaRPr lang="en-US" b="1">
            <a:solidFill>
              <a:schemeClr val="tx1"/>
            </a:solidFill>
          </a:endParaRPr>
        </a:p>
      </dgm:t>
    </dgm:pt>
    <dgm:pt modelId="{1D9AA335-ACAE-40C8-96F0-119F7023AB27}" type="sibTrans" cxnId="{9F1C2D9B-F26A-4D5B-8F17-B4615CED3367}">
      <dgm:prSet/>
      <dgm:spPr/>
      <dgm:t>
        <a:bodyPr/>
        <a:lstStyle/>
        <a:p>
          <a:endParaRPr lang="en-US" b="1">
            <a:solidFill>
              <a:schemeClr val="tx1"/>
            </a:solidFill>
          </a:endParaRPr>
        </a:p>
      </dgm:t>
    </dgm:pt>
    <dgm:pt modelId="{603038AE-B4FD-4270-9A77-91F0361449F9}">
      <dgm:prSet custT="1"/>
      <dgm:spPr>
        <a:solidFill>
          <a:schemeClr val="accent1"/>
        </a:solidFill>
      </dgm:spPr>
      <dgm:t>
        <a:bodyPr/>
        <a:lstStyle/>
        <a:p>
          <a:pPr rtl="0"/>
          <a:r>
            <a:rPr lang="en-US" sz="1200" b="1" dirty="0">
              <a:solidFill>
                <a:schemeClr val="bg1">
                  <a:lumMod val="65000"/>
                </a:schemeClr>
              </a:solidFill>
            </a:rPr>
            <a:t>ANALYSIS</a:t>
          </a:r>
        </a:p>
      </dgm:t>
    </dgm:pt>
    <dgm:pt modelId="{4A5B5B8F-051B-4E84-BCC1-91B4803FF46E}" type="parTrans" cxnId="{A3C94670-3B13-48A9-A1CD-97CB2EBF3393}">
      <dgm:prSet/>
      <dgm:spPr/>
      <dgm:t>
        <a:bodyPr/>
        <a:lstStyle/>
        <a:p>
          <a:endParaRPr lang="en-US" b="1">
            <a:solidFill>
              <a:schemeClr val="tx1"/>
            </a:solidFill>
          </a:endParaRPr>
        </a:p>
      </dgm:t>
    </dgm:pt>
    <dgm:pt modelId="{4FE35107-9CB9-4A9F-8886-9EFB788CA15E}" type="sibTrans" cxnId="{A3C94670-3B13-48A9-A1CD-97CB2EBF3393}">
      <dgm:prSet/>
      <dgm:spPr/>
      <dgm:t>
        <a:bodyPr/>
        <a:lstStyle/>
        <a:p>
          <a:endParaRPr lang="en-US" b="1">
            <a:solidFill>
              <a:schemeClr val="tx1"/>
            </a:solidFill>
          </a:endParaRPr>
        </a:p>
      </dgm:t>
    </dgm:pt>
    <dgm:pt modelId="{96964A81-C011-40AC-A2A2-11E9CDC763DC}">
      <dgm:prSet custT="1"/>
      <dgm:spPr>
        <a:solidFill>
          <a:schemeClr val="accent1"/>
        </a:solidFill>
      </dgm:spPr>
      <dgm:t>
        <a:bodyPr/>
        <a:lstStyle/>
        <a:p>
          <a:pPr rtl="0"/>
          <a:r>
            <a:rPr lang="en-US" sz="1200" b="1" dirty="0">
              <a:solidFill>
                <a:schemeClr val="bg1">
                  <a:lumMod val="65000"/>
                </a:schemeClr>
              </a:solidFill>
            </a:rPr>
            <a:t>DESIGN</a:t>
          </a:r>
        </a:p>
      </dgm:t>
    </dgm:pt>
    <dgm:pt modelId="{71AA9C25-E896-4ABF-B06F-5065B3840390}" type="parTrans" cxnId="{FA165DE2-EE77-4540-9276-A138A86F9617}">
      <dgm:prSet/>
      <dgm:spPr/>
      <dgm:t>
        <a:bodyPr/>
        <a:lstStyle/>
        <a:p>
          <a:endParaRPr lang="en-US" b="1">
            <a:solidFill>
              <a:schemeClr val="tx1"/>
            </a:solidFill>
          </a:endParaRPr>
        </a:p>
      </dgm:t>
    </dgm:pt>
    <dgm:pt modelId="{40CB02F1-F3FE-4331-B94E-3ABBAFF70D66}" type="sibTrans" cxnId="{FA165DE2-EE77-4540-9276-A138A86F9617}">
      <dgm:prSet/>
      <dgm:spPr/>
      <dgm:t>
        <a:bodyPr/>
        <a:lstStyle/>
        <a:p>
          <a:endParaRPr lang="en-US" b="1">
            <a:solidFill>
              <a:schemeClr val="tx1"/>
            </a:solidFill>
          </a:endParaRPr>
        </a:p>
      </dgm:t>
    </dgm:pt>
    <dgm:pt modelId="{1AF41453-2996-4219-97AB-DC59CDE36CD9}">
      <dgm:prSet custT="1"/>
      <dgm:spPr>
        <a:solidFill>
          <a:srgbClr val="0070C0"/>
        </a:solidFill>
      </dgm:spPr>
      <dgm:t>
        <a:bodyPr/>
        <a:lstStyle/>
        <a:p>
          <a:pPr rtl="0"/>
          <a:r>
            <a:rPr lang="en-US" sz="1200" b="1" dirty="0">
              <a:solidFill>
                <a:schemeClr val="bg1"/>
              </a:solidFill>
            </a:rPr>
            <a:t>IMPLEMENTATION</a:t>
          </a:r>
        </a:p>
      </dgm:t>
    </dgm:pt>
    <dgm:pt modelId="{EFF44767-BEAB-4520-B5F1-B03AAEEB6A0A}" type="parTrans" cxnId="{9A4E57BF-FD48-4CB3-A5E8-4F571D4E1A38}">
      <dgm:prSet/>
      <dgm:spPr/>
      <dgm:t>
        <a:bodyPr/>
        <a:lstStyle/>
        <a:p>
          <a:endParaRPr lang="en-US" b="1">
            <a:solidFill>
              <a:schemeClr val="tx1"/>
            </a:solidFill>
          </a:endParaRPr>
        </a:p>
      </dgm:t>
    </dgm:pt>
    <dgm:pt modelId="{59FFA00A-6462-4B9E-BBF8-470BCCED3F2A}" type="sibTrans" cxnId="{9A4E57BF-FD48-4CB3-A5E8-4F571D4E1A38}">
      <dgm:prSet/>
      <dgm:spPr/>
      <dgm:t>
        <a:bodyPr/>
        <a:lstStyle/>
        <a:p>
          <a:endParaRPr lang="en-US" b="1">
            <a:solidFill>
              <a:schemeClr val="tx1"/>
            </a:solidFill>
          </a:endParaRPr>
        </a:p>
      </dgm:t>
    </dgm:pt>
    <dgm:pt modelId="{C2B02477-C7F0-4A63-8AED-6896672419C0}">
      <dgm:prSet custT="1"/>
      <dgm:spPr>
        <a:solidFill>
          <a:schemeClr val="accent1"/>
        </a:solidFill>
      </dgm:spPr>
      <dgm:t>
        <a:bodyPr/>
        <a:lstStyle/>
        <a:p>
          <a:pPr rtl="0"/>
          <a:r>
            <a:rPr lang="en-US" sz="1200" b="1" dirty="0">
              <a:solidFill>
                <a:schemeClr val="bg1">
                  <a:lumMod val="65000"/>
                </a:schemeClr>
              </a:solidFill>
            </a:rPr>
            <a:t>MAINTENANCE</a:t>
          </a:r>
        </a:p>
      </dgm:t>
    </dgm:pt>
    <dgm:pt modelId="{C881FDE5-905D-4821-A82A-4B9B19A061C6}" type="parTrans" cxnId="{3C7D1D4C-DE25-43EA-89FA-B7A4F18F41F2}">
      <dgm:prSet/>
      <dgm:spPr/>
      <dgm:t>
        <a:bodyPr/>
        <a:lstStyle/>
        <a:p>
          <a:endParaRPr lang="en-US" b="1">
            <a:solidFill>
              <a:schemeClr val="tx1"/>
            </a:solidFill>
          </a:endParaRPr>
        </a:p>
      </dgm:t>
    </dgm:pt>
    <dgm:pt modelId="{CF6ED960-9AA6-4EA4-8F89-A4FD7EDDDA2F}" type="sibTrans" cxnId="{3C7D1D4C-DE25-43EA-89FA-B7A4F18F41F2}">
      <dgm:prSet/>
      <dgm:spPr/>
      <dgm:t>
        <a:bodyPr/>
        <a:lstStyle/>
        <a:p>
          <a:endParaRPr lang="en-US" b="1">
            <a:solidFill>
              <a:schemeClr val="tx1"/>
            </a:solidFill>
          </a:endParaRPr>
        </a:p>
      </dgm:t>
    </dgm:pt>
    <dgm:pt modelId="{BD0A1B43-FB6A-4867-8619-9247E5601AB3}" type="pres">
      <dgm:prSet presAssocID="{B6A44F9B-8505-4FD3-8593-28576C3AF5A5}" presName="Name0" presStyleCnt="0">
        <dgm:presLayoutVars>
          <dgm:dir/>
          <dgm:animLvl val="lvl"/>
          <dgm:resizeHandles val="exact"/>
        </dgm:presLayoutVars>
      </dgm:prSet>
      <dgm:spPr/>
    </dgm:pt>
    <dgm:pt modelId="{0177B62F-BF21-40CE-834F-96CEE6BF77B7}" type="pres">
      <dgm:prSet presAssocID="{4CEF05C8-AF43-411D-84A0-E81C0A46FA61}" presName="parTxOnly" presStyleLbl="node1" presStyleIdx="0" presStyleCnt="5">
        <dgm:presLayoutVars>
          <dgm:chMax val="0"/>
          <dgm:chPref val="0"/>
          <dgm:bulletEnabled val="1"/>
        </dgm:presLayoutVars>
      </dgm:prSet>
      <dgm:spPr/>
    </dgm:pt>
    <dgm:pt modelId="{3FB404A4-F0CC-48E0-BB5B-AD19A9F31F1D}" type="pres">
      <dgm:prSet presAssocID="{1D9AA335-ACAE-40C8-96F0-119F7023AB27}" presName="parTxOnlySpace" presStyleCnt="0"/>
      <dgm:spPr/>
    </dgm:pt>
    <dgm:pt modelId="{2249F46A-4AC2-44D6-B983-37655CCBD876}" type="pres">
      <dgm:prSet presAssocID="{603038AE-B4FD-4270-9A77-91F0361449F9}" presName="parTxOnly" presStyleLbl="node1" presStyleIdx="1" presStyleCnt="5">
        <dgm:presLayoutVars>
          <dgm:chMax val="0"/>
          <dgm:chPref val="0"/>
          <dgm:bulletEnabled val="1"/>
        </dgm:presLayoutVars>
      </dgm:prSet>
      <dgm:spPr/>
    </dgm:pt>
    <dgm:pt modelId="{D52F0E8B-13FE-4C8B-BB2D-043FA5ED6C0A}" type="pres">
      <dgm:prSet presAssocID="{4FE35107-9CB9-4A9F-8886-9EFB788CA15E}" presName="parTxOnlySpace" presStyleCnt="0"/>
      <dgm:spPr/>
    </dgm:pt>
    <dgm:pt modelId="{6BA1D2AC-D815-4FEB-B6AC-20ED6FCA9005}" type="pres">
      <dgm:prSet presAssocID="{96964A81-C011-40AC-A2A2-11E9CDC763DC}" presName="parTxOnly" presStyleLbl="node1" presStyleIdx="2" presStyleCnt="5">
        <dgm:presLayoutVars>
          <dgm:chMax val="0"/>
          <dgm:chPref val="0"/>
          <dgm:bulletEnabled val="1"/>
        </dgm:presLayoutVars>
      </dgm:prSet>
      <dgm:spPr/>
    </dgm:pt>
    <dgm:pt modelId="{3A62980F-BA76-44AC-A347-B1741BE5CD9E}" type="pres">
      <dgm:prSet presAssocID="{40CB02F1-F3FE-4331-B94E-3ABBAFF70D66}" presName="parTxOnlySpace" presStyleCnt="0"/>
      <dgm:spPr/>
    </dgm:pt>
    <dgm:pt modelId="{28FE9048-0747-47AA-9A98-72693D184CFF}" type="pres">
      <dgm:prSet presAssocID="{1AF41453-2996-4219-97AB-DC59CDE36CD9}" presName="parTxOnly" presStyleLbl="node1" presStyleIdx="3" presStyleCnt="5">
        <dgm:presLayoutVars>
          <dgm:chMax val="0"/>
          <dgm:chPref val="0"/>
          <dgm:bulletEnabled val="1"/>
        </dgm:presLayoutVars>
      </dgm:prSet>
      <dgm:spPr/>
    </dgm:pt>
    <dgm:pt modelId="{AC33A4C6-1DE1-443C-894E-3FDD7BFDB5E3}" type="pres">
      <dgm:prSet presAssocID="{59FFA00A-6462-4B9E-BBF8-470BCCED3F2A}" presName="parTxOnlySpace" presStyleCnt="0"/>
      <dgm:spPr/>
    </dgm:pt>
    <dgm:pt modelId="{0C3E6448-5267-4E1A-B96F-C619D80AD2F1}" type="pres">
      <dgm:prSet presAssocID="{C2B02477-C7F0-4A63-8AED-6896672419C0}" presName="parTxOnly" presStyleLbl="node1" presStyleIdx="4" presStyleCnt="5">
        <dgm:presLayoutVars>
          <dgm:chMax val="0"/>
          <dgm:chPref val="0"/>
          <dgm:bulletEnabled val="1"/>
        </dgm:presLayoutVars>
      </dgm:prSet>
      <dgm:spPr/>
    </dgm:pt>
  </dgm:ptLst>
  <dgm:cxnLst>
    <dgm:cxn modelId="{650EB313-589D-48F1-9E4D-CDC55D303999}" type="presOf" srcId="{1AF41453-2996-4219-97AB-DC59CDE36CD9}" destId="{28FE9048-0747-47AA-9A98-72693D184CFF}" srcOrd="0" destOrd="0" presId="urn:microsoft.com/office/officeart/2005/8/layout/chevron1"/>
    <dgm:cxn modelId="{B1C48422-3B2D-48EB-80D6-4634F63894D0}" type="presOf" srcId="{B6A44F9B-8505-4FD3-8593-28576C3AF5A5}" destId="{BD0A1B43-FB6A-4867-8619-9247E5601AB3}" srcOrd="0" destOrd="0" presId="urn:microsoft.com/office/officeart/2005/8/layout/chevron1"/>
    <dgm:cxn modelId="{7DF31834-D62D-4E31-A2F9-334DE3ABD887}" type="presOf" srcId="{96964A81-C011-40AC-A2A2-11E9CDC763DC}" destId="{6BA1D2AC-D815-4FEB-B6AC-20ED6FCA9005}" srcOrd="0" destOrd="0" presId="urn:microsoft.com/office/officeart/2005/8/layout/chevron1"/>
    <dgm:cxn modelId="{3C7D1D4C-DE25-43EA-89FA-B7A4F18F41F2}" srcId="{B6A44F9B-8505-4FD3-8593-28576C3AF5A5}" destId="{C2B02477-C7F0-4A63-8AED-6896672419C0}" srcOrd="4" destOrd="0" parTransId="{C881FDE5-905D-4821-A82A-4B9B19A061C6}" sibTransId="{CF6ED960-9AA6-4EA4-8F89-A4FD7EDDDA2F}"/>
    <dgm:cxn modelId="{A3C94670-3B13-48A9-A1CD-97CB2EBF3393}" srcId="{B6A44F9B-8505-4FD3-8593-28576C3AF5A5}" destId="{603038AE-B4FD-4270-9A77-91F0361449F9}" srcOrd="1" destOrd="0" parTransId="{4A5B5B8F-051B-4E84-BCC1-91B4803FF46E}" sibTransId="{4FE35107-9CB9-4A9F-8886-9EFB788CA15E}"/>
    <dgm:cxn modelId="{6A03A679-B1BC-4099-9FFC-8CE1ED91E7B4}" type="presOf" srcId="{603038AE-B4FD-4270-9A77-91F0361449F9}" destId="{2249F46A-4AC2-44D6-B983-37655CCBD876}" srcOrd="0" destOrd="0" presId="urn:microsoft.com/office/officeart/2005/8/layout/chevron1"/>
    <dgm:cxn modelId="{9F1C2D9B-F26A-4D5B-8F17-B4615CED3367}" srcId="{B6A44F9B-8505-4FD3-8593-28576C3AF5A5}" destId="{4CEF05C8-AF43-411D-84A0-E81C0A46FA61}" srcOrd="0" destOrd="0" parTransId="{68F28607-A96C-4CD2-B34F-4CEEBD96976A}" sibTransId="{1D9AA335-ACAE-40C8-96F0-119F7023AB27}"/>
    <dgm:cxn modelId="{9A4E57BF-FD48-4CB3-A5E8-4F571D4E1A38}" srcId="{B6A44F9B-8505-4FD3-8593-28576C3AF5A5}" destId="{1AF41453-2996-4219-97AB-DC59CDE36CD9}" srcOrd="3" destOrd="0" parTransId="{EFF44767-BEAB-4520-B5F1-B03AAEEB6A0A}" sibTransId="{59FFA00A-6462-4B9E-BBF8-470BCCED3F2A}"/>
    <dgm:cxn modelId="{F3958AD3-7C8B-4648-B60E-D2BDFC938B9D}" type="presOf" srcId="{4CEF05C8-AF43-411D-84A0-E81C0A46FA61}" destId="{0177B62F-BF21-40CE-834F-96CEE6BF77B7}" srcOrd="0" destOrd="0" presId="urn:microsoft.com/office/officeart/2005/8/layout/chevron1"/>
    <dgm:cxn modelId="{FA165DE2-EE77-4540-9276-A138A86F9617}" srcId="{B6A44F9B-8505-4FD3-8593-28576C3AF5A5}" destId="{96964A81-C011-40AC-A2A2-11E9CDC763DC}" srcOrd="2" destOrd="0" parTransId="{71AA9C25-E896-4ABF-B06F-5065B3840390}" sibTransId="{40CB02F1-F3FE-4331-B94E-3ABBAFF70D66}"/>
    <dgm:cxn modelId="{49B381FE-400C-42B8-B132-2416D9E6C6D3}" type="presOf" srcId="{C2B02477-C7F0-4A63-8AED-6896672419C0}" destId="{0C3E6448-5267-4E1A-B96F-C619D80AD2F1}" srcOrd="0" destOrd="0" presId="urn:microsoft.com/office/officeart/2005/8/layout/chevron1"/>
    <dgm:cxn modelId="{07A98141-7175-41B5-B871-226964548BE9}" type="presParOf" srcId="{BD0A1B43-FB6A-4867-8619-9247E5601AB3}" destId="{0177B62F-BF21-40CE-834F-96CEE6BF77B7}" srcOrd="0" destOrd="0" presId="urn:microsoft.com/office/officeart/2005/8/layout/chevron1"/>
    <dgm:cxn modelId="{D2DED2EA-52D2-4FDA-91A1-ECD6B28C2CF7}" type="presParOf" srcId="{BD0A1B43-FB6A-4867-8619-9247E5601AB3}" destId="{3FB404A4-F0CC-48E0-BB5B-AD19A9F31F1D}" srcOrd="1" destOrd="0" presId="urn:microsoft.com/office/officeart/2005/8/layout/chevron1"/>
    <dgm:cxn modelId="{415E7C64-41D8-4C99-9FEC-B4D50F6A24E9}" type="presParOf" srcId="{BD0A1B43-FB6A-4867-8619-9247E5601AB3}" destId="{2249F46A-4AC2-44D6-B983-37655CCBD876}" srcOrd="2" destOrd="0" presId="urn:microsoft.com/office/officeart/2005/8/layout/chevron1"/>
    <dgm:cxn modelId="{24716FA2-7834-4B21-BCBB-26749F130FD4}" type="presParOf" srcId="{BD0A1B43-FB6A-4867-8619-9247E5601AB3}" destId="{D52F0E8B-13FE-4C8B-BB2D-043FA5ED6C0A}" srcOrd="3" destOrd="0" presId="urn:microsoft.com/office/officeart/2005/8/layout/chevron1"/>
    <dgm:cxn modelId="{87C0F4FB-7AD1-4216-A610-5CC89464180C}" type="presParOf" srcId="{BD0A1B43-FB6A-4867-8619-9247E5601AB3}" destId="{6BA1D2AC-D815-4FEB-B6AC-20ED6FCA9005}" srcOrd="4" destOrd="0" presId="urn:microsoft.com/office/officeart/2005/8/layout/chevron1"/>
    <dgm:cxn modelId="{B7F28D9D-D39C-4DF7-A392-F8BFF2ED9C58}" type="presParOf" srcId="{BD0A1B43-FB6A-4867-8619-9247E5601AB3}" destId="{3A62980F-BA76-44AC-A347-B1741BE5CD9E}" srcOrd="5" destOrd="0" presId="urn:microsoft.com/office/officeart/2005/8/layout/chevron1"/>
    <dgm:cxn modelId="{7C32579C-EEF6-4029-A581-036F61E069B5}" type="presParOf" srcId="{BD0A1B43-FB6A-4867-8619-9247E5601AB3}" destId="{28FE9048-0747-47AA-9A98-72693D184CFF}" srcOrd="6" destOrd="0" presId="urn:microsoft.com/office/officeart/2005/8/layout/chevron1"/>
    <dgm:cxn modelId="{4982A8E4-CBFF-4DA1-865B-B4D21EF6E181}" type="presParOf" srcId="{BD0A1B43-FB6A-4867-8619-9247E5601AB3}" destId="{AC33A4C6-1DE1-443C-894E-3FDD7BFDB5E3}" srcOrd="7" destOrd="0" presId="urn:microsoft.com/office/officeart/2005/8/layout/chevron1"/>
    <dgm:cxn modelId="{B7DACDA7-0FA8-4BE6-AB10-77858649B888}" type="presParOf" srcId="{BD0A1B43-FB6A-4867-8619-9247E5601AB3}" destId="{0C3E6448-5267-4E1A-B96F-C619D80AD2F1}" srcOrd="8"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6A44F9B-8505-4FD3-8593-28576C3AF5A5}"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4CEF05C8-AF43-411D-84A0-E81C0A46FA61}">
      <dgm:prSet custT="1"/>
      <dgm:spPr>
        <a:solidFill>
          <a:schemeClr val="accent1"/>
        </a:solidFill>
      </dgm:spPr>
      <dgm:t>
        <a:bodyPr/>
        <a:lstStyle/>
        <a:p>
          <a:pPr rtl="0"/>
          <a:r>
            <a:rPr lang="en-US" sz="1200" b="1" dirty="0">
              <a:solidFill>
                <a:schemeClr val="bg1">
                  <a:lumMod val="65000"/>
                </a:schemeClr>
              </a:solidFill>
            </a:rPr>
            <a:t>PLANNING</a:t>
          </a:r>
        </a:p>
      </dgm:t>
    </dgm:pt>
    <dgm:pt modelId="{68F28607-A96C-4CD2-B34F-4CEEBD96976A}" type="parTrans" cxnId="{9F1C2D9B-F26A-4D5B-8F17-B4615CED3367}">
      <dgm:prSet/>
      <dgm:spPr/>
      <dgm:t>
        <a:bodyPr/>
        <a:lstStyle/>
        <a:p>
          <a:endParaRPr lang="en-US" b="1">
            <a:solidFill>
              <a:schemeClr val="tx1"/>
            </a:solidFill>
          </a:endParaRPr>
        </a:p>
      </dgm:t>
    </dgm:pt>
    <dgm:pt modelId="{1D9AA335-ACAE-40C8-96F0-119F7023AB27}" type="sibTrans" cxnId="{9F1C2D9B-F26A-4D5B-8F17-B4615CED3367}">
      <dgm:prSet/>
      <dgm:spPr/>
      <dgm:t>
        <a:bodyPr/>
        <a:lstStyle/>
        <a:p>
          <a:endParaRPr lang="en-US" b="1">
            <a:solidFill>
              <a:schemeClr val="tx1"/>
            </a:solidFill>
          </a:endParaRPr>
        </a:p>
      </dgm:t>
    </dgm:pt>
    <dgm:pt modelId="{603038AE-B4FD-4270-9A77-91F0361449F9}">
      <dgm:prSet custT="1"/>
      <dgm:spPr>
        <a:solidFill>
          <a:schemeClr val="accent1"/>
        </a:solidFill>
      </dgm:spPr>
      <dgm:t>
        <a:bodyPr/>
        <a:lstStyle/>
        <a:p>
          <a:pPr rtl="0"/>
          <a:r>
            <a:rPr lang="en-US" sz="1200" b="1" dirty="0">
              <a:solidFill>
                <a:schemeClr val="bg1">
                  <a:lumMod val="65000"/>
                </a:schemeClr>
              </a:solidFill>
            </a:rPr>
            <a:t>ANALYSIS</a:t>
          </a:r>
        </a:p>
      </dgm:t>
    </dgm:pt>
    <dgm:pt modelId="{4A5B5B8F-051B-4E84-BCC1-91B4803FF46E}" type="parTrans" cxnId="{A3C94670-3B13-48A9-A1CD-97CB2EBF3393}">
      <dgm:prSet/>
      <dgm:spPr/>
      <dgm:t>
        <a:bodyPr/>
        <a:lstStyle/>
        <a:p>
          <a:endParaRPr lang="en-US" b="1">
            <a:solidFill>
              <a:schemeClr val="tx1"/>
            </a:solidFill>
          </a:endParaRPr>
        </a:p>
      </dgm:t>
    </dgm:pt>
    <dgm:pt modelId="{4FE35107-9CB9-4A9F-8886-9EFB788CA15E}" type="sibTrans" cxnId="{A3C94670-3B13-48A9-A1CD-97CB2EBF3393}">
      <dgm:prSet/>
      <dgm:spPr/>
      <dgm:t>
        <a:bodyPr/>
        <a:lstStyle/>
        <a:p>
          <a:endParaRPr lang="en-US" b="1">
            <a:solidFill>
              <a:schemeClr val="tx1"/>
            </a:solidFill>
          </a:endParaRPr>
        </a:p>
      </dgm:t>
    </dgm:pt>
    <dgm:pt modelId="{96964A81-C011-40AC-A2A2-11E9CDC763DC}">
      <dgm:prSet custT="1"/>
      <dgm:spPr>
        <a:solidFill>
          <a:schemeClr val="accent1"/>
        </a:solidFill>
      </dgm:spPr>
      <dgm:t>
        <a:bodyPr/>
        <a:lstStyle/>
        <a:p>
          <a:pPr rtl="0"/>
          <a:r>
            <a:rPr lang="en-US" sz="1200" b="1" dirty="0">
              <a:solidFill>
                <a:schemeClr val="bg1">
                  <a:lumMod val="65000"/>
                </a:schemeClr>
              </a:solidFill>
            </a:rPr>
            <a:t>DESIGN</a:t>
          </a:r>
        </a:p>
      </dgm:t>
    </dgm:pt>
    <dgm:pt modelId="{71AA9C25-E896-4ABF-B06F-5065B3840390}" type="parTrans" cxnId="{FA165DE2-EE77-4540-9276-A138A86F9617}">
      <dgm:prSet/>
      <dgm:spPr/>
      <dgm:t>
        <a:bodyPr/>
        <a:lstStyle/>
        <a:p>
          <a:endParaRPr lang="en-US" b="1">
            <a:solidFill>
              <a:schemeClr val="tx1"/>
            </a:solidFill>
          </a:endParaRPr>
        </a:p>
      </dgm:t>
    </dgm:pt>
    <dgm:pt modelId="{40CB02F1-F3FE-4331-B94E-3ABBAFF70D66}" type="sibTrans" cxnId="{FA165DE2-EE77-4540-9276-A138A86F9617}">
      <dgm:prSet/>
      <dgm:spPr/>
      <dgm:t>
        <a:bodyPr/>
        <a:lstStyle/>
        <a:p>
          <a:endParaRPr lang="en-US" b="1">
            <a:solidFill>
              <a:schemeClr val="tx1"/>
            </a:solidFill>
          </a:endParaRPr>
        </a:p>
      </dgm:t>
    </dgm:pt>
    <dgm:pt modelId="{1AF41453-2996-4219-97AB-DC59CDE36CD9}">
      <dgm:prSet custT="1"/>
      <dgm:spPr>
        <a:solidFill>
          <a:schemeClr val="accent1"/>
        </a:solidFill>
      </dgm:spPr>
      <dgm:t>
        <a:bodyPr/>
        <a:lstStyle/>
        <a:p>
          <a:pPr rtl="0"/>
          <a:r>
            <a:rPr lang="en-US" sz="1200" b="1" dirty="0">
              <a:solidFill>
                <a:schemeClr val="bg1">
                  <a:lumMod val="65000"/>
                </a:schemeClr>
              </a:solidFill>
            </a:rPr>
            <a:t>IMPLEMENTATION</a:t>
          </a:r>
        </a:p>
      </dgm:t>
    </dgm:pt>
    <dgm:pt modelId="{EFF44767-BEAB-4520-B5F1-B03AAEEB6A0A}" type="parTrans" cxnId="{9A4E57BF-FD48-4CB3-A5E8-4F571D4E1A38}">
      <dgm:prSet/>
      <dgm:spPr/>
      <dgm:t>
        <a:bodyPr/>
        <a:lstStyle/>
        <a:p>
          <a:endParaRPr lang="en-US" b="1">
            <a:solidFill>
              <a:schemeClr val="tx1"/>
            </a:solidFill>
          </a:endParaRPr>
        </a:p>
      </dgm:t>
    </dgm:pt>
    <dgm:pt modelId="{59FFA00A-6462-4B9E-BBF8-470BCCED3F2A}" type="sibTrans" cxnId="{9A4E57BF-FD48-4CB3-A5E8-4F571D4E1A38}">
      <dgm:prSet/>
      <dgm:spPr/>
      <dgm:t>
        <a:bodyPr/>
        <a:lstStyle/>
        <a:p>
          <a:endParaRPr lang="en-US" b="1">
            <a:solidFill>
              <a:schemeClr val="tx1"/>
            </a:solidFill>
          </a:endParaRPr>
        </a:p>
      </dgm:t>
    </dgm:pt>
    <dgm:pt modelId="{C2B02477-C7F0-4A63-8AED-6896672419C0}">
      <dgm:prSet custT="1"/>
      <dgm:spPr>
        <a:solidFill>
          <a:srgbClr val="0070C0"/>
        </a:solidFill>
      </dgm:spPr>
      <dgm:t>
        <a:bodyPr/>
        <a:lstStyle/>
        <a:p>
          <a:pPr rtl="0"/>
          <a:r>
            <a:rPr lang="en-US" sz="1200" b="1" dirty="0">
              <a:solidFill>
                <a:schemeClr val="bg1"/>
              </a:solidFill>
            </a:rPr>
            <a:t>MAINTENANCE</a:t>
          </a:r>
        </a:p>
      </dgm:t>
    </dgm:pt>
    <dgm:pt modelId="{C881FDE5-905D-4821-A82A-4B9B19A061C6}" type="parTrans" cxnId="{3C7D1D4C-DE25-43EA-89FA-B7A4F18F41F2}">
      <dgm:prSet/>
      <dgm:spPr/>
      <dgm:t>
        <a:bodyPr/>
        <a:lstStyle/>
        <a:p>
          <a:endParaRPr lang="en-US" b="1">
            <a:solidFill>
              <a:schemeClr val="tx1"/>
            </a:solidFill>
          </a:endParaRPr>
        </a:p>
      </dgm:t>
    </dgm:pt>
    <dgm:pt modelId="{CF6ED960-9AA6-4EA4-8F89-A4FD7EDDDA2F}" type="sibTrans" cxnId="{3C7D1D4C-DE25-43EA-89FA-B7A4F18F41F2}">
      <dgm:prSet/>
      <dgm:spPr/>
      <dgm:t>
        <a:bodyPr/>
        <a:lstStyle/>
        <a:p>
          <a:endParaRPr lang="en-US" b="1">
            <a:solidFill>
              <a:schemeClr val="tx1"/>
            </a:solidFill>
          </a:endParaRPr>
        </a:p>
      </dgm:t>
    </dgm:pt>
    <dgm:pt modelId="{BD0A1B43-FB6A-4867-8619-9247E5601AB3}" type="pres">
      <dgm:prSet presAssocID="{B6A44F9B-8505-4FD3-8593-28576C3AF5A5}" presName="Name0" presStyleCnt="0">
        <dgm:presLayoutVars>
          <dgm:dir/>
          <dgm:animLvl val="lvl"/>
          <dgm:resizeHandles val="exact"/>
        </dgm:presLayoutVars>
      </dgm:prSet>
      <dgm:spPr/>
    </dgm:pt>
    <dgm:pt modelId="{0177B62F-BF21-40CE-834F-96CEE6BF77B7}" type="pres">
      <dgm:prSet presAssocID="{4CEF05C8-AF43-411D-84A0-E81C0A46FA61}" presName="parTxOnly" presStyleLbl="node1" presStyleIdx="0" presStyleCnt="5">
        <dgm:presLayoutVars>
          <dgm:chMax val="0"/>
          <dgm:chPref val="0"/>
          <dgm:bulletEnabled val="1"/>
        </dgm:presLayoutVars>
      </dgm:prSet>
      <dgm:spPr/>
    </dgm:pt>
    <dgm:pt modelId="{3FB404A4-F0CC-48E0-BB5B-AD19A9F31F1D}" type="pres">
      <dgm:prSet presAssocID="{1D9AA335-ACAE-40C8-96F0-119F7023AB27}" presName="parTxOnlySpace" presStyleCnt="0"/>
      <dgm:spPr/>
    </dgm:pt>
    <dgm:pt modelId="{2249F46A-4AC2-44D6-B983-37655CCBD876}" type="pres">
      <dgm:prSet presAssocID="{603038AE-B4FD-4270-9A77-91F0361449F9}" presName="parTxOnly" presStyleLbl="node1" presStyleIdx="1" presStyleCnt="5">
        <dgm:presLayoutVars>
          <dgm:chMax val="0"/>
          <dgm:chPref val="0"/>
          <dgm:bulletEnabled val="1"/>
        </dgm:presLayoutVars>
      </dgm:prSet>
      <dgm:spPr/>
    </dgm:pt>
    <dgm:pt modelId="{D52F0E8B-13FE-4C8B-BB2D-043FA5ED6C0A}" type="pres">
      <dgm:prSet presAssocID="{4FE35107-9CB9-4A9F-8886-9EFB788CA15E}" presName="parTxOnlySpace" presStyleCnt="0"/>
      <dgm:spPr/>
    </dgm:pt>
    <dgm:pt modelId="{6BA1D2AC-D815-4FEB-B6AC-20ED6FCA9005}" type="pres">
      <dgm:prSet presAssocID="{96964A81-C011-40AC-A2A2-11E9CDC763DC}" presName="parTxOnly" presStyleLbl="node1" presStyleIdx="2" presStyleCnt="5">
        <dgm:presLayoutVars>
          <dgm:chMax val="0"/>
          <dgm:chPref val="0"/>
          <dgm:bulletEnabled val="1"/>
        </dgm:presLayoutVars>
      </dgm:prSet>
      <dgm:spPr/>
    </dgm:pt>
    <dgm:pt modelId="{3A62980F-BA76-44AC-A347-B1741BE5CD9E}" type="pres">
      <dgm:prSet presAssocID="{40CB02F1-F3FE-4331-B94E-3ABBAFF70D66}" presName="parTxOnlySpace" presStyleCnt="0"/>
      <dgm:spPr/>
    </dgm:pt>
    <dgm:pt modelId="{28FE9048-0747-47AA-9A98-72693D184CFF}" type="pres">
      <dgm:prSet presAssocID="{1AF41453-2996-4219-97AB-DC59CDE36CD9}" presName="parTxOnly" presStyleLbl="node1" presStyleIdx="3" presStyleCnt="5">
        <dgm:presLayoutVars>
          <dgm:chMax val="0"/>
          <dgm:chPref val="0"/>
          <dgm:bulletEnabled val="1"/>
        </dgm:presLayoutVars>
      </dgm:prSet>
      <dgm:spPr/>
    </dgm:pt>
    <dgm:pt modelId="{AC33A4C6-1DE1-443C-894E-3FDD7BFDB5E3}" type="pres">
      <dgm:prSet presAssocID="{59FFA00A-6462-4B9E-BBF8-470BCCED3F2A}" presName="parTxOnlySpace" presStyleCnt="0"/>
      <dgm:spPr/>
    </dgm:pt>
    <dgm:pt modelId="{0C3E6448-5267-4E1A-B96F-C619D80AD2F1}" type="pres">
      <dgm:prSet presAssocID="{C2B02477-C7F0-4A63-8AED-6896672419C0}" presName="parTxOnly" presStyleLbl="node1" presStyleIdx="4" presStyleCnt="5">
        <dgm:presLayoutVars>
          <dgm:chMax val="0"/>
          <dgm:chPref val="0"/>
          <dgm:bulletEnabled val="1"/>
        </dgm:presLayoutVars>
      </dgm:prSet>
      <dgm:spPr/>
    </dgm:pt>
  </dgm:ptLst>
  <dgm:cxnLst>
    <dgm:cxn modelId="{71DC9616-198C-43E9-91D1-D444E8633F0F}" type="presOf" srcId="{4CEF05C8-AF43-411D-84A0-E81C0A46FA61}" destId="{0177B62F-BF21-40CE-834F-96CEE6BF77B7}" srcOrd="0" destOrd="0" presId="urn:microsoft.com/office/officeart/2005/8/layout/chevron1"/>
    <dgm:cxn modelId="{85F6BC19-B3F5-44CA-AA10-A05D3AB580EE}" type="presOf" srcId="{96964A81-C011-40AC-A2A2-11E9CDC763DC}" destId="{6BA1D2AC-D815-4FEB-B6AC-20ED6FCA9005}" srcOrd="0" destOrd="0" presId="urn:microsoft.com/office/officeart/2005/8/layout/chevron1"/>
    <dgm:cxn modelId="{5B96C81C-88F0-44B2-8433-002D98AFE474}" type="presOf" srcId="{C2B02477-C7F0-4A63-8AED-6896672419C0}" destId="{0C3E6448-5267-4E1A-B96F-C619D80AD2F1}" srcOrd="0" destOrd="0" presId="urn:microsoft.com/office/officeart/2005/8/layout/chevron1"/>
    <dgm:cxn modelId="{3C7D1D4C-DE25-43EA-89FA-B7A4F18F41F2}" srcId="{B6A44F9B-8505-4FD3-8593-28576C3AF5A5}" destId="{C2B02477-C7F0-4A63-8AED-6896672419C0}" srcOrd="4" destOrd="0" parTransId="{C881FDE5-905D-4821-A82A-4B9B19A061C6}" sibTransId="{CF6ED960-9AA6-4EA4-8F89-A4FD7EDDDA2F}"/>
    <dgm:cxn modelId="{A3C94670-3B13-48A9-A1CD-97CB2EBF3393}" srcId="{B6A44F9B-8505-4FD3-8593-28576C3AF5A5}" destId="{603038AE-B4FD-4270-9A77-91F0361449F9}" srcOrd="1" destOrd="0" parTransId="{4A5B5B8F-051B-4E84-BCC1-91B4803FF46E}" sibTransId="{4FE35107-9CB9-4A9F-8886-9EFB788CA15E}"/>
    <dgm:cxn modelId="{52F6558F-9456-41A3-BE22-374261BC65ED}" type="presOf" srcId="{1AF41453-2996-4219-97AB-DC59CDE36CD9}" destId="{28FE9048-0747-47AA-9A98-72693D184CFF}" srcOrd="0" destOrd="0" presId="urn:microsoft.com/office/officeart/2005/8/layout/chevron1"/>
    <dgm:cxn modelId="{7B23B790-0B9E-4789-AEB7-2C79F3CCF730}" type="presOf" srcId="{603038AE-B4FD-4270-9A77-91F0361449F9}" destId="{2249F46A-4AC2-44D6-B983-37655CCBD876}" srcOrd="0" destOrd="0" presId="urn:microsoft.com/office/officeart/2005/8/layout/chevron1"/>
    <dgm:cxn modelId="{8F709798-921B-49B1-BAE0-CA379B14A685}" type="presOf" srcId="{B6A44F9B-8505-4FD3-8593-28576C3AF5A5}" destId="{BD0A1B43-FB6A-4867-8619-9247E5601AB3}" srcOrd="0" destOrd="0" presId="urn:microsoft.com/office/officeart/2005/8/layout/chevron1"/>
    <dgm:cxn modelId="{9F1C2D9B-F26A-4D5B-8F17-B4615CED3367}" srcId="{B6A44F9B-8505-4FD3-8593-28576C3AF5A5}" destId="{4CEF05C8-AF43-411D-84A0-E81C0A46FA61}" srcOrd="0" destOrd="0" parTransId="{68F28607-A96C-4CD2-B34F-4CEEBD96976A}" sibTransId="{1D9AA335-ACAE-40C8-96F0-119F7023AB27}"/>
    <dgm:cxn modelId="{9A4E57BF-FD48-4CB3-A5E8-4F571D4E1A38}" srcId="{B6A44F9B-8505-4FD3-8593-28576C3AF5A5}" destId="{1AF41453-2996-4219-97AB-DC59CDE36CD9}" srcOrd="3" destOrd="0" parTransId="{EFF44767-BEAB-4520-B5F1-B03AAEEB6A0A}" sibTransId="{59FFA00A-6462-4B9E-BBF8-470BCCED3F2A}"/>
    <dgm:cxn modelId="{FA165DE2-EE77-4540-9276-A138A86F9617}" srcId="{B6A44F9B-8505-4FD3-8593-28576C3AF5A5}" destId="{96964A81-C011-40AC-A2A2-11E9CDC763DC}" srcOrd="2" destOrd="0" parTransId="{71AA9C25-E896-4ABF-B06F-5065B3840390}" sibTransId="{40CB02F1-F3FE-4331-B94E-3ABBAFF70D66}"/>
    <dgm:cxn modelId="{4405510F-5DBD-48DC-AF0D-2C12B5F2DAA3}" type="presParOf" srcId="{BD0A1B43-FB6A-4867-8619-9247E5601AB3}" destId="{0177B62F-BF21-40CE-834F-96CEE6BF77B7}" srcOrd="0" destOrd="0" presId="urn:microsoft.com/office/officeart/2005/8/layout/chevron1"/>
    <dgm:cxn modelId="{5EA94130-3323-4F31-83BA-E29C366CBC8F}" type="presParOf" srcId="{BD0A1B43-FB6A-4867-8619-9247E5601AB3}" destId="{3FB404A4-F0CC-48E0-BB5B-AD19A9F31F1D}" srcOrd="1" destOrd="0" presId="urn:microsoft.com/office/officeart/2005/8/layout/chevron1"/>
    <dgm:cxn modelId="{A1CEDFE9-9232-479A-A550-F763A9DE547F}" type="presParOf" srcId="{BD0A1B43-FB6A-4867-8619-9247E5601AB3}" destId="{2249F46A-4AC2-44D6-B983-37655CCBD876}" srcOrd="2" destOrd="0" presId="urn:microsoft.com/office/officeart/2005/8/layout/chevron1"/>
    <dgm:cxn modelId="{F33A2189-B53C-45EB-9D0B-25F444C1DC6C}" type="presParOf" srcId="{BD0A1B43-FB6A-4867-8619-9247E5601AB3}" destId="{D52F0E8B-13FE-4C8B-BB2D-043FA5ED6C0A}" srcOrd="3" destOrd="0" presId="urn:microsoft.com/office/officeart/2005/8/layout/chevron1"/>
    <dgm:cxn modelId="{877DCF23-6110-475E-A9FC-59963318F0D6}" type="presParOf" srcId="{BD0A1B43-FB6A-4867-8619-9247E5601AB3}" destId="{6BA1D2AC-D815-4FEB-B6AC-20ED6FCA9005}" srcOrd="4" destOrd="0" presId="urn:microsoft.com/office/officeart/2005/8/layout/chevron1"/>
    <dgm:cxn modelId="{6CD69C99-EE9F-4770-92E1-C91951093A7D}" type="presParOf" srcId="{BD0A1B43-FB6A-4867-8619-9247E5601AB3}" destId="{3A62980F-BA76-44AC-A347-B1741BE5CD9E}" srcOrd="5" destOrd="0" presId="urn:microsoft.com/office/officeart/2005/8/layout/chevron1"/>
    <dgm:cxn modelId="{129E2A56-B8EB-4CEB-9889-E9BEC227F2D4}" type="presParOf" srcId="{BD0A1B43-FB6A-4867-8619-9247E5601AB3}" destId="{28FE9048-0747-47AA-9A98-72693D184CFF}" srcOrd="6" destOrd="0" presId="urn:microsoft.com/office/officeart/2005/8/layout/chevron1"/>
    <dgm:cxn modelId="{9AE2713B-2BD2-4F65-AF4C-927059852E59}" type="presParOf" srcId="{BD0A1B43-FB6A-4867-8619-9247E5601AB3}" destId="{AC33A4C6-1DE1-443C-894E-3FDD7BFDB5E3}" srcOrd="7" destOrd="0" presId="urn:microsoft.com/office/officeart/2005/8/layout/chevron1"/>
    <dgm:cxn modelId="{0DF8D219-4FAF-483F-88DA-0FB431614F72}" type="presParOf" srcId="{BD0A1B43-FB6A-4867-8619-9247E5601AB3}" destId="{0C3E6448-5267-4E1A-B96F-C619D80AD2F1}"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C19FCFE-4AC8-4E90-9E53-892579202122}" type="doc">
      <dgm:prSet loTypeId="urn:microsoft.com/office/officeart/2005/8/layout/cycle7" loCatId="cycle" qsTypeId="urn:microsoft.com/office/officeart/2005/8/quickstyle/simple1" qsCatId="simple" csTypeId="urn:microsoft.com/office/officeart/2005/8/colors/accent2_2" csCatId="accent2" phldr="1"/>
      <dgm:spPr/>
      <dgm:t>
        <a:bodyPr/>
        <a:lstStyle/>
        <a:p>
          <a:endParaRPr lang="en-US"/>
        </a:p>
      </dgm:t>
    </dgm:pt>
    <dgm:pt modelId="{2AB22F57-BFB9-4DED-8DE2-0EBAAD858250}">
      <dgm:prSet phldrT="[Text]" custT="1"/>
      <dgm:spPr>
        <a:solidFill>
          <a:schemeClr val="accent2">
            <a:lumMod val="60000"/>
            <a:lumOff val="40000"/>
          </a:schemeClr>
        </a:solidFill>
      </dgm:spPr>
      <dgm:t>
        <a:bodyPr/>
        <a:lstStyle/>
        <a:p>
          <a:r>
            <a:rPr lang="en-US" sz="2000" dirty="0"/>
            <a:t>Represent some aspect of the system</a:t>
          </a:r>
        </a:p>
      </dgm:t>
    </dgm:pt>
    <dgm:pt modelId="{4D02A7BC-B106-4837-84D7-246164F9521E}" type="parTrans" cxnId="{F5608EB6-45AC-43E2-AE27-6D20DA8077CA}">
      <dgm:prSet/>
      <dgm:spPr/>
      <dgm:t>
        <a:bodyPr/>
        <a:lstStyle/>
        <a:p>
          <a:endParaRPr lang="en-US"/>
        </a:p>
      </dgm:t>
    </dgm:pt>
    <dgm:pt modelId="{6438E163-906A-4A87-9B0B-F6622B303D19}" type="sibTrans" cxnId="{F5608EB6-45AC-43E2-AE27-6D20DA8077CA}">
      <dgm:prSet/>
      <dgm:spPr/>
      <dgm:t>
        <a:bodyPr/>
        <a:lstStyle/>
        <a:p>
          <a:endParaRPr lang="en-US"/>
        </a:p>
      </dgm:t>
    </dgm:pt>
    <dgm:pt modelId="{E9B48AE2-AD5B-4DCF-AAFA-61F8CA6F4A93}">
      <dgm:prSet phldrT="[Text]" custT="1"/>
      <dgm:spPr/>
      <dgm:t>
        <a:bodyPr/>
        <a:lstStyle/>
        <a:p>
          <a:pPr algn="ctr"/>
          <a:r>
            <a:rPr lang="en-US" sz="2000" dirty="0"/>
            <a:t>Software applications to create project components</a:t>
          </a:r>
        </a:p>
      </dgm:t>
    </dgm:pt>
    <dgm:pt modelId="{E7D98607-5E4A-43FA-B9CA-B48EC6335F75}" type="parTrans" cxnId="{76909D87-E3B0-4B3E-B65C-A09A5DE46DF2}">
      <dgm:prSet/>
      <dgm:spPr/>
      <dgm:t>
        <a:bodyPr/>
        <a:lstStyle/>
        <a:p>
          <a:endParaRPr lang="en-US"/>
        </a:p>
      </dgm:t>
    </dgm:pt>
    <dgm:pt modelId="{8C2B155D-BED9-496F-90C5-951A6CDBA6F9}" type="sibTrans" cxnId="{76909D87-E3B0-4B3E-B65C-A09A5DE46DF2}">
      <dgm:prSet/>
      <dgm:spPr/>
      <dgm:t>
        <a:bodyPr/>
        <a:lstStyle/>
        <a:p>
          <a:endParaRPr lang="en-US"/>
        </a:p>
      </dgm:t>
    </dgm:pt>
    <dgm:pt modelId="{6AB7ACAA-E8AA-4591-B4DD-47BD4C6B6AFE}">
      <dgm:prSet phldrT="[Text]" custT="1"/>
      <dgm:spPr>
        <a:solidFill>
          <a:srgbClr val="0070C0"/>
        </a:solidFill>
      </dgm:spPr>
      <dgm:t>
        <a:bodyPr/>
        <a:lstStyle/>
        <a:p>
          <a:pPr algn="ctr"/>
          <a:r>
            <a:rPr lang="en-US" sz="2000" dirty="0"/>
            <a:t>Guidelines to help an analyst complete a task</a:t>
          </a:r>
        </a:p>
      </dgm:t>
    </dgm:pt>
    <dgm:pt modelId="{DE890A7E-3AD8-477C-AB0B-9260E6C94AFD}" type="parTrans" cxnId="{5A8CCCE9-1A61-442F-BB74-2D478F42D756}">
      <dgm:prSet/>
      <dgm:spPr/>
      <dgm:t>
        <a:bodyPr/>
        <a:lstStyle/>
        <a:p>
          <a:endParaRPr lang="en-US"/>
        </a:p>
      </dgm:t>
    </dgm:pt>
    <dgm:pt modelId="{E1C15070-C073-4F3B-8EA0-FDACF54D08EF}" type="sibTrans" cxnId="{5A8CCCE9-1A61-442F-BB74-2D478F42D756}">
      <dgm:prSet/>
      <dgm:spPr/>
      <dgm:t>
        <a:bodyPr/>
        <a:lstStyle/>
        <a:p>
          <a:endParaRPr lang="en-US"/>
        </a:p>
      </dgm:t>
    </dgm:pt>
    <dgm:pt modelId="{8F8F5C91-72D4-4BA4-8D35-F62863276EB6}" type="pres">
      <dgm:prSet presAssocID="{DC19FCFE-4AC8-4E90-9E53-892579202122}" presName="Name0" presStyleCnt="0">
        <dgm:presLayoutVars>
          <dgm:dir/>
          <dgm:resizeHandles val="exact"/>
        </dgm:presLayoutVars>
      </dgm:prSet>
      <dgm:spPr/>
    </dgm:pt>
    <dgm:pt modelId="{3355226F-B1DD-4AAA-8D34-FBF20A86F245}" type="pres">
      <dgm:prSet presAssocID="{2AB22F57-BFB9-4DED-8DE2-0EBAAD858250}" presName="node" presStyleLbl="node1" presStyleIdx="0" presStyleCnt="3" custScaleX="79923" custScaleY="93143" custRadScaleRad="76302" custRadScaleInc="4116">
        <dgm:presLayoutVars>
          <dgm:bulletEnabled val="1"/>
        </dgm:presLayoutVars>
      </dgm:prSet>
      <dgm:spPr/>
    </dgm:pt>
    <dgm:pt modelId="{9968926B-FF13-4F32-AA03-665832E42E4B}" type="pres">
      <dgm:prSet presAssocID="{6438E163-906A-4A87-9B0B-F6622B303D19}" presName="sibTrans" presStyleLbl="sibTrans2D1" presStyleIdx="0" presStyleCnt="3"/>
      <dgm:spPr/>
    </dgm:pt>
    <dgm:pt modelId="{1375E2C1-7D86-48EF-87E8-39D3F2309772}" type="pres">
      <dgm:prSet presAssocID="{6438E163-906A-4A87-9B0B-F6622B303D19}" presName="connectorText" presStyleLbl="sibTrans2D1" presStyleIdx="0" presStyleCnt="3"/>
      <dgm:spPr/>
    </dgm:pt>
    <dgm:pt modelId="{22C471B9-21C2-4AD3-859F-79A7EAE31633}" type="pres">
      <dgm:prSet presAssocID="{E9B48AE2-AD5B-4DCF-AAFA-61F8CA6F4A93}" presName="node" presStyleLbl="node1" presStyleIdx="1" presStyleCnt="3" custScaleX="74188" custRadScaleRad="82057" custRadScaleInc="10338">
        <dgm:presLayoutVars>
          <dgm:bulletEnabled val="1"/>
        </dgm:presLayoutVars>
      </dgm:prSet>
      <dgm:spPr/>
    </dgm:pt>
    <dgm:pt modelId="{19D27C35-37A5-40C6-A8E0-8104B6DE00FD}" type="pres">
      <dgm:prSet presAssocID="{8C2B155D-BED9-496F-90C5-951A6CDBA6F9}" presName="sibTrans" presStyleLbl="sibTrans2D1" presStyleIdx="1" presStyleCnt="3"/>
      <dgm:spPr/>
    </dgm:pt>
    <dgm:pt modelId="{E2B80180-0FA5-4172-9340-434544E29064}" type="pres">
      <dgm:prSet presAssocID="{8C2B155D-BED9-496F-90C5-951A6CDBA6F9}" presName="connectorText" presStyleLbl="sibTrans2D1" presStyleIdx="1" presStyleCnt="3"/>
      <dgm:spPr/>
    </dgm:pt>
    <dgm:pt modelId="{3F37B13A-B3F5-4375-AC8E-EF3DA01A20C9}" type="pres">
      <dgm:prSet presAssocID="{6AB7ACAA-E8AA-4591-B4DD-47BD4C6B6AFE}" presName="node" presStyleLbl="node1" presStyleIdx="2" presStyleCnt="3" custScaleX="75011" custRadScaleRad="77319" custRadScaleInc="-12676">
        <dgm:presLayoutVars>
          <dgm:bulletEnabled val="1"/>
        </dgm:presLayoutVars>
      </dgm:prSet>
      <dgm:spPr/>
    </dgm:pt>
    <dgm:pt modelId="{35C2C3FC-B277-4CC8-96EB-3873BE3D64CA}" type="pres">
      <dgm:prSet presAssocID="{E1C15070-C073-4F3B-8EA0-FDACF54D08EF}" presName="sibTrans" presStyleLbl="sibTrans2D1" presStyleIdx="2" presStyleCnt="3"/>
      <dgm:spPr/>
    </dgm:pt>
    <dgm:pt modelId="{6A43A91D-04D0-45A7-B337-12E5E289BD7B}" type="pres">
      <dgm:prSet presAssocID="{E1C15070-C073-4F3B-8EA0-FDACF54D08EF}" presName="connectorText" presStyleLbl="sibTrans2D1" presStyleIdx="2" presStyleCnt="3"/>
      <dgm:spPr/>
    </dgm:pt>
  </dgm:ptLst>
  <dgm:cxnLst>
    <dgm:cxn modelId="{1238D358-10DD-4B73-BCB1-3485775D3536}" type="presOf" srcId="{6438E163-906A-4A87-9B0B-F6622B303D19}" destId="{1375E2C1-7D86-48EF-87E8-39D3F2309772}" srcOrd="1" destOrd="0" presId="urn:microsoft.com/office/officeart/2005/8/layout/cycle7"/>
    <dgm:cxn modelId="{76909D87-E3B0-4B3E-B65C-A09A5DE46DF2}" srcId="{DC19FCFE-4AC8-4E90-9E53-892579202122}" destId="{E9B48AE2-AD5B-4DCF-AAFA-61F8CA6F4A93}" srcOrd="1" destOrd="0" parTransId="{E7D98607-5E4A-43FA-B9CA-B48EC6335F75}" sibTransId="{8C2B155D-BED9-496F-90C5-951A6CDBA6F9}"/>
    <dgm:cxn modelId="{922F829F-F93D-45FD-9D24-FDB9A0E0D8B4}" type="presOf" srcId="{2AB22F57-BFB9-4DED-8DE2-0EBAAD858250}" destId="{3355226F-B1DD-4AAA-8D34-FBF20A86F245}" srcOrd="0" destOrd="0" presId="urn:microsoft.com/office/officeart/2005/8/layout/cycle7"/>
    <dgm:cxn modelId="{57611AB6-341F-43C8-8020-48C8ACBFFBC9}" type="presOf" srcId="{6AB7ACAA-E8AA-4591-B4DD-47BD4C6B6AFE}" destId="{3F37B13A-B3F5-4375-AC8E-EF3DA01A20C9}" srcOrd="0" destOrd="0" presId="urn:microsoft.com/office/officeart/2005/8/layout/cycle7"/>
    <dgm:cxn modelId="{F5608EB6-45AC-43E2-AE27-6D20DA8077CA}" srcId="{DC19FCFE-4AC8-4E90-9E53-892579202122}" destId="{2AB22F57-BFB9-4DED-8DE2-0EBAAD858250}" srcOrd="0" destOrd="0" parTransId="{4D02A7BC-B106-4837-84D7-246164F9521E}" sibTransId="{6438E163-906A-4A87-9B0B-F6622B303D19}"/>
    <dgm:cxn modelId="{AAFADEB7-43F1-4CB1-ADCC-351FF19CDE5B}" type="presOf" srcId="{E1C15070-C073-4F3B-8EA0-FDACF54D08EF}" destId="{6A43A91D-04D0-45A7-B337-12E5E289BD7B}" srcOrd="1" destOrd="0" presId="urn:microsoft.com/office/officeart/2005/8/layout/cycle7"/>
    <dgm:cxn modelId="{72A26FB9-8850-49C5-9B72-E39FAB062566}" type="presOf" srcId="{E9B48AE2-AD5B-4DCF-AAFA-61F8CA6F4A93}" destId="{22C471B9-21C2-4AD3-859F-79A7EAE31633}" srcOrd="0" destOrd="0" presId="urn:microsoft.com/office/officeart/2005/8/layout/cycle7"/>
    <dgm:cxn modelId="{6F4B2DC6-A0CF-4F5E-9AA5-86A6D80F7301}" type="presOf" srcId="{6438E163-906A-4A87-9B0B-F6622B303D19}" destId="{9968926B-FF13-4F32-AA03-665832E42E4B}" srcOrd="0" destOrd="0" presId="urn:microsoft.com/office/officeart/2005/8/layout/cycle7"/>
    <dgm:cxn modelId="{1D1C69CD-9398-4C59-B3B9-E49638198041}" type="presOf" srcId="{8C2B155D-BED9-496F-90C5-951A6CDBA6F9}" destId="{E2B80180-0FA5-4172-9340-434544E29064}" srcOrd="1" destOrd="0" presId="urn:microsoft.com/office/officeart/2005/8/layout/cycle7"/>
    <dgm:cxn modelId="{CB1AC5D6-3DBA-4322-8541-54022EEC0D54}" type="presOf" srcId="{8C2B155D-BED9-496F-90C5-951A6CDBA6F9}" destId="{19D27C35-37A5-40C6-A8E0-8104B6DE00FD}" srcOrd="0" destOrd="0" presId="urn:microsoft.com/office/officeart/2005/8/layout/cycle7"/>
    <dgm:cxn modelId="{5A8CCCE9-1A61-442F-BB74-2D478F42D756}" srcId="{DC19FCFE-4AC8-4E90-9E53-892579202122}" destId="{6AB7ACAA-E8AA-4591-B4DD-47BD4C6B6AFE}" srcOrd="2" destOrd="0" parTransId="{DE890A7E-3AD8-477C-AB0B-9260E6C94AFD}" sibTransId="{E1C15070-C073-4F3B-8EA0-FDACF54D08EF}"/>
    <dgm:cxn modelId="{3CA3FBE9-BBFD-44AE-9D65-B0DA4EB153CE}" type="presOf" srcId="{DC19FCFE-4AC8-4E90-9E53-892579202122}" destId="{8F8F5C91-72D4-4BA4-8D35-F62863276EB6}" srcOrd="0" destOrd="0" presId="urn:microsoft.com/office/officeart/2005/8/layout/cycle7"/>
    <dgm:cxn modelId="{8E9A93FF-70BB-481C-B332-D41B3513F0A6}" type="presOf" srcId="{E1C15070-C073-4F3B-8EA0-FDACF54D08EF}" destId="{35C2C3FC-B277-4CC8-96EB-3873BE3D64CA}" srcOrd="0" destOrd="0" presId="urn:microsoft.com/office/officeart/2005/8/layout/cycle7"/>
    <dgm:cxn modelId="{77488D72-9786-4B61-8D37-1D2BDFA970F9}" type="presParOf" srcId="{8F8F5C91-72D4-4BA4-8D35-F62863276EB6}" destId="{3355226F-B1DD-4AAA-8D34-FBF20A86F245}" srcOrd="0" destOrd="0" presId="urn:microsoft.com/office/officeart/2005/8/layout/cycle7"/>
    <dgm:cxn modelId="{6108CFBE-EED9-4750-9716-255D3C24E335}" type="presParOf" srcId="{8F8F5C91-72D4-4BA4-8D35-F62863276EB6}" destId="{9968926B-FF13-4F32-AA03-665832E42E4B}" srcOrd="1" destOrd="0" presId="urn:microsoft.com/office/officeart/2005/8/layout/cycle7"/>
    <dgm:cxn modelId="{06859A8F-B11C-4AD2-9ECA-7E3CC4E48F95}" type="presParOf" srcId="{9968926B-FF13-4F32-AA03-665832E42E4B}" destId="{1375E2C1-7D86-48EF-87E8-39D3F2309772}" srcOrd="0" destOrd="0" presId="urn:microsoft.com/office/officeart/2005/8/layout/cycle7"/>
    <dgm:cxn modelId="{E0965AC0-FDE1-427A-B2FF-4BB491DF3AE0}" type="presParOf" srcId="{8F8F5C91-72D4-4BA4-8D35-F62863276EB6}" destId="{22C471B9-21C2-4AD3-859F-79A7EAE31633}" srcOrd="2" destOrd="0" presId="urn:microsoft.com/office/officeart/2005/8/layout/cycle7"/>
    <dgm:cxn modelId="{888A74E5-94D2-4AAD-A63F-E6921B2147C1}" type="presParOf" srcId="{8F8F5C91-72D4-4BA4-8D35-F62863276EB6}" destId="{19D27C35-37A5-40C6-A8E0-8104B6DE00FD}" srcOrd="3" destOrd="0" presId="urn:microsoft.com/office/officeart/2005/8/layout/cycle7"/>
    <dgm:cxn modelId="{3535A6A0-5026-42D9-B302-31803E232DC3}" type="presParOf" srcId="{19D27C35-37A5-40C6-A8E0-8104B6DE00FD}" destId="{E2B80180-0FA5-4172-9340-434544E29064}" srcOrd="0" destOrd="0" presId="urn:microsoft.com/office/officeart/2005/8/layout/cycle7"/>
    <dgm:cxn modelId="{2C6AF5D6-A5A3-49E9-B58B-02DE062E44E9}" type="presParOf" srcId="{8F8F5C91-72D4-4BA4-8D35-F62863276EB6}" destId="{3F37B13A-B3F5-4375-AC8E-EF3DA01A20C9}" srcOrd="4" destOrd="0" presId="urn:microsoft.com/office/officeart/2005/8/layout/cycle7"/>
    <dgm:cxn modelId="{02DED575-930B-4755-9A0D-5D0D656A07AA}" type="presParOf" srcId="{8F8F5C91-72D4-4BA4-8D35-F62863276EB6}" destId="{35C2C3FC-B277-4CC8-96EB-3873BE3D64CA}" srcOrd="5" destOrd="0" presId="urn:microsoft.com/office/officeart/2005/8/layout/cycle7"/>
    <dgm:cxn modelId="{68EEB27C-CD64-40BE-9C04-3407090E8B79}" type="presParOf" srcId="{35C2C3FC-B277-4CC8-96EB-3873BE3D64CA}" destId="{6A43A91D-04D0-45A7-B337-12E5E289BD7B}" srcOrd="0" destOrd="0" presId="urn:microsoft.com/office/officeart/2005/8/layout/cycle7"/>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E2CCD-649F-4020-A6D5-DADCFCD0A5BE}">
      <dsp:nvSpPr>
        <dsp:cNvPr id="0" name=""/>
        <dsp:cNvSpPr/>
      </dsp:nvSpPr>
      <dsp:spPr>
        <a:xfrm rot="5400000">
          <a:off x="-166983" y="170229"/>
          <a:ext cx="1113225" cy="779257"/>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Project</a:t>
          </a:r>
          <a:br>
            <a:rPr lang="en-US" sz="1400" kern="1200" dirty="0"/>
          </a:br>
          <a:r>
            <a:rPr lang="en-US" sz="1400" kern="1200" dirty="0"/>
            <a:t>Planning</a:t>
          </a:r>
        </a:p>
      </dsp:txBody>
      <dsp:txXfrm rot="-5400000">
        <a:off x="2" y="392874"/>
        <a:ext cx="779257" cy="333968"/>
      </dsp:txXfrm>
    </dsp:sp>
    <dsp:sp modelId="{FEDF6D02-3F39-4469-BD0F-884494B13B0D}">
      <dsp:nvSpPr>
        <dsp:cNvPr id="0" name=""/>
        <dsp:cNvSpPr/>
      </dsp:nvSpPr>
      <dsp:spPr>
        <a:xfrm rot="5400000">
          <a:off x="4294840" y="-3512337"/>
          <a:ext cx="723976" cy="7755142"/>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Organization recognizes problem</a:t>
          </a:r>
        </a:p>
      </dsp:txBody>
      <dsp:txXfrm rot="-5400000">
        <a:off x="779257" y="38588"/>
        <a:ext cx="7719800" cy="653292"/>
      </dsp:txXfrm>
    </dsp:sp>
    <dsp:sp modelId="{C6B839D1-5E40-4E55-B521-23DC05896A48}">
      <dsp:nvSpPr>
        <dsp:cNvPr id="0" name=""/>
        <dsp:cNvSpPr/>
      </dsp:nvSpPr>
      <dsp:spPr>
        <a:xfrm rot="5400000">
          <a:off x="-166983" y="1166650"/>
          <a:ext cx="1113225" cy="779257"/>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Analysis</a:t>
          </a:r>
          <a:endParaRPr lang="en-US" sz="900" kern="1200" dirty="0"/>
        </a:p>
      </dsp:txBody>
      <dsp:txXfrm rot="-5400000">
        <a:off x="2" y="1389295"/>
        <a:ext cx="779257" cy="333968"/>
      </dsp:txXfrm>
    </dsp:sp>
    <dsp:sp modelId="{514EC790-75FA-43F1-860B-855A9EC54F58}">
      <dsp:nvSpPr>
        <dsp:cNvPr id="0" name=""/>
        <dsp:cNvSpPr/>
      </dsp:nvSpPr>
      <dsp:spPr>
        <a:xfrm rot="5400000">
          <a:off x="4295030" y="-2516106"/>
          <a:ext cx="723596" cy="7755142"/>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Project team investigates, understands problem and solution requirements</a:t>
          </a:r>
        </a:p>
      </dsp:txBody>
      <dsp:txXfrm rot="-5400000">
        <a:off x="779258" y="1034989"/>
        <a:ext cx="7719819" cy="652950"/>
      </dsp:txXfrm>
    </dsp:sp>
    <dsp:sp modelId="{C7B40812-F34F-4587-BB4D-67A9CB8B8281}">
      <dsp:nvSpPr>
        <dsp:cNvPr id="0" name=""/>
        <dsp:cNvSpPr/>
      </dsp:nvSpPr>
      <dsp:spPr>
        <a:xfrm rot="5400000">
          <a:off x="-166983" y="2163071"/>
          <a:ext cx="1113225" cy="779257"/>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Design</a:t>
          </a:r>
        </a:p>
      </dsp:txBody>
      <dsp:txXfrm rot="-5400000">
        <a:off x="2" y="2385716"/>
        <a:ext cx="779257" cy="333968"/>
      </dsp:txXfrm>
    </dsp:sp>
    <dsp:sp modelId="{6D13CC37-6D29-4ADC-8C0F-EE3306FDBBF7}">
      <dsp:nvSpPr>
        <dsp:cNvPr id="0" name=""/>
        <dsp:cNvSpPr/>
      </dsp:nvSpPr>
      <dsp:spPr>
        <a:xfrm rot="5400000">
          <a:off x="4295030" y="-1519685"/>
          <a:ext cx="723596" cy="7755142"/>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Solution is specified in detail</a:t>
          </a:r>
        </a:p>
      </dsp:txBody>
      <dsp:txXfrm rot="-5400000">
        <a:off x="779258" y="2031410"/>
        <a:ext cx="7719819" cy="652950"/>
      </dsp:txXfrm>
    </dsp:sp>
    <dsp:sp modelId="{F7A04C29-33C8-49D1-ABD3-A24B21478F24}">
      <dsp:nvSpPr>
        <dsp:cNvPr id="0" name=""/>
        <dsp:cNvSpPr/>
      </dsp:nvSpPr>
      <dsp:spPr>
        <a:xfrm rot="5400000">
          <a:off x="-166983" y="3159492"/>
          <a:ext cx="1113225" cy="779257"/>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Implementation</a:t>
          </a:r>
        </a:p>
      </dsp:txBody>
      <dsp:txXfrm rot="-5400000">
        <a:off x="2" y="3382137"/>
        <a:ext cx="779257" cy="333968"/>
      </dsp:txXfrm>
    </dsp:sp>
    <dsp:sp modelId="{78855D0A-59EF-4BB6-B0FE-FDC794C961B6}">
      <dsp:nvSpPr>
        <dsp:cNvPr id="0" name=""/>
        <dsp:cNvSpPr/>
      </dsp:nvSpPr>
      <dsp:spPr>
        <a:xfrm rot="5400000">
          <a:off x="4295030" y="-523264"/>
          <a:ext cx="723596" cy="7755142"/>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System that solves problem is built and installed</a:t>
          </a:r>
        </a:p>
      </dsp:txBody>
      <dsp:txXfrm rot="-5400000">
        <a:off x="779258" y="3027831"/>
        <a:ext cx="7719819" cy="652950"/>
      </dsp:txXfrm>
    </dsp:sp>
    <dsp:sp modelId="{CF93D820-0448-49ED-A5E9-F923233F67E9}">
      <dsp:nvSpPr>
        <dsp:cNvPr id="0" name=""/>
        <dsp:cNvSpPr/>
      </dsp:nvSpPr>
      <dsp:spPr>
        <a:xfrm rot="5400000">
          <a:off x="-166983" y="4155913"/>
          <a:ext cx="1113225" cy="779257"/>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Support</a:t>
          </a:r>
        </a:p>
      </dsp:txBody>
      <dsp:txXfrm rot="-5400000">
        <a:off x="2" y="4378558"/>
        <a:ext cx="779257" cy="333968"/>
      </dsp:txXfrm>
    </dsp:sp>
    <dsp:sp modelId="{FDB2FCB7-6D43-4398-8F0C-E623FE14FF5D}">
      <dsp:nvSpPr>
        <dsp:cNvPr id="0" name=""/>
        <dsp:cNvSpPr/>
      </dsp:nvSpPr>
      <dsp:spPr>
        <a:xfrm rot="5400000">
          <a:off x="4295030" y="473156"/>
          <a:ext cx="723596" cy="7755142"/>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System used, maintained, and enhanced to continue to provide intended benefits</a:t>
          </a:r>
        </a:p>
      </dsp:txBody>
      <dsp:txXfrm rot="-5400000">
        <a:off x="779258" y="4024252"/>
        <a:ext cx="7719819" cy="6529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77B62F-BF21-40CE-834F-96CEE6BF77B7}">
      <dsp:nvSpPr>
        <dsp:cNvPr id="0" name=""/>
        <dsp:cNvSpPr/>
      </dsp:nvSpPr>
      <dsp:spPr>
        <a:xfrm>
          <a:off x="2146" y="0"/>
          <a:ext cx="1910813" cy="340628"/>
        </a:xfrm>
        <a:prstGeom prst="chevron">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solidFill>
            </a:rPr>
            <a:t>PLANNING</a:t>
          </a:r>
        </a:p>
      </dsp:txBody>
      <dsp:txXfrm>
        <a:off x="172460" y="0"/>
        <a:ext cx="1570185" cy="340628"/>
      </dsp:txXfrm>
    </dsp:sp>
    <dsp:sp modelId="{2249F46A-4AC2-44D6-B983-37655CCBD876}">
      <dsp:nvSpPr>
        <dsp:cNvPr id="0" name=""/>
        <dsp:cNvSpPr/>
      </dsp:nvSpPr>
      <dsp:spPr>
        <a:xfrm>
          <a:off x="1721878" y="0"/>
          <a:ext cx="1910813" cy="340628"/>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lumMod val="65000"/>
                </a:schemeClr>
              </a:solidFill>
            </a:rPr>
            <a:t>ANALYSIS</a:t>
          </a:r>
        </a:p>
      </dsp:txBody>
      <dsp:txXfrm>
        <a:off x="1892192" y="0"/>
        <a:ext cx="1570185" cy="340628"/>
      </dsp:txXfrm>
    </dsp:sp>
    <dsp:sp modelId="{6BA1D2AC-D815-4FEB-B6AC-20ED6FCA9005}">
      <dsp:nvSpPr>
        <dsp:cNvPr id="0" name=""/>
        <dsp:cNvSpPr/>
      </dsp:nvSpPr>
      <dsp:spPr>
        <a:xfrm>
          <a:off x="3441610" y="0"/>
          <a:ext cx="1910813" cy="340628"/>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lumMod val="65000"/>
                </a:schemeClr>
              </a:solidFill>
            </a:rPr>
            <a:t>DESIGN</a:t>
          </a:r>
        </a:p>
      </dsp:txBody>
      <dsp:txXfrm>
        <a:off x="3611924" y="0"/>
        <a:ext cx="1570185" cy="340628"/>
      </dsp:txXfrm>
    </dsp:sp>
    <dsp:sp modelId="{28FE9048-0747-47AA-9A98-72693D184CFF}">
      <dsp:nvSpPr>
        <dsp:cNvPr id="0" name=""/>
        <dsp:cNvSpPr/>
      </dsp:nvSpPr>
      <dsp:spPr>
        <a:xfrm>
          <a:off x="5161342" y="0"/>
          <a:ext cx="1910813" cy="340628"/>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lumMod val="65000"/>
                </a:schemeClr>
              </a:solidFill>
            </a:rPr>
            <a:t>IMPLEMENTATION</a:t>
          </a:r>
        </a:p>
      </dsp:txBody>
      <dsp:txXfrm>
        <a:off x="5331656" y="0"/>
        <a:ext cx="1570185" cy="340628"/>
      </dsp:txXfrm>
    </dsp:sp>
    <dsp:sp modelId="{0C3E6448-5267-4E1A-B96F-C619D80AD2F1}">
      <dsp:nvSpPr>
        <dsp:cNvPr id="0" name=""/>
        <dsp:cNvSpPr/>
      </dsp:nvSpPr>
      <dsp:spPr>
        <a:xfrm>
          <a:off x="6881074" y="0"/>
          <a:ext cx="1910813" cy="340628"/>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lumMod val="65000"/>
                </a:schemeClr>
              </a:solidFill>
            </a:rPr>
            <a:t>MAINTENANCE</a:t>
          </a:r>
        </a:p>
      </dsp:txBody>
      <dsp:txXfrm>
        <a:off x="7051388" y="0"/>
        <a:ext cx="1570185" cy="3406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77B62F-BF21-40CE-834F-96CEE6BF77B7}">
      <dsp:nvSpPr>
        <dsp:cNvPr id="0" name=""/>
        <dsp:cNvSpPr/>
      </dsp:nvSpPr>
      <dsp:spPr>
        <a:xfrm>
          <a:off x="2146" y="0"/>
          <a:ext cx="1910813" cy="340628"/>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solidFill>
            </a:rPr>
            <a:t>PLANNING</a:t>
          </a:r>
        </a:p>
      </dsp:txBody>
      <dsp:txXfrm>
        <a:off x="172460" y="0"/>
        <a:ext cx="1570185" cy="340628"/>
      </dsp:txXfrm>
    </dsp:sp>
    <dsp:sp modelId="{2249F46A-4AC2-44D6-B983-37655CCBD876}">
      <dsp:nvSpPr>
        <dsp:cNvPr id="0" name=""/>
        <dsp:cNvSpPr/>
      </dsp:nvSpPr>
      <dsp:spPr>
        <a:xfrm>
          <a:off x="1721878" y="0"/>
          <a:ext cx="1910813" cy="340628"/>
        </a:xfrm>
        <a:prstGeom prst="chevron">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solidFill>
            </a:rPr>
            <a:t>ANALYSIS</a:t>
          </a:r>
        </a:p>
      </dsp:txBody>
      <dsp:txXfrm>
        <a:off x="1892192" y="0"/>
        <a:ext cx="1570185" cy="340628"/>
      </dsp:txXfrm>
    </dsp:sp>
    <dsp:sp modelId="{6BA1D2AC-D815-4FEB-B6AC-20ED6FCA9005}">
      <dsp:nvSpPr>
        <dsp:cNvPr id="0" name=""/>
        <dsp:cNvSpPr/>
      </dsp:nvSpPr>
      <dsp:spPr>
        <a:xfrm>
          <a:off x="3441610" y="0"/>
          <a:ext cx="1910813" cy="340628"/>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solidFill>
            </a:rPr>
            <a:t>DESIGN</a:t>
          </a:r>
        </a:p>
      </dsp:txBody>
      <dsp:txXfrm>
        <a:off x="3611924" y="0"/>
        <a:ext cx="1570185" cy="340628"/>
      </dsp:txXfrm>
    </dsp:sp>
    <dsp:sp modelId="{28FE9048-0747-47AA-9A98-72693D184CFF}">
      <dsp:nvSpPr>
        <dsp:cNvPr id="0" name=""/>
        <dsp:cNvSpPr/>
      </dsp:nvSpPr>
      <dsp:spPr>
        <a:xfrm>
          <a:off x="5161342" y="0"/>
          <a:ext cx="1910813" cy="340628"/>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solidFill>
            </a:rPr>
            <a:t>IMPLEMENTATION</a:t>
          </a:r>
        </a:p>
      </dsp:txBody>
      <dsp:txXfrm>
        <a:off x="5331656" y="0"/>
        <a:ext cx="1570185" cy="340628"/>
      </dsp:txXfrm>
    </dsp:sp>
    <dsp:sp modelId="{0C3E6448-5267-4E1A-B96F-C619D80AD2F1}">
      <dsp:nvSpPr>
        <dsp:cNvPr id="0" name=""/>
        <dsp:cNvSpPr/>
      </dsp:nvSpPr>
      <dsp:spPr>
        <a:xfrm>
          <a:off x="6881074" y="0"/>
          <a:ext cx="1910813" cy="340628"/>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solidFill>
            </a:rPr>
            <a:t>MAINTENANCE</a:t>
          </a:r>
        </a:p>
      </dsp:txBody>
      <dsp:txXfrm>
        <a:off x="7051388" y="0"/>
        <a:ext cx="1570185" cy="3406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77B62F-BF21-40CE-834F-96CEE6BF77B7}">
      <dsp:nvSpPr>
        <dsp:cNvPr id="0" name=""/>
        <dsp:cNvSpPr/>
      </dsp:nvSpPr>
      <dsp:spPr>
        <a:xfrm>
          <a:off x="2146" y="0"/>
          <a:ext cx="1910813" cy="340628"/>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lumMod val="65000"/>
                </a:schemeClr>
              </a:solidFill>
            </a:rPr>
            <a:t>PLANNING</a:t>
          </a:r>
        </a:p>
      </dsp:txBody>
      <dsp:txXfrm>
        <a:off x="172460" y="0"/>
        <a:ext cx="1570185" cy="340628"/>
      </dsp:txXfrm>
    </dsp:sp>
    <dsp:sp modelId="{2249F46A-4AC2-44D6-B983-37655CCBD876}">
      <dsp:nvSpPr>
        <dsp:cNvPr id="0" name=""/>
        <dsp:cNvSpPr/>
      </dsp:nvSpPr>
      <dsp:spPr>
        <a:xfrm>
          <a:off x="1721878" y="0"/>
          <a:ext cx="1910813" cy="340628"/>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lumMod val="65000"/>
                </a:schemeClr>
              </a:solidFill>
            </a:rPr>
            <a:t>ANALYSIS</a:t>
          </a:r>
        </a:p>
      </dsp:txBody>
      <dsp:txXfrm>
        <a:off x="1892192" y="0"/>
        <a:ext cx="1570185" cy="340628"/>
      </dsp:txXfrm>
    </dsp:sp>
    <dsp:sp modelId="{6BA1D2AC-D815-4FEB-B6AC-20ED6FCA9005}">
      <dsp:nvSpPr>
        <dsp:cNvPr id="0" name=""/>
        <dsp:cNvSpPr/>
      </dsp:nvSpPr>
      <dsp:spPr>
        <a:xfrm>
          <a:off x="3441610" y="0"/>
          <a:ext cx="1910813" cy="340628"/>
        </a:xfrm>
        <a:prstGeom prst="chevron">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solidFill>
            </a:rPr>
            <a:t>DESIGN</a:t>
          </a:r>
        </a:p>
      </dsp:txBody>
      <dsp:txXfrm>
        <a:off x="3611924" y="0"/>
        <a:ext cx="1570185" cy="340628"/>
      </dsp:txXfrm>
    </dsp:sp>
    <dsp:sp modelId="{28FE9048-0747-47AA-9A98-72693D184CFF}">
      <dsp:nvSpPr>
        <dsp:cNvPr id="0" name=""/>
        <dsp:cNvSpPr/>
      </dsp:nvSpPr>
      <dsp:spPr>
        <a:xfrm>
          <a:off x="5161342" y="0"/>
          <a:ext cx="1910813" cy="340628"/>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lumMod val="65000"/>
                </a:schemeClr>
              </a:solidFill>
            </a:rPr>
            <a:t>IMPLEMENTATION</a:t>
          </a:r>
        </a:p>
      </dsp:txBody>
      <dsp:txXfrm>
        <a:off x="5331656" y="0"/>
        <a:ext cx="1570185" cy="340628"/>
      </dsp:txXfrm>
    </dsp:sp>
    <dsp:sp modelId="{0C3E6448-5267-4E1A-B96F-C619D80AD2F1}">
      <dsp:nvSpPr>
        <dsp:cNvPr id="0" name=""/>
        <dsp:cNvSpPr/>
      </dsp:nvSpPr>
      <dsp:spPr>
        <a:xfrm>
          <a:off x="6881074" y="0"/>
          <a:ext cx="1910813" cy="340628"/>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lumMod val="65000"/>
                </a:schemeClr>
              </a:solidFill>
            </a:rPr>
            <a:t>MAINTENANCE</a:t>
          </a:r>
        </a:p>
      </dsp:txBody>
      <dsp:txXfrm>
        <a:off x="7051388" y="0"/>
        <a:ext cx="1570185" cy="3406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77B62F-BF21-40CE-834F-96CEE6BF77B7}">
      <dsp:nvSpPr>
        <dsp:cNvPr id="0" name=""/>
        <dsp:cNvSpPr/>
      </dsp:nvSpPr>
      <dsp:spPr>
        <a:xfrm>
          <a:off x="2146" y="0"/>
          <a:ext cx="1910813" cy="340628"/>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lumMod val="65000"/>
                </a:schemeClr>
              </a:solidFill>
            </a:rPr>
            <a:t>PLANNING</a:t>
          </a:r>
        </a:p>
      </dsp:txBody>
      <dsp:txXfrm>
        <a:off x="172460" y="0"/>
        <a:ext cx="1570185" cy="340628"/>
      </dsp:txXfrm>
    </dsp:sp>
    <dsp:sp modelId="{2249F46A-4AC2-44D6-B983-37655CCBD876}">
      <dsp:nvSpPr>
        <dsp:cNvPr id="0" name=""/>
        <dsp:cNvSpPr/>
      </dsp:nvSpPr>
      <dsp:spPr>
        <a:xfrm>
          <a:off x="1721878" y="0"/>
          <a:ext cx="1910813" cy="340628"/>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lumMod val="65000"/>
                </a:schemeClr>
              </a:solidFill>
            </a:rPr>
            <a:t>ANALYSIS</a:t>
          </a:r>
        </a:p>
      </dsp:txBody>
      <dsp:txXfrm>
        <a:off x="1892192" y="0"/>
        <a:ext cx="1570185" cy="340628"/>
      </dsp:txXfrm>
    </dsp:sp>
    <dsp:sp modelId="{6BA1D2AC-D815-4FEB-B6AC-20ED6FCA9005}">
      <dsp:nvSpPr>
        <dsp:cNvPr id="0" name=""/>
        <dsp:cNvSpPr/>
      </dsp:nvSpPr>
      <dsp:spPr>
        <a:xfrm>
          <a:off x="3441610" y="0"/>
          <a:ext cx="1910813" cy="340628"/>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lumMod val="65000"/>
                </a:schemeClr>
              </a:solidFill>
            </a:rPr>
            <a:t>DESIGN</a:t>
          </a:r>
        </a:p>
      </dsp:txBody>
      <dsp:txXfrm>
        <a:off x="3611924" y="0"/>
        <a:ext cx="1570185" cy="340628"/>
      </dsp:txXfrm>
    </dsp:sp>
    <dsp:sp modelId="{28FE9048-0747-47AA-9A98-72693D184CFF}">
      <dsp:nvSpPr>
        <dsp:cNvPr id="0" name=""/>
        <dsp:cNvSpPr/>
      </dsp:nvSpPr>
      <dsp:spPr>
        <a:xfrm>
          <a:off x="5161342" y="0"/>
          <a:ext cx="1910813" cy="340628"/>
        </a:xfrm>
        <a:prstGeom prst="chevron">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solidFill>
            </a:rPr>
            <a:t>IMPLEMENTATION</a:t>
          </a:r>
        </a:p>
      </dsp:txBody>
      <dsp:txXfrm>
        <a:off x="5331656" y="0"/>
        <a:ext cx="1570185" cy="340628"/>
      </dsp:txXfrm>
    </dsp:sp>
    <dsp:sp modelId="{0C3E6448-5267-4E1A-B96F-C619D80AD2F1}">
      <dsp:nvSpPr>
        <dsp:cNvPr id="0" name=""/>
        <dsp:cNvSpPr/>
      </dsp:nvSpPr>
      <dsp:spPr>
        <a:xfrm>
          <a:off x="6881074" y="0"/>
          <a:ext cx="1910813" cy="340628"/>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lumMod val="65000"/>
                </a:schemeClr>
              </a:solidFill>
            </a:rPr>
            <a:t>MAINTENANCE</a:t>
          </a:r>
        </a:p>
      </dsp:txBody>
      <dsp:txXfrm>
        <a:off x="7051388" y="0"/>
        <a:ext cx="1570185" cy="3406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77B62F-BF21-40CE-834F-96CEE6BF77B7}">
      <dsp:nvSpPr>
        <dsp:cNvPr id="0" name=""/>
        <dsp:cNvSpPr/>
      </dsp:nvSpPr>
      <dsp:spPr>
        <a:xfrm>
          <a:off x="2146" y="0"/>
          <a:ext cx="1910813" cy="340628"/>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lumMod val="65000"/>
                </a:schemeClr>
              </a:solidFill>
            </a:rPr>
            <a:t>PLANNING</a:t>
          </a:r>
        </a:p>
      </dsp:txBody>
      <dsp:txXfrm>
        <a:off x="172460" y="0"/>
        <a:ext cx="1570185" cy="340628"/>
      </dsp:txXfrm>
    </dsp:sp>
    <dsp:sp modelId="{2249F46A-4AC2-44D6-B983-37655CCBD876}">
      <dsp:nvSpPr>
        <dsp:cNvPr id="0" name=""/>
        <dsp:cNvSpPr/>
      </dsp:nvSpPr>
      <dsp:spPr>
        <a:xfrm>
          <a:off x="1721878" y="0"/>
          <a:ext cx="1910813" cy="340628"/>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lumMod val="65000"/>
                </a:schemeClr>
              </a:solidFill>
            </a:rPr>
            <a:t>ANALYSIS</a:t>
          </a:r>
        </a:p>
      </dsp:txBody>
      <dsp:txXfrm>
        <a:off x="1892192" y="0"/>
        <a:ext cx="1570185" cy="340628"/>
      </dsp:txXfrm>
    </dsp:sp>
    <dsp:sp modelId="{6BA1D2AC-D815-4FEB-B6AC-20ED6FCA9005}">
      <dsp:nvSpPr>
        <dsp:cNvPr id="0" name=""/>
        <dsp:cNvSpPr/>
      </dsp:nvSpPr>
      <dsp:spPr>
        <a:xfrm>
          <a:off x="3441610" y="0"/>
          <a:ext cx="1910813" cy="340628"/>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lumMod val="65000"/>
                </a:schemeClr>
              </a:solidFill>
            </a:rPr>
            <a:t>DESIGN</a:t>
          </a:r>
        </a:p>
      </dsp:txBody>
      <dsp:txXfrm>
        <a:off x="3611924" y="0"/>
        <a:ext cx="1570185" cy="340628"/>
      </dsp:txXfrm>
    </dsp:sp>
    <dsp:sp modelId="{28FE9048-0747-47AA-9A98-72693D184CFF}">
      <dsp:nvSpPr>
        <dsp:cNvPr id="0" name=""/>
        <dsp:cNvSpPr/>
      </dsp:nvSpPr>
      <dsp:spPr>
        <a:xfrm>
          <a:off x="5161342" y="0"/>
          <a:ext cx="1910813" cy="340628"/>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lumMod val="65000"/>
                </a:schemeClr>
              </a:solidFill>
            </a:rPr>
            <a:t>IMPLEMENTATION</a:t>
          </a:r>
        </a:p>
      </dsp:txBody>
      <dsp:txXfrm>
        <a:off x="5331656" y="0"/>
        <a:ext cx="1570185" cy="340628"/>
      </dsp:txXfrm>
    </dsp:sp>
    <dsp:sp modelId="{0C3E6448-5267-4E1A-B96F-C619D80AD2F1}">
      <dsp:nvSpPr>
        <dsp:cNvPr id="0" name=""/>
        <dsp:cNvSpPr/>
      </dsp:nvSpPr>
      <dsp:spPr>
        <a:xfrm>
          <a:off x="6881074" y="0"/>
          <a:ext cx="1910813" cy="340628"/>
        </a:xfrm>
        <a:prstGeom prst="chevron">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solidFill>
            </a:rPr>
            <a:t>MAINTENANCE</a:t>
          </a:r>
        </a:p>
      </dsp:txBody>
      <dsp:txXfrm>
        <a:off x="7051388" y="0"/>
        <a:ext cx="1570185" cy="34062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5226F-B1DD-4AAA-8D34-FBF20A86F245}">
      <dsp:nvSpPr>
        <dsp:cNvPr id="0" name=""/>
        <dsp:cNvSpPr/>
      </dsp:nvSpPr>
      <dsp:spPr>
        <a:xfrm>
          <a:off x="3566632" y="655577"/>
          <a:ext cx="2144184" cy="1249426"/>
        </a:xfrm>
        <a:prstGeom prst="roundRect">
          <a:avLst>
            <a:gd name="adj" fmla="val 10000"/>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Represent some aspect of the system</a:t>
          </a:r>
        </a:p>
      </dsp:txBody>
      <dsp:txXfrm>
        <a:off x="3603226" y="692171"/>
        <a:ext cx="2070996" cy="1176238"/>
      </dsp:txXfrm>
    </dsp:sp>
    <dsp:sp modelId="{9968926B-FF13-4F32-AA03-665832E42E4B}">
      <dsp:nvSpPr>
        <dsp:cNvPr id="0" name=""/>
        <dsp:cNvSpPr/>
      </dsp:nvSpPr>
      <dsp:spPr>
        <a:xfrm rot="3793379">
          <a:off x="4928205" y="2617453"/>
          <a:ext cx="1007513" cy="469492"/>
        </a:xfrm>
        <a:prstGeom prst="lef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069053" y="2711351"/>
        <a:ext cx="725817" cy="281696"/>
      </dsp:txXfrm>
    </dsp:sp>
    <dsp:sp modelId="{22C471B9-21C2-4AD3-859F-79A7EAE31633}">
      <dsp:nvSpPr>
        <dsp:cNvPr id="0" name=""/>
        <dsp:cNvSpPr/>
      </dsp:nvSpPr>
      <dsp:spPr>
        <a:xfrm>
          <a:off x="5253244" y="3799395"/>
          <a:ext cx="1990325" cy="134140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Software applications to create project components</a:t>
          </a:r>
        </a:p>
      </dsp:txBody>
      <dsp:txXfrm>
        <a:off x="5292532" y="3838683"/>
        <a:ext cx="1911749" cy="1262830"/>
      </dsp:txXfrm>
    </dsp:sp>
    <dsp:sp modelId="{19D27C35-37A5-40C6-A8E0-8104B6DE00FD}">
      <dsp:nvSpPr>
        <dsp:cNvPr id="0" name=""/>
        <dsp:cNvSpPr/>
      </dsp:nvSpPr>
      <dsp:spPr>
        <a:xfrm rot="10834648">
          <a:off x="4119823" y="4218975"/>
          <a:ext cx="1007513" cy="469492"/>
        </a:xfrm>
        <a:prstGeom prst="lef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10800000">
        <a:off x="4260671" y="4312873"/>
        <a:ext cx="725817" cy="281696"/>
      </dsp:txXfrm>
    </dsp:sp>
    <dsp:sp modelId="{3F37B13A-B3F5-4375-AC8E-EF3DA01A20C9}">
      <dsp:nvSpPr>
        <dsp:cNvPr id="0" name=""/>
        <dsp:cNvSpPr/>
      </dsp:nvSpPr>
      <dsp:spPr>
        <a:xfrm>
          <a:off x="1981511" y="3766530"/>
          <a:ext cx="2012404" cy="1341406"/>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Guidelines to help an analyst complete a task</a:t>
          </a:r>
        </a:p>
      </dsp:txBody>
      <dsp:txXfrm>
        <a:off x="2020799" y="3805818"/>
        <a:ext cx="1933828" cy="1262830"/>
      </dsp:txXfrm>
    </dsp:sp>
    <dsp:sp modelId="{35C2C3FC-B277-4CC8-96EB-3873BE3D64CA}">
      <dsp:nvSpPr>
        <dsp:cNvPr id="0" name=""/>
        <dsp:cNvSpPr/>
      </dsp:nvSpPr>
      <dsp:spPr>
        <a:xfrm rot="17856514">
          <a:off x="3321488" y="2601021"/>
          <a:ext cx="1007513" cy="469492"/>
        </a:xfrm>
        <a:prstGeom prst="lef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3462336" y="2694919"/>
        <a:ext cx="725817" cy="28169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145D9430-4619-42E1-8B95-DB1ADAED9506}"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1795480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45EC89B7-D3F1-4B30-BBAB-A61797FC2428}"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36546516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2659829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Tree>
    <p:extLst>
      <p:ext uri="{BB962C8B-B14F-4D97-AF65-F5344CB8AC3E}">
        <p14:creationId xmlns:p14="http://schemas.microsoft.com/office/powerpoint/2010/main" val="3697113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18842656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sz="2400"/>
          </a:p>
        </p:txBody>
      </p:sp>
      <p:pic>
        <p:nvPicPr>
          <p:cNvPr id="5" name="Picture 10" descr="APU Logo_Final_Vertical_V1_HR1 copy.png"/>
          <p:cNvPicPr>
            <a:picLocks noChangeAspect="1"/>
          </p:cNvPicPr>
          <p:nvPr/>
        </p:nvPicPr>
        <p:blipFill>
          <a:blip r:embed="rId2" cstate="print"/>
          <a:srcRect/>
          <a:stretch>
            <a:fillRect/>
          </a:stretch>
        </p:blipFill>
        <p:spPr bwMode="auto">
          <a:xfrm>
            <a:off x="-115888" y="2514600"/>
            <a:ext cx="2530476" cy="2389188"/>
          </a:xfrm>
          <a:prstGeom prst="rect">
            <a:avLst/>
          </a:prstGeom>
          <a:noFill/>
          <a:ln w="9525">
            <a:noFill/>
            <a:miter lim="800000"/>
            <a:headEnd/>
            <a:tailEnd/>
          </a:ln>
        </p:spPr>
      </p:pic>
      <p:sp>
        <p:nvSpPr>
          <p:cNvPr id="87042" name="Rectangle 2"/>
          <p:cNvSpPr>
            <a:spLocks noGrp="1" noChangeArrowheads="1"/>
          </p:cNvSpPr>
          <p:nvPr>
            <p:ph type="ctrTitle"/>
          </p:nvPr>
        </p:nvSpPr>
        <p:spPr>
          <a:xfrm>
            <a:off x="2389188" y="1952625"/>
            <a:ext cx="6754812" cy="1470025"/>
          </a:xfrm>
        </p:spPr>
        <p:txBody>
          <a:bodyPr/>
          <a:lstStyle>
            <a:lvl1pPr>
              <a:defRPr sz="3600"/>
            </a:lvl1pPr>
          </a:lstStyle>
          <a:p>
            <a:r>
              <a:rPr lang="en-US" dirty="0"/>
              <a:t>Click to edit Master title style</a:t>
            </a:r>
            <a:endParaRPr lang="en-GB" dirty="0"/>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sz="3200" b="1"/>
            </a:lvl1pPr>
          </a:lstStyle>
          <a:p>
            <a:r>
              <a:rPr lang="en-US" dirty="0"/>
              <a:t>Click to edit Master subtitle style</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7363" y="1697038"/>
            <a:ext cx="4038600" cy="4525962"/>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78363" y="1697038"/>
            <a:ext cx="4038600" cy="4525962"/>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Candara" pitchFamily="34" charset="0"/>
            </a:endParaRPr>
          </a:p>
        </p:txBody>
      </p:sp>
      <p:pic>
        <p:nvPicPr>
          <p:cNvPr id="1026" name="Picture 17" descr="ucti_globe1_transparent_small"/>
          <p:cNvPicPr>
            <a:picLocks noChangeAspect="1" noChangeArrowheads="1"/>
          </p:cNvPicPr>
          <p:nvPr/>
        </p:nvPicPr>
        <p:blipFill>
          <a:blip r:embed="rId7" cstate="print">
            <a:lum bright="80000" contrast="-90000"/>
          </a:blip>
          <a:srcRect/>
          <a:stretch>
            <a:fillRect/>
          </a:stretch>
        </p:blipFill>
        <p:spPr bwMode="auto">
          <a:xfrm>
            <a:off x="-1441450" y="2570163"/>
            <a:ext cx="7207250" cy="4098925"/>
          </a:xfrm>
          <a:prstGeom prst="rect">
            <a:avLst/>
          </a:prstGeom>
          <a:noFill/>
          <a:ln w="9525">
            <a:noFill/>
            <a:miter lim="800000"/>
            <a:headEnd/>
            <a:tailEnd/>
          </a:ln>
        </p:spPr>
      </p:pic>
      <p:sp>
        <p:nvSpPr>
          <p:cNvPr id="1028" name="Rectangle 4"/>
          <p:cNvSpPr>
            <a:spLocks noGrp="1" noChangeArrowheads="1"/>
          </p:cNvSpPr>
          <p:nvPr>
            <p:ph type="body" idx="1"/>
          </p:nvPr>
        </p:nvSpPr>
        <p:spPr bwMode="auto">
          <a:xfrm>
            <a:off x="487363" y="16970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6023" name="Rectangle 7"/>
          <p:cNvSpPr>
            <a:spLocks noChangeArrowheads="1"/>
          </p:cNvSpPr>
          <p:nvPr/>
        </p:nvSpPr>
        <p:spPr bwMode="auto">
          <a:xfrm>
            <a:off x="0" y="6627146"/>
            <a:ext cx="2711450" cy="260350"/>
          </a:xfrm>
          <a:prstGeom prst="rect">
            <a:avLst/>
          </a:prstGeom>
          <a:noFill/>
          <a:ln w="9525">
            <a:noFill/>
            <a:miter lim="800000"/>
            <a:headEnd/>
            <a:tailEnd/>
          </a:ln>
          <a:effectLst/>
        </p:spPr>
        <p:txBody>
          <a:bodyPr/>
          <a:lstStyle/>
          <a:p>
            <a:pPr>
              <a:defRPr/>
            </a:pPr>
            <a:r>
              <a:rPr lang="en-GB" sz="800" kern="1200" dirty="0">
                <a:solidFill>
                  <a:schemeClr val="tx1"/>
                </a:solidFill>
                <a:latin typeface="Candara" pitchFamily="34" charset="0"/>
                <a:ea typeface="+mn-ea"/>
                <a:cs typeface="+mn-cs"/>
              </a:rPr>
              <a:t>CT046-3-2 – SYSTEM DEVELOPMENT METHODS</a:t>
            </a:r>
            <a:endParaRPr lang="en-GB" sz="100" dirty="0">
              <a:latin typeface="Candara" pitchFamily="34" charset="0"/>
              <a:cs typeface="Calibri" pitchFamily="34" charset="0"/>
            </a:endParaRPr>
          </a:p>
        </p:txBody>
      </p:sp>
      <p:pic>
        <p:nvPicPr>
          <p:cNvPr id="1033" name="Picture 10" descr="APU Logo Final-medium.jpg"/>
          <p:cNvPicPr>
            <a:picLocks noChangeAspect="1"/>
          </p:cNvPicPr>
          <p:nvPr/>
        </p:nvPicPr>
        <p:blipFill>
          <a:blip r:embed="rId8" cstate="print"/>
          <a:srcRect/>
          <a:stretch>
            <a:fillRect/>
          </a:stretch>
        </p:blipFill>
        <p:spPr bwMode="auto">
          <a:xfrm>
            <a:off x="7629525" y="0"/>
            <a:ext cx="1514475" cy="1514475"/>
          </a:xfrm>
          <a:prstGeom prst="rect">
            <a:avLst/>
          </a:prstGeom>
          <a:noFill/>
          <a:ln w="9525">
            <a:noFill/>
            <a:miter lim="800000"/>
            <a:headEnd/>
            <a:tailEnd/>
          </a:ln>
        </p:spPr>
      </p:pic>
      <p:sp>
        <p:nvSpPr>
          <p:cNvPr id="10" name="Rectangle 7"/>
          <p:cNvSpPr>
            <a:spLocks noChangeArrowheads="1"/>
          </p:cNvSpPr>
          <p:nvPr userDrawn="1"/>
        </p:nvSpPr>
        <p:spPr bwMode="auto">
          <a:xfrm>
            <a:off x="8495071" y="6651522"/>
            <a:ext cx="648928" cy="206477"/>
          </a:xfrm>
          <a:prstGeom prst="rect">
            <a:avLst/>
          </a:prstGeom>
          <a:noFill/>
          <a:ln w="9525">
            <a:noFill/>
            <a:miter lim="800000"/>
            <a:headEnd/>
            <a:tailEnd/>
          </a:ln>
          <a:effectLst/>
        </p:spPr>
        <p:txBody>
          <a:bodyPr/>
          <a:lstStyle/>
          <a:p>
            <a:pPr>
              <a:defRPr/>
            </a:pPr>
            <a:r>
              <a:rPr lang="en-GB" sz="800" kern="1200" dirty="0">
                <a:solidFill>
                  <a:schemeClr val="tx1"/>
                </a:solidFill>
                <a:latin typeface="Candara" pitchFamily="34" charset="0"/>
                <a:ea typeface="+mn-ea"/>
                <a:cs typeface="+mn-cs"/>
              </a:rPr>
              <a:t>Slide </a:t>
            </a:r>
            <a:fld id="{24EBCBF7-7ADB-48D7-B08B-09D891D280AE}" type="slidenum">
              <a:rPr lang="en-GB" sz="800" kern="1200" smtClean="0">
                <a:solidFill>
                  <a:schemeClr val="tx1"/>
                </a:solidFill>
                <a:latin typeface="Candara" pitchFamily="34" charset="0"/>
                <a:ea typeface="+mn-ea"/>
                <a:cs typeface="+mn-cs"/>
              </a:rPr>
              <a:pPr>
                <a:defRPr/>
              </a:pPr>
              <a:t>‹#›</a:t>
            </a:fld>
            <a:endParaRPr lang="en-GB" sz="100" dirty="0">
              <a:latin typeface="Candara" pitchFamily="34" charset="0"/>
              <a:cs typeface="Calibri"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9" r:id="rId3"/>
    <p:sldLayoutId id="2147483701" r:id="rId4"/>
    <p:sldLayoutId id="2147483702" r:id="rId5"/>
  </p:sldLayoutIdLst>
  <p:hf hdr="0" ftr="0" dt="0"/>
  <p:txStyles>
    <p:titleStyle>
      <a:lvl1pPr algn="ctr" rtl="0" eaLnBrk="1" fontAlgn="base" hangingPunct="1">
        <a:spcBef>
          <a:spcPct val="0"/>
        </a:spcBef>
        <a:spcAft>
          <a:spcPct val="0"/>
        </a:spcAft>
        <a:defRPr sz="2800" b="1">
          <a:solidFill>
            <a:schemeClr val="tx2"/>
          </a:solidFill>
          <a:latin typeface="Candara" pitchFamily="34" charset="0"/>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Candara" pitchFamily="34"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Candara" pitchFamily="34" charset="0"/>
        </a:defRPr>
      </a:lvl2pPr>
      <a:lvl3pPr marL="1143000" indent="-228600" algn="l" rtl="0" eaLnBrk="1" fontAlgn="base" hangingPunct="1">
        <a:spcBef>
          <a:spcPct val="20000"/>
        </a:spcBef>
        <a:spcAft>
          <a:spcPct val="0"/>
        </a:spcAft>
        <a:buChar char="•"/>
        <a:defRPr sz="1800">
          <a:solidFill>
            <a:schemeClr val="tx1"/>
          </a:solidFill>
          <a:latin typeface="Candara" pitchFamily="34" charset="0"/>
        </a:defRPr>
      </a:lvl3pPr>
      <a:lvl4pPr marL="1600200" indent="-228600" algn="l" rtl="0" eaLnBrk="1" fontAlgn="base" hangingPunct="1">
        <a:spcBef>
          <a:spcPct val="20000"/>
        </a:spcBef>
        <a:spcAft>
          <a:spcPct val="0"/>
        </a:spcAft>
        <a:buChar char="–"/>
        <a:defRPr sz="1600">
          <a:solidFill>
            <a:schemeClr val="tx1"/>
          </a:solidFill>
          <a:latin typeface="Candara" pitchFamily="34" charset="0"/>
        </a:defRPr>
      </a:lvl4pPr>
      <a:lvl5pPr marL="2057400" indent="-228600" algn="l" rtl="0" eaLnBrk="1" fontAlgn="base" hangingPunct="1">
        <a:spcBef>
          <a:spcPct val="20000"/>
        </a:spcBef>
        <a:spcAft>
          <a:spcPct val="0"/>
        </a:spcAft>
        <a:buChar char="»"/>
        <a:defRPr sz="1400">
          <a:solidFill>
            <a:schemeClr val="tx1"/>
          </a:solidFill>
          <a:latin typeface="Candara"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a:t>System Development Methods</a:t>
            </a:r>
            <a:br>
              <a:rPr lang="en-US" sz="2800" dirty="0"/>
            </a:br>
            <a:r>
              <a:rPr lang="en-US" sz="2800" dirty="0"/>
              <a:t>CT046-3-2</a:t>
            </a:r>
          </a:p>
        </p:txBody>
      </p:sp>
      <p:sp>
        <p:nvSpPr>
          <p:cNvPr id="3" name="Subtitle 2"/>
          <p:cNvSpPr>
            <a:spLocks noGrp="1"/>
          </p:cNvSpPr>
          <p:nvPr>
            <p:ph type="subTitle" idx="1"/>
          </p:nvPr>
        </p:nvSpPr>
        <p:spPr/>
        <p:txBody>
          <a:bodyPr/>
          <a:lstStyle/>
          <a:p>
            <a:r>
              <a:rPr lang="en-US" dirty="0"/>
              <a:t>Information Systems </a:t>
            </a:r>
            <a:br>
              <a:rPr lang="en-US" dirty="0"/>
            </a:br>
            <a:r>
              <a:rPr lang="en-US" dirty="0"/>
              <a:t>Development Methods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Information Systems (IS) Components Cont.</a:t>
            </a:r>
          </a:p>
        </p:txBody>
      </p:sp>
      <p:sp>
        <p:nvSpPr>
          <p:cNvPr id="114691" name="Rectangle 3"/>
          <p:cNvSpPr>
            <a:spLocks noGrp="1" noChangeArrowheads="1"/>
          </p:cNvSpPr>
          <p:nvPr>
            <p:ph idx="1"/>
          </p:nvPr>
        </p:nvSpPr>
        <p:spPr>
          <a:xfrm>
            <a:off x="485775" y="1831949"/>
            <a:ext cx="8229600" cy="4525962"/>
          </a:xfrm>
        </p:spPr>
        <p:txBody>
          <a:bodyPr/>
          <a:lstStyle/>
          <a:p>
            <a:pPr>
              <a:buFont typeface="Wingdings" panose="05000000000000000000" pitchFamily="2" charset="2"/>
              <a:buChar char="q"/>
            </a:pPr>
            <a:r>
              <a:rPr lang="en-US" b="1" dirty="0"/>
              <a:t>Data</a:t>
            </a:r>
            <a:r>
              <a:rPr lang="en-US" dirty="0"/>
              <a:t> is the raw material that an information system transforms into useful information. </a:t>
            </a:r>
          </a:p>
          <a:p>
            <a:pPr lvl="1">
              <a:buFont typeface="Wingdings" panose="05000000000000000000" pitchFamily="2" charset="2"/>
              <a:buChar char="§"/>
            </a:pPr>
            <a:r>
              <a:rPr lang="en-US" sz="2400" dirty="0"/>
              <a:t>An information system can store data in various locations, called tables. By linking the tables, the system can extract specific information.</a:t>
            </a:r>
          </a:p>
          <a:p>
            <a:pPr>
              <a:buFont typeface="Wingdings" panose="05000000000000000000" pitchFamily="2" charset="2"/>
              <a:buChar char="q"/>
            </a:pPr>
            <a:r>
              <a:rPr lang="en-US" b="1" dirty="0"/>
              <a:t>Processes/Procedures </a:t>
            </a:r>
            <a:r>
              <a:rPr lang="en-US" dirty="0"/>
              <a:t>describe the tasks and business functions that users, managers, and IT staff members perform to achieve specific results. </a:t>
            </a:r>
          </a:p>
          <a:p>
            <a:pPr lvl="1">
              <a:buFont typeface="Wingdings" panose="05000000000000000000" pitchFamily="2" charset="2"/>
              <a:buChar char="§"/>
            </a:pPr>
            <a:r>
              <a:rPr lang="en-US" sz="2400" dirty="0"/>
              <a:t>Processes are the building blocks of an information system because they represent actual day-to-day business operations. </a:t>
            </a:r>
          </a:p>
        </p:txBody>
      </p:sp>
    </p:spTree>
    <p:extLst>
      <p:ext uri="{BB962C8B-B14F-4D97-AF65-F5344CB8AC3E}">
        <p14:creationId xmlns:p14="http://schemas.microsoft.com/office/powerpoint/2010/main" val="92973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96791" y="0"/>
            <a:ext cx="7042150" cy="960048"/>
          </a:xfrm>
        </p:spPr>
        <p:txBody>
          <a:bodyPr wrap="square" anchor="ctr">
            <a:normAutofit/>
          </a:bodyPr>
          <a:lstStyle/>
          <a:p>
            <a:r>
              <a:rPr lang="en-US" dirty="0"/>
              <a:t>Information System (IS) Components Cont.</a:t>
            </a:r>
          </a:p>
        </p:txBody>
      </p:sp>
      <p:pic>
        <p:nvPicPr>
          <p:cNvPr id="6" name="Content Placeholder 5" descr="Diagram&#10;&#10;Description automatically generated">
            <a:extLst>
              <a:ext uri="{FF2B5EF4-FFF2-40B4-BE49-F238E27FC236}">
                <a16:creationId xmlns:a16="http://schemas.microsoft.com/office/drawing/2014/main" id="{35AC6151-6B12-46D9-B736-DC414462BD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946" y="1143000"/>
            <a:ext cx="5794890" cy="5022238"/>
          </a:xfrm>
        </p:spPr>
      </p:pic>
      <p:sp>
        <p:nvSpPr>
          <p:cNvPr id="2" name="Rectangle 1">
            <a:extLst>
              <a:ext uri="{FF2B5EF4-FFF2-40B4-BE49-F238E27FC236}">
                <a16:creationId xmlns:a16="http://schemas.microsoft.com/office/drawing/2014/main" id="{D7E3820C-0C6C-4C54-A2A4-57F7EFFDB296}"/>
              </a:ext>
            </a:extLst>
          </p:cNvPr>
          <p:cNvSpPr/>
          <p:nvPr/>
        </p:nvSpPr>
        <p:spPr>
          <a:xfrm>
            <a:off x="5725111" y="5233719"/>
            <a:ext cx="2124661" cy="1323439"/>
          </a:xfrm>
          <a:prstGeom prst="rect">
            <a:avLst/>
          </a:prstGeom>
        </p:spPr>
        <p:txBody>
          <a:bodyPr wrap="square">
            <a:spAutoFit/>
          </a:bodyPr>
          <a:lstStyle/>
          <a:p>
            <a:r>
              <a:rPr lang="en-US" sz="1600" dirty="0"/>
              <a:t>The raw material that an information system transforms into useful information. </a:t>
            </a:r>
          </a:p>
        </p:txBody>
      </p:sp>
      <p:sp>
        <p:nvSpPr>
          <p:cNvPr id="3" name="Rectangle 2">
            <a:extLst>
              <a:ext uri="{FF2B5EF4-FFF2-40B4-BE49-F238E27FC236}">
                <a16:creationId xmlns:a16="http://schemas.microsoft.com/office/drawing/2014/main" id="{5A737ACC-DEBA-437F-A8D1-88DE8961F3A2}"/>
              </a:ext>
            </a:extLst>
          </p:cNvPr>
          <p:cNvSpPr/>
          <p:nvPr/>
        </p:nvSpPr>
        <p:spPr>
          <a:xfrm>
            <a:off x="7181307" y="2779696"/>
            <a:ext cx="1962693" cy="2062103"/>
          </a:xfrm>
          <a:prstGeom prst="rect">
            <a:avLst/>
          </a:prstGeom>
        </p:spPr>
        <p:txBody>
          <a:bodyPr wrap="square">
            <a:spAutoFit/>
          </a:bodyPr>
          <a:lstStyle/>
          <a:p>
            <a:r>
              <a:rPr lang="en-US" sz="1600" dirty="0"/>
              <a:t>Describes the tasks and business functions that users, managers, and IT staff members perform to achieve specific results. </a:t>
            </a:r>
          </a:p>
        </p:txBody>
      </p:sp>
      <p:sp>
        <p:nvSpPr>
          <p:cNvPr id="4" name="Rectangle 3">
            <a:extLst>
              <a:ext uri="{FF2B5EF4-FFF2-40B4-BE49-F238E27FC236}">
                <a16:creationId xmlns:a16="http://schemas.microsoft.com/office/drawing/2014/main" id="{CD57D104-5D2C-45AA-8B17-AC188FE1D797}"/>
              </a:ext>
            </a:extLst>
          </p:cNvPr>
          <p:cNvSpPr/>
          <p:nvPr/>
        </p:nvSpPr>
        <p:spPr>
          <a:xfrm>
            <a:off x="5578071" y="1064337"/>
            <a:ext cx="2160870" cy="1323439"/>
          </a:xfrm>
          <a:prstGeom prst="rect">
            <a:avLst/>
          </a:prstGeom>
        </p:spPr>
        <p:txBody>
          <a:bodyPr wrap="square">
            <a:spAutoFit/>
          </a:bodyPr>
          <a:lstStyle/>
          <a:p>
            <a:r>
              <a:rPr lang="en-US" sz="1600" dirty="0"/>
              <a:t>People who will interact and use the system includes technical and non-technical people.</a:t>
            </a:r>
          </a:p>
        </p:txBody>
      </p:sp>
      <p:sp>
        <p:nvSpPr>
          <p:cNvPr id="5" name="Rectangle 4">
            <a:extLst>
              <a:ext uri="{FF2B5EF4-FFF2-40B4-BE49-F238E27FC236}">
                <a16:creationId xmlns:a16="http://schemas.microsoft.com/office/drawing/2014/main" id="{5CD2C8A1-D19F-4F65-B712-57EA75B84EB5}"/>
              </a:ext>
            </a:extLst>
          </p:cNvPr>
          <p:cNvSpPr/>
          <p:nvPr/>
        </p:nvSpPr>
        <p:spPr>
          <a:xfrm>
            <a:off x="622475" y="2241087"/>
            <a:ext cx="1850942" cy="1077218"/>
          </a:xfrm>
          <a:prstGeom prst="rect">
            <a:avLst/>
          </a:prstGeom>
        </p:spPr>
        <p:txBody>
          <a:bodyPr wrap="square">
            <a:spAutoFit/>
          </a:bodyPr>
          <a:lstStyle/>
          <a:p>
            <a:r>
              <a:rPr lang="en-US" sz="1600" dirty="0"/>
              <a:t>All physical components of the information system. </a:t>
            </a:r>
          </a:p>
        </p:txBody>
      </p:sp>
      <p:sp>
        <p:nvSpPr>
          <p:cNvPr id="7" name="Rectangle 6">
            <a:extLst>
              <a:ext uri="{FF2B5EF4-FFF2-40B4-BE49-F238E27FC236}">
                <a16:creationId xmlns:a16="http://schemas.microsoft.com/office/drawing/2014/main" id="{F05730B2-08FA-4108-862D-CECA7A54270C}"/>
              </a:ext>
            </a:extLst>
          </p:cNvPr>
          <p:cNvSpPr/>
          <p:nvPr/>
        </p:nvSpPr>
        <p:spPr>
          <a:xfrm>
            <a:off x="760156" y="4532308"/>
            <a:ext cx="1850942" cy="1815882"/>
          </a:xfrm>
          <a:prstGeom prst="rect">
            <a:avLst/>
          </a:prstGeom>
        </p:spPr>
        <p:txBody>
          <a:bodyPr wrap="square">
            <a:spAutoFit/>
          </a:bodyPr>
          <a:lstStyle/>
          <a:p>
            <a:r>
              <a:rPr lang="en-US" sz="1600" dirty="0"/>
              <a:t>Programs that control the hardware and produce the desired information or results.</a:t>
            </a:r>
          </a:p>
        </p:txBody>
      </p:sp>
    </p:spTree>
    <p:extLst>
      <p:ext uri="{BB962C8B-B14F-4D97-AF65-F5344CB8AC3E}">
        <p14:creationId xmlns:p14="http://schemas.microsoft.com/office/powerpoint/2010/main" val="2268457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The Importance of Information Systems</a:t>
            </a:r>
          </a:p>
        </p:txBody>
      </p:sp>
      <p:sp>
        <p:nvSpPr>
          <p:cNvPr id="114691" name="Rectangle 3"/>
          <p:cNvSpPr>
            <a:spLocks noGrp="1" noChangeArrowheads="1"/>
          </p:cNvSpPr>
          <p:nvPr>
            <p:ph idx="1"/>
          </p:nvPr>
        </p:nvSpPr>
        <p:spPr>
          <a:xfrm>
            <a:off x="485775" y="1831949"/>
            <a:ext cx="8229600" cy="4525962"/>
          </a:xfrm>
        </p:spPr>
        <p:txBody>
          <a:bodyPr/>
          <a:lstStyle/>
          <a:p>
            <a:pPr>
              <a:buFont typeface="Wingdings" panose="05000000000000000000" pitchFamily="2" charset="2"/>
              <a:buChar char="q"/>
            </a:pPr>
            <a:r>
              <a:rPr lang="en-US" dirty="0"/>
              <a:t>Reasons why information systems are important for businesses:</a:t>
            </a:r>
          </a:p>
          <a:p>
            <a:pPr marL="717550" indent="-266700">
              <a:buFont typeface="Wingdings" panose="05000000000000000000" pitchFamily="2" charset="2"/>
              <a:buChar char="§"/>
            </a:pPr>
            <a:r>
              <a:rPr lang="en-US" sz="2200" dirty="0"/>
              <a:t>To make the information accurate, that can be quickly accessed on demand. </a:t>
            </a:r>
          </a:p>
          <a:p>
            <a:pPr marL="717550" indent="-266700">
              <a:buFont typeface="Wingdings" panose="05000000000000000000" pitchFamily="2" charset="2"/>
              <a:buChar char="§"/>
            </a:pPr>
            <a:r>
              <a:rPr lang="en-US" sz="2200" dirty="0"/>
              <a:t>An effective information system can entitle an organization with better planning, decision-making and hence desired results.</a:t>
            </a:r>
          </a:p>
          <a:p>
            <a:pPr marL="717550" indent="-266700">
              <a:buFont typeface="Wingdings" panose="05000000000000000000" pitchFamily="2" charset="2"/>
              <a:buChar char="§"/>
            </a:pPr>
            <a:r>
              <a:rPr lang="en-US" sz="2200" dirty="0"/>
              <a:t>Constantly being developed to make business more competitive, impact productivity and profits</a:t>
            </a:r>
          </a:p>
          <a:p>
            <a:pPr>
              <a:buFont typeface="Wingdings" panose="05000000000000000000" pitchFamily="2" charset="2"/>
              <a:buChar char="q"/>
            </a:pPr>
            <a:r>
              <a:rPr lang="en-US" dirty="0"/>
              <a:t>Keys to successful information systems development:</a:t>
            </a:r>
          </a:p>
          <a:p>
            <a:pPr lvl="1">
              <a:buFont typeface="Wingdings" panose="05000000000000000000" pitchFamily="2" charset="2"/>
              <a:buChar char="§"/>
            </a:pPr>
            <a:r>
              <a:rPr lang="en-US" sz="2200" dirty="0"/>
              <a:t>Thorough systems analysis and design</a:t>
            </a:r>
          </a:p>
          <a:p>
            <a:pPr lvl="1">
              <a:buFont typeface="Wingdings" panose="05000000000000000000" pitchFamily="2" charset="2"/>
              <a:buChar char="§"/>
            </a:pPr>
            <a:r>
              <a:rPr lang="en-US" sz="2200" dirty="0"/>
              <a:t>Understanding what business requires</a:t>
            </a:r>
          </a:p>
        </p:txBody>
      </p:sp>
    </p:spTree>
    <p:extLst>
      <p:ext uri="{BB962C8B-B14F-4D97-AF65-F5344CB8AC3E}">
        <p14:creationId xmlns:p14="http://schemas.microsoft.com/office/powerpoint/2010/main" val="3387320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55E2-8037-48BA-8EF9-8460592593BC}"/>
              </a:ext>
            </a:extLst>
          </p:cNvPr>
          <p:cNvSpPr>
            <a:spLocks noGrp="1"/>
          </p:cNvSpPr>
          <p:nvPr>
            <p:ph type="title"/>
          </p:nvPr>
        </p:nvSpPr>
        <p:spPr>
          <a:xfrm>
            <a:off x="1050925" y="2632827"/>
            <a:ext cx="7042150" cy="1143000"/>
          </a:xfrm>
        </p:spPr>
        <p:txBody>
          <a:bodyPr/>
          <a:lstStyle/>
          <a:p>
            <a:r>
              <a:rPr lang="en-US" sz="3200" dirty="0"/>
              <a:t>System Development Lifecycle (SDLC)</a:t>
            </a:r>
          </a:p>
        </p:txBody>
      </p:sp>
    </p:spTree>
    <p:extLst>
      <p:ext uri="{BB962C8B-B14F-4D97-AF65-F5344CB8AC3E}">
        <p14:creationId xmlns:p14="http://schemas.microsoft.com/office/powerpoint/2010/main" val="1886341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Systems Development Life Cycle (SDLC)</a:t>
            </a:r>
          </a:p>
        </p:txBody>
      </p:sp>
      <p:sp>
        <p:nvSpPr>
          <p:cNvPr id="114691" name="Rectangle 3"/>
          <p:cNvSpPr>
            <a:spLocks noGrp="1" noChangeArrowheads="1"/>
          </p:cNvSpPr>
          <p:nvPr>
            <p:ph idx="1"/>
          </p:nvPr>
        </p:nvSpPr>
        <p:spPr/>
        <p:txBody>
          <a:bodyPr/>
          <a:lstStyle/>
          <a:p>
            <a:pPr marL="0" indent="0">
              <a:buNone/>
            </a:pPr>
            <a:r>
              <a:rPr lang="en-US" dirty="0"/>
              <a:t>Definitions:</a:t>
            </a:r>
          </a:p>
          <a:p>
            <a:pPr>
              <a:buFont typeface="Wingdings" panose="05000000000000000000" pitchFamily="2" charset="2"/>
              <a:buChar char="q"/>
            </a:pPr>
            <a:r>
              <a:rPr lang="en-GB" b="1" dirty="0"/>
              <a:t>System development lifecycle (SDLC) </a:t>
            </a:r>
            <a:r>
              <a:rPr lang="en-GB" dirty="0"/>
              <a:t>is the entire process consisting of all activities required to build, launch, and maintain an information system </a:t>
            </a:r>
            <a:r>
              <a:rPr lang="en-US" dirty="0"/>
              <a:t>(</a:t>
            </a:r>
            <a:r>
              <a:rPr lang="en-US" dirty="0" err="1"/>
              <a:t>Satzinger</a:t>
            </a:r>
            <a:r>
              <a:rPr lang="en-US" dirty="0"/>
              <a:t>, et al., 2015). </a:t>
            </a:r>
          </a:p>
          <a:p>
            <a:pPr>
              <a:buFont typeface="Wingdings" panose="05000000000000000000" pitchFamily="2" charset="2"/>
              <a:buChar char="q"/>
            </a:pPr>
            <a:r>
              <a:rPr lang="en-US" b="1" dirty="0"/>
              <a:t>SDLC</a:t>
            </a:r>
            <a:r>
              <a:rPr lang="en-US" dirty="0"/>
              <a:t> is a series of phases to plan, analyze, design, implement, and support an information system </a:t>
            </a:r>
            <a:r>
              <a:rPr lang="en-MY" dirty="0"/>
              <a:t>(</a:t>
            </a:r>
            <a:r>
              <a:rPr lang="en-US" dirty="0"/>
              <a:t>Shelly and Rosenblatt, 2012). </a:t>
            </a:r>
          </a:p>
          <a:p>
            <a:pPr>
              <a:buFont typeface="Wingdings" panose="05000000000000000000" pitchFamily="2" charset="2"/>
              <a:buChar char="q"/>
            </a:pPr>
            <a:r>
              <a:rPr lang="en-US" dirty="0"/>
              <a:t>A simplified definition – </a:t>
            </a:r>
            <a:r>
              <a:rPr lang="en-US" b="1" dirty="0"/>
              <a:t>SDLC</a:t>
            </a:r>
            <a:r>
              <a:rPr lang="en-US" dirty="0"/>
              <a:t> is a GENERAL RECEPIE to ‘cook-up’ an Information System.</a:t>
            </a:r>
          </a:p>
          <a:p>
            <a:pPr>
              <a:buFont typeface="Wingdings" panose="05000000000000000000" pitchFamily="2" charset="2"/>
              <a:buChar char="q"/>
            </a:pPr>
            <a:endParaRPr lang="en-MY" dirty="0"/>
          </a:p>
          <a:p>
            <a:pPr>
              <a:buFont typeface="Wingdings" panose="05000000000000000000" pitchFamily="2" charset="2"/>
              <a:buChar char="q"/>
            </a:pPr>
            <a:endParaRPr lang="en-US" dirty="0"/>
          </a:p>
          <a:p>
            <a:pPr marL="0" indent="0">
              <a:buNone/>
            </a:pPr>
            <a:endParaRPr lang="en-US" sz="2400" i="1" dirty="0">
              <a:highlight>
                <a:srgbClr val="FFFF00"/>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Facts about SDLC</a:t>
            </a:r>
            <a:endParaRPr lang="en-US" dirty="0"/>
          </a:p>
        </p:txBody>
      </p:sp>
      <p:sp>
        <p:nvSpPr>
          <p:cNvPr id="3" name="Content Placeholder 2"/>
          <p:cNvSpPr>
            <a:spLocks noGrp="1"/>
          </p:cNvSpPr>
          <p:nvPr>
            <p:ph idx="1"/>
          </p:nvPr>
        </p:nvSpPr>
        <p:spPr>
          <a:xfrm>
            <a:off x="485775" y="1701649"/>
            <a:ext cx="8326853" cy="5022389"/>
          </a:xfrm>
        </p:spPr>
        <p:txBody>
          <a:bodyPr/>
          <a:lstStyle/>
          <a:p>
            <a:pPr>
              <a:buFont typeface="Wingdings" panose="05000000000000000000" pitchFamily="2" charset="2"/>
              <a:buChar char="q"/>
            </a:pPr>
            <a:r>
              <a:rPr lang="en-US" sz="2200" dirty="0"/>
              <a:t>SDLC acts as the basis for System Development Methodologies (SDM)</a:t>
            </a:r>
          </a:p>
          <a:p>
            <a:pPr marL="742950" lvl="2" indent="-342900">
              <a:buFont typeface="Wingdings" panose="05000000000000000000" pitchFamily="2" charset="2"/>
              <a:buChar char="§"/>
            </a:pPr>
            <a:r>
              <a:rPr lang="en-US" sz="2200" dirty="0"/>
              <a:t>SDLC is not IS Development Methodology</a:t>
            </a:r>
          </a:p>
          <a:p>
            <a:pPr marL="342900" lvl="1" indent="-342900">
              <a:buFont typeface="Wingdings" panose="05000000000000000000" pitchFamily="2" charset="2"/>
              <a:buChar char="q"/>
            </a:pPr>
            <a:r>
              <a:rPr lang="en-US" sz="2200" dirty="0"/>
              <a:t>SDLC can be generally used to manage any IT-based projects.</a:t>
            </a:r>
          </a:p>
          <a:p>
            <a:pPr>
              <a:buFont typeface="Wingdings" panose="05000000000000000000" pitchFamily="2" charset="2"/>
              <a:buChar char="q"/>
            </a:pPr>
            <a:r>
              <a:rPr lang="en-US" sz="2200" dirty="0"/>
              <a:t>SDLC has techniques to guide a developer and provides the overall framework for managing systems development process.</a:t>
            </a:r>
          </a:p>
          <a:p>
            <a:pPr lvl="1">
              <a:buFont typeface="Wingdings" panose="05000000000000000000" pitchFamily="2" charset="2"/>
              <a:buChar char="§"/>
            </a:pPr>
            <a:r>
              <a:rPr lang="en-GB" dirty="0"/>
              <a:t>Identify the problem or need and obtain approval</a:t>
            </a:r>
          </a:p>
          <a:p>
            <a:pPr lvl="1">
              <a:lnSpc>
                <a:spcPct val="90000"/>
              </a:lnSpc>
              <a:buFont typeface="Wingdings" panose="05000000000000000000" pitchFamily="2" charset="2"/>
              <a:buChar char="§"/>
            </a:pPr>
            <a:r>
              <a:rPr lang="en-GB" dirty="0"/>
              <a:t>Plan and monitor the project</a:t>
            </a:r>
          </a:p>
          <a:p>
            <a:pPr lvl="1">
              <a:lnSpc>
                <a:spcPct val="90000"/>
              </a:lnSpc>
              <a:buFont typeface="Wingdings" panose="05000000000000000000" pitchFamily="2" charset="2"/>
              <a:buChar char="§"/>
            </a:pPr>
            <a:r>
              <a:rPr lang="en-GB" dirty="0"/>
              <a:t>Discover and understand the details of the problem or need</a:t>
            </a:r>
          </a:p>
          <a:p>
            <a:pPr lvl="1">
              <a:lnSpc>
                <a:spcPct val="90000"/>
              </a:lnSpc>
              <a:buFont typeface="Wingdings" panose="05000000000000000000" pitchFamily="2" charset="2"/>
              <a:buChar char="§"/>
            </a:pPr>
            <a:r>
              <a:rPr lang="en-GB" dirty="0"/>
              <a:t>Design the system components that solve the problem or satisfy the need</a:t>
            </a:r>
          </a:p>
          <a:p>
            <a:pPr lvl="1">
              <a:lnSpc>
                <a:spcPct val="90000"/>
              </a:lnSpc>
              <a:buFont typeface="Wingdings" panose="05000000000000000000" pitchFamily="2" charset="2"/>
              <a:buChar char="§"/>
            </a:pPr>
            <a:r>
              <a:rPr lang="en-GB" dirty="0"/>
              <a:t>Build, test, and integrate the system components</a:t>
            </a:r>
          </a:p>
          <a:p>
            <a:pPr lvl="1">
              <a:lnSpc>
                <a:spcPct val="90000"/>
              </a:lnSpc>
              <a:buFont typeface="Wingdings" panose="05000000000000000000" pitchFamily="2" charset="2"/>
              <a:buChar char="§"/>
            </a:pPr>
            <a:r>
              <a:rPr lang="en-GB" dirty="0"/>
              <a:t>Complete system tests and then deploy the solution</a:t>
            </a:r>
          </a:p>
          <a:p>
            <a:pPr>
              <a:buFont typeface="Wingdings" panose="05000000000000000000" pitchFamily="2" charset="2"/>
              <a:buChar char="q"/>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675249" y="42203"/>
            <a:ext cx="7086600" cy="79599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3600" dirty="0">
                <a:solidFill>
                  <a:schemeClr val="tx1"/>
                </a:solidFill>
              </a:rPr>
              <a:t>SDLC</a:t>
            </a:r>
            <a:r>
              <a:rPr lang="en-US" dirty="0">
                <a:solidFill>
                  <a:schemeClr val="tx1"/>
                </a:solidFill>
              </a:rPr>
              <a:t> and Problem Solving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10391134"/>
              </p:ext>
            </p:extLst>
          </p:nvPr>
        </p:nvGraphicFramePr>
        <p:xfrm>
          <a:off x="304800" y="1294228"/>
          <a:ext cx="85344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1C2E2CCD-649F-4020-A6D5-DADCFCD0A5BE}"/>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C6B839D1-5E40-4E55-B521-23DC05896A48}"/>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C7B40812-F34F-4587-BB4D-67A9CB8B8281}"/>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F7A04C29-33C8-49D1-ABD3-A24B21478F24}"/>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CF93D820-0448-49ED-A5E9-F923233F67E9}"/>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FEDF6D02-3F39-4469-BD0F-884494B13B0D}"/>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dgm id="{514EC790-75FA-43F1-860B-855A9EC54F58}"/>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graphicEl>
                                              <a:dgm id="{6D13CC37-6D29-4ADC-8C0F-EE3306FDBBF7}"/>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graphicEl>
                                              <a:dgm id="{78855D0A-59EF-4BB6-B0FE-FDC794C961B6}"/>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graphicEl>
                                              <a:dgm id="{FDB2FCB7-6D43-4398-8F0C-E623FE14FF5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55E2-8037-48BA-8EF9-8460592593BC}"/>
              </a:ext>
            </a:extLst>
          </p:cNvPr>
          <p:cNvSpPr>
            <a:spLocks noGrp="1"/>
          </p:cNvSpPr>
          <p:nvPr>
            <p:ph type="title"/>
          </p:nvPr>
        </p:nvSpPr>
        <p:spPr>
          <a:xfrm>
            <a:off x="1050925" y="2632827"/>
            <a:ext cx="7042150" cy="1143000"/>
          </a:xfrm>
        </p:spPr>
        <p:txBody>
          <a:bodyPr/>
          <a:lstStyle/>
          <a:p>
            <a:r>
              <a:rPr lang="en-US" sz="3200" dirty="0"/>
              <a:t>SDLC Phases</a:t>
            </a:r>
            <a:br>
              <a:rPr lang="en-MY" sz="3200" dirty="0"/>
            </a:br>
            <a:endParaRPr lang="en-MY" sz="3200" dirty="0"/>
          </a:p>
        </p:txBody>
      </p:sp>
    </p:spTree>
    <p:extLst>
      <p:ext uri="{BB962C8B-B14F-4D97-AF65-F5344CB8AC3E}">
        <p14:creationId xmlns:p14="http://schemas.microsoft.com/office/powerpoint/2010/main" val="2856259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Systems Development Life Cycle (SDLC)</a:t>
            </a:r>
            <a:br>
              <a:rPr lang="en-US" dirty="0"/>
            </a:br>
            <a:endParaRPr lang="en-US" sz="2400" dirty="0">
              <a:solidFill>
                <a:srgbClr val="0070C0"/>
              </a:solidFill>
            </a:endParaRPr>
          </a:p>
        </p:txBody>
      </p:sp>
      <p:sp>
        <p:nvSpPr>
          <p:cNvPr id="114691" name="Rectangle 3"/>
          <p:cNvSpPr>
            <a:spLocks noGrp="1" noChangeArrowheads="1"/>
          </p:cNvSpPr>
          <p:nvPr>
            <p:ph idx="1"/>
          </p:nvPr>
        </p:nvSpPr>
        <p:spPr/>
        <p:txBody>
          <a:bodyPr/>
          <a:lstStyle/>
          <a:p>
            <a:endParaRPr lang="en-US" dirty="0"/>
          </a:p>
          <a:p>
            <a:pPr>
              <a:buFont typeface="Wingdings" panose="05000000000000000000" pitchFamily="2" charset="2"/>
              <a:buChar char="q"/>
            </a:pPr>
            <a:r>
              <a:rPr lang="en-US" dirty="0"/>
              <a:t>SDLC shows main stages:</a:t>
            </a:r>
          </a:p>
          <a:p>
            <a:pPr marL="914400" lvl="1" indent="-457200">
              <a:buFont typeface="+mj-lt"/>
              <a:buAutoNum type="arabicPeriod"/>
            </a:pPr>
            <a:r>
              <a:rPr lang="en-US" sz="2400" b="1" dirty="0"/>
              <a:t>PLANNING</a:t>
            </a:r>
          </a:p>
          <a:p>
            <a:pPr marL="914400" lvl="1" indent="-457200">
              <a:buFont typeface="+mj-lt"/>
              <a:buAutoNum type="arabicPeriod"/>
            </a:pPr>
            <a:r>
              <a:rPr lang="en-US" sz="2400" b="1" dirty="0"/>
              <a:t>ANALYSIS</a:t>
            </a:r>
          </a:p>
          <a:p>
            <a:pPr marL="914400" lvl="1" indent="-457200">
              <a:buFont typeface="+mj-lt"/>
              <a:buAutoNum type="arabicPeriod"/>
            </a:pPr>
            <a:r>
              <a:rPr lang="en-US" sz="2400" b="1" dirty="0"/>
              <a:t>DESIGN</a:t>
            </a:r>
          </a:p>
          <a:p>
            <a:pPr marL="914400" lvl="1" indent="-457200">
              <a:buFont typeface="+mj-lt"/>
              <a:buAutoNum type="arabicPeriod"/>
            </a:pPr>
            <a:r>
              <a:rPr lang="en-US" sz="2400" b="1" dirty="0"/>
              <a:t>IMPLEMENTATION</a:t>
            </a:r>
          </a:p>
          <a:p>
            <a:pPr marL="914400" lvl="1" indent="-457200">
              <a:buFont typeface="+mj-lt"/>
              <a:buAutoNum type="arabicPeriod"/>
            </a:pPr>
            <a:r>
              <a:rPr lang="en-US" sz="2400" b="1" dirty="0"/>
              <a:t>MAINTENANCE</a:t>
            </a:r>
          </a:p>
          <a:p>
            <a:pPr lvl="2"/>
            <a:r>
              <a:rPr lang="en-US" dirty="0"/>
              <a:t>(if any major problems, </a:t>
            </a:r>
            <a:br>
              <a:rPr lang="en-US" dirty="0"/>
            </a:br>
            <a:r>
              <a:rPr lang="en-US" dirty="0"/>
              <a:t>then back to planning)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6261" y="1892804"/>
            <a:ext cx="4190702" cy="4190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0208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80647" y="0"/>
            <a:ext cx="7042150" cy="1143000"/>
          </a:xfrm>
        </p:spPr>
        <p:txBody>
          <a:bodyPr/>
          <a:lstStyle/>
          <a:p>
            <a:r>
              <a:rPr lang="en-US" dirty="0"/>
              <a:t>PHASE-1 – Planning</a:t>
            </a:r>
          </a:p>
        </p:txBody>
      </p:sp>
      <p:sp>
        <p:nvSpPr>
          <p:cNvPr id="116739" name="Rectangle 3"/>
          <p:cNvSpPr>
            <a:spLocks noGrp="1" noChangeArrowheads="1"/>
          </p:cNvSpPr>
          <p:nvPr>
            <p:ph idx="1"/>
          </p:nvPr>
        </p:nvSpPr>
        <p:spPr/>
        <p:txBody>
          <a:bodyPr/>
          <a:lstStyle/>
          <a:p>
            <a:pPr>
              <a:buFont typeface="Wingdings" panose="05000000000000000000" pitchFamily="2" charset="2"/>
              <a:buChar char="q"/>
            </a:pPr>
            <a:r>
              <a:rPr lang="en-US" dirty="0"/>
              <a:t>System Planning sub-phases:</a:t>
            </a:r>
          </a:p>
          <a:p>
            <a:pPr lvl="1">
              <a:buFont typeface="Wingdings" panose="05000000000000000000" pitchFamily="2" charset="2"/>
              <a:buChar char="§"/>
            </a:pPr>
            <a:r>
              <a:rPr lang="en-US" sz="2200" dirty="0"/>
              <a:t>Define business problem and scope</a:t>
            </a:r>
          </a:p>
          <a:p>
            <a:pPr lvl="1">
              <a:buFont typeface="Wingdings" panose="05000000000000000000" pitchFamily="2" charset="2"/>
              <a:buChar char="§"/>
            </a:pPr>
            <a:r>
              <a:rPr lang="en-US" sz="2200" dirty="0"/>
              <a:t>Produce detailed project schedule </a:t>
            </a:r>
          </a:p>
          <a:p>
            <a:pPr lvl="1">
              <a:buFont typeface="Wingdings" panose="05000000000000000000" pitchFamily="2" charset="2"/>
              <a:buChar char="§"/>
            </a:pPr>
            <a:r>
              <a:rPr lang="en-US" sz="2200" dirty="0"/>
              <a:t>Project initial and feasibility studies</a:t>
            </a:r>
          </a:p>
          <a:p>
            <a:pPr lvl="2">
              <a:buFont typeface="Wingdings" panose="05000000000000000000" pitchFamily="2" charset="2"/>
              <a:buChar char="§"/>
            </a:pPr>
            <a:r>
              <a:rPr lang="en-US" sz="2000" dirty="0"/>
              <a:t>Economic, organizational, technical, resource, and schedule</a:t>
            </a:r>
          </a:p>
          <a:p>
            <a:pPr lvl="1">
              <a:buFont typeface="Wingdings" panose="05000000000000000000" pitchFamily="2" charset="2"/>
              <a:buChar char="§"/>
            </a:pPr>
            <a:r>
              <a:rPr lang="en-US" sz="2200" dirty="0"/>
              <a:t>Staff the project (resource management)</a:t>
            </a:r>
          </a:p>
          <a:p>
            <a:pPr lvl="1">
              <a:buFont typeface="Wingdings" panose="05000000000000000000" pitchFamily="2" charset="2"/>
              <a:buChar char="§"/>
            </a:pPr>
            <a:r>
              <a:rPr lang="en-US" sz="2200" dirty="0"/>
              <a:t>Launch project </a:t>
            </a:r>
            <a:r>
              <a:rPr lang="en-US" sz="2200" dirty="0">
                <a:sym typeface="Wingdings" charset="2"/>
              </a:rPr>
              <a:t></a:t>
            </a:r>
            <a:r>
              <a:rPr lang="en-US" sz="2200" dirty="0"/>
              <a:t> official announcement </a:t>
            </a:r>
          </a:p>
          <a:p>
            <a:pPr lvl="0">
              <a:buFont typeface="Wingdings" panose="05000000000000000000" pitchFamily="2" charset="2"/>
              <a:buChar char="q"/>
            </a:pPr>
            <a:r>
              <a:rPr lang="en-US" dirty="0"/>
              <a:t>Input: Problem Statements</a:t>
            </a:r>
          </a:p>
          <a:p>
            <a:pPr marL="401638" lvl="1" indent="-401638">
              <a:buFont typeface="Wingdings" panose="05000000000000000000" pitchFamily="2" charset="2"/>
              <a:buChar char="q"/>
              <a:tabLst>
                <a:tab pos="801688" algn="l"/>
              </a:tabLst>
            </a:pPr>
            <a:r>
              <a:rPr lang="en-US" sz="2400" dirty="0"/>
              <a:t>Output: Feasibility Study Report, Initial Study Report,  Project Proposal.</a:t>
            </a:r>
          </a:p>
          <a:p>
            <a:endParaRPr lang="en-US" dirty="0"/>
          </a:p>
        </p:txBody>
      </p:sp>
      <p:graphicFrame>
        <p:nvGraphicFramePr>
          <p:cNvPr id="12" name="Diagram 11"/>
          <p:cNvGraphicFramePr/>
          <p:nvPr>
            <p:extLst>
              <p:ext uri="{D42A27DB-BD31-4B8C-83A1-F6EECF244321}">
                <p14:modId xmlns:p14="http://schemas.microsoft.com/office/powerpoint/2010/main" val="773671871"/>
              </p:ext>
            </p:extLst>
          </p:nvPr>
        </p:nvGraphicFramePr>
        <p:xfrm>
          <a:off x="190306" y="6123214"/>
          <a:ext cx="8794035" cy="340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9466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Topic &amp; Structure of the lesson</a:t>
            </a:r>
          </a:p>
        </p:txBody>
      </p:sp>
      <p:sp>
        <p:nvSpPr>
          <p:cNvPr id="14339" name="Rectangle 3"/>
          <p:cNvSpPr>
            <a:spLocks noGrp="1" noChangeArrowheads="1"/>
          </p:cNvSpPr>
          <p:nvPr>
            <p:ph idx="1"/>
          </p:nvPr>
        </p:nvSpPr>
        <p:spPr/>
        <p:txBody>
          <a:bodyPr/>
          <a:lstStyle/>
          <a:p>
            <a:pPr>
              <a:buFont typeface="Wingdings" panose="05000000000000000000" pitchFamily="2" charset="2"/>
              <a:buChar char="q"/>
            </a:pPr>
            <a:r>
              <a:rPr lang="en-US" dirty="0"/>
              <a:t>Revisiting Information Systems (IS) </a:t>
            </a:r>
          </a:p>
          <a:p>
            <a:pPr>
              <a:buFont typeface="Wingdings" panose="05000000000000000000" pitchFamily="2" charset="2"/>
              <a:buChar char="q"/>
            </a:pPr>
            <a:r>
              <a:rPr lang="en-US" dirty="0"/>
              <a:t>System Development Lifecycle (SDLC)</a:t>
            </a:r>
          </a:p>
          <a:p>
            <a:pPr>
              <a:buFont typeface="Wingdings" panose="05000000000000000000" pitchFamily="2" charset="2"/>
              <a:buChar char="q"/>
            </a:pPr>
            <a:r>
              <a:rPr lang="en-US" dirty="0"/>
              <a:t>SDLC Phases</a:t>
            </a:r>
          </a:p>
          <a:p>
            <a:pPr>
              <a:buFont typeface="Wingdings" panose="05000000000000000000" pitchFamily="2" charset="2"/>
              <a:buChar char="q"/>
            </a:pPr>
            <a:r>
              <a:rPr lang="en-US" dirty="0"/>
              <a:t>Information Systems (IS) Development Methodologies.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650667" y="0"/>
            <a:ext cx="7042150" cy="1143000"/>
          </a:xfrm>
        </p:spPr>
        <p:txBody>
          <a:bodyPr/>
          <a:lstStyle/>
          <a:p>
            <a:r>
              <a:rPr lang="en-US" dirty="0"/>
              <a:t>PHASE-2 – Analysis</a:t>
            </a:r>
          </a:p>
        </p:txBody>
      </p:sp>
      <p:sp>
        <p:nvSpPr>
          <p:cNvPr id="24579" name="Rectangle 3"/>
          <p:cNvSpPr>
            <a:spLocks noGrp="1" noChangeArrowheads="1"/>
          </p:cNvSpPr>
          <p:nvPr>
            <p:ph idx="1"/>
          </p:nvPr>
        </p:nvSpPr>
        <p:spPr>
          <a:xfrm>
            <a:off x="457200" y="1185722"/>
            <a:ext cx="8229600" cy="5078231"/>
          </a:xfrm>
        </p:spPr>
        <p:txBody>
          <a:bodyPr/>
          <a:lstStyle/>
          <a:p>
            <a:pPr>
              <a:buFont typeface="Wingdings" panose="05000000000000000000" pitchFamily="2" charset="2"/>
              <a:buChar char="q"/>
            </a:pPr>
            <a:r>
              <a:rPr lang="en-US" dirty="0"/>
              <a:t>System analysis sub-phases:</a:t>
            </a:r>
          </a:p>
          <a:p>
            <a:pPr lvl="1">
              <a:buFont typeface="Wingdings" panose="05000000000000000000" pitchFamily="2" charset="2"/>
              <a:buChar char="§"/>
            </a:pPr>
            <a:r>
              <a:rPr lang="en-US" dirty="0"/>
              <a:t>Gather information to learn problem domain</a:t>
            </a:r>
          </a:p>
          <a:p>
            <a:pPr lvl="1">
              <a:buFont typeface="Wingdings" panose="05000000000000000000" pitchFamily="2" charset="2"/>
              <a:buChar char="§"/>
            </a:pPr>
            <a:r>
              <a:rPr lang="en-US" dirty="0"/>
              <a:t>Define system requirements</a:t>
            </a:r>
          </a:p>
          <a:p>
            <a:pPr lvl="1">
              <a:buFont typeface="Wingdings" panose="05000000000000000000" pitchFamily="2" charset="2"/>
              <a:buChar char="§"/>
            </a:pPr>
            <a:r>
              <a:rPr lang="en-US" dirty="0"/>
              <a:t>Prioritize requirements</a:t>
            </a:r>
          </a:p>
          <a:p>
            <a:pPr lvl="1">
              <a:buFont typeface="Wingdings" panose="05000000000000000000" pitchFamily="2" charset="2"/>
              <a:buChar char="§"/>
            </a:pPr>
            <a:r>
              <a:rPr lang="en-US" dirty="0"/>
              <a:t>Generate and evaluate alternatives</a:t>
            </a:r>
          </a:p>
          <a:p>
            <a:pPr lvl="1">
              <a:buFont typeface="Wingdings" panose="05000000000000000000" pitchFamily="2" charset="2"/>
              <a:buChar char="§"/>
            </a:pPr>
            <a:r>
              <a:rPr lang="en-US" dirty="0"/>
              <a:t>Review recommendations with management</a:t>
            </a:r>
          </a:p>
          <a:p>
            <a:pPr>
              <a:buFont typeface="Wingdings" panose="05000000000000000000" pitchFamily="2" charset="2"/>
              <a:buChar char="q"/>
            </a:pPr>
            <a:r>
              <a:rPr lang="en-US" dirty="0"/>
              <a:t>Popular techniques used:</a:t>
            </a:r>
          </a:p>
          <a:p>
            <a:pPr lvl="1">
              <a:buFont typeface="Wingdings" panose="05000000000000000000" pitchFamily="2" charset="2"/>
              <a:buChar char="§"/>
            </a:pPr>
            <a:r>
              <a:rPr lang="en-US" dirty="0"/>
              <a:t>Data Mining</a:t>
            </a:r>
          </a:p>
          <a:p>
            <a:pPr lvl="1">
              <a:buFont typeface="Wingdings" panose="05000000000000000000" pitchFamily="2" charset="2"/>
              <a:buChar char="§"/>
            </a:pPr>
            <a:r>
              <a:rPr lang="en-US" dirty="0"/>
              <a:t>Data visualization</a:t>
            </a:r>
          </a:p>
          <a:p>
            <a:pPr lvl="1">
              <a:buFont typeface="Wingdings" panose="05000000000000000000" pitchFamily="2" charset="2"/>
              <a:buChar char="§"/>
            </a:pPr>
            <a:r>
              <a:rPr lang="en-US" dirty="0"/>
              <a:t>Statistical Analysis</a:t>
            </a:r>
          </a:p>
          <a:p>
            <a:pPr marL="457200" lvl="1" indent="-457200">
              <a:buFont typeface="Wingdings" panose="05000000000000000000" pitchFamily="2" charset="2"/>
              <a:buChar char="q"/>
            </a:pPr>
            <a:r>
              <a:rPr lang="en-US" sz="2400" dirty="0"/>
              <a:t>Input: Feasibility Study Report, Initial Study Report,  Project Proposal.</a:t>
            </a:r>
          </a:p>
          <a:p>
            <a:pPr marL="457200" lvl="1" indent="-457200">
              <a:buFont typeface="Wingdings" panose="05000000000000000000" pitchFamily="2" charset="2"/>
              <a:buChar char="q"/>
            </a:pPr>
            <a:r>
              <a:rPr lang="en-US" sz="2400" dirty="0"/>
              <a:t>Output: System Requirement Specification (SRS)</a:t>
            </a:r>
          </a:p>
          <a:p>
            <a:pPr lvl="1"/>
            <a:endParaRPr lang="en-US" sz="2400" dirty="0"/>
          </a:p>
          <a:p>
            <a:endParaRPr lang="en-US" dirty="0"/>
          </a:p>
        </p:txBody>
      </p:sp>
      <p:graphicFrame>
        <p:nvGraphicFramePr>
          <p:cNvPr id="5" name="Diagram 4"/>
          <p:cNvGraphicFramePr/>
          <p:nvPr>
            <p:extLst>
              <p:ext uri="{D42A27DB-BD31-4B8C-83A1-F6EECF244321}">
                <p14:modId xmlns:p14="http://schemas.microsoft.com/office/powerpoint/2010/main" val="176788315"/>
              </p:ext>
            </p:extLst>
          </p:nvPr>
        </p:nvGraphicFramePr>
        <p:xfrm>
          <a:off x="190306" y="6263954"/>
          <a:ext cx="8794035" cy="340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6491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PHASE-3 - Design</a:t>
            </a:r>
          </a:p>
        </p:txBody>
      </p:sp>
      <p:sp>
        <p:nvSpPr>
          <p:cNvPr id="28675" name="Rectangle 3"/>
          <p:cNvSpPr>
            <a:spLocks noGrp="1" noChangeArrowheads="1"/>
          </p:cNvSpPr>
          <p:nvPr>
            <p:ph idx="1"/>
          </p:nvPr>
        </p:nvSpPr>
        <p:spPr>
          <a:xfrm>
            <a:off x="485775" y="1417638"/>
            <a:ext cx="8229600" cy="4758310"/>
          </a:xfrm>
        </p:spPr>
        <p:txBody>
          <a:bodyPr/>
          <a:lstStyle/>
          <a:p>
            <a:pPr>
              <a:buFont typeface="Wingdings" panose="05000000000000000000" pitchFamily="2" charset="2"/>
              <a:buChar char="q"/>
            </a:pPr>
            <a:r>
              <a:rPr lang="en-US" dirty="0"/>
              <a:t>System Design sub-phases: </a:t>
            </a:r>
          </a:p>
          <a:p>
            <a:pPr lvl="1">
              <a:buFont typeface="Wingdings" panose="05000000000000000000" pitchFamily="2" charset="2"/>
              <a:buChar char="§"/>
            </a:pPr>
            <a:r>
              <a:rPr lang="en-US" dirty="0"/>
              <a:t>Design and integrate the network</a:t>
            </a:r>
          </a:p>
          <a:p>
            <a:pPr lvl="1">
              <a:buFont typeface="Wingdings" panose="05000000000000000000" pitchFamily="2" charset="2"/>
              <a:buChar char="§"/>
            </a:pPr>
            <a:r>
              <a:rPr lang="en-US" dirty="0"/>
              <a:t>Design the application architecture</a:t>
            </a:r>
          </a:p>
          <a:p>
            <a:pPr lvl="1">
              <a:buFont typeface="Wingdings" panose="05000000000000000000" pitchFamily="2" charset="2"/>
              <a:buChar char="§"/>
            </a:pPr>
            <a:r>
              <a:rPr lang="en-US" dirty="0"/>
              <a:t>Design the user interfaces</a:t>
            </a:r>
          </a:p>
          <a:p>
            <a:pPr lvl="1">
              <a:buFont typeface="Wingdings" panose="05000000000000000000" pitchFamily="2" charset="2"/>
              <a:buChar char="§"/>
            </a:pPr>
            <a:r>
              <a:rPr lang="en-US" dirty="0"/>
              <a:t>Design the system interfaces</a:t>
            </a:r>
          </a:p>
          <a:p>
            <a:pPr lvl="1">
              <a:buFont typeface="Wingdings" panose="05000000000000000000" pitchFamily="2" charset="2"/>
              <a:buChar char="§"/>
            </a:pPr>
            <a:r>
              <a:rPr lang="en-US" dirty="0"/>
              <a:t>Design and integrate the database</a:t>
            </a:r>
          </a:p>
          <a:p>
            <a:pPr lvl="1">
              <a:buFont typeface="Wingdings" panose="05000000000000000000" pitchFamily="2" charset="2"/>
              <a:buChar char="§"/>
            </a:pPr>
            <a:r>
              <a:rPr lang="en-US" dirty="0"/>
              <a:t>Prototype for design details</a:t>
            </a:r>
          </a:p>
          <a:p>
            <a:pPr lvl="1">
              <a:buFont typeface="Wingdings" panose="05000000000000000000" pitchFamily="2" charset="2"/>
              <a:buChar char="§"/>
            </a:pPr>
            <a:r>
              <a:rPr lang="en-US" dirty="0"/>
              <a:t>Design and integrate system controls</a:t>
            </a:r>
          </a:p>
          <a:p>
            <a:pPr>
              <a:buFont typeface="Wingdings" panose="05000000000000000000" pitchFamily="2" charset="2"/>
              <a:buChar char="q"/>
            </a:pPr>
            <a:r>
              <a:rPr lang="en-US" dirty="0"/>
              <a:t>Popular techniques used: </a:t>
            </a:r>
            <a:r>
              <a:rPr lang="en-US" sz="2400" dirty="0"/>
              <a:t>Conceptual Design, Logical design, Data Design / Modeling, Physical Design.</a:t>
            </a:r>
          </a:p>
          <a:p>
            <a:pPr marL="457200" lvl="1" indent="-393700">
              <a:buFont typeface="Wingdings" panose="05000000000000000000" pitchFamily="2" charset="2"/>
              <a:buChar char="q"/>
            </a:pPr>
            <a:r>
              <a:rPr lang="en-US" sz="2400" dirty="0"/>
              <a:t>Input: System Requirement Specification (SRS)</a:t>
            </a:r>
          </a:p>
          <a:p>
            <a:pPr marL="457200" lvl="1" indent="-393700">
              <a:buFont typeface="Wingdings" panose="05000000000000000000" pitchFamily="2" charset="2"/>
              <a:buChar char="q"/>
            </a:pPr>
            <a:r>
              <a:rPr lang="en-US" sz="2400" dirty="0"/>
              <a:t>Output: Design Specification</a:t>
            </a:r>
          </a:p>
          <a:p>
            <a:pPr lvl="1"/>
            <a:endParaRPr lang="en-US" sz="2400" dirty="0"/>
          </a:p>
          <a:p>
            <a:pPr lvl="1"/>
            <a:endParaRPr lang="en-US" sz="2400" dirty="0"/>
          </a:p>
        </p:txBody>
      </p:sp>
      <p:graphicFrame>
        <p:nvGraphicFramePr>
          <p:cNvPr id="5" name="Diagram 4"/>
          <p:cNvGraphicFramePr/>
          <p:nvPr>
            <p:extLst>
              <p:ext uri="{D42A27DB-BD31-4B8C-83A1-F6EECF244321}">
                <p14:modId xmlns:p14="http://schemas.microsoft.com/office/powerpoint/2010/main" val="1437409548"/>
              </p:ext>
            </p:extLst>
          </p:nvPr>
        </p:nvGraphicFramePr>
        <p:xfrm>
          <a:off x="190306" y="6323915"/>
          <a:ext cx="8794035" cy="340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6316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77304" y="169706"/>
            <a:ext cx="7042150" cy="1143000"/>
          </a:xfrm>
        </p:spPr>
        <p:txBody>
          <a:bodyPr/>
          <a:lstStyle/>
          <a:p>
            <a:r>
              <a:rPr lang="en-US" dirty="0"/>
              <a:t>PHASE 4 – Implementation</a:t>
            </a:r>
          </a:p>
        </p:txBody>
      </p:sp>
      <p:sp>
        <p:nvSpPr>
          <p:cNvPr id="29699" name="Rectangle 3"/>
          <p:cNvSpPr>
            <a:spLocks noGrp="1" noChangeArrowheads="1"/>
          </p:cNvSpPr>
          <p:nvPr>
            <p:ph idx="1"/>
          </p:nvPr>
        </p:nvSpPr>
        <p:spPr/>
        <p:txBody>
          <a:bodyPr/>
          <a:lstStyle/>
          <a:p>
            <a:pPr>
              <a:buFont typeface="Wingdings" panose="05000000000000000000" pitchFamily="2" charset="2"/>
              <a:buChar char="q"/>
            </a:pPr>
            <a:r>
              <a:rPr lang="en-US" dirty="0"/>
              <a:t>System Implementation sub-phases: </a:t>
            </a:r>
          </a:p>
          <a:p>
            <a:pPr lvl="1">
              <a:buFont typeface="Wingdings" panose="05000000000000000000" pitchFamily="2" charset="2"/>
              <a:buChar char="§"/>
            </a:pPr>
            <a:r>
              <a:rPr lang="en-US" sz="2400" dirty="0"/>
              <a:t>Construct software components</a:t>
            </a:r>
          </a:p>
          <a:p>
            <a:pPr lvl="1">
              <a:buFont typeface="Wingdings" panose="05000000000000000000" pitchFamily="2" charset="2"/>
              <a:buChar char="§"/>
            </a:pPr>
            <a:r>
              <a:rPr lang="en-US" sz="2400" dirty="0"/>
              <a:t>Verify and test Convert data</a:t>
            </a:r>
          </a:p>
          <a:p>
            <a:pPr lvl="1">
              <a:buFont typeface="Wingdings" panose="05000000000000000000" pitchFamily="2" charset="2"/>
              <a:buChar char="§"/>
            </a:pPr>
            <a:r>
              <a:rPr lang="en-US" sz="2400" dirty="0"/>
              <a:t>Train users and document the system</a:t>
            </a:r>
          </a:p>
          <a:p>
            <a:pPr lvl="1">
              <a:buFont typeface="Wingdings" panose="05000000000000000000" pitchFamily="2" charset="2"/>
              <a:buChar char="§"/>
            </a:pPr>
            <a:r>
              <a:rPr lang="en-US" sz="2400" dirty="0"/>
              <a:t>Install the system</a:t>
            </a:r>
          </a:p>
          <a:p>
            <a:pPr>
              <a:buFont typeface="Wingdings" panose="05000000000000000000" pitchFamily="2" charset="2"/>
              <a:buChar char="q"/>
            </a:pPr>
            <a:r>
              <a:rPr lang="en-US" dirty="0"/>
              <a:t>Popular techniques used: Unit testing, integration testing, user acceptance testing, etc.</a:t>
            </a:r>
          </a:p>
          <a:p>
            <a:pPr marL="457200" lvl="1" indent="-393700">
              <a:buFont typeface="Wingdings" panose="05000000000000000000" pitchFamily="2" charset="2"/>
              <a:buChar char="q"/>
            </a:pPr>
            <a:r>
              <a:rPr lang="en-US" sz="2400" dirty="0"/>
              <a:t>Input: Design Specification</a:t>
            </a:r>
          </a:p>
          <a:p>
            <a:pPr marL="457200" lvl="1" indent="-457200">
              <a:buFont typeface="Wingdings" panose="05000000000000000000" pitchFamily="2" charset="2"/>
              <a:buChar char="q"/>
            </a:pPr>
            <a:r>
              <a:rPr lang="en-US" sz="2400" dirty="0"/>
              <a:t>Output: Fully functional system</a:t>
            </a:r>
          </a:p>
          <a:p>
            <a:pPr lvl="1"/>
            <a:endParaRPr lang="en-US" sz="2400" dirty="0"/>
          </a:p>
          <a:p>
            <a:pPr lvl="1"/>
            <a:endParaRPr lang="en-US" sz="2400" dirty="0"/>
          </a:p>
        </p:txBody>
      </p:sp>
      <p:graphicFrame>
        <p:nvGraphicFramePr>
          <p:cNvPr id="5" name="Diagram 4"/>
          <p:cNvGraphicFramePr/>
          <p:nvPr>
            <p:extLst>
              <p:ext uri="{D42A27DB-BD31-4B8C-83A1-F6EECF244321}">
                <p14:modId xmlns:p14="http://schemas.microsoft.com/office/powerpoint/2010/main" val="3330304771"/>
              </p:ext>
            </p:extLst>
          </p:nvPr>
        </p:nvGraphicFramePr>
        <p:xfrm>
          <a:off x="190306" y="6148614"/>
          <a:ext cx="8794035" cy="340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3415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05697" y="0"/>
            <a:ext cx="7042150" cy="1143000"/>
          </a:xfrm>
        </p:spPr>
        <p:txBody>
          <a:bodyPr/>
          <a:lstStyle/>
          <a:p>
            <a:r>
              <a:rPr lang="en-US" dirty="0"/>
              <a:t>PHASE 5 – Review and Maintenance</a:t>
            </a:r>
          </a:p>
        </p:txBody>
      </p:sp>
      <p:sp>
        <p:nvSpPr>
          <p:cNvPr id="32771" name="Rectangle 3"/>
          <p:cNvSpPr>
            <a:spLocks noGrp="1" noChangeArrowheads="1"/>
          </p:cNvSpPr>
          <p:nvPr>
            <p:ph idx="1"/>
          </p:nvPr>
        </p:nvSpPr>
        <p:spPr>
          <a:xfrm>
            <a:off x="221104" y="1277878"/>
            <a:ext cx="8732437" cy="4525962"/>
          </a:xfrm>
        </p:spPr>
        <p:txBody>
          <a:bodyPr/>
          <a:lstStyle/>
          <a:p>
            <a:pPr>
              <a:buFont typeface="Wingdings" panose="05000000000000000000" pitchFamily="2" charset="2"/>
              <a:buChar char="q"/>
            </a:pPr>
            <a:r>
              <a:rPr lang="en-US" dirty="0"/>
              <a:t>System Maintenance sub-phases: </a:t>
            </a:r>
          </a:p>
          <a:p>
            <a:pPr lvl="1">
              <a:buFont typeface="Wingdings" panose="05000000000000000000" pitchFamily="2" charset="2"/>
              <a:buChar char="§"/>
            </a:pPr>
            <a:r>
              <a:rPr lang="en-US" dirty="0"/>
              <a:t>Maintain system: </a:t>
            </a:r>
            <a:r>
              <a:rPr lang="en-US" sz="2000" dirty="0"/>
              <a:t>Small patches, repairs, and updates</a:t>
            </a:r>
          </a:p>
          <a:p>
            <a:pPr lvl="1">
              <a:buFont typeface="Wingdings" panose="05000000000000000000" pitchFamily="2" charset="2"/>
              <a:buChar char="§"/>
            </a:pPr>
            <a:r>
              <a:rPr lang="en-US" dirty="0"/>
              <a:t>Enhance system: </a:t>
            </a:r>
            <a:r>
              <a:rPr lang="en-US" sz="2000" dirty="0"/>
              <a:t>Small upgrades or enhancements to expand system capabilities</a:t>
            </a:r>
          </a:p>
          <a:p>
            <a:pPr lvl="1">
              <a:buFont typeface="Wingdings" panose="05000000000000000000" pitchFamily="2" charset="2"/>
              <a:buChar char="§"/>
            </a:pPr>
            <a:r>
              <a:rPr lang="en-US" dirty="0"/>
              <a:t>Support users: </a:t>
            </a:r>
            <a:r>
              <a:rPr lang="en-US" sz="2000" dirty="0"/>
              <a:t>Help desk and/or support team</a:t>
            </a:r>
          </a:p>
          <a:p>
            <a:pPr>
              <a:buFont typeface="Wingdings" panose="05000000000000000000" pitchFamily="2" charset="2"/>
              <a:buChar char="q"/>
            </a:pPr>
            <a:r>
              <a:rPr lang="en-US" dirty="0"/>
              <a:t>Types of Maintenance:</a:t>
            </a:r>
          </a:p>
          <a:p>
            <a:pPr lvl="1">
              <a:buFont typeface="Wingdings" panose="05000000000000000000" pitchFamily="2" charset="2"/>
              <a:buChar char="§"/>
            </a:pPr>
            <a:r>
              <a:rPr lang="en-US" dirty="0">
                <a:solidFill>
                  <a:srgbClr val="000000"/>
                </a:solidFill>
                <a:ea typeface="Times New Roman" panose="02020603050405020304" pitchFamily="18" charset="0"/>
                <a:cs typeface="Times New Roman" panose="02020603050405020304" pitchFamily="18" charset="0"/>
              </a:rPr>
              <a:t>Corrective - deals with the repair of faults or errors found in day-today system functions. </a:t>
            </a:r>
          </a:p>
          <a:p>
            <a:pPr lvl="1">
              <a:buFont typeface="Wingdings" panose="05000000000000000000" pitchFamily="2" charset="2"/>
              <a:buChar char="§"/>
            </a:pPr>
            <a:r>
              <a:rPr lang="en-US" dirty="0">
                <a:solidFill>
                  <a:srgbClr val="000000"/>
                </a:solidFill>
                <a:ea typeface="Times New Roman" panose="02020603050405020304" pitchFamily="18" charset="0"/>
                <a:cs typeface="Times New Roman" panose="02020603050405020304" pitchFamily="18" charset="0"/>
              </a:rPr>
              <a:t>Preventive - implementing changes to prevent the occurrence of errors.  </a:t>
            </a:r>
          </a:p>
          <a:p>
            <a:pPr lvl="1">
              <a:buFont typeface="Wingdings" panose="05000000000000000000" pitchFamily="2" charset="2"/>
              <a:buChar char="§"/>
            </a:pPr>
            <a:r>
              <a:rPr lang="en-US" dirty="0">
                <a:solidFill>
                  <a:srgbClr val="000000"/>
                </a:solidFill>
                <a:ea typeface="Times New Roman" panose="02020603050405020304" pitchFamily="18" charset="0"/>
                <a:cs typeface="Times New Roman" panose="02020603050405020304" pitchFamily="18" charset="0"/>
              </a:rPr>
              <a:t>Adoptive - concerned with the change in the system that takes place to make the system adaptable to new environment such as to run the IS on a new operating system. </a:t>
            </a:r>
          </a:p>
          <a:p>
            <a:pPr lvl="1">
              <a:buFont typeface="Wingdings" panose="05000000000000000000" pitchFamily="2" charset="2"/>
              <a:buChar char="§"/>
            </a:pPr>
            <a:r>
              <a:rPr lang="en-US" dirty="0">
                <a:solidFill>
                  <a:srgbClr val="000000"/>
                </a:solidFill>
                <a:ea typeface="Times New Roman" panose="02020603050405020304" pitchFamily="18" charset="0"/>
                <a:cs typeface="Times New Roman" panose="02020603050405020304" pitchFamily="18" charset="0"/>
              </a:rPr>
              <a:t>Perfective - concerned with the change in the system that happens while adding new functionalities in the system. </a:t>
            </a:r>
            <a:endParaRPr lang="en-US" dirty="0">
              <a:ea typeface="Calibri" panose="020F0502020204030204" pitchFamily="34" charset="0"/>
              <a:cs typeface="Times New Roman" panose="02020603050405020304" pitchFamily="18" charset="0"/>
            </a:endParaRPr>
          </a:p>
          <a:p>
            <a:endParaRPr lang="en-US" dirty="0"/>
          </a:p>
        </p:txBody>
      </p:sp>
      <p:graphicFrame>
        <p:nvGraphicFramePr>
          <p:cNvPr id="5" name="Diagram 4"/>
          <p:cNvGraphicFramePr/>
          <p:nvPr>
            <p:extLst>
              <p:ext uri="{D42A27DB-BD31-4B8C-83A1-F6EECF244321}">
                <p14:modId xmlns:p14="http://schemas.microsoft.com/office/powerpoint/2010/main" val="3287434431"/>
              </p:ext>
            </p:extLst>
          </p:nvPr>
        </p:nvGraphicFramePr>
        <p:xfrm>
          <a:off x="190306" y="6298514"/>
          <a:ext cx="8794035" cy="340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093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55E2-8037-48BA-8EF9-8460592593BC}"/>
              </a:ext>
            </a:extLst>
          </p:cNvPr>
          <p:cNvSpPr>
            <a:spLocks noGrp="1"/>
          </p:cNvSpPr>
          <p:nvPr>
            <p:ph type="title"/>
          </p:nvPr>
        </p:nvSpPr>
        <p:spPr>
          <a:xfrm>
            <a:off x="1050925" y="2632827"/>
            <a:ext cx="7042150" cy="1143000"/>
          </a:xfrm>
        </p:spPr>
        <p:txBody>
          <a:bodyPr/>
          <a:lstStyle/>
          <a:p>
            <a:r>
              <a:rPr lang="en-US" sz="3200" dirty="0"/>
              <a:t>Information Systems (IS) </a:t>
            </a:r>
            <a:br>
              <a:rPr lang="en-US" sz="3200" dirty="0"/>
            </a:br>
            <a:r>
              <a:rPr lang="en-US" sz="3200" dirty="0"/>
              <a:t>Development Methodologies.</a:t>
            </a:r>
          </a:p>
        </p:txBody>
      </p:sp>
    </p:spTree>
    <p:extLst>
      <p:ext uri="{BB962C8B-B14F-4D97-AF65-F5344CB8AC3E}">
        <p14:creationId xmlns:p14="http://schemas.microsoft.com/office/powerpoint/2010/main" val="1700848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fontAlgn="auto">
              <a:spcAft>
                <a:spcPts val="0"/>
              </a:spcAft>
              <a:defRPr/>
            </a:pPr>
            <a:r>
              <a:rPr lang="en-US" dirty="0"/>
              <a:t>What is </a:t>
            </a:r>
            <a:br>
              <a:rPr lang="en-US" dirty="0"/>
            </a:br>
            <a:r>
              <a:rPr lang="en-US" dirty="0" err="1">
                <a:solidFill>
                  <a:schemeClr val="accent6"/>
                </a:solidFill>
              </a:rPr>
              <a:t>IS</a:t>
            </a:r>
            <a:r>
              <a:rPr lang="en-US" dirty="0">
                <a:solidFill>
                  <a:schemeClr val="accent6"/>
                </a:solidFill>
              </a:rPr>
              <a:t> </a:t>
            </a:r>
            <a:r>
              <a:rPr lang="en-US" b="1" dirty="0">
                <a:solidFill>
                  <a:schemeClr val="accent6"/>
                </a:solidFill>
              </a:rPr>
              <a:t>Development Methodology?</a:t>
            </a:r>
          </a:p>
        </p:txBody>
      </p:sp>
      <p:sp>
        <p:nvSpPr>
          <p:cNvPr id="110595" name="Rectangle 3"/>
          <p:cNvSpPr>
            <a:spLocks noGrp="1" noChangeArrowheads="1"/>
          </p:cNvSpPr>
          <p:nvPr>
            <p:ph idx="1"/>
          </p:nvPr>
        </p:nvSpPr>
        <p:spPr>
          <a:xfrm>
            <a:off x="485775" y="1673226"/>
            <a:ext cx="8229600" cy="4367212"/>
          </a:xfrm>
        </p:spPr>
        <p:txBody>
          <a:bodyPr rtlCol="0">
            <a:noAutofit/>
          </a:bodyPr>
          <a:lstStyle/>
          <a:p>
            <a:pPr fontAlgn="auto">
              <a:spcAft>
                <a:spcPts val="0"/>
              </a:spcAft>
              <a:buFont typeface="Wingdings" panose="05000000000000000000" pitchFamily="2" charset="2"/>
              <a:buChar char="q"/>
              <a:defRPr/>
            </a:pPr>
            <a:r>
              <a:rPr lang="en-US" dirty="0"/>
              <a:t>Definition:</a:t>
            </a:r>
          </a:p>
          <a:p>
            <a:pPr marL="902970" lvl="1" indent="-342900" fontAlgn="auto">
              <a:spcAft>
                <a:spcPts val="0"/>
              </a:spcAft>
              <a:buFont typeface="Wingdings" panose="05000000000000000000" pitchFamily="2" charset="2"/>
              <a:buChar char="§"/>
              <a:defRPr/>
            </a:pPr>
            <a:r>
              <a:rPr lang="en-US" sz="2400" dirty="0"/>
              <a:t>“A software development methodology or system development methodology in software engineering is a framework that is used to structure, plan, and control the process of developing an information system”.</a:t>
            </a:r>
          </a:p>
          <a:p>
            <a:pPr fontAlgn="auto">
              <a:spcAft>
                <a:spcPts val="0"/>
              </a:spcAft>
              <a:buFont typeface="Wingdings" panose="05000000000000000000" pitchFamily="2" charset="2"/>
              <a:buChar char="q"/>
              <a:defRPr/>
            </a:pPr>
            <a:r>
              <a:rPr lang="en-US" dirty="0"/>
              <a:t>Simplified Definition:</a:t>
            </a:r>
          </a:p>
          <a:p>
            <a:pPr lvl="1" indent="-342900" fontAlgn="auto">
              <a:spcAft>
                <a:spcPts val="0"/>
              </a:spcAft>
              <a:buFont typeface="Wingdings" panose="05000000000000000000" pitchFamily="2" charset="2"/>
              <a:buChar char="§"/>
              <a:defRPr/>
            </a:pPr>
            <a:r>
              <a:rPr lang="en-US" sz="2400" dirty="0"/>
              <a:t>A </a:t>
            </a:r>
            <a:r>
              <a:rPr lang="en-US" sz="2400" b="1" dirty="0">
                <a:solidFill>
                  <a:srgbClr val="002060"/>
                </a:solidFill>
              </a:rPr>
              <a:t>Specific </a:t>
            </a:r>
            <a:r>
              <a:rPr lang="en-US" sz="2400" b="1" dirty="0">
                <a:solidFill>
                  <a:schemeClr val="accent6"/>
                </a:solidFill>
              </a:rPr>
              <a:t>Recipe</a:t>
            </a:r>
            <a:r>
              <a:rPr lang="en-US" sz="2400" dirty="0"/>
              <a:t> to ‘cook-up’ a </a:t>
            </a:r>
            <a:r>
              <a:rPr lang="en-US" sz="2400" b="1" dirty="0">
                <a:solidFill>
                  <a:schemeClr val="accent6"/>
                </a:solidFill>
              </a:rPr>
              <a:t>specific</a:t>
            </a:r>
            <a:r>
              <a:rPr lang="en-US" sz="2400" dirty="0"/>
              <a:t> type of Information System</a:t>
            </a:r>
          </a:p>
          <a:p>
            <a:pPr lvl="2" indent="-182880" fontAlgn="auto">
              <a:spcAft>
                <a:spcPts val="0"/>
              </a:spcAft>
              <a:buFont typeface="Arial" pitchFamily="34" charset="0"/>
              <a:buChar char="•"/>
              <a:defRPr/>
            </a:pPr>
            <a:r>
              <a:rPr lang="en-US" sz="2200" dirty="0"/>
              <a:t>(In comparison to SDLC which viewed as </a:t>
            </a:r>
            <a:r>
              <a:rPr lang="en-US" sz="2200" b="1" dirty="0">
                <a:solidFill>
                  <a:srgbClr val="002060"/>
                </a:solidFill>
              </a:rPr>
              <a:t>GENERAL</a:t>
            </a:r>
            <a:r>
              <a:rPr lang="en-US" sz="2200" dirty="0">
                <a:solidFill>
                  <a:srgbClr val="002060"/>
                </a:solidFill>
              </a:rPr>
              <a:t> </a:t>
            </a:r>
            <a:r>
              <a:rPr lang="en-US" sz="2200" dirty="0"/>
              <a:t>recipe)</a:t>
            </a:r>
          </a:p>
          <a:p>
            <a:pPr marL="354013" lvl="1" indent="-354013" fontAlgn="auto">
              <a:spcAft>
                <a:spcPts val="0"/>
              </a:spcAft>
              <a:buFont typeface="Wingdings" panose="05000000000000000000" pitchFamily="2" charset="2"/>
              <a:buChar char="q"/>
              <a:defRPr/>
            </a:pPr>
            <a:r>
              <a:rPr lang="en-US" sz="2400" dirty="0"/>
              <a:t>Contains </a:t>
            </a:r>
            <a:r>
              <a:rPr lang="en-US" sz="2400" b="1" dirty="0">
                <a:solidFill>
                  <a:schemeClr val="accent6"/>
                </a:solidFill>
              </a:rPr>
              <a:t>detailed steps </a:t>
            </a:r>
            <a:r>
              <a:rPr lang="en-US" sz="2400" dirty="0"/>
              <a:t>to be carried out at </a:t>
            </a:r>
            <a:r>
              <a:rPr lang="en-US" sz="2400" b="1" dirty="0">
                <a:solidFill>
                  <a:srgbClr val="002060"/>
                </a:solidFill>
              </a:rPr>
              <a:t>specific situations / specific type of project.</a:t>
            </a:r>
          </a:p>
          <a:p>
            <a:pPr marL="354013" lvl="1" indent="-354013" fontAlgn="auto">
              <a:spcAft>
                <a:spcPts val="0"/>
              </a:spcAft>
              <a:buFont typeface="Wingdings" panose="05000000000000000000" pitchFamily="2" charset="2"/>
              <a:buChar char="q"/>
              <a:defRPr/>
            </a:pPr>
            <a:r>
              <a:rPr lang="en-US" sz="2400" dirty="0"/>
              <a:t>SDLC acts as the basis for IS Development Methodology.</a:t>
            </a:r>
            <a:endParaRPr lang="en-US" sz="2400" b="1" dirty="0">
              <a:solidFill>
                <a:srgbClr val="FF0000"/>
              </a:solidFill>
            </a:endParaRPr>
          </a:p>
          <a:p>
            <a:pPr marL="560070" lvl="1" indent="0" fontAlgn="auto">
              <a:spcAft>
                <a:spcPts val="0"/>
              </a:spcAft>
              <a:buNone/>
              <a:defRPr/>
            </a:pPr>
            <a:endParaRPr lang="en-US" sz="2400" dirty="0"/>
          </a:p>
        </p:txBody>
      </p:sp>
      <p:sp>
        <p:nvSpPr>
          <p:cNvPr id="17412" name="Footer Placeholder 3"/>
          <p:cNvSpPr>
            <a:spLocks noGrp="1"/>
          </p:cNvSpPr>
          <p:nvPr>
            <p:ph type="ftr" sz="quarter" idx="4294967295"/>
          </p:nvPr>
        </p:nvSpPr>
        <p:spPr bwMode="auto">
          <a:xfrm>
            <a:off x="3429000" y="19050"/>
            <a:ext cx="4114800" cy="328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rPr>
              <a:t>Slide  5 (of  25)</a:t>
            </a:r>
          </a:p>
        </p:txBody>
      </p:sp>
    </p:spTree>
    <p:extLst>
      <p:ext uri="{BB962C8B-B14F-4D97-AF65-F5344CB8AC3E}">
        <p14:creationId xmlns:p14="http://schemas.microsoft.com/office/powerpoint/2010/main" val="1032692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501650" y="167494"/>
            <a:ext cx="7042150" cy="1143000"/>
          </a:xfrm>
        </p:spPr>
        <p:txBody>
          <a:bodyPr/>
          <a:lstStyle/>
          <a:p>
            <a:pPr fontAlgn="auto">
              <a:spcAft>
                <a:spcPts val="0"/>
              </a:spcAft>
              <a:defRPr/>
            </a:pPr>
            <a:r>
              <a:rPr lang="en-US" dirty="0"/>
              <a:t>What is </a:t>
            </a:r>
            <a:br>
              <a:rPr lang="en-US" dirty="0"/>
            </a:br>
            <a:r>
              <a:rPr lang="en-US" b="1" dirty="0">
                <a:solidFill>
                  <a:schemeClr val="accent6"/>
                </a:solidFill>
              </a:rPr>
              <a:t>Systems Development Methodology ?</a:t>
            </a:r>
          </a:p>
        </p:txBody>
      </p:sp>
      <p:sp>
        <p:nvSpPr>
          <p:cNvPr id="110595" name="Rectangle 3"/>
          <p:cNvSpPr>
            <a:spLocks noGrp="1" noChangeArrowheads="1"/>
          </p:cNvSpPr>
          <p:nvPr>
            <p:ph idx="1"/>
          </p:nvPr>
        </p:nvSpPr>
        <p:spPr>
          <a:xfrm>
            <a:off x="364569" y="1781899"/>
            <a:ext cx="8414862" cy="4367212"/>
          </a:xfrm>
        </p:spPr>
        <p:txBody>
          <a:bodyPr rtlCol="0">
            <a:noAutofit/>
          </a:bodyPr>
          <a:lstStyle/>
          <a:p>
            <a:pPr fontAlgn="auto">
              <a:spcAft>
                <a:spcPts val="0"/>
              </a:spcAft>
              <a:buFont typeface="Wingdings" panose="05000000000000000000" pitchFamily="2" charset="2"/>
              <a:buChar char="q"/>
              <a:defRPr/>
            </a:pPr>
            <a:r>
              <a:rPr lang="en-US" dirty="0"/>
              <a:t>Some popular IS Development Methodologies</a:t>
            </a:r>
            <a:endParaRPr lang="en-US" b="1" dirty="0">
              <a:solidFill>
                <a:srgbClr val="FF0000"/>
              </a:solidFill>
            </a:endParaRPr>
          </a:p>
          <a:p>
            <a:pPr lvl="1" indent="-342900" fontAlgn="auto">
              <a:spcAft>
                <a:spcPts val="0"/>
              </a:spcAft>
              <a:buFont typeface="Wingdings" panose="05000000000000000000" pitchFamily="2" charset="2"/>
              <a:buChar char="q"/>
              <a:defRPr/>
            </a:pPr>
            <a:r>
              <a:rPr lang="en-US" sz="2200" b="1" dirty="0">
                <a:solidFill>
                  <a:srgbClr val="002060"/>
                </a:solidFill>
              </a:rPr>
              <a:t>Waterfall Model </a:t>
            </a:r>
            <a:r>
              <a:rPr lang="en-US" sz="2200" dirty="0"/>
              <a:t>– most basic methodology close to the SDLC</a:t>
            </a:r>
            <a:endParaRPr lang="en-US" sz="2200" b="1" dirty="0">
              <a:solidFill>
                <a:srgbClr val="FF0000"/>
              </a:solidFill>
            </a:endParaRPr>
          </a:p>
          <a:p>
            <a:pPr lvl="1" indent="-342900" fontAlgn="auto">
              <a:spcAft>
                <a:spcPts val="0"/>
              </a:spcAft>
              <a:buFont typeface="Wingdings" panose="05000000000000000000" pitchFamily="2" charset="2"/>
              <a:buChar char="q"/>
              <a:defRPr/>
            </a:pPr>
            <a:r>
              <a:rPr lang="en-US" sz="2200" b="1" dirty="0">
                <a:solidFill>
                  <a:srgbClr val="002060"/>
                </a:solidFill>
              </a:rPr>
              <a:t>Structured Systems Analysis And Design Methodology (SSADM</a:t>
            </a:r>
            <a:r>
              <a:rPr lang="en-US" sz="2200" dirty="0">
                <a:solidFill>
                  <a:srgbClr val="002060"/>
                </a:solidFill>
              </a:rPr>
              <a:t>) </a:t>
            </a:r>
            <a:r>
              <a:rPr lang="en-US" sz="2200" dirty="0"/>
              <a:t>– used for large database projects</a:t>
            </a:r>
          </a:p>
          <a:p>
            <a:pPr lvl="1" indent="-342900" fontAlgn="auto">
              <a:spcAft>
                <a:spcPts val="0"/>
              </a:spcAft>
              <a:buFont typeface="Wingdings" panose="05000000000000000000" pitchFamily="2" charset="2"/>
              <a:buChar char="q"/>
              <a:defRPr/>
            </a:pPr>
            <a:r>
              <a:rPr lang="en-US" sz="2200" b="1" dirty="0">
                <a:solidFill>
                  <a:srgbClr val="002060"/>
                </a:solidFill>
              </a:rPr>
              <a:t>Web Information Systems Development Methodology (WISDM) </a:t>
            </a:r>
            <a:r>
              <a:rPr lang="en-US" sz="2200" dirty="0"/>
              <a:t>- used for web-based projects</a:t>
            </a:r>
          </a:p>
          <a:p>
            <a:pPr lvl="1" indent="-342900" fontAlgn="auto">
              <a:spcAft>
                <a:spcPts val="0"/>
              </a:spcAft>
              <a:buFont typeface="Wingdings" panose="05000000000000000000" pitchFamily="2" charset="2"/>
              <a:buChar char="q"/>
              <a:defRPr/>
            </a:pPr>
            <a:r>
              <a:rPr lang="en-US" sz="2200" b="1" dirty="0">
                <a:solidFill>
                  <a:srgbClr val="002060"/>
                </a:solidFill>
              </a:rPr>
              <a:t>Spiral</a:t>
            </a:r>
            <a:r>
              <a:rPr lang="en-US" sz="2200" dirty="0"/>
              <a:t> – used for project which has many sections but need to be linked later.</a:t>
            </a:r>
          </a:p>
          <a:p>
            <a:pPr lvl="1" indent="-342900" fontAlgn="auto">
              <a:spcAft>
                <a:spcPts val="0"/>
              </a:spcAft>
              <a:buFont typeface="Wingdings" panose="05000000000000000000" pitchFamily="2" charset="2"/>
              <a:buChar char="q"/>
              <a:defRPr/>
            </a:pPr>
            <a:r>
              <a:rPr lang="en-US" sz="2200" b="1" dirty="0">
                <a:solidFill>
                  <a:srgbClr val="002060"/>
                </a:solidFill>
              </a:rPr>
              <a:t>Rapid Application Development (RAD) </a:t>
            </a:r>
            <a:r>
              <a:rPr lang="en-US" sz="2200" dirty="0"/>
              <a:t>– used for </a:t>
            </a:r>
          </a:p>
          <a:p>
            <a:pPr marL="400050" lvl="1" indent="0" fontAlgn="auto">
              <a:spcAft>
                <a:spcPts val="0"/>
              </a:spcAft>
              <a:buNone/>
              <a:defRPr/>
            </a:pPr>
            <a:r>
              <a:rPr lang="en-US" sz="2200" dirty="0"/>
              <a:t>      small and fast projects</a:t>
            </a:r>
          </a:p>
          <a:p>
            <a:pPr lvl="1" indent="-342900" fontAlgn="auto">
              <a:spcAft>
                <a:spcPts val="0"/>
              </a:spcAft>
              <a:buFont typeface="Wingdings" panose="05000000000000000000" pitchFamily="2" charset="2"/>
              <a:buChar char="q"/>
              <a:defRPr/>
            </a:pPr>
            <a:r>
              <a:rPr lang="en-US" sz="2200" b="1" dirty="0">
                <a:solidFill>
                  <a:srgbClr val="002060"/>
                </a:solidFill>
              </a:rPr>
              <a:t>Extreme Programming (XP) </a:t>
            </a:r>
            <a:r>
              <a:rPr lang="en-US" sz="2200" dirty="0"/>
              <a:t>- For advance / heavy </a:t>
            </a:r>
          </a:p>
          <a:p>
            <a:pPr marL="400050" lvl="1" indent="0" fontAlgn="auto">
              <a:spcAft>
                <a:spcPts val="0"/>
              </a:spcAft>
              <a:buNone/>
              <a:defRPr/>
            </a:pPr>
            <a:r>
              <a:rPr lang="en-US" sz="2200" dirty="0"/>
              <a:t>      coding projects</a:t>
            </a:r>
          </a:p>
        </p:txBody>
      </p:sp>
      <p:sp>
        <p:nvSpPr>
          <p:cNvPr id="18436" name="Footer Placeholder 3"/>
          <p:cNvSpPr>
            <a:spLocks noGrp="1"/>
          </p:cNvSpPr>
          <p:nvPr>
            <p:ph type="ftr" sz="quarter" idx="4294967295"/>
          </p:nvPr>
        </p:nvSpPr>
        <p:spPr bwMode="auto">
          <a:xfrm>
            <a:off x="3429000" y="19050"/>
            <a:ext cx="4114800" cy="328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rPr>
              <a:t>Slide  5 (of  25)</a:t>
            </a:r>
          </a:p>
        </p:txBody>
      </p:sp>
      <p:pic>
        <p:nvPicPr>
          <p:cNvPr id="2050" name="Picture 2" descr="Image result for software developmen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4245" y="4885578"/>
            <a:ext cx="1644062" cy="1622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062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74612" y="0"/>
            <a:ext cx="8839200" cy="1173162"/>
          </a:xfrm>
        </p:spPr>
        <p:txBody>
          <a:bodyPr/>
          <a:lstStyle/>
          <a:p>
            <a:r>
              <a:rPr lang="en-US" sz="3200" dirty="0"/>
              <a:t>What makes up an </a:t>
            </a:r>
            <a:br>
              <a:rPr lang="en-US" sz="3200" dirty="0"/>
            </a:br>
            <a:r>
              <a:rPr lang="en-US" sz="3200" dirty="0">
                <a:solidFill>
                  <a:schemeClr val="accent6"/>
                </a:solidFill>
              </a:rPr>
              <a:t>IS Development Methodology ?</a:t>
            </a:r>
            <a:endParaRPr lang="en-US" sz="3200" dirty="0"/>
          </a:p>
        </p:txBody>
      </p:sp>
      <p:sp>
        <p:nvSpPr>
          <p:cNvPr id="22533" name="Rectangle 3"/>
          <p:cNvSpPr>
            <a:spLocks noGrp="1" noChangeArrowheads="1"/>
          </p:cNvSpPr>
          <p:nvPr>
            <p:ph type="body" idx="1"/>
          </p:nvPr>
        </p:nvSpPr>
        <p:spPr>
          <a:xfrm>
            <a:off x="457200" y="1600200"/>
            <a:ext cx="8229600" cy="4191000"/>
          </a:xfrm>
        </p:spPr>
        <p:txBody>
          <a:bodyPr/>
          <a:lstStyle/>
          <a:p>
            <a:pPr marL="571500" indent="-571500" eaLnBrk="1" hangingPunct="1"/>
            <a:endParaRPr lang="en-GB" sz="2800"/>
          </a:p>
          <a:p>
            <a:pPr marL="571500" indent="-571500" eaLnBrk="1" hangingPunct="1"/>
            <a:endParaRPr lang="en-GB" sz="3200"/>
          </a:p>
        </p:txBody>
      </p:sp>
      <p:sp>
        <p:nvSpPr>
          <p:cNvPr id="22534" name="Rectangle 4"/>
          <p:cNvSpPr>
            <a:spLocks noChangeArrowheads="1"/>
          </p:cNvSpPr>
          <p:nvPr/>
        </p:nvSpPr>
        <p:spPr bwMode="auto">
          <a:xfrm>
            <a:off x="609600" y="11430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20000"/>
              </a:spcBef>
              <a:buClr>
                <a:schemeClr val="tx2"/>
              </a:buClr>
              <a:buSzPct val="70000"/>
              <a:buFont typeface="Wingdings" pitchFamily="2" charset="2"/>
              <a:buNone/>
            </a:pPr>
            <a:endParaRPr lang="en-GB" sz="2400"/>
          </a:p>
        </p:txBody>
      </p:sp>
      <p:sp>
        <p:nvSpPr>
          <p:cNvPr id="22535" name="Rectangle 5"/>
          <p:cNvSpPr>
            <a:spLocks noChangeArrowheads="1"/>
          </p:cNvSpPr>
          <p:nvPr/>
        </p:nvSpPr>
        <p:spPr bwMode="auto">
          <a:xfrm>
            <a:off x="533400" y="1219200"/>
            <a:ext cx="8001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itchFamily="2" charset="2"/>
              <a:buChar char="l"/>
            </a:pPr>
            <a:endParaRPr lang="en-GB" sz="2600"/>
          </a:p>
        </p:txBody>
      </p:sp>
      <p:sp>
        <p:nvSpPr>
          <p:cNvPr id="22536" name="Rectangle 6"/>
          <p:cNvSpPr>
            <a:spLocks noChangeArrowheads="1"/>
          </p:cNvSpPr>
          <p:nvPr/>
        </p:nvSpPr>
        <p:spPr bwMode="auto">
          <a:xfrm>
            <a:off x="152400" y="1343991"/>
            <a:ext cx="8763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tx2"/>
              </a:buClr>
              <a:buSzPct val="70000"/>
              <a:buFont typeface="Wingdings" pitchFamily="2" charset="2"/>
              <a:buChar char="l"/>
            </a:pPr>
            <a:r>
              <a:rPr lang="en-GB" sz="2400" dirty="0">
                <a:latin typeface="Candara" panose="020E0502030303020204" pitchFamily="34" charset="0"/>
              </a:rPr>
              <a:t>A </a:t>
            </a:r>
            <a:r>
              <a:rPr lang="en-GB" sz="2400" b="1" i="1" dirty="0">
                <a:latin typeface="Candara" panose="020E0502030303020204" pitchFamily="34" charset="0"/>
              </a:rPr>
              <a:t>Methodology</a:t>
            </a:r>
            <a:r>
              <a:rPr lang="en-GB" sz="2400" dirty="0">
                <a:latin typeface="Candara" panose="020E0502030303020204" pitchFamily="34" charset="0"/>
              </a:rPr>
              <a:t> includes a </a:t>
            </a:r>
            <a:r>
              <a:rPr lang="en-GB" sz="2400" b="1" dirty="0">
                <a:latin typeface="Candara" panose="020E0502030303020204" pitchFamily="34" charset="0"/>
              </a:rPr>
              <a:t>collection of techniques and tools </a:t>
            </a:r>
            <a:r>
              <a:rPr lang="en-GB" sz="2400" dirty="0">
                <a:latin typeface="Candara" panose="020E0502030303020204" pitchFamily="34" charset="0"/>
              </a:rPr>
              <a:t>that are used to complete activities and tasks, including modelling, for every aspect of the project.</a:t>
            </a:r>
          </a:p>
        </p:txBody>
      </p:sp>
      <p:pic>
        <p:nvPicPr>
          <p:cNvPr id="22537" name="Picture 8"/>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53672" y="2601291"/>
            <a:ext cx="7236655" cy="3630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2557223" y="6214721"/>
            <a:ext cx="4334353" cy="369332"/>
          </a:xfrm>
          <a:prstGeom prst="rect">
            <a:avLst/>
          </a:prstGeom>
          <a:noFill/>
          <a:ln>
            <a:noFill/>
          </a:ln>
        </p:spPr>
        <p:txBody>
          <a:bodyPr wrap="square" rtlCol="0">
            <a:spAutoFit/>
          </a:bodyPr>
          <a:lstStyle/>
          <a:p>
            <a:r>
              <a:rPr lang="en-US" dirty="0" err="1"/>
              <a:t>Satzinger</a:t>
            </a:r>
            <a:r>
              <a:rPr lang="en-US" dirty="0"/>
              <a:t>, Jackson and </a:t>
            </a:r>
            <a:r>
              <a:rPr lang="en-US" dirty="0" err="1"/>
              <a:t>Burd</a:t>
            </a:r>
            <a:r>
              <a:rPr lang="en-US" dirty="0"/>
              <a:t>  (2012)</a:t>
            </a:r>
          </a:p>
        </p:txBody>
      </p:sp>
    </p:spTree>
    <p:extLst>
      <p:ext uri="{BB962C8B-B14F-4D97-AF65-F5344CB8AC3E}">
        <p14:creationId xmlns:p14="http://schemas.microsoft.com/office/powerpoint/2010/main" val="1743377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501650" y="19050"/>
            <a:ext cx="7042150" cy="1143000"/>
          </a:xfrm>
        </p:spPr>
        <p:txBody>
          <a:bodyPr/>
          <a:lstStyle/>
          <a:p>
            <a:pPr fontAlgn="auto">
              <a:spcAft>
                <a:spcPts val="0"/>
              </a:spcAft>
              <a:defRPr/>
            </a:pPr>
            <a:r>
              <a:rPr lang="en-US" dirty="0"/>
              <a:t>What makes up an </a:t>
            </a:r>
            <a:br>
              <a:rPr lang="en-US" dirty="0"/>
            </a:br>
            <a:r>
              <a:rPr lang="en-US" b="1" dirty="0">
                <a:solidFill>
                  <a:schemeClr val="accent6"/>
                </a:solidFill>
              </a:rPr>
              <a:t>IS Development Methodology ?</a:t>
            </a:r>
          </a:p>
        </p:txBody>
      </p:sp>
      <p:sp>
        <p:nvSpPr>
          <p:cNvPr id="110595" name="Rectangle 3"/>
          <p:cNvSpPr>
            <a:spLocks noGrp="1" noChangeArrowheads="1"/>
          </p:cNvSpPr>
          <p:nvPr>
            <p:ph idx="1"/>
          </p:nvPr>
        </p:nvSpPr>
        <p:spPr>
          <a:xfrm>
            <a:off x="457200" y="1727096"/>
            <a:ext cx="8229600" cy="4367212"/>
          </a:xfrm>
        </p:spPr>
        <p:txBody>
          <a:bodyPr rtlCol="0">
            <a:noAutofit/>
          </a:bodyPr>
          <a:lstStyle/>
          <a:p>
            <a:pPr fontAlgn="auto">
              <a:spcAft>
                <a:spcPts val="0"/>
              </a:spcAft>
              <a:buFont typeface="Wingdings" panose="05000000000000000000" pitchFamily="2" charset="2"/>
              <a:buChar char="q"/>
              <a:defRPr/>
            </a:pPr>
            <a:r>
              <a:rPr lang="en-US" sz="2000" dirty="0"/>
              <a:t>Methodologies use </a:t>
            </a:r>
            <a:r>
              <a:rPr lang="en-US" sz="2000" b="1" dirty="0">
                <a:solidFill>
                  <a:schemeClr val="accent6"/>
                </a:solidFill>
              </a:rPr>
              <a:t>TOOLS</a:t>
            </a:r>
            <a:r>
              <a:rPr lang="en-US" sz="2000" dirty="0"/>
              <a:t> and </a:t>
            </a:r>
            <a:r>
              <a:rPr lang="en-US" sz="2000" b="1" dirty="0">
                <a:solidFill>
                  <a:schemeClr val="accent6"/>
                </a:solidFill>
              </a:rPr>
              <a:t>TECHNIQUES</a:t>
            </a:r>
            <a:r>
              <a:rPr lang="en-US" sz="2000" dirty="0"/>
              <a:t> to carry out tasks.</a:t>
            </a:r>
          </a:p>
          <a:p>
            <a:pPr>
              <a:buFont typeface="Wingdings" panose="05000000000000000000" pitchFamily="2" charset="2"/>
              <a:buChar char="q"/>
            </a:pPr>
            <a:r>
              <a:rPr lang="en-US" sz="2000" b="1" dirty="0"/>
              <a:t>TOOLS</a:t>
            </a:r>
            <a:r>
              <a:rPr lang="en-US" sz="2000" dirty="0"/>
              <a:t>  – often CASE TOOLS </a:t>
            </a:r>
            <a:r>
              <a:rPr lang="en-MY" sz="2000" dirty="0"/>
              <a:t>includes any use of computer-based support in the software development, help to simplify the task.</a:t>
            </a:r>
            <a:endParaRPr lang="en-US" sz="2000" dirty="0"/>
          </a:p>
          <a:p>
            <a:pPr lvl="1" indent="-342900" fontAlgn="auto">
              <a:spcAft>
                <a:spcPts val="0"/>
              </a:spcAft>
              <a:buFont typeface="Wingdings" panose="05000000000000000000" pitchFamily="2" charset="2"/>
              <a:buChar char="§"/>
              <a:defRPr/>
            </a:pPr>
            <a:r>
              <a:rPr lang="en-US" dirty="0"/>
              <a:t>Testing Tool to test other software.</a:t>
            </a:r>
          </a:p>
          <a:p>
            <a:pPr lvl="1" indent="-342900" fontAlgn="auto">
              <a:spcAft>
                <a:spcPts val="0"/>
              </a:spcAft>
              <a:buFont typeface="Wingdings" panose="05000000000000000000" pitchFamily="2" charset="2"/>
              <a:buChar char="§"/>
              <a:defRPr/>
            </a:pPr>
            <a:r>
              <a:rPr lang="en-US" dirty="0"/>
              <a:t>Code Generator to generate programming codes from design.</a:t>
            </a:r>
          </a:p>
          <a:p>
            <a:pPr fontAlgn="auto">
              <a:spcAft>
                <a:spcPts val="0"/>
              </a:spcAft>
              <a:buFont typeface="Wingdings" panose="05000000000000000000" pitchFamily="2" charset="2"/>
              <a:buChar char="q"/>
              <a:defRPr/>
            </a:pPr>
            <a:r>
              <a:rPr lang="en-US" sz="2000" b="1" dirty="0"/>
              <a:t>TECHNIQUES</a:t>
            </a:r>
            <a:r>
              <a:rPr lang="en-US" sz="2000" dirty="0"/>
              <a:t> -  different ways of doing things.</a:t>
            </a:r>
          </a:p>
          <a:p>
            <a:pPr lvl="1" indent="-342900" fontAlgn="auto">
              <a:spcAft>
                <a:spcPts val="0"/>
              </a:spcAft>
              <a:buFont typeface="Wingdings" panose="05000000000000000000" pitchFamily="2" charset="2"/>
              <a:buChar char="§"/>
              <a:defRPr/>
            </a:pPr>
            <a:r>
              <a:rPr lang="en-US" dirty="0"/>
              <a:t>Prototyping – A model of the system developed to get feedback </a:t>
            </a:r>
          </a:p>
          <a:p>
            <a:pPr lvl="1" indent="-342900" fontAlgn="auto">
              <a:spcAft>
                <a:spcPts val="0"/>
              </a:spcAft>
              <a:buFont typeface="Wingdings" panose="05000000000000000000" pitchFamily="2" charset="2"/>
              <a:buChar char="§"/>
              <a:defRPr/>
            </a:pPr>
            <a:r>
              <a:rPr lang="en-US" dirty="0"/>
              <a:t>JAD - Meeting session for a </a:t>
            </a:r>
            <a:r>
              <a:rPr lang="en-MY" dirty="0"/>
              <a:t>group of </a:t>
            </a:r>
            <a:r>
              <a:rPr lang="en-US" dirty="0"/>
              <a:t>users, managers and IT professionals </a:t>
            </a:r>
            <a:r>
              <a:rPr lang="en-MY" dirty="0"/>
              <a:t>to gather information, discuss business </a:t>
            </a:r>
            <a:r>
              <a:rPr lang="en-US" dirty="0"/>
              <a:t>needs, and define the </a:t>
            </a:r>
            <a:r>
              <a:rPr lang="en-MY" dirty="0"/>
              <a:t>system requirements. </a:t>
            </a:r>
          </a:p>
          <a:p>
            <a:pPr lvl="1" indent="-342900" fontAlgn="auto">
              <a:spcAft>
                <a:spcPts val="0"/>
              </a:spcAft>
              <a:buFont typeface="Wingdings" panose="05000000000000000000" pitchFamily="2" charset="2"/>
              <a:buChar char="§"/>
              <a:defRPr/>
            </a:pPr>
            <a:r>
              <a:rPr lang="en-MY" dirty="0"/>
              <a:t>Fact-finding using techniques such </a:t>
            </a:r>
            <a:r>
              <a:rPr lang="en-US" dirty="0"/>
              <a:t>as interviews, surveys, </a:t>
            </a:r>
          </a:p>
          <a:p>
            <a:pPr marL="400050" lvl="1" indent="0" fontAlgn="auto">
              <a:spcAft>
                <a:spcPts val="0"/>
              </a:spcAft>
              <a:buNone/>
              <a:defRPr/>
            </a:pPr>
            <a:r>
              <a:rPr lang="en-US" dirty="0"/>
              <a:t>      document review, observation, and sampling.</a:t>
            </a:r>
          </a:p>
          <a:p>
            <a:pPr marL="582930" lvl="1" indent="-182880" fontAlgn="auto">
              <a:spcAft>
                <a:spcPts val="0"/>
              </a:spcAft>
              <a:buFont typeface="Arial" pitchFamily="34" charset="0"/>
              <a:buChar char="•"/>
              <a:defRPr/>
            </a:pPr>
            <a:endParaRPr lang="en-US" dirty="0"/>
          </a:p>
        </p:txBody>
      </p:sp>
      <p:sp>
        <p:nvSpPr>
          <p:cNvPr id="18436" name="Footer Placeholder 3"/>
          <p:cNvSpPr>
            <a:spLocks noGrp="1"/>
          </p:cNvSpPr>
          <p:nvPr>
            <p:ph type="ftr" sz="quarter" idx="4294967295"/>
          </p:nvPr>
        </p:nvSpPr>
        <p:spPr bwMode="auto">
          <a:xfrm>
            <a:off x="3429000" y="19050"/>
            <a:ext cx="4114800" cy="328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rPr>
              <a:t>Slide  5 (of  25)</a:t>
            </a:r>
          </a:p>
        </p:txBody>
      </p:sp>
      <p:pic>
        <p:nvPicPr>
          <p:cNvPr id="6" name="Picture 5" descr="http://datamaticsgroup.com/wp-content/uploads/revslider/software-new/custom_software_development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3919" y="5593976"/>
            <a:ext cx="1360714" cy="1143000"/>
          </a:xfrm>
          <a:prstGeom prst="rect">
            <a:avLst/>
          </a:prstGeom>
          <a:noFill/>
          <a:ln>
            <a:noFill/>
          </a:ln>
        </p:spPr>
      </p:pic>
    </p:spTree>
    <p:extLst>
      <p:ext uri="{BB962C8B-B14F-4D97-AF65-F5344CB8AC3E}">
        <p14:creationId xmlns:p14="http://schemas.microsoft.com/office/powerpoint/2010/main" val="768075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984619" y="3661751"/>
            <a:ext cx="2114356" cy="2862322"/>
          </a:xfrm>
          <a:prstGeom prst="rect">
            <a:avLst/>
          </a:prstGeom>
          <a:solidFill>
            <a:schemeClr val="bg1"/>
          </a:solidFill>
        </p:spPr>
        <p:txBody>
          <a:bodyPr wrap="square" rtlCol="0">
            <a:spAutoFit/>
          </a:bodyPr>
          <a:lstStyle/>
          <a:p>
            <a:r>
              <a:rPr lang="en-US" sz="1800" u="sng" dirty="0">
                <a:solidFill>
                  <a:schemeClr val="tx2">
                    <a:lumMod val="60000"/>
                    <a:lumOff val="40000"/>
                  </a:schemeClr>
                </a:solidFill>
              </a:rPr>
              <a:t>Examples</a:t>
            </a:r>
            <a:r>
              <a:rPr lang="en-US" sz="1800" dirty="0">
                <a:solidFill>
                  <a:schemeClr val="tx2">
                    <a:lumMod val="60000"/>
                    <a:lumOff val="40000"/>
                  </a:schemeClr>
                </a:solidFill>
              </a:rPr>
              <a:t>:</a:t>
            </a:r>
          </a:p>
          <a:p>
            <a:r>
              <a:rPr lang="en-US" sz="1800" dirty="0">
                <a:solidFill>
                  <a:schemeClr val="tx2">
                    <a:lumMod val="60000"/>
                    <a:lumOff val="40000"/>
                  </a:schemeClr>
                </a:solidFill>
              </a:rPr>
              <a:t>Visual </a:t>
            </a:r>
            <a:r>
              <a:rPr lang="en-US" sz="1800" dirty="0" err="1">
                <a:solidFill>
                  <a:schemeClr val="tx2">
                    <a:lumMod val="60000"/>
                    <a:lumOff val="40000"/>
                  </a:schemeClr>
                </a:solidFill>
              </a:rPr>
              <a:t>Modelling</a:t>
            </a:r>
            <a:r>
              <a:rPr lang="en-US" sz="1800" dirty="0">
                <a:solidFill>
                  <a:schemeClr val="tx2">
                    <a:lumMod val="60000"/>
                    <a:lumOff val="40000"/>
                  </a:schemeClr>
                </a:solidFill>
              </a:rPr>
              <a:t> tool</a:t>
            </a:r>
          </a:p>
          <a:p>
            <a:r>
              <a:rPr lang="en-US" sz="1800" dirty="0">
                <a:solidFill>
                  <a:schemeClr val="tx2">
                    <a:lumMod val="60000"/>
                    <a:lumOff val="40000"/>
                  </a:schemeClr>
                </a:solidFill>
              </a:rPr>
              <a:t>Integrated Development </a:t>
            </a:r>
            <a:br>
              <a:rPr lang="en-US" sz="1800" dirty="0">
                <a:solidFill>
                  <a:schemeClr val="tx2">
                    <a:lumMod val="60000"/>
                    <a:lumOff val="40000"/>
                  </a:schemeClr>
                </a:solidFill>
              </a:rPr>
            </a:br>
            <a:r>
              <a:rPr lang="en-US" sz="1800" dirty="0">
                <a:solidFill>
                  <a:schemeClr val="tx2">
                    <a:lumMod val="60000"/>
                    <a:lumOff val="40000"/>
                  </a:schemeClr>
                </a:solidFill>
              </a:rPr>
              <a:t>Environment</a:t>
            </a:r>
          </a:p>
          <a:p>
            <a:r>
              <a:rPr lang="en-US" sz="1800" dirty="0">
                <a:solidFill>
                  <a:schemeClr val="tx2">
                    <a:lumMod val="60000"/>
                    <a:lumOff val="40000"/>
                  </a:schemeClr>
                </a:solidFill>
              </a:rPr>
              <a:t>Word Processor</a:t>
            </a:r>
          </a:p>
          <a:p>
            <a:r>
              <a:rPr lang="en-US" sz="1800" dirty="0">
                <a:solidFill>
                  <a:schemeClr val="tx2">
                    <a:lumMod val="60000"/>
                    <a:lumOff val="40000"/>
                  </a:schemeClr>
                </a:solidFill>
              </a:rPr>
              <a:t>Automated Testing Tool</a:t>
            </a:r>
          </a:p>
          <a:p>
            <a:r>
              <a:rPr lang="en-US" sz="1800" dirty="0">
                <a:solidFill>
                  <a:schemeClr val="tx2">
                    <a:lumMod val="60000"/>
                    <a:lumOff val="40000"/>
                  </a:schemeClr>
                </a:solidFill>
              </a:rPr>
              <a:t>Code Generator</a:t>
            </a:r>
          </a:p>
        </p:txBody>
      </p:sp>
      <p:sp>
        <p:nvSpPr>
          <p:cNvPr id="9" name="TextBox 8"/>
          <p:cNvSpPr txBox="1"/>
          <p:nvPr/>
        </p:nvSpPr>
        <p:spPr>
          <a:xfrm>
            <a:off x="45025" y="4865381"/>
            <a:ext cx="3147015" cy="1754326"/>
          </a:xfrm>
          <a:prstGeom prst="rect">
            <a:avLst/>
          </a:prstGeom>
          <a:solidFill>
            <a:schemeClr val="bg1"/>
          </a:solidFill>
        </p:spPr>
        <p:txBody>
          <a:bodyPr wrap="none" rtlCol="0">
            <a:spAutoFit/>
          </a:bodyPr>
          <a:lstStyle/>
          <a:p>
            <a:r>
              <a:rPr lang="en-US" sz="1800" u="sng" dirty="0">
                <a:solidFill>
                  <a:schemeClr val="tx2">
                    <a:lumMod val="60000"/>
                    <a:lumOff val="40000"/>
                  </a:schemeClr>
                </a:solidFill>
              </a:rPr>
              <a:t>Examples</a:t>
            </a:r>
            <a:r>
              <a:rPr lang="en-US" sz="1800" dirty="0">
                <a:solidFill>
                  <a:schemeClr val="tx2">
                    <a:lumMod val="60000"/>
                    <a:lumOff val="40000"/>
                  </a:schemeClr>
                </a:solidFill>
              </a:rPr>
              <a:t>:</a:t>
            </a:r>
          </a:p>
          <a:p>
            <a:r>
              <a:rPr lang="en-US" sz="1800" dirty="0">
                <a:solidFill>
                  <a:schemeClr val="tx2">
                    <a:lumMod val="60000"/>
                    <a:lumOff val="40000"/>
                  </a:schemeClr>
                </a:solidFill>
              </a:rPr>
              <a:t>Interviewing </a:t>
            </a:r>
          </a:p>
          <a:p>
            <a:r>
              <a:rPr lang="en-US" sz="1800" dirty="0">
                <a:solidFill>
                  <a:schemeClr val="tx2">
                    <a:lumMod val="60000"/>
                    <a:lumOff val="40000"/>
                  </a:schemeClr>
                </a:solidFill>
              </a:rPr>
              <a:t>Techniques</a:t>
            </a:r>
          </a:p>
          <a:p>
            <a:r>
              <a:rPr lang="en-US" sz="1800" dirty="0">
                <a:solidFill>
                  <a:schemeClr val="tx2">
                    <a:lumMod val="60000"/>
                    <a:lumOff val="40000"/>
                  </a:schemeClr>
                </a:solidFill>
              </a:rPr>
              <a:t>OO programming techniques</a:t>
            </a:r>
          </a:p>
          <a:p>
            <a:r>
              <a:rPr lang="en-US" sz="1800" dirty="0">
                <a:solidFill>
                  <a:schemeClr val="tx2">
                    <a:lumMod val="60000"/>
                    <a:lumOff val="40000"/>
                  </a:schemeClr>
                </a:solidFill>
              </a:rPr>
              <a:t>Data Modelling Techniques</a:t>
            </a:r>
          </a:p>
          <a:p>
            <a:r>
              <a:rPr lang="en-US" sz="1800" dirty="0">
                <a:solidFill>
                  <a:schemeClr val="tx2">
                    <a:lumMod val="60000"/>
                    <a:lumOff val="40000"/>
                  </a:schemeClr>
                </a:solidFill>
              </a:rPr>
              <a:t>Software Testing Techniques</a:t>
            </a:r>
          </a:p>
        </p:txBody>
      </p:sp>
      <p:sp>
        <p:nvSpPr>
          <p:cNvPr id="2" name="Title 1"/>
          <p:cNvSpPr>
            <a:spLocks noGrp="1"/>
          </p:cNvSpPr>
          <p:nvPr>
            <p:ph type="title"/>
          </p:nvPr>
        </p:nvSpPr>
        <p:spPr>
          <a:xfrm>
            <a:off x="0" y="10762"/>
            <a:ext cx="9144000" cy="656672"/>
          </a:xfrm>
        </p:spPr>
        <p:txBody>
          <a:bodyPr/>
          <a:lstStyle/>
          <a:p>
            <a:r>
              <a:rPr lang="en-US" dirty="0"/>
              <a:t>Methodologies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48761764"/>
              </p:ext>
            </p:extLst>
          </p:nvPr>
        </p:nvGraphicFramePr>
        <p:xfrm>
          <a:off x="-228600" y="589080"/>
          <a:ext cx="87630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663526" y="748201"/>
            <a:ext cx="1505540" cy="584775"/>
          </a:xfrm>
          <a:prstGeom prst="rect">
            <a:avLst/>
          </a:prstGeom>
          <a:noFill/>
        </p:spPr>
        <p:txBody>
          <a:bodyPr wrap="none" rtlCol="0">
            <a:spAutoFit/>
          </a:bodyPr>
          <a:lstStyle/>
          <a:p>
            <a:r>
              <a:rPr lang="en-US" sz="3200" dirty="0">
                <a:solidFill>
                  <a:srgbClr val="8064A2"/>
                </a:solidFill>
              </a:rPr>
              <a:t>Models</a:t>
            </a:r>
          </a:p>
        </p:txBody>
      </p:sp>
      <p:sp>
        <p:nvSpPr>
          <p:cNvPr id="6" name="TextBox 5"/>
          <p:cNvSpPr txBox="1"/>
          <p:nvPr/>
        </p:nvSpPr>
        <p:spPr>
          <a:xfrm>
            <a:off x="5486400" y="3793263"/>
            <a:ext cx="1141082" cy="584775"/>
          </a:xfrm>
          <a:prstGeom prst="rect">
            <a:avLst/>
          </a:prstGeom>
          <a:noFill/>
        </p:spPr>
        <p:txBody>
          <a:bodyPr wrap="none" rtlCol="0">
            <a:spAutoFit/>
          </a:bodyPr>
          <a:lstStyle/>
          <a:p>
            <a:r>
              <a:rPr lang="en-US" sz="3200" dirty="0">
                <a:solidFill>
                  <a:schemeClr val="tx2">
                    <a:lumMod val="60000"/>
                    <a:lumOff val="40000"/>
                  </a:schemeClr>
                </a:solidFill>
              </a:rPr>
              <a:t>Tools</a:t>
            </a:r>
          </a:p>
        </p:txBody>
      </p:sp>
      <p:sp>
        <p:nvSpPr>
          <p:cNvPr id="7" name="TextBox 6"/>
          <p:cNvSpPr txBox="1"/>
          <p:nvPr/>
        </p:nvSpPr>
        <p:spPr>
          <a:xfrm>
            <a:off x="1576329" y="3793263"/>
            <a:ext cx="2256772" cy="584775"/>
          </a:xfrm>
          <a:prstGeom prst="rect">
            <a:avLst/>
          </a:prstGeom>
          <a:noFill/>
        </p:spPr>
        <p:txBody>
          <a:bodyPr wrap="none" rtlCol="0">
            <a:spAutoFit/>
          </a:bodyPr>
          <a:lstStyle/>
          <a:p>
            <a:r>
              <a:rPr lang="en-US" sz="3200" dirty="0">
                <a:solidFill>
                  <a:schemeClr val="tx2">
                    <a:lumMod val="60000"/>
                    <a:lumOff val="40000"/>
                  </a:schemeClr>
                </a:solidFill>
              </a:rPr>
              <a:t>Techniques</a:t>
            </a:r>
          </a:p>
        </p:txBody>
      </p:sp>
      <p:sp>
        <p:nvSpPr>
          <p:cNvPr id="8" name="TextBox 7"/>
          <p:cNvSpPr txBox="1"/>
          <p:nvPr/>
        </p:nvSpPr>
        <p:spPr>
          <a:xfrm>
            <a:off x="5658383" y="962379"/>
            <a:ext cx="2133918" cy="1754326"/>
          </a:xfrm>
          <a:prstGeom prst="rect">
            <a:avLst/>
          </a:prstGeom>
          <a:solidFill>
            <a:schemeClr val="bg1"/>
          </a:solidFill>
        </p:spPr>
        <p:txBody>
          <a:bodyPr wrap="none" rtlCol="0">
            <a:spAutoFit/>
          </a:bodyPr>
          <a:lstStyle/>
          <a:p>
            <a:r>
              <a:rPr lang="en-US" sz="1800" u="sng" dirty="0">
                <a:solidFill>
                  <a:srgbClr val="8064A2"/>
                </a:solidFill>
              </a:rPr>
              <a:t>Examples</a:t>
            </a:r>
            <a:r>
              <a:rPr lang="en-US" sz="1800" dirty="0">
                <a:solidFill>
                  <a:srgbClr val="8064A2"/>
                </a:solidFill>
              </a:rPr>
              <a:t>:</a:t>
            </a:r>
          </a:p>
          <a:p>
            <a:r>
              <a:rPr lang="en-US" sz="1800" dirty="0">
                <a:solidFill>
                  <a:srgbClr val="8064A2"/>
                </a:solidFill>
              </a:rPr>
              <a:t>Flowchart</a:t>
            </a:r>
          </a:p>
          <a:p>
            <a:r>
              <a:rPr lang="en-US" sz="1800" dirty="0">
                <a:solidFill>
                  <a:srgbClr val="8064A2"/>
                </a:solidFill>
              </a:rPr>
              <a:t>Use Case Diagram</a:t>
            </a:r>
          </a:p>
          <a:p>
            <a:r>
              <a:rPr lang="en-US" sz="1800" dirty="0">
                <a:solidFill>
                  <a:srgbClr val="8064A2"/>
                </a:solidFill>
              </a:rPr>
              <a:t>Class Diagram</a:t>
            </a:r>
          </a:p>
          <a:p>
            <a:r>
              <a:rPr lang="en-US" sz="1800" dirty="0">
                <a:solidFill>
                  <a:srgbClr val="8064A2"/>
                </a:solidFill>
              </a:rPr>
              <a:t>Gantt Chart</a:t>
            </a:r>
          </a:p>
          <a:p>
            <a:r>
              <a:rPr lang="en-US" sz="1800" dirty="0">
                <a:solidFill>
                  <a:srgbClr val="8064A2"/>
                </a:solidFill>
              </a:rPr>
              <a:t>Organization Chart</a:t>
            </a:r>
          </a:p>
        </p:txBody>
      </p:sp>
    </p:spTree>
    <p:extLst>
      <p:ext uri="{BB962C8B-B14F-4D97-AF65-F5344CB8AC3E}">
        <p14:creationId xmlns:p14="http://schemas.microsoft.com/office/powerpoint/2010/main" val="4027728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Learning Outcomes</a:t>
            </a:r>
          </a:p>
        </p:txBody>
      </p:sp>
      <p:sp>
        <p:nvSpPr>
          <p:cNvPr id="15363" name="Rectangle 3"/>
          <p:cNvSpPr>
            <a:spLocks noGrp="1" noChangeArrowheads="1"/>
          </p:cNvSpPr>
          <p:nvPr>
            <p:ph idx="1"/>
          </p:nvPr>
        </p:nvSpPr>
        <p:spPr/>
        <p:txBody>
          <a:bodyPr/>
          <a:lstStyle/>
          <a:p>
            <a:pPr>
              <a:buFont typeface="Wingdings" panose="05000000000000000000" pitchFamily="2" charset="2"/>
              <a:buChar char="q"/>
            </a:pPr>
            <a:r>
              <a:rPr lang="en-US" dirty="0"/>
              <a:t>By the end of this lecture, you should be able to :</a:t>
            </a:r>
          </a:p>
          <a:p>
            <a:pPr marL="801688" indent="-350838">
              <a:buFont typeface="+mj-lt"/>
              <a:buAutoNum type="arabicPeriod"/>
            </a:pPr>
            <a:r>
              <a:rPr lang="en-US" dirty="0"/>
              <a:t>Define Information Systems (IS) and describe its components. </a:t>
            </a:r>
          </a:p>
          <a:p>
            <a:pPr marL="801688" indent="-350838">
              <a:buFont typeface="+mj-lt"/>
              <a:buAutoNum type="arabicPeriod"/>
            </a:pPr>
            <a:r>
              <a:rPr lang="en-US" sz="2400" dirty="0"/>
              <a:t>Describe </a:t>
            </a:r>
            <a:r>
              <a:rPr lang="en-US" dirty="0"/>
              <a:t>System Development Lifecycle (SDLC) and </a:t>
            </a:r>
            <a:r>
              <a:rPr lang="en-US" sz="2400" dirty="0"/>
              <a:t>the SDLC phases.</a:t>
            </a:r>
          </a:p>
          <a:p>
            <a:pPr marL="801688" indent="-350838">
              <a:buFont typeface="+mj-lt"/>
              <a:buAutoNum type="arabicPeriod"/>
            </a:pPr>
            <a:r>
              <a:rPr lang="en-US" sz="2400" dirty="0"/>
              <a:t>Define IS methodologies.</a:t>
            </a:r>
          </a:p>
          <a:p>
            <a:pPr marL="801688" indent="-350838">
              <a:buFont typeface="+mj-lt"/>
              <a:buAutoNum type="arabicPeriod"/>
            </a:pPr>
            <a:r>
              <a:rPr lang="en-US" dirty="0"/>
              <a:t>Identify people involved in the development of IS.</a:t>
            </a:r>
          </a:p>
          <a:p>
            <a:pPr marL="801688" indent="-350838">
              <a:buFont typeface="+mj-lt"/>
              <a:buAutoNum type="arabicPeriod"/>
            </a:pPr>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032" y="126610"/>
            <a:ext cx="7042150" cy="951722"/>
          </a:xfrm>
        </p:spPr>
        <p:txBody>
          <a:bodyPr/>
          <a:lstStyle/>
          <a:p>
            <a:r>
              <a:rPr lang="en-US" dirty="0"/>
              <a:t>People involved in the</a:t>
            </a:r>
            <a:r>
              <a:rPr lang="en-US" dirty="0">
                <a:solidFill>
                  <a:schemeClr val="tx1"/>
                </a:solidFill>
              </a:rPr>
              <a:t> Development of IS</a:t>
            </a:r>
          </a:p>
        </p:txBody>
      </p:sp>
      <p:sp>
        <p:nvSpPr>
          <p:cNvPr id="3" name="Content Placeholder 2"/>
          <p:cNvSpPr>
            <a:spLocks noGrp="1"/>
          </p:cNvSpPr>
          <p:nvPr>
            <p:ph idx="1"/>
          </p:nvPr>
        </p:nvSpPr>
        <p:spPr>
          <a:xfrm>
            <a:off x="243681" y="1814732"/>
            <a:ext cx="8656637" cy="4783015"/>
          </a:xfrm>
        </p:spPr>
        <p:txBody>
          <a:bodyPr/>
          <a:lstStyle/>
          <a:p>
            <a:pPr>
              <a:buFont typeface="Wingdings" panose="05000000000000000000" pitchFamily="2" charset="2"/>
              <a:buChar char="q"/>
            </a:pPr>
            <a:r>
              <a:rPr lang="en-US" altLang="en-US" dirty="0"/>
              <a:t>A </a:t>
            </a:r>
            <a:r>
              <a:rPr lang="en-US" altLang="en-US" b="1" dirty="0"/>
              <a:t>stakeholder</a:t>
            </a:r>
            <a:r>
              <a:rPr lang="en-US" altLang="en-US" dirty="0"/>
              <a:t> is any person who has an interest in an existing or new information system. Stakeholders can be technical or nontechnical workers.</a:t>
            </a:r>
          </a:p>
          <a:p>
            <a:pPr>
              <a:buFont typeface="Wingdings" panose="05000000000000000000" pitchFamily="2" charset="2"/>
              <a:buChar char="q"/>
            </a:pPr>
            <a:r>
              <a:rPr lang="en-US" altLang="en-US" dirty="0"/>
              <a:t>For information systems, the stakeholders can be classified as:</a:t>
            </a:r>
          </a:p>
          <a:p>
            <a:pPr lvl="1">
              <a:buFont typeface="Wingdings" panose="05000000000000000000" pitchFamily="2" charset="2"/>
              <a:buChar char="§"/>
            </a:pPr>
            <a:r>
              <a:rPr lang="en-US" altLang="en-US" sz="2400" dirty="0"/>
              <a:t>System owners</a:t>
            </a:r>
          </a:p>
          <a:p>
            <a:pPr lvl="1">
              <a:buFont typeface="Wingdings" panose="05000000000000000000" pitchFamily="2" charset="2"/>
              <a:buChar char="§"/>
            </a:pPr>
            <a:r>
              <a:rPr lang="en-US" altLang="en-US" sz="2400" dirty="0"/>
              <a:t>System users</a:t>
            </a:r>
          </a:p>
          <a:p>
            <a:pPr lvl="1">
              <a:buFont typeface="Wingdings" panose="05000000000000000000" pitchFamily="2" charset="2"/>
              <a:buChar char="§"/>
            </a:pPr>
            <a:r>
              <a:rPr lang="en-US" altLang="en-US" sz="2400" dirty="0"/>
              <a:t>Systems analysts</a:t>
            </a:r>
          </a:p>
          <a:p>
            <a:pPr lvl="1">
              <a:buFont typeface="Wingdings" panose="05000000000000000000" pitchFamily="2" charset="2"/>
              <a:buChar char="§"/>
            </a:pPr>
            <a:r>
              <a:rPr lang="en-US" altLang="en-US" sz="2400" dirty="0"/>
              <a:t>Project Manager</a:t>
            </a:r>
          </a:p>
          <a:p>
            <a:pPr lvl="1">
              <a:buFont typeface="Wingdings" panose="05000000000000000000" pitchFamily="2" charset="2"/>
              <a:buChar char="§"/>
            </a:pPr>
            <a:r>
              <a:rPr lang="en-US" altLang="en-US" sz="2400" dirty="0"/>
              <a:t>System developers</a:t>
            </a:r>
          </a:p>
          <a:p>
            <a:pPr lvl="1">
              <a:buFont typeface="Wingdings" panose="05000000000000000000" pitchFamily="2" charset="2"/>
              <a:buChar char="§"/>
            </a:pPr>
            <a:r>
              <a:rPr lang="en-US" altLang="en-US" sz="2400" dirty="0"/>
              <a:t>System testers</a:t>
            </a:r>
          </a:p>
          <a:p>
            <a:pPr lvl="1">
              <a:buFont typeface="Wingdings" panose="05000000000000000000" pitchFamily="2" charset="2"/>
              <a:buChar char="§"/>
            </a:pPr>
            <a:r>
              <a:rPr lang="en-US" altLang="en-US" sz="2400" dirty="0"/>
              <a:t>System administrators</a:t>
            </a:r>
          </a:p>
        </p:txBody>
      </p:sp>
    </p:spTree>
    <p:extLst>
      <p:ext uri="{BB962C8B-B14F-4D97-AF65-F5344CB8AC3E}">
        <p14:creationId xmlns:p14="http://schemas.microsoft.com/office/powerpoint/2010/main" val="530392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422" y="14068"/>
            <a:ext cx="7693583" cy="951722"/>
          </a:xfrm>
        </p:spPr>
        <p:txBody>
          <a:bodyPr/>
          <a:lstStyle/>
          <a:p>
            <a:r>
              <a:rPr lang="en-US" dirty="0"/>
              <a:t>People involved in the</a:t>
            </a:r>
            <a:r>
              <a:rPr lang="en-US" dirty="0">
                <a:solidFill>
                  <a:schemeClr val="tx1"/>
                </a:solidFill>
              </a:rPr>
              <a:t> Development of IS </a:t>
            </a:r>
            <a:br>
              <a:rPr lang="en-US" dirty="0">
                <a:solidFill>
                  <a:schemeClr val="tx1"/>
                </a:solidFill>
              </a:rPr>
            </a:br>
            <a:r>
              <a:rPr lang="en-US" dirty="0">
                <a:solidFill>
                  <a:schemeClr val="tx1"/>
                </a:solidFill>
              </a:rPr>
              <a:t>(Cont.) </a:t>
            </a:r>
          </a:p>
        </p:txBody>
      </p:sp>
      <p:sp>
        <p:nvSpPr>
          <p:cNvPr id="3" name="Content Placeholder 2"/>
          <p:cNvSpPr>
            <a:spLocks noGrp="1"/>
          </p:cNvSpPr>
          <p:nvPr>
            <p:ph idx="1"/>
          </p:nvPr>
        </p:nvSpPr>
        <p:spPr>
          <a:xfrm>
            <a:off x="243681" y="1166018"/>
            <a:ext cx="8656637" cy="5431729"/>
          </a:xfrm>
        </p:spPr>
        <p:txBody>
          <a:bodyPr/>
          <a:lstStyle/>
          <a:p>
            <a:pPr>
              <a:buFont typeface="Wingdings" panose="05000000000000000000" pitchFamily="2" charset="2"/>
              <a:buChar char="q"/>
            </a:pPr>
            <a:r>
              <a:rPr lang="en-US" sz="2200" b="1" dirty="0"/>
              <a:t>System Owners </a:t>
            </a:r>
            <a:r>
              <a:rPr lang="en-US" sz="2200" dirty="0"/>
              <a:t>are people who pay and own the system</a:t>
            </a:r>
          </a:p>
          <a:p>
            <a:pPr>
              <a:buFont typeface="Wingdings" panose="05000000000000000000" pitchFamily="2" charset="2"/>
              <a:buChar char="q"/>
            </a:pPr>
            <a:r>
              <a:rPr lang="en-US" sz="2200" b="1" dirty="0"/>
              <a:t>User </a:t>
            </a:r>
            <a:r>
              <a:rPr lang="en-US" sz="2200" dirty="0"/>
              <a:t>are people who directly/indirectly use the new system</a:t>
            </a:r>
          </a:p>
          <a:p>
            <a:pPr>
              <a:buFont typeface="Wingdings" panose="05000000000000000000" pitchFamily="2" charset="2"/>
              <a:buChar char="q"/>
            </a:pPr>
            <a:r>
              <a:rPr lang="en-US" sz="2200" b="1" dirty="0"/>
              <a:t>System Analysts </a:t>
            </a:r>
            <a:r>
              <a:rPr lang="en-US" sz="2200" dirty="0"/>
              <a:t>are people who must understand business processes and </a:t>
            </a:r>
            <a:r>
              <a:rPr lang="en-MY" sz="2200" dirty="0"/>
              <a:t>document them carefully.</a:t>
            </a:r>
            <a:endParaRPr lang="en-US" sz="2200" b="1" dirty="0"/>
          </a:p>
          <a:p>
            <a:pPr marL="354013" lvl="1" indent="-354013">
              <a:buFont typeface="Wingdings" panose="05000000000000000000" pitchFamily="2" charset="2"/>
              <a:buChar char="q"/>
            </a:pPr>
            <a:r>
              <a:rPr lang="en-US" sz="2200" b="1" dirty="0"/>
              <a:t>Project Manager </a:t>
            </a:r>
            <a:r>
              <a:rPr lang="en-US" sz="2200" dirty="0"/>
              <a:t>is responsible for knowing the “who, what, where, when and why” of the software project. This means knowing the stakeholders of the project and being able to effectively communicate with each of them.</a:t>
            </a:r>
          </a:p>
          <a:p>
            <a:pPr marL="354013" lvl="1" indent="-354013">
              <a:buFont typeface="Wingdings" panose="05000000000000000000" pitchFamily="2" charset="2"/>
              <a:buChar char="q"/>
            </a:pPr>
            <a:r>
              <a:rPr lang="en-US" sz="2200" b="1" dirty="0"/>
              <a:t>Developers </a:t>
            </a:r>
            <a:r>
              <a:rPr lang="en-US" sz="2200" dirty="0"/>
              <a:t>are responsible for using the technical requirements for building the deliverables and communicating the status of the software project to the Technical Lead or Project Manager.</a:t>
            </a:r>
          </a:p>
          <a:p>
            <a:pPr marL="354013" lvl="1" indent="-354013">
              <a:buFont typeface="Wingdings" panose="05000000000000000000" pitchFamily="2" charset="2"/>
              <a:buChar char="q"/>
            </a:pPr>
            <a:r>
              <a:rPr lang="en-US" sz="2200" b="1" dirty="0"/>
              <a:t>System Testers </a:t>
            </a:r>
            <a:r>
              <a:rPr lang="en-US" sz="2200" dirty="0"/>
              <a:t>ensure that the software solution meets the business requirements and that it is free of bugs, errors and defects.</a:t>
            </a:r>
          </a:p>
          <a:p>
            <a:pPr marL="354013" lvl="1" indent="-354013">
              <a:buFont typeface="Wingdings" panose="05000000000000000000" pitchFamily="2" charset="2"/>
              <a:buChar char="q"/>
            </a:pPr>
            <a:r>
              <a:rPr lang="en-US" sz="2200" b="1" dirty="0"/>
              <a:t>System Administrators: </a:t>
            </a:r>
            <a:r>
              <a:rPr lang="en-US" sz="2200" dirty="0"/>
              <a:t>are people who ‘take-care’ of the system after it is done</a:t>
            </a:r>
          </a:p>
          <a:p>
            <a:pPr lvl="1">
              <a:buFont typeface="Wingdings" panose="05000000000000000000" pitchFamily="2" charset="2"/>
              <a:buChar char="q"/>
            </a:pPr>
            <a:endParaRPr lang="en-US" sz="2200" dirty="0"/>
          </a:p>
          <a:p>
            <a:pPr lvl="1">
              <a:buFont typeface="Wingdings" panose="05000000000000000000" pitchFamily="2" charset="2"/>
              <a:buChar char="q"/>
            </a:pPr>
            <a:endParaRPr lang="en-US" sz="2200" dirty="0"/>
          </a:p>
        </p:txBody>
      </p:sp>
    </p:spTree>
    <p:extLst>
      <p:ext uri="{BB962C8B-B14F-4D97-AF65-F5344CB8AC3E}">
        <p14:creationId xmlns:p14="http://schemas.microsoft.com/office/powerpoint/2010/main" val="2326165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561674" y="183356"/>
            <a:ext cx="7042150" cy="1143000"/>
          </a:xfrm>
        </p:spPr>
        <p:txBody>
          <a:bodyPr/>
          <a:lstStyle/>
          <a:p>
            <a:pPr fontAlgn="auto">
              <a:spcAft>
                <a:spcPts val="0"/>
              </a:spcAft>
              <a:defRPr/>
            </a:pPr>
            <a:r>
              <a:rPr lang="en-US" dirty="0"/>
              <a:t>Importance of using </a:t>
            </a:r>
            <a:br>
              <a:rPr lang="en-US" dirty="0"/>
            </a:br>
            <a:r>
              <a:rPr lang="en-US" dirty="0">
                <a:solidFill>
                  <a:schemeClr val="accent6"/>
                </a:solidFill>
              </a:rPr>
              <a:t>IS Development Methodology </a:t>
            </a:r>
          </a:p>
        </p:txBody>
      </p:sp>
      <p:sp>
        <p:nvSpPr>
          <p:cNvPr id="29699" name="Rectangle 3"/>
          <p:cNvSpPr>
            <a:spLocks noGrp="1" noChangeArrowheads="1"/>
          </p:cNvSpPr>
          <p:nvPr>
            <p:ph idx="4294967295"/>
          </p:nvPr>
        </p:nvSpPr>
        <p:spPr>
          <a:xfrm>
            <a:off x="632012" y="1697038"/>
            <a:ext cx="8068236" cy="4525962"/>
          </a:xfrm>
        </p:spPr>
        <p:txBody>
          <a:bodyPr/>
          <a:lstStyle/>
          <a:p>
            <a:pPr>
              <a:lnSpc>
                <a:spcPct val="150000"/>
              </a:lnSpc>
              <a:buFont typeface="Wingdings" panose="05000000000000000000" pitchFamily="2" charset="2"/>
              <a:buChar char="q"/>
            </a:pPr>
            <a:r>
              <a:rPr lang="en-US" dirty="0"/>
              <a:t>To ensure consistency in the management of projects  </a:t>
            </a:r>
          </a:p>
          <a:p>
            <a:pPr>
              <a:lnSpc>
                <a:spcPct val="150000"/>
              </a:lnSpc>
              <a:spcBef>
                <a:spcPct val="0"/>
              </a:spcBef>
              <a:buFont typeface="Wingdings" panose="05000000000000000000" pitchFamily="2" charset="2"/>
              <a:buChar char="q"/>
            </a:pPr>
            <a:r>
              <a:rPr lang="en-US" dirty="0"/>
              <a:t>To ensure the best techniques applied to carry out a project.</a:t>
            </a:r>
          </a:p>
          <a:p>
            <a:pPr>
              <a:lnSpc>
                <a:spcPct val="150000"/>
              </a:lnSpc>
              <a:spcBef>
                <a:spcPct val="0"/>
              </a:spcBef>
              <a:buFont typeface="Wingdings" panose="05000000000000000000" pitchFamily="2" charset="2"/>
              <a:buChar char="q"/>
            </a:pPr>
            <a:r>
              <a:rPr lang="en-US" dirty="0"/>
              <a:t>Reduce time &amp; cost </a:t>
            </a:r>
          </a:p>
          <a:p>
            <a:pPr>
              <a:lnSpc>
                <a:spcPct val="150000"/>
              </a:lnSpc>
              <a:spcBef>
                <a:spcPct val="0"/>
              </a:spcBef>
              <a:buFont typeface="Wingdings" panose="05000000000000000000" pitchFamily="2" charset="2"/>
              <a:buChar char="q"/>
            </a:pPr>
            <a:r>
              <a:rPr lang="en-US" dirty="0"/>
              <a:t>To improve the quality of work &amp; system</a:t>
            </a:r>
          </a:p>
          <a:p>
            <a:pPr>
              <a:lnSpc>
                <a:spcPct val="150000"/>
              </a:lnSpc>
              <a:spcBef>
                <a:spcPct val="0"/>
              </a:spcBef>
              <a:buFont typeface="Wingdings" panose="05000000000000000000" pitchFamily="2" charset="2"/>
              <a:buChar char="q"/>
            </a:pPr>
            <a:r>
              <a:rPr lang="en-US" dirty="0"/>
              <a:t>Meet user requirement</a:t>
            </a:r>
          </a:p>
          <a:p>
            <a:pPr>
              <a:lnSpc>
                <a:spcPct val="150000"/>
              </a:lnSpc>
              <a:spcBef>
                <a:spcPct val="0"/>
              </a:spcBef>
            </a:pPr>
            <a:endParaRPr lang="en-US" dirty="0"/>
          </a:p>
        </p:txBody>
      </p:sp>
      <p:sp>
        <p:nvSpPr>
          <p:cNvPr id="29700" name="Footer Placeholder 3"/>
          <p:cNvSpPr>
            <a:spLocks noGrp="1"/>
          </p:cNvSpPr>
          <p:nvPr>
            <p:ph type="ftr" sz="quarter" idx="4294967295"/>
          </p:nvPr>
        </p:nvSpPr>
        <p:spPr bwMode="auto">
          <a:xfrm>
            <a:off x="5029200" y="19050"/>
            <a:ext cx="4114800" cy="328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rPr>
              <a:t>Slide  6 (of  25)</a:t>
            </a:r>
          </a:p>
        </p:txBody>
      </p:sp>
      <p:pic>
        <p:nvPicPr>
          <p:cNvPr id="5" name="Picture 4" descr="https://inflecto.com/media/8702/software_development.png"/>
          <p:cNvPicPr/>
          <p:nvPr/>
        </p:nvPicPr>
        <p:blipFill>
          <a:blip r:embed="rId3">
            <a:extLst>
              <a:ext uri="{28A0092B-C50C-407E-A947-70E740481C1C}">
                <a14:useLocalDpi xmlns:a14="http://schemas.microsoft.com/office/drawing/2010/main" val="0"/>
              </a:ext>
            </a:extLst>
          </a:blip>
          <a:srcRect/>
          <a:stretch>
            <a:fillRect/>
          </a:stretch>
        </p:blipFill>
        <p:spPr bwMode="auto">
          <a:xfrm>
            <a:off x="6744260" y="4313984"/>
            <a:ext cx="2190750" cy="2200275"/>
          </a:xfrm>
          <a:prstGeom prst="rect">
            <a:avLst/>
          </a:prstGeom>
          <a:noFill/>
          <a:ln>
            <a:noFill/>
          </a:ln>
        </p:spPr>
      </p:pic>
    </p:spTree>
    <p:extLst>
      <p:ext uri="{BB962C8B-B14F-4D97-AF65-F5344CB8AC3E}">
        <p14:creationId xmlns:p14="http://schemas.microsoft.com/office/powerpoint/2010/main" val="1259216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381854" y="1565153"/>
            <a:ext cx="8375283" cy="4525962"/>
          </a:xfrm>
        </p:spPr>
        <p:txBody>
          <a:bodyPr/>
          <a:lstStyle/>
          <a:p>
            <a:pPr algn="l">
              <a:buFont typeface="Wingdings" panose="05000000000000000000" pitchFamily="2" charset="2"/>
              <a:buChar char="q"/>
            </a:pPr>
            <a:r>
              <a:rPr lang="en-US" sz="2000" b="0" i="0" dirty="0">
                <a:solidFill>
                  <a:srgbClr val="373A3C"/>
                </a:solidFill>
                <a:effectLst/>
                <a:latin typeface="-apple-system"/>
              </a:rPr>
              <a:t>Information systems are important for businesses to make the information accurate, provide better planning, decision-making and make business more competitive.</a:t>
            </a:r>
          </a:p>
          <a:p>
            <a:pPr algn="l">
              <a:buFont typeface="Wingdings" panose="05000000000000000000" pitchFamily="2" charset="2"/>
              <a:buChar char="q"/>
            </a:pPr>
            <a:r>
              <a:rPr lang="en-US" sz="2000" b="0" i="0" dirty="0">
                <a:solidFill>
                  <a:srgbClr val="373A3C"/>
                </a:solidFill>
                <a:effectLst/>
                <a:latin typeface="-apple-system"/>
              </a:rPr>
              <a:t>The keys to successful information systems development are thorough systems analysis and design.</a:t>
            </a:r>
          </a:p>
          <a:p>
            <a:pPr algn="l">
              <a:buFont typeface="Wingdings" panose="05000000000000000000" pitchFamily="2" charset="2"/>
              <a:buChar char="q"/>
            </a:pPr>
            <a:r>
              <a:rPr lang="en-US" sz="2000" b="0" i="0" dirty="0">
                <a:solidFill>
                  <a:srgbClr val="373A3C"/>
                </a:solidFill>
                <a:effectLst/>
                <a:latin typeface="-apple-system"/>
              </a:rPr>
              <a:t>SDLC is a series of phases to plan, analyze, design, implement, and support an information system, and acts as the basis for SDM.</a:t>
            </a:r>
          </a:p>
          <a:p>
            <a:pPr algn="l">
              <a:buFont typeface="Wingdings" panose="05000000000000000000" pitchFamily="2" charset="2"/>
              <a:buChar char="q"/>
            </a:pPr>
            <a:r>
              <a:rPr lang="en-US" sz="2000" b="0" i="0" dirty="0">
                <a:solidFill>
                  <a:srgbClr val="373A3C"/>
                </a:solidFill>
                <a:effectLst/>
                <a:latin typeface="-apple-system"/>
              </a:rPr>
              <a:t>SDM Contains detailed steps to be carried out in specific situations / specific types of projects. It uses various tools and techniques to carry out tasks.</a:t>
            </a:r>
          </a:p>
          <a:p>
            <a:pPr algn="l">
              <a:buFont typeface="Wingdings" panose="05000000000000000000" pitchFamily="2" charset="2"/>
              <a:buChar char="q"/>
            </a:pPr>
            <a:r>
              <a:rPr lang="en-US" sz="2000" b="0" i="0" dirty="0">
                <a:solidFill>
                  <a:srgbClr val="373A3C"/>
                </a:solidFill>
                <a:effectLst/>
                <a:latin typeface="-apple-system"/>
              </a:rPr>
              <a:t>Stakeholders are people who have an interest in an information system and include technical or non-technical people.</a:t>
            </a:r>
          </a:p>
          <a:p>
            <a:pPr algn="l">
              <a:buFont typeface="Wingdings" panose="05000000000000000000" pitchFamily="2" charset="2"/>
              <a:buChar char="q"/>
            </a:pPr>
            <a:r>
              <a:rPr lang="en-US" sz="2000" b="0" i="0" dirty="0">
                <a:solidFill>
                  <a:srgbClr val="373A3C"/>
                </a:solidFill>
                <a:effectLst/>
                <a:latin typeface="-apple-system"/>
              </a:rPr>
              <a:t>SDM helps to ensure consistency in the management of projects, the best techniques applied to carry out a project, meet user requirements. Besides, it helps to reduce time &amp; cost and improve the quality of work &amp; system.</a:t>
            </a:r>
          </a:p>
        </p:txBody>
      </p:sp>
    </p:spTree>
    <p:extLst>
      <p:ext uri="{BB962C8B-B14F-4D97-AF65-F5344CB8AC3E}">
        <p14:creationId xmlns:p14="http://schemas.microsoft.com/office/powerpoint/2010/main" val="3969618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50925" y="2461082"/>
            <a:ext cx="7042150" cy="1143000"/>
          </a:xfrm>
        </p:spPr>
        <p:txBody>
          <a:bodyPr/>
          <a:lstStyle/>
          <a:p>
            <a:r>
              <a:rPr lang="en-US" dirty="0"/>
              <a:t>Question &amp; Answer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Next Session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Structured Methodologies.</a:t>
            </a:r>
          </a:p>
        </p:txBody>
      </p:sp>
    </p:spTree>
    <p:extLst>
      <p:ext uri="{BB962C8B-B14F-4D97-AF65-F5344CB8AC3E}">
        <p14:creationId xmlns:p14="http://schemas.microsoft.com/office/powerpoint/2010/main" val="40820380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4E189-2CC6-4D5A-93AA-9A2CC5754D46}"/>
              </a:ext>
            </a:extLst>
          </p:cNvPr>
          <p:cNvSpPr>
            <a:spLocks noGrp="1"/>
          </p:cNvSpPr>
          <p:nvPr>
            <p:ph type="title"/>
          </p:nvPr>
        </p:nvSpPr>
        <p:spPr/>
        <p:txBody>
          <a:bodyPr/>
          <a:lstStyle/>
          <a:p>
            <a:r>
              <a:rPr lang="en-US" dirty="0"/>
              <a:t>References</a:t>
            </a:r>
            <a:endParaRPr lang="en-MY" dirty="0"/>
          </a:p>
        </p:txBody>
      </p:sp>
      <p:sp>
        <p:nvSpPr>
          <p:cNvPr id="3" name="Content Placeholder 2">
            <a:extLst>
              <a:ext uri="{FF2B5EF4-FFF2-40B4-BE49-F238E27FC236}">
                <a16:creationId xmlns:a16="http://schemas.microsoft.com/office/drawing/2014/main" id="{7C03BBD4-D421-4412-A797-B932C5B1E410}"/>
              </a:ext>
            </a:extLst>
          </p:cNvPr>
          <p:cNvSpPr>
            <a:spLocks noGrp="1"/>
          </p:cNvSpPr>
          <p:nvPr>
            <p:ph idx="1"/>
          </p:nvPr>
        </p:nvSpPr>
        <p:spPr>
          <a:xfrm>
            <a:off x="485775" y="1756999"/>
            <a:ext cx="8206932" cy="4525962"/>
          </a:xfrm>
        </p:spPr>
        <p:txBody>
          <a:bodyPr/>
          <a:lstStyle/>
          <a:p>
            <a:pPr>
              <a:buFont typeface="Wingdings" panose="05000000000000000000" pitchFamily="2" charset="2"/>
              <a:buChar char="q"/>
            </a:pPr>
            <a:r>
              <a:rPr lang="en-US" dirty="0" err="1"/>
              <a:t>Satzinger</a:t>
            </a:r>
            <a:r>
              <a:rPr lang="en-US" dirty="0"/>
              <a:t>, J. W., Jackson, R. B., &amp; </a:t>
            </a:r>
            <a:r>
              <a:rPr lang="en-US" dirty="0" err="1"/>
              <a:t>Burd</a:t>
            </a:r>
            <a:r>
              <a:rPr lang="en-US" dirty="0"/>
              <a:t>, S. D. (2015). Systems Analysis and Design in A Changing World. Cengage learning.</a:t>
            </a:r>
          </a:p>
          <a:p>
            <a:pPr>
              <a:buFont typeface="Wingdings" panose="05000000000000000000" pitchFamily="2" charset="2"/>
              <a:buChar char="q"/>
            </a:pPr>
            <a:r>
              <a:rPr lang="en-US" dirty="0"/>
              <a:t>Shelly, G. B., &amp; Rosenblatt, H. J. (2012). Systems Analysis and Design. Boston, MA: Course Technology.</a:t>
            </a:r>
          </a:p>
          <a:p>
            <a:pPr>
              <a:buFont typeface="Wingdings" panose="05000000000000000000" pitchFamily="2" charset="2"/>
              <a:buChar char="q"/>
            </a:pPr>
            <a:r>
              <a:rPr lang="en-US" dirty="0"/>
              <a:t>Whitten, J. L., Bentley, L. D., &amp; </a:t>
            </a:r>
            <a:r>
              <a:rPr lang="en-US" dirty="0" err="1"/>
              <a:t>Dittman</a:t>
            </a:r>
            <a:r>
              <a:rPr lang="en-US" dirty="0"/>
              <a:t>, K. C. (2005). Systems Analysis and Design Methods (7</a:t>
            </a:r>
            <a:r>
              <a:rPr lang="en-US" baseline="30000" dirty="0"/>
              <a:t>th</a:t>
            </a:r>
            <a:r>
              <a:rPr lang="en-US" dirty="0"/>
              <a:t> Ed.). </a:t>
            </a:r>
            <a:r>
              <a:rPr lang="en-MY" dirty="0"/>
              <a:t>McGraw-Hill/Irwin</a:t>
            </a:r>
          </a:p>
        </p:txBody>
      </p:sp>
    </p:spTree>
    <p:extLst>
      <p:ext uri="{BB962C8B-B14F-4D97-AF65-F5344CB8AC3E}">
        <p14:creationId xmlns:p14="http://schemas.microsoft.com/office/powerpoint/2010/main" val="206710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Key Terms you must be able to use</a:t>
            </a:r>
          </a:p>
        </p:txBody>
      </p:sp>
      <p:sp>
        <p:nvSpPr>
          <p:cNvPr id="16387" name="Rectangle 3"/>
          <p:cNvSpPr>
            <a:spLocks noGrp="1" noChangeArrowheads="1"/>
          </p:cNvSpPr>
          <p:nvPr>
            <p:ph idx="1"/>
          </p:nvPr>
        </p:nvSpPr>
        <p:spPr/>
        <p:txBody>
          <a:bodyPr/>
          <a:lstStyle/>
          <a:p>
            <a:pPr>
              <a:buFont typeface="Wingdings" panose="05000000000000000000" pitchFamily="2" charset="2"/>
              <a:buChar char="q"/>
            </a:pPr>
            <a:r>
              <a:rPr lang="en-US" dirty="0"/>
              <a:t>If you have mastered this topic, you should be able to use the following terms correctly in your assignments and exams:</a:t>
            </a:r>
          </a:p>
          <a:p>
            <a:pPr lvl="1">
              <a:buFont typeface="Wingdings" panose="05000000000000000000" pitchFamily="2" charset="2"/>
              <a:buChar char="§"/>
            </a:pPr>
            <a:r>
              <a:rPr lang="en-US" sz="2400" dirty="0"/>
              <a:t>Information System (IS)</a:t>
            </a:r>
          </a:p>
          <a:p>
            <a:pPr lvl="1">
              <a:buFont typeface="Wingdings" panose="05000000000000000000" pitchFamily="2" charset="2"/>
              <a:buChar char="§"/>
            </a:pPr>
            <a:r>
              <a:rPr lang="en-US" sz="2400" dirty="0"/>
              <a:t>Systems Development Lifecycle (SDLC)</a:t>
            </a:r>
          </a:p>
          <a:p>
            <a:pPr lvl="1">
              <a:buFont typeface="Wingdings" panose="05000000000000000000" pitchFamily="2" charset="2"/>
              <a:buChar char="§"/>
            </a:pPr>
            <a:r>
              <a:rPr lang="en-US" sz="2400" dirty="0"/>
              <a:t>SDLC Phases</a:t>
            </a:r>
          </a:p>
          <a:p>
            <a:pPr lvl="1">
              <a:buFont typeface="Wingdings" panose="05000000000000000000" pitchFamily="2" charset="2"/>
              <a:buChar char="§"/>
            </a:pPr>
            <a:r>
              <a:rPr lang="en-US" sz="2400" dirty="0"/>
              <a:t>IS Methodologies</a:t>
            </a:r>
          </a:p>
          <a:p>
            <a:pPr lvl="1">
              <a:buFont typeface="Wingdings" panose="05000000000000000000" pitchFamily="2" charset="2"/>
              <a:buChar char="§"/>
            </a:pPr>
            <a:r>
              <a:rPr lang="en-US" sz="2400" dirty="0"/>
              <a:t>People involved in the development of IS</a:t>
            </a:r>
          </a:p>
          <a:p>
            <a:pPr lvl="1">
              <a:buFont typeface="Wingdings" panose="05000000000000000000" pitchFamily="2" charset="2"/>
              <a:buChar char="§"/>
            </a:pPr>
            <a:endParaRPr lang="en-US" sz="2400" dirty="0"/>
          </a:p>
          <a:p>
            <a:pPr lvl="1"/>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55E2-8037-48BA-8EF9-8460592593BC}"/>
              </a:ext>
            </a:extLst>
          </p:cNvPr>
          <p:cNvSpPr>
            <a:spLocks noGrp="1"/>
          </p:cNvSpPr>
          <p:nvPr>
            <p:ph type="title"/>
          </p:nvPr>
        </p:nvSpPr>
        <p:spPr>
          <a:xfrm>
            <a:off x="1050925" y="2632827"/>
            <a:ext cx="7042150" cy="1143000"/>
          </a:xfrm>
        </p:spPr>
        <p:txBody>
          <a:bodyPr/>
          <a:lstStyle/>
          <a:p>
            <a:r>
              <a:rPr lang="en-US" sz="3200" dirty="0"/>
              <a:t>Information Systems (IS)</a:t>
            </a:r>
            <a:endParaRPr lang="en-MY" sz="3200" dirty="0"/>
          </a:p>
        </p:txBody>
      </p:sp>
    </p:spTree>
    <p:extLst>
      <p:ext uri="{BB962C8B-B14F-4D97-AF65-F5344CB8AC3E}">
        <p14:creationId xmlns:p14="http://schemas.microsoft.com/office/powerpoint/2010/main" val="4091376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224853" y="59263"/>
            <a:ext cx="8001000" cy="914401"/>
          </a:xfrm>
          <a:noFill/>
          <a:ln>
            <a:miter lim="800000"/>
            <a:headEnd/>
            <a:tailEnd/>
          </a:ln>
        </p:spPr>
        <p:txBody>
          <a:bodyPr vert="horz" wrap="square" lIns="91440" tIns="45720" rIns="91440" bIns="45720" numCol="1" anchor="t" anchorCtr="0" compatLnSpc="1">
            <a:prstTxWarp prst="textNoShape">
              <a:avLst/>
            </a:prstTxWarp>
          </a:bodyPr>
          <a:lstStyle/>
          <a:p>
            <a:r>
              <a:rPr lang="en-US" sz="3200" dirty="0"/>
              <a:t>Information System (IS)</a:t>
            </a:r>
          </a:p>
        </p:txBody>
      </p:sp>
      <p:sp>
        <p:nvSpPr>
          <p:cNvPr id="3" name="Rectangle 2">
            <a:extLst>
              <a:ext uri="{FF2B5EF4-FFF2-40B4-BE49-F238E27FC236}">
                <a16:creationId xmlns:a16="http://schemas.microsoft.com/office/drawing/2014/main" id="{068210C9-6818-47E0-AABA-2484998659BB}"/>
              </a:ext>
            </a:extLst>
          </p:cNvPr>
          <p:cNvSpPr/>
          <p:nvPr/>
        </p:nvSpPr>
        <p:spPr>
          <a:xfrm>
            <a:off x="181314" y="937433"/>
            <a:ext cx="1667444" cy="461665"/>
          </a:xfrm>
          <a:prstGeom prst="rect">
            <a:avLst/>
          </a:prstGeom>
        </p:spPr>
        <p:txBody>
          <a:bodyPr wrap="none">
            <a:spAutoFit/>
          </a:bodyPr>
          <a:lstStyle/>
          <a:p>
            <a:pPr marL="0" indent="0">
              <a:buNone/>
            </a:pPr>
            <a:r>
              <a:rPr lang="en-US" sz="2400" dirty="0">
                <a:latin typeface="Candara" panose="020E0502030303020204" pitchFamily="34" charset="0"/>
              </a:rPr>
              <a:t>Definitions:</a:t>
            </a:r>
          </a:p>
        </p:txBody>
      </p:sp>
      <p:grpSp>
        <p:nvGrpSpPr>
          <p:cNvPr id="7" name="Group 6">
            <a:extLst>
              <a:ext uri="{FF2B5EF4-FFF2-40B4-BE49-F238E27FC236}">
                <a16:creationId xmlns:a16="http://schemas.microsoft.com/office/drawing/2014/main" id="{9DA7724A-CEC7-463E-97FE-10E3ECBA34EC}"/>
              </a:ext>
            </a:extLst>
          </p:cNvPr>
          <p:cNvGrpSpPr/>
          <p:nvPr/>
        </p:nvGrpSpPr>
        <p:grpSpPr>
          <a:xfrm>
            <a:off x="224853" y="1514474"/>
            <a:ext cx="1927504" cy="914402"/>
            <a:chOff x="0" y="1531098"/>
            <a:chExt cx="2210012" cy="1291039"/>
          </a:xfrm>
        </p:grpSpPr>
        <p:sp>
          <p:nvSpPr>
            <p:cNvPr id="8" name="Rectangle: Top Corners Rounded 7">
              <a:extLst>
                <a:ext uri="{FF2B5EF4-FFF2-40B4-BE49-F238E27FC236}">
                  <a16:creationId xmlns:a16="http://schemas.microsoft.com/office/drawing/2014/main" id="{6530645D-5E7D-4FFA-B550-604E968FB1B0}"/>
                </a:ext>
              </a:extLst>
            </p:cNvPr>
            <p:cNvSpPr/>
            <p:nvPr/>
          </p:nvSpPr>
          <p:spPr>
            <a:xfrm>
              <a:off x="0" y="1531098"/>
              <a:ext cx="2210012" cy="1291039"/>
            </a:xfrm>
            <a:prstGeom prst="round2SameRect">
              <a:avLst>
                <a:gd name="adj1" fmla="val 16670"/>
                <a:gd name="adj2" fmla="val 0"/>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Rectangle: Top Corners Rounded 4">
              <a:extLst>
                <a:ext uri="{FF2B5EF4-FFF2-40B4-BE49-F238E27FC236}">
                  <a16:creationId xmlns:a16="http://schemas.microsoft.com/office/drawing/2014/main" id="{49D9CEC8-BC45-4191-99AE-F93FA0E6BC20}"/>
                </a:ext>
              </a:extLst>
            </p:cNvPr>
            <p:cNvSpPr txBox="1"/>
            <p:nvPr/>
          </p:nvSpPr>
          <p:spPr>
            <a:xfrm>
              <a:off x="63035" y="1594133"/>
              <a:ext cx="2083942" cy="12280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marL="0" lvl="0" indent="0" algn="ctr" defTabSz="1333500" rtl="0">
                <a:lnSpc>
                  <a:spcPct val="90000"/>
                </a:lnSpc>
                <a:spcBef>
                  <a:spcPct val="0"/>
                </a:spcBef>
                <a:spcAft>
                  <a:spcPct val="35000"/>
                </a:spcAft>
                <a:buNone/>
              </a:pPr>
              <a:r>
                <a:rPr lang="en-US" sz="2400" kern="1200" dirty="0"/>
                <a:t>System</a:t>
              </a:r>
            </a:p>
          </p:txBody>
        </p:sp>
      </p:grpSp>
      <p:grpSp>
        <p:nvGrpSpPr>
          <p:cNvPr id="10" name="Group 9">
            <a:extLst>
              <a:ext uri="{FF2B5EF4-FFF2-40B4-BE49-F238E27FC236}">
                <a16:creationId xmlns:a16="http://schemas.microsoft.com/office/drawing/2014/main" id="{6AE4E99A-245C-4CD6-B2E8-57A37E445D11}"/>
              </a:ext>
            </a:extLst>
          </p:cNvPr>
          <p:cNvGrpSpPr/>
          <p:nvPr/>
        </p:nvGrpSpPr>
        <p:grpSpPr>
          <a:xfrm>
            <a:off x="224853" y="2850290"/>
            <a:ext cx="1927504" cy="914402"/>
            <a:chOff x="0" y="3578785"/>
            <a:chExt cx="2210012" cy="1291039"/>
          </a:xfrm>
        </p:grpSpPr>
        <p:sp>
          <p:nvSpPr>
            <p:cNvPr id="11" name="Rectangle: Top Corners Rounded 10">
              <a:extLst>
                <a:ext uri="{FF2B5EF4-FFF2-40B4-BE49-F238E27FC236}">
                  <a16:creationId xmlns:a16="http://schemas.microsoft.com/office/drawing/2014/main" id="{C451A984-F7A9-4897-9155-E8865159C05B}"/>
                </a:ext>
              </a:extLst>
            </p:cNvPr>
            <p:cNvSpPr/>
            <p:nvPr/>
          </p:nvSpPr>
          <p:spPr>
            <a:xfrm>
              <a:off x="0" y="3578785"/>
              <a:ext cx="2210012" cy="1291039"/>
            </a:xfrm>
            <a:prstGeom prst="round2SameRect">
              <a:avLst>
                <a:gd name="adj1" fmla="val 16670"/>
                <a:gd name="adj2" fmla="val 0"/>
              </a:avLst>
            </a:prstGeom>
            <a:solidFill>
              <a:srgbClr val="00B050"/>
            </a:solidFill>
          </p:spPr>
          <p:style>
            <a:lnRef idx="2">
              <a:schemeClr val="accent3">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sp>
          <p:nvSpPr>
            <p:cNvPr id="12" name="Rectangle: Top Corners Rounded 4">
              <a:extLst>
                <a:ext uri="{FF2B5EF4-FFF2-40B4-BE49-F238E27FC236}">
                  <a16:creationId xmlns:a16="http://schemas.microsoft.com/office/drawing/2014/main" id="{8D1D4F88-D348-440F-B8B7-572D1912BE9F}"/>
                </a:ext>
              </a:extLst>
            </p:cNvPr>
            <p:cNvSpPr txBox="1"/>
            <p:nvPr/>
          </p:nvSpPr>
          <p:spPr>
            <a:xfrm>
              <a:off x="63035" y="3641820"/>
              <a:ext cx="2083942" cy="12280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marL="0" lvl="0" indent="0" algn="ctr" defTabSz="1333500" rtl="0">
                <a:lnSpc>
                  <a:spcPct val="90000"/>
                </a:lnSpc>
                <a:spcBef>
                  <a:spcPct val="0"/>
                </a:spcBef>
                <a:spcAft>
                  <a:spcPct val="35000"/>
                </a:spcAft>
                <a:buNone/>
              </a:pPr>
              <a:r>
                <a:rPr lang="en-US" sz="2400" kern="1200" dirty="0"/>
                <a:t>Information System</a:t>
              </a:r>
            </a:p>
          </p:txBody>
        </p:sp>
      </p:grpSp>
      <p:sp>
        <p:nvSpPr>
          <p:cNvPr id="6" name="Rectangle 5">
            <a:extLst>
              <a:ext uri="{FF2B5EF4-FFF2-40B4-BE49-F238E27FC236}">
                <a16:creationId xmlns:a16="http://schemas.microsoft.com/office/drawing/2014/main" id="{A7D29FFC-DA2A-4D47-A680-E8D0023A2512}"/>
              </a:ext>
            </a:extLst>
          </p:cNvPr>
          <p:cNvSpPr/>
          <p:nvPr/>
        </p:nvSpPr>
        <p:spPr>
          <a:xfrm>
            <a:off x="2207333" y="1558034"/>
            <a:ext cx="6345823" cy="707886"/>
          </a:xfrm>
          <a:prstGeom prst="rect">
            <a:avLst/>
          </a:prstGeom>
        </p:spPr>
        <p:txBody>
          <a:bodyPr wrap="square">
            <a:spAutoFit/>
          </a:bodyPr>
          <a:lstStyle/>
          <a:p>
            <a:pPr marL="342900" lvl="0" indent="-342900">
              <a:buFont typeface="Wingdings" panose="05000000000000000000" pitchFamily="2" charset="2"/>
              <a:buChar char="q"/>
            </a:pPr>
            <a:r>
              <a:rPr lang="en-US" sz="2000" dirty="0">
                <a:latin typeface="Candara" panose="020E0502030303020204" pitchFamily="34" charset="0"/>
              </a:rPr>
              <a:t>Interrelated components functioning together to achieve an outcome.</a:t>
            </a:r>
          </a:p>
        </p:txBody>
      </p:sp>
      <p:sp>
        <p:nvSpPr>
          <p:cNvPr id="13" name="Rectangle 12">
            <a:extLst>
              <a:ext uri="{FF2B5EF4-FFF2-40B4-BE49-F238E27FC236}">
                <a16:creationId xmlns:a16="http://schemas.microsoft.com/office/drawing/2014/main" id="{B49849A7-5AB0-41BB-8F29-2DEEAEA647BB}"/>
              </a:ext>
            </a:extLst>
          </p:cNvPr>
          <p:cNvSpPr/>
          <p:nvPr/>
        </p:nvSpPr>
        <p:spPr>
          <a:xfrm>
            <a:off x="2207333" y="2850290"/>
            <a:ext cx="6936667" cy="3477875"/>
          </a:xfrm>
          <a:prstGeom prst="rect">
            <a:avLst/>
          </a:prstGeom>
        </p:spPr>
        <p:txBody>
          <a:bodyPr wrap="square">
            <a:spAutoFit/>
          </a:bodyPr>
          <a:lstStyle/>
          <a:p>
            <a:pPr marL="285750" lvl="0" indent="-285750">
              <a:buFont typeface="Wingdings" panose="05000000000000000000" pitchFamily="2" charset="2"/>
              <a:buChar char="q"/>
            </a:pPr>
            <a:r>
              <a:rPr lang="en-US" sz="2000" dirty="0">
                <a:latin typeface="Candara" panose="020E0502030303020204" pitchFamily="34" charset="0"/>
              </a:rPr>
              <a:t>Collection of interrelated components that collect, process, store, and provide as output information needed to complete tasks (</a:t>
            </a:r>
            <a:r>
              <a:rPr lang="en-US" sz="2000" dirty="0" err="1">
                <a:latin typeface="Candara" panose="020E0502030303020204" pitchFamily="34" charset="0"/>
              </a:rPr>
              <a:t>Satzinger</a:t>
            </a:r>
            <a:r>
              <a:rPr lang="en-US" sz="2000" dirty="0">
                <a:latin typeface="Candara" panose="020E0502030303020204" pitchFamily="34" charset="0"/>
              </a:rPr>
              <a:t>, et al., 2015). </a:t>
            </a:r>
          </a:p>
          <a:p>
            <a:pPr marL="285750" lvl="0" indent="-285750">
              <a:buFont typeface="Wingdings" panose="05000000000000000000" pitchFamily="2" charset="2"/>
              <a:buChar char="q"/>
            </a:pPr>
            <a:r>
              <a:rPr lang="en-US" sz="2000" dirty="0">
                <a:latin typeface="Candara" panose="020E0502030303020204" pitchFamily="34" charset="0"/>
              </a:rPr>
              <a:t>An </a:t>
            </a:r>
            <a:r>
              <a:rPr lang="en-US" altLang="en-US" sz="2000" dirty="0">
                <a:latin typeface="Candara" panose="020E0502030303020204" pitchFamily="34" charset="0"/>
              </a:rPr>
              <a:t>information system </a:t>
            </a:r>
            <a:r>
              <a:rPr lang="en-US" sz="2000" dirty="0">
                <a:latin typeface="Candara" panose="020E0502030303020204" pitchFamily="34" charset="0"/>
              </a:rPr>
              <a:t>is a set of related components that produces specific </a:t>
            </a:r>
            <a:r>
              <a:rPr lang="en-MY" sz="2000" dirty="0">
                <a:latin typeface="Candara" panose="020E0502030303020204" pitchFamily="34" charset="0"/>
              </a:rPr>
              <a:t>results (</a:t>
            </a:r>
            <a:r>
              <a:rPr lang="en-US" sz="2000" dirty="0">
                <a:latin typeface="Candara" panose="020E0502030303020204" pitchFamily="34" charset="0"/>
              </a:rPr>
              <a:t>Shelly and Rosenblatt, 2012). </a:t>
            </a:r>
          </a:p>
          <a:p>
            <a:pPr marL="285750" lvl="0" indent="-285750">
              <a:buFont typeface="Wingdings" panose="05000000000000000000" pitchFamily="2" charset="2"/>
              <a:buChar char="q"/>
            </a:pPr>
            <a:r>
              <a:rPr lang="en-US" altLang="en-US" sz="2000" dirty="0">
                <a:latin typeface="Candara" panose="020E0502030303020204" pitchFamily="34" charset="0"/>
              </a:rPr>
              <a:t>An information system is</a:t>
            </a:r>
            <a:r>
              <a:rPr lang="en-US" altLang="en-US" sz="2000" b="1" dirty="0">
                <a:latin typeface="Candara" panose="020E0502030303020204" pitchFamily="34" charset="0"/>
              </a:rPr>
              <a:t> </a:t>
            </a:r>
            <a:r>
              <a:rPr lang="en-US" altLang="en-US" sz="2000" dirty="0">
                <a:latin typeface="Candara" panose="020E0502030303020204" pitchFamily="34" charset="0"/>
              </a:rPr>
              <a:t>an arrangement of people, data, processes, communications, and information technology that interact to support and improve day-to-day operations in a business, as well as support the problem-solving and decision-making needs of management and users (</a:t>
            </a:r>
            <a:r>
              <a:rPr lang="en-US" sz="2000" dirty="0">
                <a:latin typeface="Candara" panose="020E0502030303020204" pitchFamily="34" charset="0"/>
              </a:rPr>
              <a:t>Whitten, et al., 2005)</a:t>
            </a:r>
          </a:p>
        </p:txBody>
      </p:sp>
      <p:cxnSp>
        <p:nvCxnSpPr>
          <p:cNvPr id="15" name="Straight Connector 14">
            <a:extLst>
              <a:ext uri="{FF2B5EF4-FFF2-40B4-BE49-F238E27FC236}">
                <a16:creationId xmlns:a16="http://schemas.microsoft.com/office/drawing/2014/main" id="{DF00B832-DE90-4E7F-B2CA-09A09E43FCBB}"/>
              </a:ext>
            </a:extLst>
          </p:cNvPr>
          <p:cNvCxnSpPr/>
          <p:nvPr/>
        </p:nvCxnSpPr>
        <p:spPr bwMode="auto">
          <a:xfrm>
            <a:off x="224853" y="2574388"/>
            <a:ext cx="8553387" cy="0"/>
          </a:xfrm>
          <a:prstGeom prst="line">
            <a:avLst/>
          </a:prstGeom>
          <a:solidFill>
            <a:schemeClr val="accent1"/>
          </a:solidFill>
          <a:ln w="19050" cap="flat" cmpd="sng" algn="ctr">
            <a:solidFill>
              <a:srgbClr val="C1CEFF"/>
            </a:solidFill>
            <a:prstDash val="solid"/>
            <a:round/>
            <a:headEnd type="none" w="med" len="med"/>
            <a:tailEnd type="none" w="med" len="med"/>
          </a:ln>
          <a:effectLst/>
        </p:spPr>
      </p:cxnSp>
    </p:spTree>
  </p:cSld>
  <p:clrMapOvr>
    <a:masterClrMapping/>
  </p:clrMapOvr>
  <mc:AlternateContent xmlns:mc="http://schemas.openxmlformats.org/markup-compatibility/2006" xmlns:p14="http://schemas.microsoft.com/office/powerpoint/2010/main">
    <mc:Choice Requires="p14">
      <p:transition spd="slow" p14:dur="2000" advTm="3057"/>
    </mc:Choice>
    <mc:Fallback xmlns="">
      <p:transition spd="slow" advTm="305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Information Systems (IS) Components</a:t>
            </a:r>
          </a:p>
        </p:txBody>
      </p:sp>
      <p:sp>
        <p:nvSpPr>
          <p:cNvPr id="114691" name="Rectangle 3"/>
          <p:cNvSpPr>
            <a:spLocks noGrp="1" noChangeArrowheads="1"/>
          </p:cNvSpPr>
          <p:nvPr>
            <p:ph idx="1"/>
          </p:nvPr>
        </p:nvSpPr>
        <p:spPr/>
        <p:txBody>
          <a:bodyPr/>
          <a:lstStyle/>
          <a:p>
            <a:pPr>
              <a:buFont typeface="Wingdings" panose="05000000000000000000" pitchFamily="2" charset="2"/>
              <a:buChar char="q"/>
            </a:pPr>
            <a:r>
              <a:rPr lang="en-US" dirty="0"/>
              <a:t>An information system has five key components: </a:t>
            </a:r>
            <a:r>
              <a:rPr lang="en-US" b="1" dirty="0"/>
              <a:t>hardware, software, data, processes, and people.</a:t>
            </a:r>
          </a:p>
          <a:p>
            <a:pPr>
              <a:buFont typeface="Wingdings" panose="05000000000000000000" pitchFamily="2" charset="2"/>
              <a:buChar char="q"/>
            </a:pPr>
            <a:endParaRPr lang="en-US" b="1" dirty="0"/>
          </a:p>
          <a:p>
            <a:pPr>
              <a:buFont typeface="Wingdings" panose="05000000000000000000" pitchFamily="2" charset="2"/>
              <a:buChar char="q"/>
            </a:pPr>
            <a:r>
              <a:rPr lang="en-US" b="1" dirty="0"/>
              <a:t>Hardware </a:t>
            </a:r>
            <a:r>
              <a:rPr lang="en-US" dirty="0"/>
              <a:t>consists of everything in the physical layer of the information system. </a:t>
            </a:r>
          </a:p>
          <a:p>
            <a:pPr lvl="1">
              <a:buFont typeface="Wingdings" panose="05000000000000000000" pitchFamily="2" charset="2"/>
              <a:buChar char="§"/>
            </a:pPr>
            <a:r>
              <a:rPr lang="en-US" sz="2400" dirty="0"/>
              <a:t>For example, hardware can include </a:t>
            </a:r>
            <a:r>
              <a:rPr lang="en-MY" sz="2400" dirty="0"/>
              <a:t>servers, workstations, networks, telecommunications, equipment, fibre-optic cables, mobile devices, scanners, digital </a:t>
            </a:r>
            <a:r>
              <a:rPr lang="en-US" sz="2400" dirty="0"/>
              <a:t>capture devices, and other technology-based infrastructure.</a:t>
            </a:r>
          </a:p>
          <a:p>
            <a:pPr>
              <a:buFont typeface="Wingdings" panose="05000000000000000000" pitchFamily="2" charset="2"/>
              <a:buChar char="q"/>
            </a:pPr>
            <a:endParaRPr lang="en-US" dirty="0"/>
          </a:p>
          <a:p>
            <a:endParaRPr lang="en-US" sz="2400" i="1" dirty="0">
              <a:highlight>
                <a:srgbClr val="FFFF00"/>
              </a:highlight>
            </a:endParaRPr>
          </a:p>
        </p:txBody>
      </p:sp>
    </p:spTree>
    <p:extLst>
      <p:ext uri="{BB962C8B-B14F-4D97-AF65-F5344CB8AC3E}">
        <p14:creationId xmlns:p14="http://schemas.microsoft.com/office/powerpoint/2010/main" val="3477099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Information Systems (IS) Components Cont.</a:t>
            </a:r>
          </a:p>
        </p:txBody>
      </p:sp>
      <p:sp>
        <p:nvSpPr>
          <p:cNvPr id="114691" name="Rectangle 3"/>
          <p:cNvSpPr>
            <a:spLocks noGrp="1" noChangeArrowheads="1"/>
          </p:cNvSpPr>
          <p:nvPr>
            <p:ph idx="1"/>
          </p:nvPr>
        </p:nvSpPr>
        <p:spPr>
          <a:xfrm>
            <a:off x="243681" y="1727019"/>
            <a:ext cx="8656637" cy="4525962"/>
          </a:xfrm>
        </p:spPr>
        <p:txBody>
          <a:bodyPr/>
          <a:lstStyle/>
          <a:p>
            <a:pPr>
              <a:buFont typeface="Wingdings" panose="05000000000000000000" pitchFamily="2" charset="2"/>
              <a:buChar char="q"/>
            </a:pPr>
            <a:r>
              <a:rPr lang="en-US" b="1" dirty="0"/>
              <a:t>Software </a:t>
            </a:r>
            <a:r>
              <a:rPr lang="en-US" dirty="0"/>
              <a:t>refers to the programs that control the hardware and produce the desired information or results.</a:t>
            </a:r>
          </a:p>
          <a:p>
            <a:pPr>
              <a:buFont typeface="Wingdings" panose="05000000000000000000" pitchFamily="2" charset="2"/>
              <a:buChar char="q"/>
            </a:pPr>
            <a:r>
              <a:rPr lang="en-US" dirty="0"/>
              <a:t>Software consists of system software and application </a:t>
            </a:r>
            <a:r>
              <a:rPr lang="en-MY" dirty="0"/>
              <a:t>software.</a:t>
            </a:r>
          </a:p>
          <a:p>
            <a:pPr lvl="1">
              <a:buFont typeface="Wingdings" panose="05000000000000000000" pitchFamily="2" charset="2"/>
              <a:buChar char="§"/>
            </a:pPr>
            <a:r>
              <a:rPr lang="en-US" sz="2200" b="1" dirty="0"/>
              <a:t>System software </a:t>
            </a:r>
            <a:r>
              <a:rPr lang="en-US" sz="2200" dirty="0"/>
              <a:t>manages the hardware components. Examples: the operating system, security software that protects the computer from intrusion, device drivers that communicate with hardware such as printers, and utility programs that handle specific tasks such as data backup and disk management. </a:t>
            </a:r>
          </a:p>
          <a:p>
            <a:pPr lvl="1">
              <a:buFont typeface="Wingdings" panose="05000000000000000000" pitchFamily="2" charset="2"/>
              <a:buChar char="§"/>
            </a:pPr>
            <a:r>
              <a:rPr lang="en-US" sz="2200" b="1" dirty="0"/>
              <a:t>Application software </a:t>
            </a:r>
            <a:r>
              <a:rPr lang="en-US" sz="2200" dirty="0"/>
              <a:t>consists of programs that support day-to-day business functions and provide users with the information they require. Examples of company-wide applications, include order processing systems, and payroll systems.</a:t>
            </a:r>
          </a:p>
          <a:p>
            <a:endParaRPr lang="en-US" sz="2400" i="1" dirty="0">
              <a:highlight>
                <a:srgbClr val="FFFF00"/>
              </a:highlight>
            </a:endParaRPr>
          </a:p>
        </p:txBody>
      </p:sp>
    </p:spTree>
    <p:extLst>
      <p:ext uri="{BB962C8B-B14F-4D97-AF65-F5344CB8AC3E}">
        <p14:creationId xmlns:p14="http://schemas.microsoft.com/office/powerpoint/2010/main" val="3969071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Information Systems (IS) Components Cont.</a:t>
            </a:r>
          </a:p>
        </p:txBody>
      </p:sp>
      <p:sp>
        <p:nvSpPr>
          <p:cNvPr id="114691" name="Rectangle 3"/>
          <p:cNvSpPr>
            <a:spLocks noGrp="1" noChangeArrowheads="1"/>
          </p:cNvSpPr>
          <p:nvPr>
            <p:ph idx="1"/>
          </p:nvPr>
        </p:nvSpPr>
        <p:spPr/>
        <p:txBody>
          <a:bodyPr/>
          <a:lstStyle/>
          <a:p>
            <a:pPr>
              <a:buFont typeface="Wingdings" panose="05000000000000000000" pitchFamily="2" charset="2"/>
              <a:buChar char="q"/>
            </a:pPr>
            <a:r>
              <a:rPr lang="en-US" b="1" dirty="0"/>
              <a:t>People</a:t>
            </a:r>
            <a:r>
              <a:rPr lang="en-US" dirty="0"/>
              <a:t> who will interact and use the system. </a:t>
            </a:r>
          </a:p>
          <a:p>
            <a:pPr lvl="1">
              <a:buFont typeface="Wingdings" panose="05000000000000000000" pitchFamily="2" charset="2"/>
              <a:buChar char="§"/>
            </a:pPr>
            <a:r>
              <a:rPr lang="en-US" sz="2400" dirty="0"/>
              <a:t>People who have an interest in an information system are called </a:t>
            </a:r>
            <a:r>
              <a:rPr lang="en-US" sz="2400" b="1" dirty="0"/>
              <a:t>stakeholders</a:t>
            </a:r>
            <a:r>
              <a:rPr lang="en-US" sz="2400" dirty="0"/>
              <a:t>. Stakeholders include the management group responsible for the system.</a:t>
            </a:r>
          </a:p>
          <a:p>
            <a:pPr lvl="1">
              <a:buFont typeface="Wingdings" panose="05000000000000000000" pitchFamily="2" charset="2"/>
              <a:buChar char="§"/>
            </a:pPr>
            <a:r>
              <a:rPr lang="en-US" sz="2400" dirty="0"/>
              <a:t>The </a:t>
            </a:r>
            <a:r>
              <a:rPr lang="en-US" sz="2400" b="1" dirty="0"/>
              <a:t>users </a:t>
            </a:r>
            <a:r>
              <a:rPr lang="en-US" sz="2400" dirty="0"/>
              <a:t>(sometimes called </a:t>
            </a:r>
            <a:r>
              <a:rPr lang="en-US" sz="2400" b="1" dirty="0"/>
              <a:t>end users</a:t>
            </a:r>
            <a:r>
              <a:rPr lang="en-US" sz="2400" dirty="0"/>
              <a:t>) inside and outside the company who will interact with the system.</a:t>
            </a:r>
          </a:p>
          <a:p>
            <a:pPr lvl="1">
              <a:buFont typeface="Wingdings" panose="05000000000000000000" pitchFamily="2" charset="2"/>
              <a:buChar char="§"/>
            </a:pPr>
            <a:r>
              <a:rPr lang="en-US" sz="2400" dirty="0"/>
              <a:t>IT staff members, such as systems analysts, programmers, and network administrators who develop and support the system.</a:t>
            </a:r>
            <a:endParaRPr lang="en-US" sz="2400" i="1" dirty="0">
              <a:highlight>
                <a:srgbClr val="FFFF00"/>
              </a:highlight>
            </a:endParaRPr>
          </a:p>
        </p:txBody>
      </p:sp>
    </p:spTree>
    <p:extLst>
      <p:ext uri="{BB962C8B-B14F-4D97-AF65-F5344CB8AC3E}">
        <p14:creationId xmlns:p14="http://schemas.microsoft.com/office/powerpoint/2010/main" val="2391982368"/>
      </p:ext>
    </p:extLst>
  </p:cSld>
  <p:clrMapOvr>
    <a:masterClrMapping/>
  </p:clrMapOvr>
</p:sld>
</file>

<file path=ppt/theme/theme1.xml><?xml version="1.0" encoding="utf-8"?>
<a:theme xmlns:a="http://schemas.openxmlformats.org/drawingml/2006/main" name="APUtemplate-Level_2">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759E64F674747BAB54C2BC72449C3" ma:contentTypeVersion="0" ma:contentTypeDescription="Create a new document." ma:contentTypeScope="" ma:versionID="0bacfc29d6797e02b37f08afc23053c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398918-BB37-4008-BA9A-4DD7C017CBFA}"/>
</file>

<file path=customXml/itemProps2.xml><?xml version="1.0" encoding="utf-8"?>
<ds:datastoreItem xmlns:ds="http://schemas.openxmlformats.org/officeDocument/2006/customXml" ds:itemID="{92F91607-450D-43A8-A42F-DC929110E06B}"/>
</file>

<file path=customXml/itemProps3.xml><?xml version="1.0" encoding="utf-8"?>
<ds:datastoreItem xmlns:ds="http://schemas.openxmlformats.org/officeDocument/2006/customXml" ds:itemID="{61CC9846-2BF0-48B8-846B-A2640B6DD1B7}"/>
</file>

<file path=docProps/app.xml><?xml version="1.0" encoding="utf-8"?>
<Properties xmlns="http://schemas.openxmlformats.org/officeDocument/2006/extended-properties" xmlns:vt="http://schemas.openxmlformats.org/officeDocument/2006/docPropsVTypes">
  <Template>APUtemplate-Level_2</Template>
  <TotalTime>7781</TotalTime>
  <Pages>11</Pages>
  <Words>2397</Words>
  <Application>Microsoft Office PowerPoint</Application>
  <PresentationFormat>On-screen Show (4:3)</PresentationFormat>
  <Paragraphs>280</Paragraphs>
  <Slides>36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-apple-system</vt:lpstr>
      <vt:lpstr>Arial</vt:lpstr>
      <vt:lpstr>Calibri</vt:lpstr>
      <vt:lpstr>Candara</vt:lpstr>
      <vt:lpstr>Wingdings</vt:lpstr>
      <vt:lpstr>APUtemplate-Level_2</vt:lpstr>
      <vt:lpstr>System Development Methods CT046-3-2</vt:lpstr>
      <vt:lpstr>Topic &amp; Structure of the lesson</vt:lpstr>
      <vt:lpstr>Learning Outcomes</vt:lpstr>
      <vt:lpstr>Key Terms you must be able to use</vt:lpstr>
      <vt:lpstr>Information Systems (IS)</vt:lpstr>
      <vt:lpstr>Information System (IS)</vt:lpstr>
      <vt:lpstr>Information Systems (IS) Components</vt:lpstr>
      <vt:lpstr>Information Systems (IS) Components Cont.</vt:lpstr>
      <vt:lpstr>Information Systems (IS) Components Cont.</vt:lpstr>
      <vt:lpstr>Information Systems (IS) Components Cont.</vt:lpstr>
      <vt:lpstr>Information System (IS) Components Cont.</vt:lpstr>
      <vt:lpstr>The Importance of Information Systems</vt:lpstr>
      <vt:lpstr>System Development Lifecycle (SDLC)</vt:lpstr>
      <vt:lpstr>Systems Development Life Cycle (SDLC)</vt:lpstr>
      <vt:lpstr>Facts about SDLC</vt:lpstr>
      <vt:lpstr>SDLC and Problem Solving</vt:lpstr>
      <vt:lpstr>SDLC Phases </vt:lpstr>
      <vt:lpstr>Systems Development Life Cycle (SDLC) </vt:lpstr>
      <vt:lpstr>PHASE-1 – Planning</vt:lpstr>
      <vt:lpstr>PHASE-2 – Analysis</vt:lpstr>
      <vt:lpstr>PHASE-3 - Design</vt:lpstr>
      <vt:lpstr>PHASE 4 – Implementation</vt:lpstr>
      <vt:lpstr>PHASE 5 – Review and Maintenance</vt:lpstr>
      <vt:lpstr>Information Systems (IS)  Development Methodologies.</vt:lpstr>
      <vt:lpstr>What is  IS Development Methodology?</vt:lpstr>
      <vt:lpstr>What is  Systems Development Methodology ?</vt:lpstr>
      <vt:lpstr>What makes up an  IS Development Methodology ?</vt:lpstr>
      <vt:lpstr>What makes up an  IS Development Methodology ?</vt:lpstr>
      <vt:lpstr>Methodologies</vt:lpstr>
      <vt:lpstr>People involved in the Development of IS</vt:lpstr>
      <vt:lpstr>People involved in the Development of IS  (Cont.) </vt:lpstr>
      <vt:lpstr>Importance of using  IS Development Methodology </vt:lpstr>
      <vt:lpstr>Summary</vt:lpstr>
      <vt:lpstr>Question &amp; Answer</vt:lpstr>
      <vt:lpstr>Next Session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Development Methods CT00046-3-2</dc:title>
  <dc:subject>MSc</dc:subject>
  <dc:creator>skumaran</dc:creator>
  <cp:lastModifiedBy>Dr. Dewi Octaviani</cp:lastModifiedBy>
  <cp:revision>166</cp:revision>
  <cp:lastPrinted>1995-11-02T09:23:42Z</cp:lastPrinted>
  <dcterms:created xsi:type="dcterms:W3CDTF">2014-01-17T09:12:04Z</dcterms:created>
  <dcterms:modified xsi:type="dcterms:W3CDTF">2022-02-08T04:50:34Z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0x010100D93759E64F674747BAB54C2BC72449C3</vt:lpwstr>
  </property>
</Properties>
</file>