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256" r:id="rId2"/>
    <p:sldId id="352" r:id="rId3"/>
    <p:sldId id="290" r:id="rId4"/>
    <p:sldId id="268" r:id="rId5"/>
    <p:sldId id="351" r:id="rId6"/>
    <p:sldId id="269" r:id="rId7"/>
    <p:sldId id="292" r:id="rId8"/>
    <p:sldId id="303" r:id="rId9"/>
    <p:sldId id="304" r:id="rId10"/>
    <p:sldId id="318" r:id="rId11"/>
    <p:sldId id="317" r:id="rId12"/>
    <p:sldId id="319" r:id="rId13"/>
    <p:sldId id="326" r:id="rId14"/>
    <p:sldId id="276" r:id="rId15"/>
    <p:sldId id="328" r:id="rId16"/>
    <p:sldId id="327" r:id="rId17"/>
    <p:sldId id="331" r:id="rId18"/>
    <p:sldId id="329" r:id="rId19"/>
    <p:sldId id="330" r:id="rId20"/>
    <p:sldId id="320" r:id="rId21"/>
    <p:sldId id="305" r:id="rId22"/>
    <p:sldId id="271" r:id="rId23"/>
    <p:sldId id="355" r:id="rId24"/>
    <p:sldId id="306" r:id="rId25"/>
    <p:sldId id="307" r:id="rId26"/>
    <p:sldId id="308" r:id="rId27"/>
    <p:sldId id="356" r:id="rId28"/>
    <p:sldId id="359" r:id="rId29"/>
    <p:sldId id="360" r:id="rId30"/>
    <p:sldId id="333" r:id="rId31"/>
    <p:sldId id="310" r:id="rId32"/>
    <p:sldId id="309" r:id="rId33"/>
    <p:sldId id="311" r:id="rId34"/>
    <p:sldId id="397" r:id="rId35"/>
    <p:sldId id="266" r:id="rId36"/>
    <p:sldId id="282" r:id="rId3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3CA"/>
    <a:srgbClr val="A2FFA3"/>
    <a:srgbClr val="FFFF66"/>
    <a:srgbClr val="A2C1FE"/>
    <a:srgbClr val="C1CEFF"/>
    <a:srgbClr val="FFFF99"/>
    <a:srgbClr val="FCFEB9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249" autoAdjust="0"/>
  </p:normalViewPr>
  <p:slideViewPr>
    <p:cSldViewPr snapToGrid="0">
      <p:cViewPr varScale="1">
        <p:scale>
          <a:sx n="87" d="100"/>
          <a:sy n="87" d="100"/>
        </p:scale>
        <p:origin x="1195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7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wi Octaviani" userId="b13860d7-3077-45d3-9be2-c1aa2c085ab3" providerId="ADAL" clId="{CC52505F-6D53-495A-AFD6-BE0ACF98D294}"/>
    <pc:docChg chg="custSel addSld modSld">
      <pc:chgData name="Dr. Dewi Octaviani" userId="b13860d7-3077-45d3-9be2-c1aa2c085ab3" providerId="ADAL" clId="{CC52505F-6D53-495A-AFD6-BE0ACF98D294}" dt="2022-02-08T04:57:34.467" v="20" actId="12"/>
      <pc:docMkLst>
        <pc:docMk/>
      </pc:docMkLst>
      <pc:sldChg chg="modSp mod">
        <pc:chgData name="Dr. Dewi Octaviani" userId="b13860d7-3077-45d3-9be2-c1aa2c085ab3" providerId="ADAL" clId="{CC52505F-6D53-495A-AFD6-BE0ACF98D294}" dt="2022-02-08T04:57:02.481" v="13" actId="20577"/>
        <pc:sldMkLst>
          <pc:docMk/>
          <pc:sldMk cId="0" sldId="256"/>
        </pc:sldMkLst>
        <pc:spChg chg="mod">
          <ac:chgData name="Dr. Dewi Octaviani" userId="b13860d7-3077-45d3-9be2-c1aa2c085ab3" providerId="ADAL" clId="{CC52505F-6D53-495A-AFD6-BE0ACF98D294}" dt="2022-02-08T04:57:02.481" v="1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add mod">
        <pc:chgData name="Dr. Dewi Octaviani" userId="b13860d7-3077-45d3-9be2-c1aa2c085ab3" providerId="ADAL" clId="{CC52505F-6D53-495A-AFD6-BE0ACF98D294}" dt="2022-02-08T04:57:34.467" v="20" actId="12"/>
        <pc:sldMkLst>
          <pc:docMk/>
          <pc:sldMk cId="2760702316" sldId="397"/>
        </pc:sldMkLst>
        <pc:spChg chg="mod">
          <ac:chgData name="Dr. Dewi Octaviani" userId="b13860d7-3077-45d3-9be2-c1aa2c085ab3" providerId="ADAL" clId="{CC52505F-6D53-495A-AFD6-BE0ACF98D294}" dt="2022-02-08T04:57:34.467" v="20" actId="12"/>
          <ac:spMkLst>
            <pc:docMk/>
            <pc:sldMk cId="2760702316" sldId="397"/>
            <ac:spMk id="4608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28F76-9E20-4659-9E9B-83388FABEC91}" type="doc">
      <dgm:prSet loTypeId="urn:microsoft.com/office/officeart/2005/8/layout/arrow2" loCatId="process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3C8C7EB-B82A-4997-83D3-9275B1C7F277}">
      <dgm:prSet/>
      <dgm:spPr/>
      <dgm:t>
        <a:bodyPr/>
        <a:lstStyle/>
        <a:p>
          <a:pPr rtl="0"/>
          <a:r>
            <a:rPr lang="en-US"/>
            <a:t>Collecting and storing data</a:t>
          </a:r>
        </a:p>
      </dgm:t>
    </dgm:pt>
    <dgm:pt modelId="{9A3868EC-5F91-4622-987E-A28B179FD8A4}" type="parTrans" cxnId="{F40BC10F-A1FD-466D-8EBF-21CCC9E6E4F3}">
      <dgm:prSet/>
      <dgm:spPr/>
      <dgm:t>
        <a:bodyPr/>
        <a:lstStyle/>
        <a:p>
          <a:endParaRPr lang="en-US"/>
        </a:p>
      </dgm:t>
    </dgm:pt>
    <dgm:pt modelId="{97139B7B-925B-4814-ABE1-C80E769D94B9}" type="sibTrans" cxnId="{F40BC10F-A1FD-466D-8EBF-21CCC9E6E4F3}">
      <dgm:prSet/>
      <dgm:spPr/>
      <dgm:t>
        <a:bodyPr/>
        <a:lstStyle/>
        <a:p>
          <a:endParaRPr lang="en-US"/>
        </a:p>
      </dgm:t>
    </dgm:pt>
    <dgm:pt modelId="{59715831-89A8-4002-AC2B-02E0008D190E}">
      <dgm:prSet/>
      <dgm:spPr/>
      <dgm:t>
        <a:bodyPr/>
        <a:lstStyle/>
        <a:p>
          <a:pPr rtl="0"/>
          <a:r>
            <a:rPr lang="en-US"/>
            <a:t>Cleaning data</a:t>
          </a:r>
        </a:p>
      </dgm:t>
    </dgm:pt>
    <dgm:pt modelId="{1A215371-57E7-42A4-B13E-99C85A3A2CFB}" type="parTrans" cxnId="{6B250248-0B6C-49CA-B3E6-5BF0969F1E95}">
      <dgm:prSet/>
      <dgm:spPr/>
      <dgm:t>
        <a:bodyPr/>
        <a:lstStyle/>
        <a:p>
          <a:endParaRPr lang="en-US"/>
        </a:p>
      </dgm:t>
    </dgm:pt>
    <dgm:pt modelId="{D686B0AF-7404-4795-8BB3-A17037B3316E}" type="sibTrans" cxnId="{6B250248-0B6C-49CA-B3E6-5BF0969F1E95}">
      <dgm:prSet/>
      <dgm:spPr/>
      <dgm:t>
        <a:bodyPr/>
        <a:lstStyle/>
        <a:p>
          <a:endParaRPr lang="en-US"/>
        </a:p>
      </dgm:t>
    </dgm:pt>
    <dgm:pt modelId="{36FDEB3D-56E7-44D9-A9D6-407D9450399A}">
      <dgm:prSet/>
      <dgm:spPr/>
      <dgm:t>
        <a:bodyPr/>
        <a:lstStyle/>
        <a:p>
          <a:pPr rtl="0"/>
          <a:r>
            <a:rPr lang="en-US"/>
            <a:t>Analyzing data</a:t>
          </a:r>
        </a:p>
      </dgm:t>
    </dgm:pt>
    <dgm:pt modelId="{EFEE7CBB-3C1C-42D8-B7DD-44CA04E0EBD6}" type="parTrans" cxnId="{6CA2E55B-1E4B-46DD-8980-0A6E2826C8E5}">
      <dgm:prSet/>
      <dgm:spPr/>
      <dgm:t>
        <a:bodyPr/>
        <a:lstStyle/>
        <a:p>
          <a:endParaRPr lang="en-US"/>
        </a:p>
      </dgm:t>
    </dgm:pt>
    <dgm:pt modelId="{1BD63FAD-FB6A-4276-8BC0-AF8F27FBEDED}" type="sibTrans" cxnId="{6CA2E55B-1E4B-46DD-8980-0A6E2826C8E5}">
      <dgm:prSet/>
      <dgm:spPr/>
      <dgm:t>
        <a:bodyPr/>
        <a:lstStyle/>
        <a:p>
          <a:endParaRPr lang="en-US"/>
        </a:p>
      </dgm:t>
    </dgm:pt>
    <dgm:pt modelId="{FB188616-DABD-4438-8DC4-23F125EEFAA3}">
      <dgm:prSet/>
      <dgm:spPr/>
      <dgm:t>
        <a:bodyPr/>
        <a:lstStyle/>
        <a:p>
          <a:pPr rtl="0"/>
          <a:r>
            <a:rPr lang="en-US"/>
            <a:t>Creating output information</a:t>
          </a:r>
        </a:p>
      </dgm:t>
    </dgm:pt>
    <dgm:pt modelId="{7C796952-BDE1-4488-B66C-03778F9E88CC}" type="parTrans" cxnId="{CCDA09AD-1691-41AA-9CE3-6E6A3DE52D37}">
      <dgm:prSet/>
      <dgm:spPr/>
      <dgm:t>
        <a:bodyPr/>
        <a:lstStyle/>
        <a:p>
          <a:endParaRPr lang="en-US"/>
        </a:p>
      </dgm:t>
    </dgm:pt>
    <dgm:pt modelId="{863D2A5C-67C0-47B5-993F-21B969D81D37}" type="sibTrans" cxnId="{CCDA09AD-1691-41AA-9CE3-6E6A3DE52D37}">
      <dgm:prSet/>
      <dgm:spPr/>
      <dgm:t>
        <a:bodyPr/>
        <a:lstStyle/>
        <a:p>
          <a:endParaRPr lang="en-US"/>
        </a:p>
      </dgm:t>
    </dgm:pt>
    <dgm:pt modelId="{8D4D6EFD-9935-477B-AAFC-40221265E6CA}">
      <dgm:prSet/>
      <dgm:spPr/>
      <dgm:t>
        <a:bodyPr/>
        <a:lstStyle/>
        <a:p>
          <a:pPr rtl="0"/>
          <a:r>
            <a:rPr lang="en-US" dirty="0"/>
            <a:t>Conclusion of analysis</a:t>
          </a:r>
        </a:p>
      </dgm:t>
    </dgm:pt>
    <dgm:pt modelId="{7E4892DC-861F-402B-AED2-7684F87A3DC8}" type="parTrans" cxnId="{13DB6754-72A5-4580-BD22-EC202C96A8CF}">
      <dgm:prSet/>
      <dgm:spPr/>
      <dgm:t>
        <a:bodyPr/>
        <a:lstStyle/>
        <a:p>
          <a:endParaRPr lang="en-US"/>
        </a:p>
      </dgm:t>
    </dgm:pt>
    <dgm:pt modelId="{63DDD376-A27B-4BBD-A5D7-935364A9791B}" type="sibTrans" cxnId="{13DB6754-72A5-4580-BD22-EC202C96A8CF}">
      <dgm:prSet/>
      <dgm:spPr/>
      <dgm:t>
        <a:bodyPr/>
        <a:lstStyle/>
        <a:p>
          <a:endParaRPr lang="en-US"/>
        </a:p>
      </dgm:t>
    </dgm:pt>
    <dgm:pt modelId="{46BE8053-F6E8-4562-AD11-1A527CF0FA03}" type="pres">
      <dgm:prSet presAssocID="{E7F28F76-9E20-4659-9E9B-83388FABEC91}" presName="arrowDiagram" presStyleCnt="0">
        <dgm:presLayoutVars>
          <dgm:chMax val="5"/>
          <dgm:dir/>
          <dgm:resizeHandles val="exact"/>
        </dgm:presLayoutVars>
      </dgm:prSet>
      <dgm:spPr/>
    </dgm:pt>
    <dgm:pt modelId="{1162C5AE-BC18-439E-B457-249202C6A195}" type="pres">
      <dgm:prSet presAssocID="{E7F28F76-9E20-4659-9E9B-83388FABEC91}" presName="arrow" presStyleLbl="bgShp" presStyleIdx="0" presStyleCnt="1"/>
      <dgm:spPr/>
    </dgm:pt>
    <dgm:pt modelId="{277E2C8E-B7F0-4ABC-89CE-B678A57DFFAF}" type="pres">
      <dgm:prSet presAssocID="{E7F28F76-9E20-4659-9E9B-83388FABEC91}" presName="arrowDiagram5" presStyleCnt="0"/>
      <dgm:spPr/>
    </dgm:pt>
    <dgm:pt modelId="{296231A3-51D9-43A2-BA29-573EAC11E1CE}" type="pres">
      <dgm:prSet presAssocID="{43C8C7EB-B82A-4997-83D3-9275B1C7F277}" presName="bullet5a" presStyleLbl="node1" presStyleIdx="0" presStyleCnt="5"/>
      <dgm:spPr/>
    </dgm:pt>
    <dgm:pt modelId="{6B0C42DD-A03D-4906-963B-3D22A800ACCE}" type="pres">
      <dgm:prSet presAssocID="{43C8C7EB-B82A-4997-83D3-9275B1C7F277}" presName="textBox5a" presStyleLbl="revTx" presStyleIdx="0" presStyleCnt="5">
        <dgm:presLayoutVars>
          <dgm:bulletEnabled val="1"/>
        </dgm:presLayoutVars>
      </dgm:prSet>
      <dgm:spPr/>
    </dgm:pt>
    <dgm:pt modelId="{566176C4-5509-4602-B5EF-9E077893286A}" type="pres">
      <dgm:prSet presAssocID="{59715831-89A8-4002-AC2B-02E0008D190E}" presName="bullet5b" presStyleLbl="node1" presStyleIdx="1" presStyleCnt="5"/>
      <dgm:spPr/>
    </dgm:pt>
    <dgm:pt modelId="{F3B24B1D-E801-4B7C-A8F6-3F6E67DFB6A9}" type="pres">
      <dgm:prSet presAssocID="{59715831-89A8-4002-AC2B-02E0008D190E}" presName="textBox5b" presStyleLbl="revTx" presStyleIdx="1" presStyleCnt="5">
        <dgm:presLayoutVars>
          <dgm:bulletEnabled val="1"/>
        </dgm:presLayoutVars>
      </dgm:prSet>
      <dgm:spPr/>
    </dgm:pt>
    <dgm:pt modelId="{AFB8B039-D755-4B56-9EC6-29950F9E7283}" type="pres">
      <dgm:prSet presAssocID="{36FDEB3D-56E7-44D9-A9D6-407D9450399A}" presName="bullet5c" presStyleLbl="node1" presStyleIdx="2" presStyleCnt="5"/>
      <dgm:spPr/>
    </dgm:pt>
    <dgm:pt modelId="{5B480F18-DF89-47EF-ABBD-245650EC0F3F}" type="pres">
      <dgm:prSet presAssocID="{36FDEB3D-56E7-44D9-A9D6-407D9450399A}" presName="textBox5c" presStyleLbl="revTx" presStyleIdx="2" presStyleCnt="5">
        <dgm:presLayoutVars>
          <dgm:bulletEnabled val="1"/>
        </dgm:presLayoutVars>
      </dgm:prSet>
      <dgm:spPr/>
    </dgm:pt>
    <dgm:pt modelId="{9EC3A487-1DA0-48D6-844E-3907CD88937D}" type="pres">
      <dgm:prSet presAssocID="{FB188616-DABD-4438-8DC4-23F125EEFAA3}" presName="bullet5d" presStyleLbl="node1" presStyleIdx="3" presStyleCnt="5"/>
      <dgm:spPr/>
    </dgm:pt>
    <dgm:pt modelId="{DCA40E6C-7314-4FAE-BB5E-FFE89D436A6F}" type="pres">
      <dgm:prSet presAssocID="{FB188616-DABD-4438-8DC4-23F125EEFAA3}" presName="textBox5d" presStyleLbl="revTx" presStyleIdx="3" presStyleCnt="5">
        <dgm:presLayoutVars>
          <dgm:bulletEnabled val="1"/>
        </dgm:presLayoutVars>
      </dgm:prSet>
      <dgm:spPr/>
    </dgm:pt>
    <dgm:pt modelId="{75C45344-FF5C-44A9-8876-14E1819057FF}" type="pres">
      <dgm:prSet presAssocID="{8D4D6EFD-9935-477B-AAFC-40221265E6CA}" presName="bullet5e" presStyleLbl="node1" presStyleIdx="4" presStyleCnt="5"/>
      <dgm:spPr/>
    </dgm:pt>
    <dgm:pt modelId="{8A1F14F9-A18C-4D59-9E1E-C757C46E8C7A}" type="pres">
      <dgm:prSet presAssocID="{8D4D6EFD-9935-477B-AAFC-40221265E6CA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C971890A-4BBD-4284-8EC1-D0EB26DAC7DD}" type="presOf" srcId="{36FDEB3D-56E7-44D9-A9D6-407D9450399A}" destId="{5B480F18-DF89-47EF-ABBD-245650EC0F3F}" srcOrd="0" destOrd="0" presId="urn:microsoft.com/office/officeart/2005/8/layout/arrow2"/>
    <dgm:cxn modelId="{F40BC10F-A1FD-466D-8EBF-21CCC9E6E4F3}" srcId="{E7F28F76-9E20-4659-9E9B-83388FABEC91}" destId="{43C8C7EB-B82A-4997-83D3-9275B1C7F277}" srcOrd="0" destOrd="0" parTransId="{9A3868EC-5F91-4622-987E-A28B179FD8A4}" sibTransId="{97139B7B-925B-4814-ABE1-C80E769D94B9}"/>
    <dgm:cxn modelId="{6CA2E55B-1E4B-46DD-8980-0A6E2826C8E5}" srcId="{E7F28F76-9E20-4659-9E9B-83388FABEC91}" destId="{36FDEB3D-56E7-44D9-A9D6-407D9450399A}" srcOrd="2" destOrd="0" parTransId="{EFEE7CBB-3C1C-42D8-B7DD-44CA04E0EBD6}" sibTransId="{1BD63FAD-FB6A-4276-8BC0-AF8F27FBEDED}"/>
    <dgm:cxn modelId="{6B250248-0B6C-49CA-B3E6-5BF0969F1E95}" srcId="{E7F28F76-9E20-4659-9E9B-83388FABEC91}" destId="{59715831-89A8-4002-AC2B-02E0008D190E}" srcOrd="1" destOrd="0" parTransId="{1A215371-57E7-42A4-B13E-99C85A3A2CFB}" sibTransId="{D686B0AF-7404-4795-8BB3-A17037B3316E}"/>
    <dgm:cxn modelId="{B5B82A4E-6836-4B9B-8230-731A51E47BD8}" type="presOf" srcId="{FB188616-DABD-4438-8DC4-23F125EEFAA3}" destId="{DCA40E6C-7314-4FAE-BB5E-FFE89D436A6F}" srcOrd="0" destOrd="0" presId="urn:microsoft.com/office/officeart/2005/8/layout/arrow2"/>
    <dgm:cxn modelId="{13DB6754-72A5-4580-BD22-EC202C96A8CF}" srcId="{E7F28F76-9E20-4659-9E9B-83388FABEC91}" destId="{8D4D6EFD-9935-477B-AAFC-40221265E6CA}" srcOrd="4" destOrd="0" parTransId="{7E4892DC-861F-402B-AED2-7684F87A3DC8}" sibTransId="{63DDD376-A27B-4BBD-A5D7-935364A9791B}"/>
    <dgm:cxn modelId="{E4ECF488-7D1C-4C69-8B74-AFC5F155DC7E}" type="presOf" srcId="{E7F28F76-9E20-4659-9E9B-83388FABEC91}" destId="{46BE8053-F6E8-4562-AD11-1A527CF0FA03}" srcOrd="0" destOrd="0" presId="urn:microsoft.com/office/officeart/2005/8/layout/arrow2"/>
    <dgm:cxn modelId="{C0F28599-94F0-44CF-AF94-D04084D1A4DE}" type="presOf" srcId="{43C8C7EB-B82A-4997-83D3-9275B1C7F277}" destId="{6B0C42DD-A03D-4906-963B-3D22A800ACCE}" srcOrd="0" destOrd="0" presId="urn:microsoft.com/office/officeart/2005/8/layout/arrow2"/>
    <dgm:cxn modelId="{CCDA09AD-1691-41AA-9CE3-6E6A3DE52D37}" srcId="{E7F28F76-9E20-4659-9E9B-83388FABEC91}" destId="{FB188616-DABD-4438-8DC4-23F125EEFAA3}" srcOrd="3" destOrd="0" parTransId="{7C796952-BDE1-4488-B66C-03778F9E88CC}" sibTransId="{863D2A5C-67C0-47B5-993F-21B969D81D37}"/>
    <dgm:cxn modelId="{154713C4-3F23-449B-A89C-696FEF220757}" type="presOf" srcId="{8D4D6EFD-9935-477B-AAFC-40221265E6CA}" destId="{8A1F14F9-A18C-4D59-9E1E-C757C46E8C7A}" srcOrd="0" destOrd="0" presId="urn:microsoft.com/office/officeart/2005/8/layout/arrow2"/>
    <dgm:cxn modelId="{08AFEEE9-8898-4242-AC47-A4AD56DEE78C}" type="presOf" srcId="{59715831-89A8-4002-AC2B-02E0008D190E}" destId="{F3B24B1D-E801-4B7C-A8F6-3F6E67DFB6A9}" srcOrd="0" destOrd="0" presId="urn:microsoft.com/office/officeart/2005/8/layout/arrow2"/>
    <dgm:cxn modelId="{57D46175-D9AE-4312-A4C1-97F308E658A6}" type="presParOf" srcId="{46BE8053-F6E8-4562-AD11-1A527CF0FA03}" destId="{1162C5AE-BC18-439E-B457-249202C6A195}" srcOrd="0" destOrd="0" presId="urn:microsoft.com/office/officeart/2005/8/layout/arrow2"/>
    <dgm:cxn modelId="{5CFCFE99-5B23-4003-9CCE-9688974F0B57}" type="presParOf" srcId="{46BE8053-F6E8-4562-AD11-1A527CF0FA03}" destId="{277E2C8E-B7F0-4ABC-89CE-B678A57DFFAF}" srcOrd="1" destOrd="0" presId="urn:microsoft.com/office/officeart/2005/8/layout/arrow2"/>
    <dgm:cxn modelId="{B66B1FDA-C1E8-4595-BF45-CBA440998C4E}" type="presParOf" srcId="{277E2C8E-B7F0-4ABC-89CE-B678A57DFFAF}" destId="{296231A3-51D9-43A2-BA29-573EAC11E1CE}" srcOrd="0" destOrd="0" presId="urn:microsoft.com/office/officeart/2005/8/layout/arrow2"/>
    <dgm:cxn modelId="{2EC66833-D477-4BC6-8C1E-0450A85D541F}" type="presParOf" srcId="{277E2C8E-B7F0-4ABC-89CE-B678A57DFFAF}" destId="{6B0C42DD-A03D-4906-963B-3D22A800ACCE}" srcOrd="1" destOrd="0" presId="urn:microsoft.com/office/officeart/2005/8/layout/arrow2"/>
    <dgm:cxn modelId="{20602A32-A61E-40ED-BE59-AFEA8C572CB2}" type="presParOf" srcId="{277E2C8E-B7F0-4ABC-89CE-B678A57DFFAF}" destId="{566176C4-5509-4602-B5EF-9E077893286A}" srcOrd="2" destOrd="0" presId="urn:microsoft.com/office/officeart/2005/8/layout/arrow2"/>
    <dgm:cxn modelId="{21B7DB3E-BC00-4A7F-BAE8-2B4916863BDB}" type="presParOf" srcId="{277E2C8E-B7F0-4ABC-89CE-B678A57DFFAF}" destId="{F3B24B1D-E801-4B7C-A8F6-3F6E67DFB6A9}" srcOrd="3" destOrd="0" presId="urn:microsoft.com/office/officeart/2005/8/layout/arrow2"/>
    <dgm:cxn modelId="{4AED944B-7710-4EDF-86C5-707FB476D200}" type="presParOf" srcId="{277E2C8E-B7F0-4ABC-89CE-B678A57DFFAF}" destId="{AFB8B039-D755-4B56-9EC6-29950F9E7283}" srcOrd="4" destOrd="0" presId="urn:microsoft.com/office/officeart/2005/8/layout/arrow2"/>
    <dgm:cxn modelId="{9BE24386-E58E-43AB-89E8-45482A50FE04}" type="presParOf" srcId="{277E2C8E-B7F0-4ABC-89CE-B678A57DFFAF}" destId="{5B480F18-DF89-47EF-ABBD-245650EC0F3F}" srcOrd="5" destOrd="0" presId="urn:microsoft.com/office/officeart/2005/8/layout/arrow2"/>
    <dgm:cxn modelId="{B704F16E-6BC5-4548-BB66-21837B70C61B}" type="presParOf" srcId="{277E2C8E-B7F0-4ABC-89CE-B678A57DFFAF}" destId="{9EC3A487-1DA0-48D6-844E-3907CD88937D}" srcOrd="6" destOrd="0" presId="urn:microsoft.com/office/officeart/2005/8/layout/arrow2"/>
    <dgm:cxn modelId="{73872350-B095-4A53-A2C1-E2876E148524}" type="presParOf" srcId="{277E2C8E-B7F0-4ABC-89CE-B678A57DFFAF}" destId="{DCA40E6C-7314-4FAE-BB5E-FFE89D436A6F}" srcOrd="7" destOrd="0" presId="urn:microsoft.com/office/officeart/2005/8/layout/arrow2"/>
    <dgm:cxn modelId="{D93F93EF-451D-4B48-A81D-22F04AA6CC4A}" type="presParOf" srcId="{277E2C8E-B7F0-4ABC-89CE-B678A57DFFAF}" destId="{75C45344-FF5C-44A9-8876-14E1819057FF}" srcOrd="8" destOrd="0" presId="urn:microsoft.com/office/officeart/2005/8/layout/arrow2"/>
    <dgm:cxn modelId="{DE4D5113-D01F-4644-94CC-0D9368F2A325}" type="presParOf" srcId="{277E2C8E-B7F0-4ABC-89CE-B678A57DFFAF}" destId="{8A1F14F9-A18C-4D59-9E1E-C757C46E8C7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83631-690E-4F13-854B-CE936137F4F6}" type="doc">
      <dgm:prSet loTypeId="urn:microsoft.com/office/officeart/2005/8/layout/vList2" loCatId="list" qsTypeId="urn:microsoft.com/office/officeart/2005/8/quickstyle/3d3" qsCatId="3D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197F9EF-2851-4E27-B2E1-0D9E1632CF1C}">
      <dgm:prSet custT="1"/>
      <dgm:spPr/>
      <dgm:t>
        <a:bodyPr/>
        <a:lstStyle/>
        <a:p>
          <a:pPr rtl="0"/>
          <a:r>
            <a:rPr lang="en-US" sz="2400" dirty="0"/>
            <a:t>Gather Detailed Information</a:t>
          </a:r>
        </a:p>
      </dgm:t>
    </dgm:pt>
    <dgm:pt modelId="{93485C80-E76B-465C-93A8-7158DA783EAA}" type="parTrans" cxnId="{058A42CA-DD38-4C7D-9B4C-ADEC5CDC3A54}">
      <dgm:prSet/>
      <dgm:spPr/>
      <dgm:t>
        <a:bodyPr/>
        <a:lstStyle/>
        <a:p>
          <a:endParaRPr lang="en-US" sz="1600"/>
        </a:p>
      </dgm:t>
    </dgm:pt>
    <dgm:pt modelId="{1474108B-5D92-4FAE-992E-526C56F540B3}" type="sibTrans" cxnId="{058A42CA-DD38-4C7D-9B4C-ADEC5CDC3A54}">
      <dgm:prSet/>
      <dgm:spPr/>
      <dgm:t>
        <a:bodyPr/>
        <a:lstStyle/>
        <a:p>
          <a:endParaRPr lang="en-US" sz="1600"/>
        </a:p>
      </dgm:t>
    </dgm:pt>
    <dgm:pt modelId="{B80F0245-A49A-4B67-8ED9-F78ED263E96D}">
      <dgm:prSet custT="1"/>
      <dgm:spPr/>
      <dgm:t>
        <a:bodyPr/>
        <a:lstStyle/>
        <a:p>
          <a:pPr rtl="0"/>
          <a:r>
            <a:rPr lang="en-US" sz="1800" dirty="0"/>
            <a:t>Interviews, questionnaires, documents, observing business processes, researching vendors, comments and suggestions</a:t>
          </a:r>
        </a:p>
      </dgm:t>
    </dgm:pt>
    <dgm:pt modelId="{3AFF0B19-B02F-44C6-B944-306CBCC9DA36}" type="parTrans" cxnId="{5FE28AB1-C1AB-40B1-AFA8-009162A5497B}">
      <dgm:prSet/>
      <dgm:spPr/>
      <dgm:t>
        <a:bodyPr/>
        <a:lstStyle/>
        <a:p>
          <a:endParaRPr lang="en-US" sz="1600"/>
        </a:p>
      </dgm:t>
    </dgm:pt>
    <dgm:pt modelId="{313620FC-830A-4511-AB13-FC77A5138CFF}" type="sibTrans" cxnId="{5FE28AB1-C1AB-40B1-AFA8-009162A5497B}">
      <dgm:prSet/>
      <dgm:spPr/>
      <dgm:t>
        <a:bodyPr/>
        <a:lstStyle/>
        <a:p>
          <a:endParaRPr lang="en-US" sz="1600"/>
        </a:p>
      </dgm:t>
    </dgm:pt>
    <dgm:pt modelId="{1947CB8F-27B4-467D-8A8D-017D609D8A19}">
      <dgm:prSet custT="1"/>
      <dgm:spPr/>
      <dgm:t>
        <a:bodyPr/>
        <a:lstStyle/>
        <a:p>
          <a:pPr rtl="0"/>
          <a:r>
            <a:rPr lang="en-US" sz="2400" dirty="0"/>
            <a:t>Define Requirements</a:t>
          </a:r>
        </a:p>
      </dgm:t>
    </dgm:pt>
    <dgm:pt modelId="{3B79365A-9510-45E1-B9A4-76EB430317E1}" type="parTrans" cxnId="{7D8BDEC9-1440-415A-A4BC-F51896B36AC4}">
      <dgm:prSet/>
      <dgm:spPr/>
      <dgm:t>
        <a:bodyPr/>
        <a:lstStyle/>
        <a:p>
          <a:endParaRPr lang="en-US" sz="1600"/>
        </a:p>
      </dgm:t>
    </dgm:pt>
    <dgm:pt modelId="{8FC9DB76-002A-4F8E-9719-4893C1D94C05}" type="sibTrans" cxnId="{7D8BDEC9-1440-415A-A4BC-F51896B36AC4}">
      <dgm:prSet/>
      <dgm:spPr/>
      <dgm:t>
        <a:bodyPr/>
        <a:lstStyle/>
        <a:p>
          <a:endParaRPr lang="en-US" sz="1600"/>
        </a:p>
      </dgm:t>
    </dgm:pt>
    <dgm:pt modelId="{18303CBC-CB46-4BE5-869C-9EA985EA7309}">
      <dgm:prSet custT="1"/>
      <dgm:spPr/>
      <dgm:t>
        <a:bodyPr/>
        <a:lstStyle/>
        <a:p>
          <a:pPr rtl="0"/>
          <a:r>
            <a:rPr lang="en-US" sz="1800" dirty="0"/>
            <a:t>Modeling functional requirements, non-functional requirements, etc.</a:t>
          </a:r>
        </a:p>
      </dgm:t>
    </dgm:pt>
    <dgm:pt modelId="{59F175BC-597A-4C55-B962-E427D7C3FC16}" type="parTrans" cxnId="{8C000DD2-5367-4840-86E3-FDCBD6F6B8B3}">
      <dgm:prSet/>
      <dgm:spPr/>
      <dgm:t>
        <a:bodyPr/>
        <a:lstStyle/>
        <a:p>
          <a:endParaRPr lang="en-US" sz="1600"/>
        </a:p>
      </dgm:t>
    </dgm:pt>
    <dgm:pt modelId="{90746CF9-107A-47DA-B459-D7F7C56DDEDC}" type="sibTrans" cxnId="{8C000DD2-5367-4840-86E3-FDCBD6F6B8B3}">
      <dgm:prSet/>
      <dgm:spPr/>
      <dgm:t>
        <a:bodyPr/>
        <a:lstStyle/>
        <a:p>
          <a:endParaRPr lang="en-US" sz="1600"/>
        </a:p>
      </dgm:t>
    </dgm:pt>
    <dgm:pt modelId="{F5DCC09B-1979-4120-BF42-25DEAC5CAC30}">
      <dgm:prSet custT="1"/>
      <dgm:spPr/>
      <dgm:t>
        <a:bodyPr/>
        <a:lstStyle/>
        <a:p>
          <a:pPr rtl="0"/>
          <a:r>
            <a:rPr lang="en-US" sz="2400"/>
            <a:t>Prioritize Requirements</a:t>
          </a:r>
        </a:p>
      </dgm:t>
    </dgm:pt>
    <dgm:pt modelId="{7906E9ED-DD8B-4E4C-8769-B5D2F6A19DED}" type="parTrans" cxnId="{FBEDF580-C161-41E6-B58A-49E77325D40B}">
      <dgm:prSet/>
      <dgm:spPr/>
      <dgm:t>
        <a:bodyPr/>
        <a:lstStyle/>
        <a:p>
          <a:endParaRPr lang="en-US" sz="1600"/>
        </a:p>
      </dgm:t>
    </dgm:pt>
    <dgm:pt modelId="{85C74D34-8240-4397-8E0C-35A0F210F735}" type="sibTrans" cxnId="{FBEDF580-C161-41E6-B58A-49E77325D40B}">
      <dgm:prSet/>
      <dgm:spPr/>
      <dgm:t>
        <a:bodyPr/>
        <a:lstStyle/>
        <a:p>
          <a:endParaRPr lang="en-US" sz="1600"/>
        </a:p>
      </dgm:t>
    </dgm:pt>
    <dgm:pt modelId="{E0574FFD-2B91-4372-8C0C-541A09E7C3FF}">
      <dgm:prSet custT="1"/>
      <dgm:spPr/>
      <dgm:t>
        <a:bodyPr/>
        <a:lstStyle/>
        <a:p>
          <a:pPr rtl="0"/>
          <a:r>
            <a:rPr lang="en-US" sz="1800" dirty="0"/>
            <a:t>Essential, important, vs. nice to have</a:t>
          </a:r>
        </a:p>
      </dgm:t>
    </dgm:pt>
    <dgm:pt modelId="{E2728A87-E3A4-4352-AA83-F3802F097A0C}" type="parTrans" cxnId="{350329F4-4307-4194-A485-494CE9BC4C9D}">
      <dgm:prSet/>
      <dgm:spPr/>
      <dgm:t>
        <a:bodyPr/>
        <a:lstStyle/>
        <a:p>
          <a:endParaRPr lang="en-US" sz="1600"/>
        </a:p>
      </dgm:t>
    </dgm:pt>
    <dgm:pt modelId="{4CC819D4-3083-4127-8DF0-38A0A74A96BB}" type="sibTrans" cxnId="{350329F4-4307-4194-A485-494CE9BC4C9D}">
      <dgm:prSet/>
      <dgm:spPr/>
      <dgm:t>
        <a:bodyPr/>
        <a:lstStyle/>
        <a:p>
          <a:endParaRPr lang="en-US" sz="1600"/>
        </a:p>
      </dgm:t>
    </dgm:pt>
    <dgm:pt modelId="{3797AD84-C56B-4F35-9B3E-542980F519A8}">
      <dgm:prSet custT="1"/>
      <dgm:spPr/>
      <dgm:t>
        <a:bodyPr/>
        <a:lstStyle/>
        <a:p>
          <a:pPr rtl="0"/>
          <a:r>
            <a:rPr lang="en-US" sz="2400"/>
            <a:t>Develop User-Interface Dialogs</a:t>
          </a:r>
        </a:p>
      </dgm:t>
    </dgm:pt>
    <dgm:pt modelId="{2A185749-A4F3-45CD-A8F5-533521937F89}" type="parTrans" cxnId="{338C8779-B7C9-4913-B83C-94F8199E335A}">
      <dgm:prSet/>
      <dgm:spPr/>
      <dgm:t>
        <a:bodyPr/>
        <a:lstStyle/>
        <a:p>
          <a:endParaRPr lang="en-US" sz="1600"/>
        </a:p>
      </dgm:t>
    </dgm:pt>
    <dgm:pt modelId="{EFE75ADE-810D-40F3-A802-343490F08529}" type="sibTrans" cxnId="{338C8779-B7C9-4913-B83C-94F8199E335A}">
      <dgm:prSet/>
      <dgm:spPr/>
      <dgm:t>
        <a:bodyPr/>
        <a:lstStyle/>
        <a:p>
          <a:endParaRPr lang="en-US" sz="1600"/>
        </a:p>
      </dgm:t>
    </dgm:pt>
    <dgm:pt modelId="{02AE91AA-6CC3-4147-8A19-7DB7E2B9EA9C}">
      <dgm:prSet custT="1"/>
      <dgm:spPr/>
      <dgm:t>
        <a:bodyPr/>
        <a:lstStyle/>
        <a:p>
          <a:pPr rtl="0"/>
          <a:r>
            <a:rPr lang="en-US" sz="1800"/>
            <a:t>Flow of interaction between user and system</a:t>
          </a:r>
        </a:p>
      </dgm:t>
    </dgm:pt>
    <dgm:pt modelId="{00AB5981-FC5A-4D74-9DF9-0CFDA43DCDD8}" type="parTrans" cxnId="{8EA9FA6B-DEB6-4591-989E-140A45BA9B72}">
      <dgm:prSet/>
      <dgm:spPr/>
      <dgm:t>
        <a:bodyPr/>
        <a:lstStyle/>
        <a:p>
          <a:endParaRPr lang="en-US" sz="1600"/>
        </a:p>
      </dgm:t>
    </dgm:pt>
    <dgm:pt modelId="{73A8BBF4-339A-4AEF-8AFD-1F1C45D2F40F}" type="sibTrans" cxnId="{8EA9FA6B-DEB6-4591-989E-140A45BA9B72}">
      <dgm:prSet/>
      <dgm:spPr/>
      <dgm:t>
        <a:bodyPr/>
        <a:lstStyle/>
        <a:p>
          <a:endParaRPr lang="en-US" sz="1600"/>
        </a:p>
      </dgm:t>
    </dgm:pt>
    <dgm:pt modelId="{261725B8-2AD2-48E4-8D5E-3340C7BDE541}">
      <dgm:prSet custT="1"/>
      <dgm:spPr/>
      <dgm:t>
        <a:bodyPr/>
        <a:lstStyle/>
        <a:p>
          <a:pPr rtl="0"/>
          <a:r>
            <a:rPr lang="en-US" sz="2400"/>
            <a:t>Evaluate Requirements with Users</a:t>
          </a:r>
        </a:p>
      </dgm:t>
    </dgm:pt>
    <dgm:pt modelId="{3FA5BEE8-431C-476C-9EB2-FCD07FCE1965}" type="parTrans" cxnId="{1857F59D-C7CC-4F94-9501-1AB33CA82056}">
      <dgm:prSet/>
      <dgm:spPr/>
      <dgm:t>
        <a:bodyPr/>
        <a:lstStyle/>
        <a:p>
          <a:endParaRPr lang="en-US" sz="1600"/>
        </a:p>
      </dgm:t>
    </dgm:pt>
    <dgm:pt modelId="{11DA933C-FDA8-4EB5-A3A0-FED702D04EA8}" type="sibTrans" cxnId="{1857F59D-C7CC-4F94-9501-1AB33CA82056}">
      <dgm:prSet/>
      <dgm:spPr/>
      <dgm:t>
        <a:bodyPr/>
        <a:lstStyle/>
        <a:p>
          <a:endParaRPr lang="en-US" sz="1600"/>
        </a:p>
      </dgm:t>
    </dgm:pt>
    <dgm:pt modelId="{A644B4CC-E848-4E0E-A786-F6E4888858EF}">
      <dgm:prSet custT="1"/>
      <dgm:spPr/>
      <dgm:t>
        <a:bodyPr/>
        <a:lstStyle/>
        <a:p>
          <a:pPr rtl="0"/>
          <a:r>
            <a:rPr lang="en-US" sz="1800"/>
            <a:t>User involvement, feedback, adapt to changes </a:t>
          </a:r>
        </a:p>
      </dgm:t>
    </dgm:pt>
    <dgm:pt modelId="{BB1184C3-DC17-491F-A39D-A0348BDD7648}" type="parTrans" cxnId="{8B9DCE83-67EA-482F-8E22-C021CF6BDF94}">
      <dgm:prSet/>
      <dgm:spPr/>
      <dgm:t>
        <a:bodyPr/>
        <a:lstStyle/>
        <a:p>
          <a:endParaRPr lang="en-US" sz="1600"/>
        </a:p>
      </dgm:t>
    </dgm:pt>
    <dgm:pt modelId="{93E3F753-DD56-465B-8373-174B4A65442E}" type="sibTrans" cxnId="{8B9DCE83-67EA-482F-8E22-C021CF6BDF94}">
      <dgm:prSet/>
      <dgm:spPr/>
      <dgm:t>
        <a:bodyPr/>
        <a:lstStyle/>
        <a:p>
          <a:endParaRPr lang="en-US" sz="1600"/>
        </a:p>
      </dgm:t>
    </dgm:pt>
    <dgm:pt modelId="{A7E225EF-176A-44AB-9C88-1E39D401A55E}" type="pres">
      <dgm:prSet presAssocID="{13683631-690E-4F13-854B-CE936137F4F6}" presName="linear" presStyleCnt="0">
        <dgm:presLayoutVars>
          <dgm:animLvl val="lvl"/>
          <dgm:resizeHandles val="exact"/>
        </dgm:presLayoutVars>
      </dgm:prSet>
      <dgm:spPr/>
    </dgm:pt>
    <dgm:pt modelId="{2FD35BCD-9D39-4FF1-AE40-BACECCE8F7E7}" type="pres">
      <dgm:prSet presAssocID="{5197F9EF-2851-4E27-B2E1-0D9E1632CF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CC52805-893E-4E09-9CBA-0C857FC09A4A}" type="pres">
      <dgm:prSet presAssocID="{5197F9EF-2851-4E27-B2E1-0D9E1632CF1C}" presName="childText" presStyleLbl="revTx" presStyleIdx="0" presStyleCnt="5">
        <dgm:presLayoutVars>
          <dgm:bulletEnabled val="1"/>
        </dgm:presLayoutVars>
      </dgm:prSet>
      <dgm:spPr/>
    </dgm:pt>
    <dgm:pt modelId="{C2269883-08B1-4255-8C60-034344227941}" type="pres">
      <dgm:prSet presAssocID="{1947CB8F-27B4-467D-8A8D-017D609D8A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7DA05D-412A-4DC0-BEAA-2827DE6B075E}" type="pres">
      <dgm:prSet presAssocID="{1947CB8F-27B4-467D-8A8D-017D609D8A19}" presName="childText" presStyleLbl="revTx" presStyleIdx="1" presStyleCnt="5">
        <dgm:presLayoutVars>
          <dgm:bulletEnabled val="1"/>
        </dgm:presLayoutVars>
      </dgm:prSet>
      <dgm:spPr/>
    </dgm:pt>
    <dgm:pt modelId="{F90D7F23-AFD8-4D36-B0EF-B5DCDE82F623}" type="pres">
      <dgm:prSet presAssocID="{F5DCC09B-1979-4120-BF42-25DEAC5CAC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F3B47C-C090-4199-BF7C-E765221865BE}" type="pres">
      <dgm:prSet presAssocID="{F5DCC09B-1979-4120-BF42-25DEAC5CAC30}" presName="childText" presStyleLbl="revTx" presStyleIdx="2" presStyleCnt="5">
        <dgm:presLayoutVars>
          <dgm:bulletEnabled val="1"/>
        </dgm:presLayoutVars>
      </dgm:prSet>
      <dgm:spPr/>
    </dgm:pt>
    <dgm:pt modelId="{9824B7C5-E5FF-4BC5-8461-B9709EDB61E9}" type="pres">
      <dgm:prSet presAssocID="{3797AD84-C56B-4F35-9B3E-542980F519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F6E0C69-05AF-42CF-8A0F-9D0DF5E604C1}" type="pres">
      <dgm:prSet presAssocID="{3797AD84-C56B-4F35-9B3E-542980F519A8}" presName="childText" presStyleLbl="revTx" presStyleIdx="3" presStyleCnt="5">
        <dgm:presLayoutVars>
          <dgm:bulletEnabled val="1"/>
        </dgm:presLayoutVars>
      </dgm:prSet>
      <dgm:spPr/>
    </dgm:pt>
    <dgm:pt modelId="{D7AA8E6C-270E-4B66-B3D1-5426AD8F8D54}" type="pres">
      <dgm:prSet presAssocID="{261725B8-2AD2-48E4-8D5E-3340C7BDE54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A2CE08E-CADB-4B91-B93C-D13548947528}" type="pres">
      <dgm:prSet presAssocID="{261725B8-2AD2-48E4-8D5E-3340C7BDE541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5450B14-0FC8-4A19-95EF-267111450FE8}" type="presOf" srcId="{A644B4CC-E848-4E0E-A786-F6E4888858EF}" destId="{8A2CE08E-CADB-4B91-B93C-D13548947528}" srcOrd="0" destOrd="0" presId="urn:microsoft.com/office/officeart/2005/8/layout/vList2"/>
    <dgm:cxn modelId="{114AB816-1386-4B25-AE23-2A1D809196A1}" type="presOf" srcId="{02AE91AA-6CC3-4147-8A19-7DB7E2B9EA9C}" destId="{8F6E0C69-05AF-42CF-8A0F-9D0DF5E604C1}" srcOrd="0" destOrd="0" presId="urn:microsoft.com/office/officeart/2005/8/layout/vList2"/>
    <dgm:cxn modelId="{80B97A22-2207-4A81-8BB8-5B4BFFE81883}" type="presOf" srcId="{E0574FFD-2B91-4372-8C0C-541A09E7C3FF}" destId="{20F3B47C-C090-4199-BF7C-E765221865BE}" srcOrd="0" destOrd="0" presId="urn:microsoft.com/office/officeart/2005/8/layout/vList2"/>
    <dgm:cxn modelId="{71A0BD2B-CC1C-4A54-AFCE-B838A33E929D}" type="presOf" srcId="{18303CBC-CB46-4BE5-869C-9EA985EA7309}" destId="{017DA05D-412A-4DC0-BEAA-2827DE6B075E}" srcOrd="0" destOrd="0" presId="urn:microsoft.com/office/officeart/2005/8/layout/vList2"/>
    <dgm:cxn modelId="{E4621C3F-22E5-4503-AB69-F8D2D98B9CE3}" type="presOf" srcId="{5197F9EF-2851-4E27-B2E1-0D9E1632CF1C}" destId="{2FD35BCD-9D39-4FF1-AE40-BACECCE8F7E7}" srcOrd="0" destOrd="0" presId="urn:microsoft.com/office/officeart/2005/8/layout/vList2"/>
    <dgm:cxn modelId="{109B2F47-82FF-4B70-8FE4-7F2F58E2BBF4}" type="presOf" srcId="{261725B8-2AD2-48E4-8D5E-3340C7BDE541}" destId="{D7AA8E6C-270E-4B66-B3D1-5426AD8F8D54}" srcOrd="0" destOrd="0" presId="urn:microsoft.com/office/officeart/2005/8/layout/vList2"/>
    <dgm:cxn modelId="{28A4634B-3B2E-45BA-A54D-F792FF683A0F}" type="presOf" srcId="{3797AD84-C56B-4F35-9B3E-542980F519A8}" destId="{9824B7C5-E5FF-4BC5-8461-B9709EDB61E9}" srcOrd="0" destOrd="0" presId="urn:microsoft.com/office/officeart/2005/8/layout/vList2"/>
    <dgm:cxn modelId="{8EA9FA6B-DEB6-4591-989E-140A45BA9B72}" srcId="{3797AD84-C56B-4F35-9B3E-542980F519A8}" destId="{02AE91AA-6CC3-4147-8A19-7DB7E2B9EA9C}" srcOrd="0" destOrd="0" parTransId="{00AB5981-FC5A-4D74-9DF9-0CFDA43DCDD8}" sibTransId="{73A8BBF4-339A-4AEF-8AFD-1F1C45D2F40F}"/>
    <dgm:cxn modelId="{E8B2966D-C36D-41EE-A0C0-DFCAC1D71926}" type="presOf" srcId="{B80F0245-A49A-4B67-8ED9-F78ED263E96D}" destId="{9CC52805-893E-4E09-9CBA-0C857FC09A4A}" srcOrd="0" destOrd="0" presId="urn:microsoft.com/office/officeart/2005/8/layout/vList2"/>
    <dgm:cxn modelId="{338C8779-B7C9-4913-B83C-94F8199E335A}" srcId="{13683631-690E-4F13-854B-CE936137F4F6}" destId="{3797AD84-C56B-4F35-9B3E-542980F519A8}" srcOrd="3" destOrd="0" parTransId="{2A185749-A4F3-45CD-A8F5-533521937F89}" sibTransId="{EFE75ADE-810D-40F3-A802-343490F08529}"/>
    <dgm:cxn modelId="{DBC4565A-5794-4202-8837-B4C589C869CB}" type="presOf" srcId="{13683631-690E-4F13-854B-CE936137F4F6}" destId="{A7E225EF-176A-44AB-9C88-1E39D401A55E}" srcOrd="0" destOrd="0" presId="urn:microsoft.com/office/officeart/2005/8/layout/vList2"/>
    <dgm:cxn modelId="{FBEDF580-C161-41E6-B58A-49E77325D40B}" srcId="{13683631-690E-4F13-854B-CE936137F4F6}" destId="{F5DCC09B-1979-4120-BF42-25DEAC5CAC30}" srcOrd="2" destOrd="0" parTransId="{7906E9ED-DD8B-4E4C-8769-B5D2F6A19DED}" sibTransId="{85C74D34-8240-4397-8E0C-35A0F210F735}"/>
    <dgm:cxn modelId="{8B9DCE83-67EA-482F-8E22-C021CF6BDF94}" srcId="{261725B8-2AD2-48E4-8D5E-3340C7BDE541}" destId="{A644B4CC-E848-4E0E-A786-F6E4888858EF}" srcOrd="0" destOrd="0" parTransId="{BB1184C3-DC17-491F-A39D-A0348BDD7648}" sibTransId="{93E3F753-DD56-465B-8373-174B4A65442E}"/>
    <dgm:cxn modelId="{C8D3E89B-DBCA-4BCC-8CA7-F4B63FF6239A}" type="presOf" srcId="{1947CB8F-27B4-467D-8A8D-017D609D8A19}" destId="{C2269883-08B1-4255-8C60-034344227941}" srcOrd="0" destOrd="0" presId="urn:microsoft.com/office/officeart/2005/8/layout/vList2"/>
    <dgm:cxn modelId="{1857F59D-C7CC-4F94-9501-1AB33CA82056}" srcId="{13683631-690E-4F13-854B-CE936137F4F6}" destId="{261725B8-2AD2-48E4-8D5E-3340C7BDE541}" srcOrd="4" destOrd="0" parTransId="{3FA5BEE8-431C-476C-9EB2-FCD07FCE1965}" sibTransId="{11DA933C-FDA8-4EB5-A3A0-FED702D04EA8}"/>
    <dgm:cxn modelId="{5FE28AB1-C1AB-40B1-AFA8-009162A5497B}" srcId="{5197F9EF-2851-4E27-B2E1-0D9E1632CF1C}" destId="{B80F0245-A49A-4B67-8ED9-F78ED263E96D}" srcOrd="0" destOrd="0" parTransId="{3AFF0B19-B02F-44C6-B944-306CBCC9DA36}" sibTransId="{313620FC-830A-4511-AB13-FC77A5138CFF}"/>
    <dgm:cxn modelId="{7D8BDEC9-1440-415A-A4BC-F51896B36AC4}" srcId="{13683631-690E-4F13-854B-CE936137F4F6}" destId="{1947CB8F-27B4-467D-8A8D-017D609D8A19}" srcOrd="1" destOrd="0" parTransId="{3B79365A-9510-45E1-B9A4-76EB430317E1}" sibTransId="{8FC9DB76-002A-4F8E-9719-4893C1D94C05}"/>
    <dgm:cxn modelId="{058A42CA-DD38-4C7D-9B4C-ADEC5CDC3A54}" srcId="{13683631-690E-4F13-854B-CE936137F4F6}" destId="{5197F9EF-2851-4E27-B2E1-0D9E1632CF1C}" srcOrd="0" destOrd="0" parTransId="{93485C80-E76B-465C-93A8-7158DA783EAA}" sibTransId="{1474108B-5D92-4FAE-992E-526C56F540B3}"/>
    <dgm:cxn modelId="{8C000DD2-5367-4840-86E3-FDCBD6F6B8B3}" srcId="{1947CB8F-27B4-467D-8A8D-017D609D8A19}" destId="{18303CBC-CB46-4BE5-869C-9EA985EA7309}" srcOrd="0" destOrd="0" parTransId="{59F175BC-597A-4C55-B962-E427D7C3FC16}" sibTransId="{90746CF9-107A-47DA-B459-D7F7C56DDEDC}"/>
    <dgm:cxn modelId="{A0946ED9-D408-4D7C-A4F9-8E5EE839A4B5}" type="presOf" srcId="{F5DCC09B-1979-4120-BF42-25DEAC5CAC30}" destId="{F90D7F23-AFD8-4D36-B0EF-B5DCDE82F623}" srcOrd="0" destOrd="0" presId="urn:microsoft.com/office/officeart/2005/8/layout/vList2"/>
    <dgm:cxn modelId="{350329F4-4307-4194-A485-494CE9BC4C9D}" srcId="{F5DCC09B-1979-4120-BF42-25DEAC5CAC30}" destId="{E0574FFD-2B91-4372-8C0C-541A09E7C3FF}" srcOrd="0" destOrd="0" parTransId="{E2728A87-E3A4-4352-AA83-F3802F097A0C}" sibTransId="{4CC819D4-3083-4127-8DF0-38A0A74A96BB}"/>
    <dgm:cxn modelId="{F14C7CFA-2ABD-41B1-8E96-421343AE7D12}" type="presParOf" srcId="{A7E225EF-176A-44AB-9C88-1E39D401A55E}" destId="{2FD35BCD-9D39-4FF1-AE40-BACECCE8F7E7}" srcOrd="0" destOrd="0" presId="urn:microsoft.com/office/officeart/2005/8/layout/vList2"/>
    <dgm:cxn modelId="{F8BDCE58-D538-44B6-B1D0-9D11CA14FF9F}" type="presParOf" srcId="{A7E225EF-176A-44AB-9C88-1E39D401A55E}" destId="{9CC52805-893E-4E09-9CBA-0C857FC09A4A}" srcOrd="1" destOrd="0" presId="urn:microsoft.com/office/officeart/2005/8/layout/vList2"/>
    <dgm:cxn modelId="{92854DDA-8B40-49DE-9D5B-73DE1EB3B873}" type="presParOf" srcId="{A7E225EF-176A-44AB-9C88-1E39D401A55E}" destId="{C2269883-08B1-4255-8C60-034344227941}" srcOrd="2" destOrd="0" presId="urn:microsoft.com/office/officeart/2005/8/layout/vList2"/>
    <dgm:cxn modelId="{4E587647-DCC0-43DF-8F1D-B24A4C37E4E0}" type="presParOf" srcId="{A7E225EF-176A-44AB-9C88-1E39D401A55E}" destId="{017DA05D-412A-4DC0-BEAA-2827DE6B075E}" srcOrd="3" destOrd="0" presId="urn:microsoft.com/office/officeart/2005/8/layout/vList2"/>
    <dgm:cxn modelId="{8E060F3F-D253-459C-A390-44F0B01787E6}" type="presParOf" srcId="{A7E225EF-176A-44AB-9C88-1E39D401A55E}" destId="{F90D7F23-AFD8-4D36-B0EF-B5DCDE82F623}" srcOrd="4" destOrd="0" presId="urn:microsoft.com/office/officeart/2005/8/layout/vList2"/>
    <dgm:cxn modelId="{80A9C494-7656-413C-B97C-DFDBF197C905}" type="presParOf" srcId="{A7E225EF-176A-44AB-9C88-1E39D401A55E}" destId="{20F3B47C-C090-4199-BF7C-E765221865BE}" srcOrd="5" destOrd="0" presId="urn:microsoft.com/office/officeart/2005/8/layout/vList2"/>
    <dgm:cxn modelId="{7BA48FDD-C3F9-4152-A911-E7889D34D8E9}" type="presParOf" srcId="{A7E225EF-176A-44AB-9C88-1E39D401A55E}" destId="{9824B7C5-E5FF-4BC5-8461-B9709EDB61E9}" srcOrd="6" destOrd="0" presId="urn:microsoft.com/office/officeart/2005/8/layout/vList2"/>
    <dgm:cxn modelId="{8AF2C5DD-5A6F-4B6F-AD35-B576D2BF647B}" type="presParOf" srcId="{A7E225EF-176A-44AB-9C88-1E39D401A55E}" destId="{8F6E0C69-05AF-42CF-8A0F-9D0DF5E604C1}" srcOrd="7" destOrd="0" presId="urn:microsoft.com/office/officeart/2005/8/layout/vList2"/>
    <dgm:cxn modelId="{31AA1EC4-419A-4B7A-8611-B51B92FDDDAF}" type="presParOf" srcId="{A7E225EF-176A-44AB-9C88-1E39D401A55E}" destId="{D7AA8E6C-270E-4B66-B3D1-5426AD8F8D54}" srcOrd="8" destOrd="0" presId="urn:microsoft.com/office/officeart/2005/8/layout/vList2"/>
    <dgm:cxn modelId="{3DF87CA4-232C-4781-913C-9F14B9BCB079}" type="presParOf" srcId="{A7E225EF-176A-44AB-9C88-1E39D401A55E}" destId="{8A2CE08E-CADB-4B91-B93C-D13548947528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F81E84-A12C-45DF-8292-A5E564BC4C0A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7BBDD7C-FA5A-4179-A365-2976855F2825}">
      <dgm:prSet custT="1"/>
      <dgm:spPr>
        <a:solidFill>
          <a:srgbClr val="A2C1FE"/>
        </a:solidFill>
      </dgm:spPr>
      <dgm:t>
        <a:bodyPr/>
        <a:lstStyle/>
        <a:p>
          <a:pPr rtl="0"/>
          <a:r>
            <a:rPr lang="en-US" sz="2400" i="0" dirty="0">
              <a:solidFill>
                <a:schemeClr val="tx1"/>
              </a:solidFill>
            </a:rPr>
            <a:t>Learning from the modeling process</a:t>
          </a:r>
        </a:p>
      </dgm:t>
    </dgm:pt>
    <dgm:pt modelId="{F0B7FBB5-770E-4009-8D11-DD781753B0FD}" type="parTrans" cxnId="{CC1F858C-5FA9-4E25-AB56-42EC75506529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BF5A7CDE-489C-4581-9E2B-07515E3BE2D5}" type="sibTrans" cxnId="{CC1F858C-5FA9-4E25-AB56-42EC75506529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8442AB23-49C4-4077-9C64-4CD52582228E}">
      <dgm:prSet custT="1"/>
      <dgm:spPr>
        <a:solidFill>
          <a:srgbClr val="FFFF66"/>
        </a:solidFill>
      </dgm:spPr>
      <dgm:t>
        <a:bodyPr/>
        <a:lstStyle/>
        <a:p>
          <a:pPr rtl="0"/>
          <a:r>
            <a:rPr lang="en-US" sz="2400" b="1" i="0" dirty="0">
              <a:solidFill>
                <a:schemeClr val="tx1"/>
              </a:solidFill>
            </a:rPr>
            <a:t>Reducing complexity </a:t>
          </a:r>
          <a:r>
            <a:rPr lang="en-US" sz="2400" i="0" dirty="0">
              <a:solidFill>
                <a:schemeClr val="tx1"/>
              </a:solidFill>
            </a:rPr>
            <a:t>by abstraction</a:t>
          </a:r>
        </a:p>
      </dgm:t>
    </dgm:pt>
    <dgm:pt modelId="{8BBAFB23-E691-4A64-97BB-81D7147DB95B}" type="parTrans" cxnId="{EC1C3DB3-0EF9-4E15-8F8B-DFA7E382C247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2179C58E-C8BF-4121-B965-5F8623049B6A}" type="sibTrans" cxnId="{EC1C3DB3-0EF9-4E15-8F8B-DFA7E382C247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FF160C68-6E46-4DA3-8F6B-B54C5BF5C05F}">
      <dgm:prSet custT="1"/>
      <dgm:spPr>
        <a:solidFill>
          <a:srgbClr val="A2FFA3"/>
        </a:solidFill>
      </dgm:spPr>
      <dgm:t>
        <a:bodyPr/>
        <a:lstStyle/>
        <a:p>
          <a:pPr rtl="0"/>
          <a:r>
            <a:rPr lang="en-US" sz="2400" i="0" dirty="0">
              <a:solidFill>
                <a:schemeClr val="tx1"/>
              </a:solidFill>
            </a:rPr>
            <a:t>Remembering all the details</a:t>
          </a:r>
        </a:p>
      </dgm:t>
    </dgm:pt>
    <dgm:pt modelId="{3CC190DF-FF9C-413D-9A8A-89126A80B96A}" type="parTrans" cxnId="{5FA2508B-0879-4735-A829-F5BD98F6345D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5ABE9C55-A705-4D32-825E-E8FE385D01FF}" type="sibTrans" cxnId="{5FA2508B-0879-4735-A829-F5BD98F6345D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53FC03E3-6E54-464A-A270-FFF70AD90ADE}">
      <dgm:prSet custT="1"/>
      <dgm:spPr>
        <a:solidFill>
          <a:srgbClr val="D1D3CA"/>
        </a:solidFill>
      </dgm:spPr>
      <dgm:t>
        <a:bodyPr/>
        <a:lstStyle/>
        <a:p>
          <a:pPr rtl="0"/>
          <a:r>
            <a:rPr lang="en-US" sz="2400" b="1" i="0" dirty="0">
              <a:solidFill>
                <a:schemeClr val="tx1"/>
              </a:solidFill>
            </a:rPr>
            <a:t>Communicating</a:t>
          </a:r>
          <a:r>
            <a:rPr lang="en-US" sz="2400" i="0" dirty="0">
              <a:solidFill>
                <a:schemeClr val="tx1"/>
              </a:solidFill>
            </a:rPr>
            <a:t> with other development team members</a:t>
          </a:r>
        </a:p>
      </dgm:t>
    </dgm:pt>
    <dgm:pt modelId="{360694D2-C64D-4312-873E-F34CE78D0452}" type="parTrans" cxnId="{99D7BB6A-AEEA-4BAA-A910-08FE37DC727E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51130B97-68A9-4CDD-94C3-132716DAB020}" type="sibTrans" cxnId="{99D7BB6A-AEEA-4BAA-A910-08FE37DC727E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D9915D88-0C91-4674-A27C-7CCFF50848D6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sz="2400" i="0" dirty="0">
              <a:solidFill>
                <a:schemeClr val="tx1"/>
              </a:solidFill>
            </a:rPr>
            <a:t>Communicating with a variety of users and stakeholders</a:t>
          </a:r>
        </a:p>
      </dgm:t>
    </dgm:pt>
    <dgm:pt modelId="{9CFEC37F-801A-4012-9CAC-7990B0EEC7D9}" type="parTrans" cxnId="{2E9F30AF-27D6-470F-8F59-889A453E3BBC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7D490547-30E2-421F-BE60-3A2FB5E4A59F}" type="sibTrans" cxnId="{2E9F30AF-27D6-470F-8F59-889A453E3BBC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5C5F4541-C814-4905-AD30-39671C94D88D}">
      <dgm:prSet custT="1"/>
      <dgm:spPr>
        <a:solidFill>
          <a:srgbClr val="FF6600">
            <a:alpha val="63137"/>
          </a:srgbClr>
        </a:solidFill>
      </dgm:spPr>
      <dgm:t>
        <a:bodyPr/>
        <a:lstStyle/>
        <a:p>
          <a:pPr rtl="0"/>
          <a:r>
            <a:rPr lang="en-US" sz="2400" b="1" i="0" dirty="0">
              <a:solidFill>
                <a:schemeClr val="tx1"/>
              </a:solidFill>
            </a:rPr>
            <a:t>Documenting</a:t>
          </a:r>
          <a:r>
            <a:rPr lang="en-US" sz="2400" i="0" dirty="0">
              <a:solidFill>
                <a:schemeClr val="tx1"/>
              </a:solidFill>
            </a:rPr>
            <a:t> what was done for future maintenance/ enhancement</a:t>
          </a:r>
        </a:p>
      </dgm:t>
    </dgm:pt>
    <dgm:pt modelId="{0452EF33-BC2A-4046-A7A7-5490E5085AA2}" type="parTrans" cxnId="{A1CCDC36-F319-4B99-B8B7-E1683AE896E9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F963DAC2-FE3E-4196-8B61-365E219C3725}" type="sibTrans" cxnId="{A1CCDC36-F319-4B99-B8B7-E1683AE896E9}">
      <dgm:prSet/>
      <dgm:spPr/>
      <dgm:t>
        <a:bodyPr/>
        <a:lstStyle/>
        <a:p>
          <a:endParaRPr lang="en-US" sz="2400" i="0">
            <a:solidFill>
              <a:schemeClr val="tx1"/>
            </a:solidFill>
          </a:endParaRPr>
        </a:p>
      </dgm:t>
    </dgm:pt>
    <dgm:pt modelId="{2766D495-ED05-403A-ABAC-62D0FF5EA5F2}" type="pres">
      <dgm:prSet presAssocID="{5AF81E84-A12C-45DF-8292-A5E564BC4C0A}" presName="linear" presStyleCnt="0">
        <dgm:presLayoutVars>
          <dgm:animLvl val="lvl"/>
          <dgm:resizeHandles val="exact"/>
        </dgm:presLayoutVars>
      </dgm:prSet>
      <dgm:spPr/>
    </dgm:pt>
    <dgm:pt modelId="{89EF7802-F053-496A-BFA7-6019645522B3}" type="pres">
      <dgm:prSet presAssocID="{F7BBDD7C-FA5A-4179-A365-2976855F282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8E7ECC7-D25A-41D7-8011-B6D8E6F9D9CB}" type="pres">
      <dgm:prSet presAssocID="{BF5A7CDE-489C-4581-9E2B-07515E3BE2D5}" presName="spacer" presStyleCnt="0"/>
      <dgm:spPr/>
    </dgm:pt>
    <dgm:pt modelId="{FF579C42-D162-4ED3-A81C-2A56013F78F6}" type="pres">
      <dgm:prSet presAssocID="{8442AB23-49C4-4077-9C64-4CD52582228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A05EA1F-5BD8-4F3C-8A01-B3CEA14690C4}" type="pres">
      <dgm:prSet presAssocID="{2179C58E-C8BF-4121-B965-5F8623049B6A}" presName="spacer" presStyleCnt="0"/>
      <dgm:spPr/>
    </dgm:pt>
    <dgm:pt modelId="{7C60673B-942D-4D27-89D6-45B9DEF8D66A}" type="pres">
      <dgm:prSet presAssocID="{FF160C68-6E46-4DA3-8F6B-B54C5BF5C05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744DA92-78DC-40FD-B0DC-9F5F1C7D6CE1}" type="pres">
      <dgm:prSet presAssocID="{5ABE9C55-A705-4D32-825E-E8FE385D01FF}" presName="spacer" presStyleCnt="0"/>
      <dgm:spPr/>
    </dgm:pt>
    <dgm:pt modelId="{89FCF7BD-157D-495E-AD23-20F067EE2BE7}" type="pres">
      <dgm:prSet presAssocID="{53FC03E3-6E54-464A-A270-FFF70AD90AD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B89E1E-F0AB-4633-A66E-A76256D26D89}" type="pres">
      <dgm:prSet presAssocID="{51130B97-68A9-4CDD-94C3-132716DAB020}" presName="spacer" presStyleCnt="0"/>
      <dgm:spPr/>
    </dgm:pt>
    <dgm:pt modelId="{888EF01F-6717-4EA5-B006-AF33F5AD2078}" type="pres">
      <dgm:prSet presAssocID="{D9915D88-0C91-4674-A27C-7CCFF50848D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1D6B4BD-C5C7-4A55-A7FA-4515087617CF}" type="pres">
      <dgm:prSet presAssocID="{7D490547-30E2-421F-BE60-3A2FB5E4A59F}" presName="spacer" presStyleCnt="0"/>
      <dgm:spPr/>
    </dgm:pt>
    <dgm:pt modelId="{C5F40F0F-B355-40C3-A39D-6D441AC1AD3A}" type="pres">
      <dgm:prSet presAssocID="{5C5F4541-C814-4905-AD30-39671C94D88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7259108-8393-4B71-AC51-4550929A3218}" type="presOf" srcId="{D9915D88-0C91-4674-A27C-7CCFF50848D6}" destId="{888EF01F-6717-4EA5-B006-AF33F5AD2078}" srcOrd="0" destOrd="0" presId="urn:microsoft.com/office/officeart/2005/8/layout/vList2"/>
    <dgm:cxn modelId="{C801AC1F-7250-49A2-BBCE-AFFED48FF399}" type="presOf" srcId="{53FC03E3-6E54-464A-A270-FFF70AD90ADE}" destId="{89FCF7BD-157D-495E-AD23-20F067EE2BE7}" srcOrd="0" destOrd="0" presId="urn:microsoft.com/office/officeart/2005/8/layout/vList2"/>
    <dgm:cxn modelId="{A1CCDC36-F319-4B99-B8B7-E1683AE896E9}" srcId="{5AF81E84-A12C-45DF-8292-A5E564BC4C0A}" destId="{5C5F4541-C814-4905-AD30-39671C94D88D}" srcOrd="5" destOrd="0" parTransId="{0452EF33-BC2A-4046-A7A7-5490E5085AA2}" sibTransId="{F963DAC2-FE3E-4196-8B61-365E219C3725}"/>
    <dgm:cxn modelId="{1174BA38-EBEF-43C0-9AB0-C5E6C4FCD9C8}" type="presOf" srcId="{FF160C68-6E46-4DA3-8F6B-B54C5BF5C05F}" destId="{7C60673B-942D-4D27-89D6-45B9DEF8D66A}" srcOrd="0" destOrd="0" presId="urn:microsoft.com/office/officeart/2005/8/layout/vList2"/>
    <dgm:cxn modelId="{FE147C4A-918A-4EBC-A951-D3200CB8CD22}" type="presOf" srcId="{5AF81E84-A12C-45DF-8292-A5E564BC4C0A}" destId="{2766D495-ED05-403A-ABAC-62D0FF5EA5F2}" srcOrd="0" destOrd="0" presId="urn:microsoft.com/office/officeart/2005/8/layout/vList2"/>
    <dgm:cxn modelId="{99D7BB6A-AEEA-4BAA-A910-08FE37DC727E}" srcId="{5AF81E84-A12C-45DF-8292-A5E564BC4C0A}" destId="{53FC03E3-6E54-464A-A270-FFF70AD90ADE}" srcOrd="3" destOrd="0" parTransId="{360694D2-C64D-4312-873E-F34CE78D0452}" sibTransId="{51130B97-68A9-4CDD-94C3-132716DAB020}"/>
    <dgm:cxn modelId="{A4729285-6D85-421A-ACD5-30E949655796}" type="presOf" srcId="{8442AB23-49C4-4077-9C64-4CD52582228E}" destId="{FF579C42-D162-4ED3-A81C-2A56013F78F6}" srcOrd="0" destOrd="0" presId="urn:microsoft.com/office/officeart/2005/8/layout/vList2"/>
    <dgm:cxn modelId="{5FA2508B-0879-4735-A829-F5BD98F6345D}" srcId="{5AF81E84-A12C-45DF-8292-A5E564BC4C0A}" destId="{FF160C68-6E46-4DA3-8F6B-B54C5BF5C05F}" srcOrd="2" destOrd="0" parTransId="{3CC190DF-FF9C-413D-9A8A-89126A80B96A}" sibTransId="{5ABE9C55-A705-4D32-825E-E8FE385D01FF}"/>
    <dgm:cxn modelId="{CC1F858C-5FA9-4E25-AB56-42EC75506529}" srcId="{5AF81E84-A12C-45DF-8292-A5E564BC4C0A}" destId="{F7BBDD7C-FA5A-4179-A365-2976855F2825}" srcOrd="0" destOrd="0" parTransId="{F0B7FBB5-770E-4009-8D11-DD781753B0FD}" sibTransId="{BF5A7CDE-489C-4581-9E2B-07515E3BE2D5}"/>
    <dgm:cxn modelId="{2E9F30AF-27D6-470F-8F59-889A453E3BBC}" srcId="{5AF81E84-A12C-45DF-8292-A5E564BC4C0A}" destId="{D9915D88-0C91-4674-A27C-7CCFF50848D6}" srcOrd="4" destOrd="0" parTransId="{9CFEC37F-801A-4012-9CAC-7990B0EEC7D9}" sibTransId="{7D490547-30E2-421F-BE60-3A2FB5E4A59F}"/>
    <dgm:cxn modelId="{EC1C3DB3-0EF9-4E15-8F8B-DFA7E382C247}" srcId="{5AF81E84-A12C-45DF-8292-A5E564BC4C0A}" destId="{8442AB23-49C4-4077-9C64-4CD52582228E}" srcOrd="1" destOrd="0" parTransId="{8BBAFB23-E691-4A64-97BB-81D7147DB95B}" sibTransId="{2179C58E-C8BF-4121-B965-5F8623049B6A}"/>
    <dgm:cxn modelId="{2F0601CE-5214-4ED7-A0C9-48F7C28DAF61}" type="presOf" srcId="{F7BBDD7C-FA5A-4179-A365-2976855F2825}" destId="{89EF7802-F053-496A-BFA7-6019645522B3}" srcOrd="0" destOrd="0" presId="urn:microsoft.com/office/officeart/2005/8/layout/vList2"/>
    <dgm:cxn modelId="{AC1B86DB-1326-46A9-A458-6693A98A3E97}" type="presOf" srcId="{5C5F4541-C814-4905-AD30-39671C94D88D}" destId="{C5F40F0F-B355-40C3-A39D-6D441AC1AD3A}" srcOrd="0" destOrd="0" presId="urn:microsoft.com/office/officeart/2005/8/layout/vList2"/>
    <dgm:cxn modelId="{3377E0DF-7729-42C6-9DEC-14C7ABFA7840}" type="presParOf" srcId="{2766D495-ED05-403A-ABAC-62D0FF5EA5F2}" destId="{89EF7802-F053-496A-BFA7-6019645522B3}" srcOrd="0" destOrd="0" presId="urn:microsoft.com/office/officeart/2005/8/layout/vList2"/>
    <dgm:cxn modelId="{57B8AC11-6010-4314-8F4D-72C60009D145}" type="presParOf" srcId="{2766D495-ED05-403A-ABAC-62D0FF5EA5F2}" destId="{18E7ECC7-D25A-41D7-8011-B6D8E6F9D9CB}" srcOrd="1" destOrd="0" presId="urn:microsoft.com/office/officeart/2005/8/layout/vList2"/>
    <dgm:cxn modelId="{EF522E55-7495-40AA-A8F7-5D59EE7A1CA6}" type="presParOf" srcId="{2766D495-ED05-403A-ABAC-62D0FF5EA5F2}" destId="{FF579C42-D162-4ED3-A81C-2A56013F78F6}" srcOrd="2" destOrd="0" presId="urn:microsoft.com/office/officeart/2005/8/layout/vList2"/>
    <dgm:cxn modelId="{0EEDA71D-6192-4B25-97E3-68F6E8EDC2B1}" type="presParOf" srcId="{2766D495-ED05-403A-ABAC-62D0FF5EA5F2}" destId="{0A05EA1F-5BD8-4F3C-8A01-B3CEA14690C4}" srcOrd="3" destOrd="0" presId="urn:microsoft.com/office/officeart/2005/8/layout/vList2"/>
    <dgm:cxn modelId="{829A5A88-3FC0-4D8C-AE24-9E662175C7B1}" type="presParOf" srcId="{2766D495-ED05-403A-ABAC-62D0FF5EA5F2}" destId="{7C60673B-942D-4D27-89D6-45B9DEF8D66A}" srcOrd="4" destOrd="0" presId="urn:microsoft.com/office/officeart/2005/8/layout/vList2"/>
    <dgm:cxn modelId="{7D3B49A5-036F-4A34-B8EE-5CFCAA625748}" type="presParOf" srcId="{2766D495-ED05-403A-ABAC-62D0FF5EA5F2}" destId="{A744DA92-78DC-40FD-B0DC-9F5F1C7D6CE1}" srcOrd="5" destOrd="0" presId="urn:microsoft.com/office/officeart/2005/8/layout/vList2"/>
    <dgm:cxn modelId="{D9EC1856-2D46-48B2-AA43-9A36F437D418}" type="presParOf" srcId="{2766D495-ED05-403A-ABAC-62D0FF5EA5F2}" destId="{89FCF7BD-157D-495E-AD23-20F067EE2BE7}" srcOrd="6" destOrd="0" presId="urn:microsoft.com/office/officeart/2005/8/layout/vList2"/>
    <dgm:cxn modelId="{022C1FCE-FA65-4570-B663-9C59841AF0A2}" type="presParOf" srcId="{2766D495-ED05-403A-ABAC-62D0FF5EA5F2}" destId="{B5B89E1E-F0AB-4633-A66E-A76256D26D89}" srcOrd="7" destOrd="0" presId="urn:microsoft.com/office/officeart/2005/8/layout/vList2"/>
    <dgm:cxn modelId="{9B544205-2F52-40B3-9846-F10B49C9FCBC}" type="presParOf" srcId="{2766D495-ED05-403A-ABAC-62D0FF5EA5F2}" destId="{888EF01F-6717-4EA5-B006-AF33F5AD2078}" srcOrd="8" destOrd="0" presId="urn:microsoft.com/office/officeart/2005/8/layout/vList2"/>
    <dgm:cxn modelId="{22341B9A-AC5F-4D7E-BF5C-DF1985D48254}" type="presParOf" srcId="{2766D495-ED05-403A-ABAC-62D0FF5EA5F2}" destId="{81D6B4BD-C5C7-4A55-A7FA-4515087617CF}" srcOrd="9" destOrd="0" presId="urn:microsoft.com/office/officeart/2005/8/layout/vList2"/>
    <dgm:cxn modelId="{3C5EDC22-4E0B-4532-B00C-F945DFEB2CC6}" type="presParOf" srcId="{2766D495-ED05-403A-ABAC-62D0FF5EA5F2}" destId="{C5F40F0F-B355-40C3-A39D-6D441AC1AD3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FD8BD3-01A3-42E0-B7C7-DD2A934242F2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D71D4-CFBB-44AD-8908-707E33E8F018}">
      <dgm:prSet phldrT="[Text]"/>
      <dgm:spPr/>
      <dgm:t>
        <a:bodyPr/>
        <a:lstStyle/>
        <a:p>
          <a:r>
            <a:rPr lang="en-US" b="1" dirty="0">
              <a:solidFill>
                <a:srgbClr val="0099CC"/>
              </a:solidFill>
            </a:rPr>
            <a:t>Functional requirements</a:t>
          </a:r>
          <a:endParaRPr lang="en-US" b="1" dirty="0"/>
        </a:p>
      </dgm:t>
    </dgm:pt>
    <dgm:pt modelId="{E5B43FEF-BA3D-4B42-8D1A-04FB162ECAAA}" type="parTrans" cxnId="{42EAF7A5-FDD6-41DA-A94E-83E3253E1BDE}">
      <dgm:prSet/>
      <dgm:spPr/>
      <dgm:t>
        <a:bodyPr/>
        <a:lstStyle/>
        <a:p>
          <a:endParaRPr lang="en-US"/>
        </a:p>
      </dgm:t>
    </dgm:pt>
    <dgm:pt modelId="{0104FC26-F4BD-4FC9-BF59-5817B66A5A1F}" type="sibTrans" cxnId="{42EAF7A5-FDD6-41DA-A94E-83E3253E1BDE}">
      <dgm:prSet/>
      <dgm:spPr/>
      <dgm:t>
        <a:bodyPr/>
        <a:lstStyle/>
        <a:p>
          <a:endParaRPr lang="en-US"/>
        </a:p>
      </dgm:t>
    </dgm:pt>
    <dgm:pt modelId="{1AA3673D-AB15-4105-AE25-8537C8F597AA}">
      <dgm:prSet phldrT="[Text]" phldr="1"/>
      <dgm:spPr/>
      <dgm:t>
        <a:bodyPr/>
        <a:lstStyle/>
        <a:p>
          <a:endParaRPr lang="en-US"/>
        </a:p>
      </dgm:t>
    </dgm:pt>
    <dgm:pt modelId="{66F57BFE-1CDE-4ADD-9AF7-579312E9A250}" type="parTrans" cxnId="{4468D06B-F13F-4C92-A8FB-D097402DA7BE}">
      <dgm:prSet/>
      <dgm:spPr/>
      <dgm:t>
        <a:bodyPr/>
        <a:lstStyle/>
        <a:p>
          <a:endParaRPr lang="en-US"/>
        </a:p>
      </dgm:t>
    </dgm:pt>
    <dgm:pt modelId="{35EC46C7-3B89-47E0-B11A-0903E182E90C}" type="sibTrans" cxnId="{4468D06B-F13F-4C92-A8FB-D097402DA7BE}">
      <dgm:prSet/>
      <dgm:spPr/>
      <dgm:t>
        <a:bodyPr/>
        <a:lstStyle/>
        <a:p>
          <a:endParaRPr lang="en-US"/>
        </a:p>
      </dgm:t>
    </dgm:pt>
    <dgm:pt modelId="{D9253853-56B8-48F1-83CA-6CB0177D8022}">
      <dgm:prSet/>
      <dgm:spPr/>
      <dgm:t>
        <a:bodyPr/>
        <a:lstStyle/>
        <a:p>
          <a:r>
            <a:rPr lang="en-US" dirty="0"/>
            <a:t>Activities system must perform (use cases)</a:t>
          </a:r>
        </a:p>
      </dgm:t>
    </dgm:pt>
    <dgm:pt modelId="{3DB52E34-1906-48CC-8DA6-C87414C9B4A1}" type="parTrans" cxnId="{5105624D-CC66-45B5-A5B2-F9837770B12A}">
      <dgm:prSet/>
      <dgm:spPr/>
      <dgm:t>
        <a:bodyPr/>
        <a:lstStyle/>
        <a:p>
          <a:endParaRPr lang="en-US"/>
        </a:p>
      </dgm:t>
    </dgm:pt>
    <dgm:pt modelId="{6C5E63C4-9B36-4804-AD40-BD4C24872B20}" type="sibTrans" cxnId="{5105624D-CC66-45B5-A5B2-F9837770B12A}">
      <dgm:prSet/>
      <dgm:spPr/>
      <dgm:t>
        <a:bodyPr/>
        <a:lstStyle/>
        <a:p>
          <a:endParaRPr lang="en-US"/>
        </a:p>
      </dgm:t>
    </dgm:pt>
    <dgm:pt modelId="{928BE9EF-E040-4E5F-8729-97395221F496}">
      <dgm:prSet/>
      <dgm:spPr/>
      <dgm:t>
        <a:bodyPr/>
        <a:lstStyle/>
        <a:p>
          <a:r>
            <a:rPr lang="en-US" dirty="0"/>
            <a:t>Based on procedures and business functions</a:t>
          </a:r>
        </a:p>
      </dgm:t>
    </dgm:pt>
    <dgm:pt modelId="{811FE7AD-6746-4346-BB70-B10DB1B2C71F}" type="parTrans" cxnId="{B902FAD5-072F-44BB-9903-8DD12B4CBB4B}">
      <dgm:prSet/>
      <dgm:spPr/>
      <dgm:t>
        <a:bodyPr/>
        <a:lstStyle/>
        <a:p>
          <a:endParaRPr lang="en-US"/>
        </a:p>
      </dgm:t>
    </dgm:pt>
    <dgm:pt modelId="{51289054-D383-4900-B871-61393BD29B04}" type="sibTrans" cxnId="{B902FAD5-072F-44BB-9903-8DD12B4CBB4B}">
      <dgm:prSet/>
      <dgm:spPr/>
      <dgm:t>
        <a:bodyPr/>
        <a:lstStyle/>
        <a:p>
          <a:endParaRPr lang="en-US"/>
        </a:p>
      </dgm:t>
    </dgm:pt>
    <dgm:pt modelId="{0550351F-18CF-460A-9372-0D1AF059F15A}">
      <dgm:prSet/>
      <dgm:spPr/>
      <dgm:t>
        <a:bodyPr/>
        <a:lstStyle/>
        <a:p>
          <a:r>
            <a:rPr lang="en-US"/>
            <a:t>Documented in analysis models</a:t>
          </a:r>
          <a:endParaRPr lang="en-US" dirty="0"/>
        </a:p>
      </dgm:t>
    </dgm:pt>
    <dgm:pt modelId="{9182C36B-3298-4EC0-B517-97ED5C99DB30}" type="parTrans" cxnId="{B15D0A38-F7D0-4F8E-B52C-E55001A05D34}">
      <dgm:prSet/>
      <dgm:spPr/>
      <dgm:t>
        <a:bodyPr/>
        <a:lstStyle/>
        <a:p>
          <a:endParaRPr lang="en-US"/>
        </a:p>
      </dgm:t>
    </dgm:pt>
    <dgm:pt modelId="{31BFE21D-6A00-4D0E-9F97-5A73C17C0792}" type="sibTrans" cxnId="{B15D0A38-F7D0-4F8E-B52C-E55001A05D34}">
      <dgm:prSet/>
      <dgm:spPr/>
      <dgm:t>
        <a:bodyPr/>
        <a:lstStyle/>
        <a:p>
          <a:endParaRPr lang="en-US"/>
        </a:p>
      </dgm:t>
    </dgm:pt>
    <dgm:pt modelId="{BEB60A02-D5B4-4126-8A96-10182EA5DDCE}">
      <dgm:prSet/>
      <dgm:spPr/>
      <dgm:t>
        <a:bodyPr/>
        <a:lstStyle/>
        <a:p>
          <a:r>
            <a:rPr lang="en-US" b="1" dirty="0">
              <a:solidFill>
                <a:srgbClr val="0099CC"/>
              </a:solidFill>
            </a:rPr>
            <a:t>Nonfunctional requirements</a:t>
          </a:r>
          <a:endParaRPr lang="en-US" b="1" dirty="0"/>
        </a:p>
      </dgm:t>
    </dgm:pt>
    <dgm:pt modelId="{987B7D6F-49E8-423F-93FE-57B282AAB5F3}" type="parTrans" cxnId="{D4F00E04-2585-4471-B58E-5720A628F922}">
      <dgm:prSet/>
      <dgm:spPr/>
      <dgm:t>
        <a:bodyPr/>
        <a:lstStyle/>
        <a:p>
          <a:endParaRPr lang="en-US"/>
        </a:p>
      </dgm:t>
    </dgm:pt>
    <dgm:pt modelId="{18FE8993-27CA-41C9-9705-31802BF54FED}" type="sibTrans" cxnId="{D4F00E04-2585-4471-B58E-5720A628F922}">
      <dgm:prSet/>
      <dgm:spPr/>
      <dgm:t>
        <a:bodyPr/>
        <a:lstStyle/>
        <a:p>
          <a:endParaRPr lang="en-US"/>
        </a:p>
      </dgm:t>
    </dgm:pt>
    <dgm:pt modelId="{82895B48-EA9F-4951-B8CB-A6679D1C50CD}">
      <dgm:prSet/>
      <dgm:spPr/>
      <dgm:t>
        <a:bodyPr/>
        <a:lstStyle/>
        <a:p>
          <a:r>
            <a:rPr lang="en-US" dirty="0"/>
            <a:t>Technical environment or performance objectives</a:t>
          </a:r>
        </a:p>
      </dgm:t>
    </dgm:pt>
    <dgm:pt modelId="{6CFE6D9F-42C5-4362-904A-57027A29F6DB}" type="parTrans" cxnId="{1DF283A8-D912-4B54-866C-6BC7E31207EB}">
      <dgm:prSet/>
      <dgm:spPr/>
      <dgm:t>
        <a:bodyPr/>
        <a:lstStyle/>
        <a:p>
          <a:endParaRPr lang="en-US"/>
        </a:p>
      </dgm:t>
    </dgm:pt>
    <dgm:pt modelId="{C5C392D1-5BEE-4622-B870-35DA87579D7C}" type="sibTrans" cxnId="{1DF283A8-D912-4B54-866C-6BC7E31207EB}">
      <dgm:prSet/>
      <dgm:spPr/>
      <dgm:t>
        <a:bodyPr/>
        <a:lstStyle/>
        <a:p>
          <a:endParaRPr lang="en-US"/>
        </a:p>
      </dgm:t>
    </dgm:pt>
    <dgm:pt modelId="{79D3C745-1FB4-4C52-A315-49B7D5FEA2CD}">
      <dgm:prSet/>
      <dgm:spPr/>
      <dgm:t>
        <a:bodyPr/>
        <a:lstStyle/>
        <a:p>
          <a:r>
            <a:rPr lang="en-US"/>
            <a:t>Usability, reliability, and security requirements</a:t>
          </a:r>
          <a:endParaRPr lang="en-US" dirty="0"/>
        </a:p>
      </dgm:t>
    </dgm:pt>
    <dgm:pt modelId="{42B2A9F2-39BB-44CD-9E1E-0B72BBDF9258}" type="parTrans" cxnId="{4629C817-83F0-4381-A8E0-E638E204572D}">
      <dgm:prSet/>
      <dgm:spPr/>
      <dgm:t>
        <a:bodyPr/>
        <a:lstStyle/>
        <a:p>
          <a:endParaRPr lang="en-US"/>
        </a:p>
      </dgm:t>
    </dgm:pt>
    <dgm:pt modelId="{646BD7A4-E37C-4833-91C0-E735B3839AA7}" type="sibTrans" cxnId="{4629C817-83F0-4381-A8E0-E638E204572D}">
      <dgm:prSet/>
      <dgm:spPr/>
      <dgm:t>
        <a:bodyPr/>
        <a:lstStyle/>
        <a:p>
          <a:endParaRPr lang="en-US"/>
        </a:p>
      </dgm:t>
    </dgm:pt>
    <dgm:pt modelId="{74B478F2-C087-4A84-A276-83F71395E017}" type="pres">
      <dgm:prSet presAssocID="{70FD8BD3-01A3-42E0-B7C7-DD2A934242F2}" presName="compositeShape" presStyleCnt="0">
        <dgm:presLayoutVars>
          <dgm:chMax val="2"/>
          <dgm:dir/>
          <dgm:resizeHandles val="exact"/>
        </dgm:presLayoutVars>
      </dgm:prSet>
      <dgm:spPr/>
    </dgm:pt>
    <dgm:pt modelId="{EB4EBC2F-0CB7-4E6B-86AB-2EDAA81B927C}" type="pres">
      <dgm:prSet presAssocID="{70FD8BD3-01A3-42E0-B7C7-DD2A934242F2}" presName="divider" presStyleLbl="fgShp" presStyleIdx="0" presStyleCnt="1"/>
      <dgm:spPr>
        <a:solidFill>
          <a:schemeClr val="accent2">
            <a:lumMod val="40000"/>
            <a:lumOff val="60000"/>
          </a:schemeClr>
        </a:solidFill>
      </dgm:spPr>
    </dgm:pt>
    <dgm:pt modelId="{D14708B8-5B32-46D3-942E-C7452E46ED90}" type="pres">
      <dgm:prSet presAssocID="{8CFD71D4-CFBB-44AD-8908-707E33E8F018}" presName="downArrow" presStyleLbl="node1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94D3C188-ECC7-4AA0-B17E-C5AA74BCA52C}" type="pres">
      <dgm:prSet presAssocID="{8CFD71D4-CFBB-44AD-8908-707E33E8F018}" presName="downArrowText" presStyleLbl="revTx" presStyleIdx="0" presStyleCnt="2">
        <dgm:presLayoutVars>
          <dgm:bulletEnabled val="1"/>
        </dgm:presLayoutVars>
      </dgm:prSet>
      <dgm:spPr/>
    </dgm:pt>
    <dgm:pt modelId="{6AE72AA0-0AEF-4F02-B9E1-E469B28638E3}" type="pres">
      <dgm:prSet presAssocID="{BEB60A02-D5B4-4126-8A96-10182EA5DDCE}" presName="upArrow" presStyleLbl="node1" presStyleIdx="1" presStyleCnt="2"/>
      <dgm:spPr>
        <a:solidFill>
          <a:schemeClr val="accent2">
            <a:lumMod val="60000"/>
            <a:lumOff val="40000"/>
          </a:schemeClr>
        </a:solidFill>
      </dgm:spPr>
    </dgm:pt>
    <dgm:pt modelId="{E3FAFE56-91D8-4C19-A21E-DEF86D59EBFF}" type="pres">
      <dgm:prSet presAssocID="{BEB60A02-D5B4-4126-8A96-10182EA5DDCE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D4F00E04-2585-4471-B58E-5720A628F922}" srcId="{70FD8BD3-01A3-42E0-B7C7-DD2A934242F2}" destId="{BEB60A02-D5B4-4126-8A96-10182EA5DDCE}" srcOrd="1" destOrd="0" parTransId="{987B7D6F-49E8-423F-93FE-57B282AAB5F3}" sibTransId="{18FE8993-27CA-41C9-9705-31802BF54FED}"/>
    <dgm:cxn modelId="{4629C817-83F0-4381-A8E0-E638E204572D}" srcId="{BEB60A02-D5B4-4126-8A96-10182EA5DDCE}" destId="{79D3C745-1FB4-4C52-A315-49B7D5FEA2CD}" srcOrd="1" destOrd="0" parTransId="{42B2A9F2-39BB-44CD-9E1E-0B72BBDF9258}" sibTransId="{646BD7A4-E37C-4833-91C0-E735B3839AA7}"/>
    <dgm:cxn modelId="{B15D0A38-F7D0-4F8E-B52C-E55001A05D34}" srcId="{8CFD71D4-CFBB-44AD-8908-707E33E8F018}" destId="{0550351F-18CF-460A-9372-0D1AF059F15A}" srcOrd="2" destOrd="0" parTransId="{9182C36B-3298-4EC0-B517-97ED5C99DB30}" sibTransId="{31BFE21D-6A00-4D0E-9F97-5A73C17C0792}"/>
    <dgm:cxn modelId="{4468D06B-F13F-4C92-A8FB-D097402DA7BE}" srcId="{70FD8BD3-01A3-42E0-B7C7-DD2A934242F2}" destId="{1AA3673D-AB15-4105-AE25-8537C8F597AA}" srcOrd="2" destOrd="0" parTransId="{66F57BFE-1CDE-4ADD-9AF7-579312E9A250}" sibTransId="{35EC46C7-3B89-47E0-B11A-0903E182E90C}"/>
    <dgm:cxn modelId="{5105624D-CC66-45B5-A5B2-F9837770B12A}" srcId="{8CFD71D4-CFBB-44AD-8908-707E33E8F018}" destId="{D9253853-56B8-48F1-83CA-6CB0177D8022}" srcOrd="0" destOrd="0" parTransId="{3DB52E34-1906-48CC-8DA6-C87414C9B4A1}" sibTransId="{6C5E63C4-9B36-4804-AD40-BD4C24872B20}"/>
    <dgm:cxn modelId="{8086AE71-389B-4907-92B6-95B9FC8CED54}" type="presOf" srcId="{8CFD71D4-CFBB-44AD-8908-707E33E8F018}" destId="{94D3C188-ECC7-4AA0-B17E-C5AA74BCA52C}" srcOrd="0" destOrd="0" presId="urn:microsoft.com/office/officeart/2005/8/layout/arrow3"/>
    <dgm:cxn modelId="{CD2AF47E-EA77-4752-A51B-784AA9AD0246}" type="presOf" srcId="{BEB60A02-D5B4-4126-8A96-10182EA5DDCE}" destId="{E3FAFE56-91D8-4C19-A21E-DEF86D59EBFF}" srcOrd="0" destOrd="0" presId="urn:microsoft.com/office/officeart/2005/8/layout/arrow3"/>
    <dgm:cxn modelId="{BA20F786-D823-49E2-980D-1426DD24F8B5}" type="presOf" srcId="{79D3C745-1FB4-4C52-A315-49B7D5FEA2CD}" destId="{E3FAFE56-91D8-4C19-A21E-DEF86D59EBFF}" srcOrd="0" destOrd="2" presId="urn:microsoft.com/office/officeart/2005/8/layout/arrow3"/>
    <dgm:cxn modelId="{51DA5298-716F-4485-9C3B-6F2518513F51}" type="presOf" srcId="{82895B48-EA9F-4951-B8CB-A6679D1C50CD}" destId="{E3FAFE56-91D8-4C19-A21E-DEF86D59EBFF}" srcOrd="0" destOrd="1" presId="urn:microsoft.com/office/officeart/2005/8/layout/arrow3"/>
    <dgm:cxn modelId="{42EAF7A5-FDD6-41DA-A94E-83E3253E1BDE}" srcId="{70FD8BD3-01A3-42E0-B7C7-DD2A934242F2}" destId="{8CFD71D4-CFBB-44AD-8908-707E33E8F018}" srcOrd="0" destOrd="0" parTransId="{E5B43FEF-BA3D-4B42-8D1A-04FB162ECAAA}" sibTransId="{0104FC26-F4BD-4FC9-BF59-5817B66A5A1F}"/>
    <dgm:cxn modelId="{1DF283A8-D912-4B54-866C-6BC7E31207EB}" srcId="{BEB60A02-D5B4-4126-8A96-10182EA5DDCE}" destId="{82895B48-EA9F-4951-B8CB-A6679D1C50CD}" srcOrd="0" destOrd="0" parTransId="{6CFE6D9F-42C5-4362-904A-57027A29F6DB}" sibTransId="{C5C392D1-5BEE-4622-B870-35DA87579D7C}"/>
    <dgm:cxn modelId="{D3E316B7-5AFE-48EF-9BB2-4F568C2662F1}" type="presOf" srcId="{D9253853-56B8-48F1-83CA-6CB0177D8022}" destId="{94D3C188-ECC7-4AA0-B17E-C5AA74BCA52C}" srcOrd="0" destOrd="1" presId="urn:microsoft.com/office/officeart/2005/8/layout/arrow3"/>
    <dgm:cxn modelId="{B902FAD5-072F-44BB-9903-8DD12B4CBB4B}" srcId="{8CFD71D4-CFBB-44AD-8908-707E33E8F018}" destId="{928BE9EF-E040-4E5F-8729-97395221F496}" srcOrd="1" destOrd="0" parTransId="{811FE7AD-6746-4346-BB70-B10DB1B2C71F}" sibTransId="{51289054-D383-4900-B871-61393BD29B04}"/>
    <dgm:cxn modelId="{7CAE5CE7-9522-40BE-9B51-64DC8663FBE6}" type="presOf" srcId="{70FD8BD3-01A3-42E0-B7C7-DD2A934242F2}" destId="{74B478F2-C087-4A84-A276-83F71395E017}" srcOrd="0" destOrd="0" presId="urn:microsoft.com/office/officeart/2005/8/layout/arrow3"/>
    <dgm:cxn modelId="{503DFDE9-24D4-4FA1-8016-BC71DA353551}" type="presOf" srcId="{0550351F-18CF-460A-9372-0D1AF059F15A}" destId="{94D3C188-ECC7-4AA0-B17E-C5AA74BCA52C}" srcOrd="0" destOrd="3" presId="urn:microsoft.com/office/officeart/2005/8/layout/arrow3"/>
    <dgm:cxn modelId="{8175F0F0-48F7-4C72-9176-9B67D3864A97}" type="presOf" srcId="{928BE9EF-E040-4E5F-8729-97395221F496}" destId="{94D3C188-ECC7-4AA0-B17E-C5AA74BCA52C}" srcOrd="0" destOrd="2" presId="urn:microsoft.com/office/officeart/2005/8/layout/arrow3"/>
    <dgm:cxn modelId="{50CEAE92-ED46-4EA8-BAE0-D4931A1D5BFC}" type="presParOf" srcId="{74B478F2-C087-4A84-A276-83F71395E017}" destId="{EB4EBC2F-0CB7-4E6B-86AB-2EDAA81B927C}" srcOrd="0" destOrd="0" presId="urn:microsoft.com/office/officeart/2005/8/layout/arrow3"/>
    <dgm:cxn modelId="{565C1FFD-DEAD-4CE4-9F65-F80144C81866}" type="presParOf" srcId="{74B478F2-C087-4A84-A276-83F71395E017}" destId="{D14708B8-5B32-46D3-942E-C7452E46ED90}" srcOrd="1" destOrd="0" presId="urn:microsoft.com/office/officeart/2005/8/layout/arrow3"/>
    <dgm:cxn modelId="{70FA687C-1811-4617-A1EC-AB46A6CE74B5}" type="presParOf" srcId="{74B478F2-C087-4A84-A276-83F71395E017}" destId="{94D3C188-ECC7-4AA0-B17E-C5AA74BCA52C}" srcOrd="2" destOrd="0" presId="urn:microsoft.com/office/officeart/2005/8/layout/arrow3"/>
    <dgm:cxn modelId="{6B2E2476-7ABA-4071-9A31-7EAB6C10AF7C}" type="presParOf" srcId="{74B478F2-C087-4A84-A276-83F71395E017}" destId="{6AE72AA0-0AEF-4F02-B9E1-E469B28638E3}" srcOrd="3" destOrd="0" presId="urn:microsoft.com/office/officeart/2005/8/layout/arrow3"/>
    <dgm:cxn modelId="{2B061E34-7096-4690-883C-832F574AED08}" type="presParOf" srcId="{74B478F2-C087-4A84-A276-83F71395E017}" destId="{E3FAFE56-91D8-4C19-A21E-DEF86D59EBF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A9FB3A-7DB7-4E55-9D9F-8CBDA0F33444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D361EFA-730F-46CF-9D37-9450290C0B27}">
      <dgm:prSet phldrT="[Text]" custT="1"/>
      <dgm:spPr/>
      <dgm:t>
        <a:bodyPr/>
        <a:lstStyle/>
        <a:p>
          <a:r>
            <a:rPr lang="en-US" sz="1600" i="1" dirty="0">
              <a:latin typeface="+mn-lt"/>
              <a:cs typeface="Andalus" pitchFamily="2" charset="-78"/>
            </a:rPr>
            <a:t>Technical Requirements </a:t>
          </a:r>
          <a:endParaRPr lang="en-US" sz="1600" dirty="0">
            <a:latin typeface="+mn-lt"/>
          </a:endParaRPr>
        </a:p>
      </dgm:t>
    </dgm:pt>
    <dgm:pt modelId="{8EFF2AF1-5E57-4C39-8194-E4F6741EB160}" type="parTrans" cxnId="{467307B7-1C8E-4181-8758-3A1D38295423}">
      <dgm:prSet/>
      <dgm:spPr/>
      <dgm:t>
        <a:bodyPr/>
        <a:lstStyle/>
        <a:p>
          <a:endParaRPr lang="en-US"/>
        </a:p>
      </dgm:t>
    </dgm:pt>
    <dgm:pt modelId="{8ED698FC-DABF-43DF-A0F5-F1AF66F8C860}" type="sibTrans" cxnId="{467307B7-1C8E-4181-8758-3A1D38295423}">
      <dgm:prSet/>
      <dgm:spPr/>
      <dgm:t>
        <a:bodyPr/>
        <a:lstStyle/>
        <a:p>
          <a:endParaRPr lang="en-US"/>
        </a:p>
      </dgm:t>
    </dgm:pt>
    <dgm:pt modelId="{1FAD45BA-1E1B-4917-8D69-9A64EAACAA45}">
      <dgm:prSet custT="1"/>
      <dgm:spPr/>
      <dgm:t>
        <a:bodyPr/>
        <a:lstStyle/>
        <a:p>
          <a:r>
            <a:rPr lang="en-US" sz="1600" dirty="0">
              <a:latin typeface="+mn-lt"/>
              <a:cs typeface="Andalus" pitchFamily="2" charset="-78"/>
            </a:rPr>
            <a:t>Hardware and software requirements</a:t>
          </a:r>
          <a:endParaRPr lang="en-US" sz="1600" dirty="0">
            <a:latin typeface="+mn-lt"/>
          </a:endParaRPr>
        </a:p>
      </dgm:t>
    </dgm:pt>
    <dgm:pt modelId="{D55E30A3-2AA2-49EE-A8B0-91816EB434C4}" type="parTrans" cxnId="{9F77D9CE-33AB-44C6-A730-72A181ABD8C5}">
      <dgm:prSet/>
      <dgm:spPr/>
      <dgm:t>
        <a:bodyPr/>
        <a:lstStyle/>
        <a:p>
          <a:endParaRPr lang="en-US"/>
        </a:p>
      </dgm:t>
    </dgm:pt>
    <dgm:pt modelId="{5A829377-D782-4677-B827-556DD77A8F3D}" type="sibTrans" cxnId="{9F77D9CE-33AB-44C6-A730-72A181ABD8C5}">
      <dgm:prSet/>
      <dgm:spPr/>
      <dgm:t>
        <a:bodyPr/>
        <a:lstStyle/>
        <a:p>
          <a:endParaRPr lang="en-US"/>
        </a:p>
      </dgm:t>
    </dgm:pt>
    <dgm:pt modelId="{08F2493F-C198-44CB-92C3-9D1A1BDEBDB5}">
      <dgm:prSet custT="1"/>
      <dgm:spPr/>
      <dgm:t>
        <a:bodyPr/>
        <a:lstStyle/>
        <a:p>
          <a:r>
            <a:rPr lang="en-US" sz="1600" dirty="0">
              <a:latin typeface="+mn-lt"/>
              <a:cs typeface="Andalus" pitchFamily="2" charset="-78"/>
            </a:rPr>
            <a:t>Workload requirements- throughput, response time</a:t>
          </a:r>
        </a:p>
      </dgm:t>
    </dgm:pt>
    <dgm:pt modelId="{1E7B306E-F23D-437E-A6E1-C5736906DDA4}" type="parTrans" cxnId="{0770361A-9C37-4E10-9DB2-0E523093DE13}">
      <dgm:prSet/>
      <dgm:spPr/>
      <dgm:t>
        <a:bodyPr/>
        <a:lstStyle/>
        <a:p>
          <a:endParaRPr lang="en-US"/>
        </a:p>
      </dgm:t>
    </dgm:pt>
    <dgm:pt modelId="{D176E176-93E4-401C-9D2F-D362F05FF273}" type="sibTrans" cxnId="{0770361A-9C37-4E10-9DB2-0E523093DE13}">
      <dgm:prSet/>
      <dgm:spPr/>
      <dgm:t>
        <a:bodyPr/>
        <a:lstStyle/>
        <a:p>
          <a:endParaRPr lang="en-US"/>
        </a:p>
      </dgm:t>
    </dgm:pt>
    <dgm:pt modelId="{8A69DE3C-2CBE-47DA-8F7F-7260BA21B414}">
      <dgm:prSet custT="1"/>
      <dgm:spPr/>
      <dgm:t>
        <a:bodyPr/>
        <a:lstStyle/>
        <a:p>
          <a:r>
            <a:rPr lang="en-US" sz="1600" i="1" dirty="0">
              <a:latin typeface="+mn-lt"/>
              <a:cs typeface="Andalus" pitchFamily="2" charset="-78"/>
            </a:rPr>
            <a:t>Usability Requirements</a:t>
          </a:r>
          <a:endParaRPr lang="en-US" sz="1600" dirty="0">
            <a:latin typeface="+mn-lt"/>
            <a:cs typeface="Andalus" pitchFamily="2" charset="-78"/>
          </a:endParaRPr>
        </a:p>
      </dgm:t>
    </dgm:pt>
    <dgm:pt modelId="{C6A239BF-A97B-47E5-82AF-CFF8918FCAFC}" type="parTrans" cxnId="{489EF304-2633-49A9-814A-2C78168DDF7D}">
      <dgm:prSet/>
      <dgm:spPr/>
      <dgm:t>
        <a:bodyPr/>
        <a:lstStyle/>
        <a:p>
          <a:endParaRPr lang="en-US"/>
        </a:p>
      </dgm:t>
    </dgm:pt>
    <dgm:pt modelId="{FF8D518B-524D-4829-9676-C7AA087B7C45}" type="sibTrans" cxnId="{489EF304-2633-49A9-814A-2C78168DDF7D}">
      <dgm:prSet/>
      <dgm:spPr/>
      <dgm:t>
        <a:bodyPr/>
        <a:lstStyle/>
        <a:p>
          <a:endParaRPr lang="en-US"/>
        </a:p>
      </dgm:t>
    </dgm:pt>
    <dgm:pt modelId="{1E29ABE0-A4D8-4163-8337-50D3E73C19AE}">
      <dgm:prSet custT="1"/>
      <dgm:spPr/>
      <dgm:t>
        <a:bodyPr/>
        <a:lstStyle/>
        <a:p>
          <a:r>
            <a:rPr lang="en-US" sz="1600" dirty="0">
              <a:latin typeface="+mn-lt"/>
              <a:cs typeface="Andalus" pitchFamily="2" charset="-78"/>
            </a:rPr>
            <a:t>user interface</a:t>
          </a:r>
        </a:p>
      </dgm:t>
    </dgm:pt>
    <dgm:pt modelId="{75E8FAD1-2DED-4BC4-9002-F6F280C82934}" type="parTrans" cxnId="{0B2AA8AC-1180-47FE-B22B-94CB23081878}">
      <dgm:prSet/>
      <dgm:spPr/>
      <dgm:t>
        <a:bodyPr/>
        <a:lstStyle/>
        <a:p>
          <a:endParaRPr lang="en-US"/>
        </a:p>
      </dgm:t>
    </dgm:pt>
    <dgm:pt modelId="{A1E37CA1-7D7D-4091-B8E1-ACB8658C18FD}" type="sibTrans" cxnId="{0B2AA8AC-1180-47FE-B22B-94CB23081878}">
      <dgm:prSet/>
      <dgm:spPr/>
      <dgm:t>
        <a:bodyPr/>
        <a:lstStyle/>
        <a:p>
          <a:endParaRPr lang="en-US"/>
        </a:p>
      </dgm:t>
    </dgm:pt>
    <dgm:pt modelId="{9B2A4552-1D69-47B1-A01D-A5B46B4B083F}">
      <dgm:prSet custT="1"/>
      <dgm:spPr/>
      <dgm:t>
        <a:bodyPr/>
        <a:lstStyle/>
        <a:p>
          <a:r>
            <a:rPr lang="en-US" sz="1600" dirty="0">
              <a:latin typeface="+mn-lt"/>
              <a:cs typeface="Andalus" pitchFamily="2" charset="-78"/>
            </a:rPr>
            <a:t>work procedures</a:t>
          </a:r>
        </a:p>
      </dgm:t>
    </dgm:pt>
    <dgm:pt modelId="{6FE474D8-BF2E-43B7-9BA5-4C3E45B0208F}" type="parTrans" cxnId="{9CE00B26-48A8-48CD-AD04-559DF91AC682}">
      <dgm:prSet/>
      <dgm:spPr/>
      <dgm:t>
        <a:bodyPr/>
        <a:lstStyle/>
        <a:p>
          <a:endParaRPr lang="en-US"/>
        </a:p>
      </dgm:t>
    </dgm:pt>
    <dgm:pt modelId="{341DBA04-F5CF-4098-850F-E8E6BF56C1BF}" type="sibTrans" cxnId="{9CE00B26-48A8-48CD-AD04-559DF91AC682}">
      <dgm:prSet/>
      <dgm:spPr/>
      <dgm:t>
        <a:bodyPr/>
        <a:lstStyle/>
        <a:p>
          <a:endParaRPr lang="en-US"/>
        </a:p>
      </dgm:t>
    </dgm:pt>
    <dgm:pt modelId="{EE7814D5-BF74-4C89-BECB-3ABD1A645495}">
      <dgm:prSet custT="1"/>
      <dgm:spPr/>
      <dgm:t>
        <a:bodyPr/>
        <a:lstStyle/>
        <a:p>
          <a:r>
            <a:rPr lang="en-US" sz="1600" dirty="0">
              <a:latin typeface="+mn-lt"/>
              <a:cs typeface="Andalus" pitchFamily="2" charset="-78"/>
            </a:rPr>
            <a:t>online help and documentation. </a:t>
          </a:r>
        </a:p>
      </dgm:t>
    </dgm:pt>
    <dgm:pt modelId="{F280DEDC-7FD9-49D4-864E-693C00C4562F}" type="parTrans" cxnId="{A49A5BF7-9C69-410A-8394-B1745D437D8A}">
      <dgm:prSet/>
      <dgm:spPr/>
      <dgm:t>
        <a:bodyPr/>
        <a:lstStyle/>
        <a:p>
          <a:endParaRPr lang="en-US"/>
        </a:p>
      </dgm:t>
    </dgm:pt>
    <dgm:pt modelId="{68EF9BBD-CA16-4989-982B-95650B578F85}" type="sibTrans" cxnId="{A49A5BF7-9C69-410A-8394-B1745D437D8A}">
      <dgm:prSet/>
      <dgm:spPr/>
      <dgm:t>
        <a:bodyPr/>
        <a:lstStyle/>
        <a:p>
          <a:endParaRPr lang="en-US"/>
        </a:p>
      </dgm:t>
    </dgm:pt>
    <dgm:pt modelId="{0DAD4EBC-D1CD-4A02-9E9B-7C3DF42264A7}">
      <dgm:prSet custT="1"/>
      <dgm:spPr/>
      <dgm:t>
        <a:bodyPr/>
        <a:lstStyle/>
        <a:p>
          <a:r>
            <a:rPr lang="en-US" sz="1600" i="1">
              <a:latin typeface="+mn-lt"/>
              <a:cs typeface="Andalus" pitchFamily="2" charset="-78"/>
            </a:rPr>
            <a:t>Reliability Requirements</a:t>
          </a:r>
          <a:endParaRPr lang="en-US" sz="1600" dirty="0">
            <a:latin typeface="+mn-lt"/>
            <a:cs typeface="Andalus" pitchFamily="2" charset="-78"/>
          </a:endParaRPr>
        </a:p>
      </dgm:t>
    </dgm:pt>
    <dgm:pt modelId="{0A949215-8E71-4636-A055-CCE84652D599}" type="parTrans" cxnId="{F1D42B52-2B73-47F2-9109-41954ACA5F43}">
      <dgm:prSet/>
      <dgm:spPr/>
      <dgm:t>
        <a:bodyPr/>
        <a:lstStyle/>
        <a:p>
          <a:endParaRPr lang="en-US"/>
        </a:p>
      </dgm:t>
    </dgm:pt>
    <dgm:pt modelId="{C8485CA6-F3C6-4827-9566-BC0ACDF732F7}" type="sibTrans" cxnId="{F1D42B52-2B73-47F2-9109-41954ACA5F43}">
      <dgm:prSet/>
      <dgm:spPr/>
      <dgm:t>
        <a:bodyPr/>
        <a:lstStyle/>
        <a:p>
          <a:endParaRPr lang="en-US"/>
        </a:p>
      </dgm:t>
    </dgm:pt>
    <dgm:pt modelId="{A44777AD-B954-49E4-9D54-7F0F8641A31A}">
      <dgm:prSet custT="1"/>
      <dgm:spPr/>
      <dgm:t>
        <a:bodyPr/>
        <a:lstStyle/>
        <a:p>
          <a:r>
            <a:rPr lang="en-US" sz="1600" i="1" dirty="0">
              <a:latin typeface="+mn-lt"/>
              <a:cs typeface="Andalus" pitchFamily="2" charset="-78"/>
            </a:rPr>
            <a:t>Security requirements</a:t>
          </a:r>
          <a:endParaRPr lang="en-US" sz="1600" dirty="0">
            <a:latin typeface="+mn-lt"/>
            <a:cs typeface="Andalus" pitchFamily="2" charset="-78"/>
          </a:endParaRPr>
        </a:p>
      </dgm:t>
    </dgm:pt>
    <dgm:pt modelId="{38C87D7A-5937-4BD4-AF14-E501768DC329}" type="parTrans" cxnId="{2C278E83-8535-4F40-B168-7108BE872D82}">
      <dgm:prSet/>
      <dgm:spPr/>
      <dgm:t>
        <a:bodyPr/>
        <a:lstStyle/>
        <a:p>
          <a:endParaRPr lang="en-US"/>
        </a:p>
      </dgm:t>
    </dgm:pt>
    <dgm:pt modelId="{F39123E5-3D41-46F7-A765-2299741BE420}" type="sibTrans" cxnId="{2C278E83-8535-4F40-B168-7108BE872D82}">
      <dgm:prSet/>
      <dgm:spPr/>
      <dgm:t>
        <a:bodyPr/>
        <a:lstStyle/>
        <a:p>
          <a:endParaRPr lang="en-US"/>
        </a:p>
      </dgm:t>
    </dgm:pt>
    <dgm:pt modelId="{43A22DAC-6CAC-4A01-A300-58AE54396975}">
      <dgm:prSet custT="1"/>
      <dgm:spPr/>
      <dgm:t>
        <a:bodyPr/>
        <a:lstStyle/>
        <a:p>
          <a:r>
            <a:rPr lang="en-US" sz="1600" i="1" dirty="0">
              <a:latin typeface="+mn-lt"/>
              <a:cs typeface="Andalus" pitchFamily="2" charset="-78"/>
            </a:rPr>
            <a:t>Performance Requirements</a:t>
          </a:r>
          <a:endParaRPr lang="en-US" sz="1600" dirty="0">
            <a:latin typeface="+mn-lt"/>
          </a:endParaRPr>
        </a:p>
      </dgm:t>
    </dgm:pt>
    <dgm:pt modelId="{C093C05B-F71B-4A9A-9011-8680DCA1B045}" type="parTrans" cxnId="{A91E408C-A078-4A64-89C9-545962775AA0}">
      <dgm:prSet/>
      <dgm:spPr/>
      <dgm:t>
        <a:bodyPr/>
        <a:lstStyle/>
        <a:p>
          <a:endParaRPr lang="en-US"/>
        </a:p>
      </dgm:t>
    </dgm:pt>
    <dgm:pt modelId="{E0DA12E7-4A65-4DF7-8B0A-1D1036D6694E}" type="sibTrans" cxnId="{A91E408C-A078-4A64-89C9-545962775AA0}">
      <dgm:prSet/>
      <dgm:spPr/>
      <dgm:t>
        <a:bodyPr/>
        <a:lstStyle/>
        <a:p>
          <a:endParaRPr lang="en-US"/>
        </a:p>
      </dgm:t>
    </dgm:pt>
    <dgm:pt modelId="{7044A89D-69FC-468E-A656-094D8938345E}">
      <dgm:prSet custT="1"/>
      <dgm:spPr/>
      <dgm:t>
        <a:bodyPr/>
        <a:lstStyle/>
        <a:p>
          <a:r>
            <a:rPr lang="en-US" sz="1600" dirty="0">
              <a:latin typeface="+mn-lt"/>
              <a:cs typeface="Andalus" pitchFamily="2" charset="-78"/>
            </a:rPr>
            <a:t>Dependability of the system</a:t>
          </a:r>
        </a:p>
      </dgm:t>
    </dgm:pt>
    <dgm:pt modelId="{920F7097-39E3-4A89-BD4C-7EBC54C375BE}" type="parTrans" cxnId="{FED2BC15-BD24-40DA-B185-22D3BEABD5BA}">
      <dgm:prSet/>
      <dgm:spPr/>
      <dgm:t>
        <a:bodyPr/>
        <a:lstStyle/>
        <a:p>
          <a:endParaRPr lang="en-US"/>
        </a:p>
      </dgm:t>
    </dgm:pt>
    <dgm:pt modelId="{D0D40E0C-A579-4F64-AA44-9594B1A3EFED}" type="sibTrans" cxnId="{FED2BC15-BD24-40DA-B185-22D3BEABD5BA}">
      <dgm:prSet/>
      <dgm:spPr/>
      <dgm:t>
        <a:bodyPr/>
        <a:lstStyle/>
        <a:p>
          <a:endParaRPr lang="en-US"/>
        </a:p>
      </dgm:t>
    </dgm:pt>
    <dgm:pt modelId="{D34E97C7-B351-4A47-88A9-B053F18DA3C2}">
      <dgm:prSet custT="1"/>
      <dgm:spPr/>
      <dgm:t>
        <a:bodyPr/>
        <a:lstStyle/>
        <a:p>
          <a:r>
            <a:rPr lang="en-US" sz="1600" dirty="0">
              <a:latin typeface="+mn-lt"/>
              <a:cs typeface="Andalus" pitchFamily="2" charset="-78"/>
            </a:rPr>
            <a:t>Describe which users can perform what system function under what condition.</a:t>
          </a:r>
        </a:p>
      </dgm:t>
    </dgm:pt>
    <dgm:pt modelId="{9438A62F-B072-43AF-9D39-5764B2E76C3B}" type="parTrans" cxnId="{1BC73C02-6956-43FC-93AC-933985B9C601}">
      <dgm:prSet/>
      <dgm:spPr/>
      <dgm:t>
        <a:bodyPr/>
        <a:lstStyle/>
        <a:p>
          <a:endParaRPr lang="en-US"/>
        </a:p>
      </dgm:t>
    </dgm:pt>
    <dgm:pt modelId="{BF2F085B-65B1-45FE-909E-0FDFF24B20CB}" type="sibTrans" cxnId="{1BC73C02-6956-43FC-93AC-933985B9C601}">
      <dgm:prSet/>
      <dgm:spPr/>
      <dgm:t>
        <a:bodyPr/>
        <a:lstStyle/>
        <a:p>
          <a:endParaRPr lang="en-US"/>
        </a:p>
      </dgm:t>
    </dgm:pt>
    <dgm:pt modelId="{CF19ECA4-A360-4FB4-8661-850DA6F1FD30}">
      <dgm:prSet custT="1"/>
      <dgm:spPr/>
      <dgm:t>
        <a:bodyPr/>
        <a:lstStyle/>
        <a:p>
          <a:r>
            <a:rPr lang="en-US" sz="1600" dirty="0">
              <a:latin typeface="+mn-lt"/>
              <a:cs typeface="Andalus" pitchFamily="2" charset="-78"/>
            </a:rPr>
            <a:t>Service outage</a:t>
          </a:r>
        </a:p>
      </dgm:t>
    </dgm:pt>
    <dgm:pt modelId="{30F3F37A-A08A-41C2-84CC-6903C610736A}" type="parTrans" cxnId="{AEE2C1B9-E191-41B2-B753-B514039057E4}">
      <dgm:prSet/>
      <dgm:spPr/>
      <dgm:t>
        <a:bodyPr/>
        <a:lstStyle/>
        <a:p>
          <a:endParaRPr lang="en-US"/>
        </a:p>
      </dgm:t>
    </dgm:pt>
    <dgm:pt modelId="{813359A7-4489-4994-A07C-A65BE580CBA2}" type="sibTrans" cxnId="{AEE2C1B9-E191-41B2-B753-B514039057E4}">
      <dgm:prSet/>
      <dgm:spPr/>
      <dgm:t>
        <a:bodyPr/>
        <a:lstStyle/>
        <a:p>
          <a:endParaRPr lang="en-US"/>
        </a:p>
      </dgm:t>
    </dgm:pt>
    <dgm:pt modelId="{E486381A-89A4-4E86-9BA3-07034EBE42B7}">
      <dgm:prSet custT="1"/>
      <dgm:spPr/>
      <dgm:t>
        <a:bodyPr/>
        <a:lstStyle/>
        <a:p>
          <a:r>
            <a:rPr lang="en-US" sz="1600" dirty="0">
              <a:latin typeface="+mn-lt"/>
              <a:cs typeface="Andalus" pitchFamily="2" charset="-78"/>
            </a:rPr>
            <a:t>System recovery.</a:t>
          </a:r>
        </a:p>
      </dgm:t>
    </dgm:pt>
    <dgm:pt modelId="{CBE02F75-0F6A-4344-9C96-25F42773A0F6}" type="parTrans" cxnId="{5AA87A3A-A983-4455-89E5-474BB211B55C}">
      <dgm:prSet/>
      <dgm:spPr/>
      <dgm:t>
        <a:bodyPr/>
        <a:lstStyle/>
        <a:p>
          <a:endParaRPr lang="en-US"/>
        </a:p>
      </dgm:t>
    </dgm:pt>
    <dgm:pt modelId="{B17BD500-E07F-4E18-A56F-D0E7A765710C}" type="sibTrans" cxnId="{5AA87A3A-A983-4455-89E5-474BB211B55C}">
      <dgm:prSet/>
      <dgm:spPr/>
      <dgm:t>
        <a:bodyPr/>
        <a:lstStyle/>
        <a:p>
          <a:endParaRPr lang="en-US"/>
        </a:p>
      </dgm:t>
    </dgm:pt>
    <dgm:pt modelId="{AE8F7164-9F0F-4AC7-89A9-1672291E1D8C}" type="pres">
      <dgm:prSet presAssocID="{C3A9FB3A-7DB7-4E55-9D9F-8CBDA0F33444}" presName="Name0" presStyleCnt="0">
        <dgm:presLayoutVars>
          <dgm:dir/>
          <dgm:animLvl val="lvl"/>
          <dgm:resizeHandles val="exact"/>
        </dgm:presLayoutVars>
      </dgm:prSet>
      <dgm:spPr/>
    </dgm:pt>
    <dgm:pt modelId="{321EEEF3-47C1-42F8-AFFF-ADFBB6F8930E}" type="pres">
      <dgm:prSet presAssocID="{1D361EFA-730F-46CF-9D37-9450290C0B27}" presName="composite" presStyleCnt="0"/>
      <dgm:spPr/>
    </dgm:pt>
    <dgm:pt modelId="{0F3073EC-1EAC-4696-92A5-8EEC9F419995}" type="pres">
      <dgm:prSet presAssocID="{1D361EFA-730F-46CF-9D37-9450290C0B2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CF260C14-4FA0-4F60-944A-5B779D3EFAF2}" type="pres">
      <dgm:prSet presAssocID="{1D361EFA-730F-46CF-9D37-9450290C0B27}" presName="desTx" presStyleLbl="alignAccFollowNode1" presStyleIdx="0" presStyleCnt="5">
        <dgm:presLayoutVars>
          <dgm:bulletEnabled val="1"/>
        </dgm:presLayoutVars>
      </dgm:prSet>
      <dgm:spPr/>
    </dgm:pt>
    <dgm:pt modelId="{DE0A9036-3052-4C48-9304-743F324CB5E5}" type="pres">
      <dgm:prSet presAssocID="{8ED698FC-DABF-43DF-A0F5-F1AF66F8C860}" presName="space" presStyleCnt="0"/>
      <dgm:spPr/>
    </dgm:pt>
    <dgm:pt modelId="{2C0CF508-661B-43B0-938E-4C2ECA9D8452}" type="pres">
      <dgm:prSet presAssocID="{43A22DAC-6CAC-4A01-A300-58AE54396975}" presName="composite" presStyleCnt="0"/>
      <dgm:spPr/>
    </dgm:pt>
    <dgm:pt modelId="{F159C115-8F35-4958-B759-B80D0A51BBDD}" type="pres">
      <dgm:prSet presAssocID="{43A22DAC-6CAC-4A01-A300-58AE54396975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5CFBD7C-DA4D-4323-972A-60F4DF1C4C61}" type="pres">
      <dgm:prSet presAssocID="{43A22DAC-6CAC-4A01-A300-58AE54396975}" presName="desTx" presStyleLbl="alignAccFollowNode1" presStyleIdx="1" presStyleCnt="5">
        <dgm:presLayoutVars>
          <dgm:bulletEnabled val="1"/>
        </dgm:presLayoutVars>
      </dgm:prSet>
      <dgm:spPr/>
    </dgm:pt>
    <dgm:pt modelId="{E5E71A01-63DE-4FB3-9985-29B219800A31}" type="pres">
      <dgm:prSet presAssocID="{E0DA12E7-4A65-4DF7-8B0A-1D1036D6694E}" presName="space" presStyleCnt="0"/>
      <dgm:spPr/>
    </dgm:pt>
    <dgm:pt modelId="{0AF4C427-33BB-4682-B056-CC1E8891E1A6}" type="pres">
      <dgm:prSet presAssocID="{8A69DE3C-2CBE-47DA-8F7F-7260BA21B414}" presName="composite" presStyleCnt="0"/>
      <dgm:spPr/>
    </dgm:pt>
    <dgm:pt modelId="{3230B4AD-4BB8-4C82-94F7-5F2329FA23E1}" type="pres">
      <dgm:prSet presAssocID="{8A69DE3C-2CBE-47DA-8F7F-7260BA21B41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8DA39DEE-BF5F-4D2E-A7CC-CA3B93D398A0}" type="pres">
      <dgm:prSet presAssocID="{8A69DE3C-2CBE-47DA-8F7F-7260BA21B414}" presName="desTx" presStyleLbl="alignAccFollowNode1" presStyleIdx="2" presStyleCnt="5">
        <dgm:presLayoutVars>
          <dgm:bulletEnabled val="1"/>
        </dgm:presLayoutVars>
      </dgm:prSet>
      <dgm:spPr/>
    </dgm:pt>
    <dgm:pt modelId="{10A3E1B1-FC3B-4B54-97DA-906DA352DDB4}" type="pres">
      <dgm:prSet presAssocID="{FF8D518B-524D-4829-9676-C7AA087B7C45}" presName="space" presStyleCnt="0"/>
      <dgm:spPr/>
    </dgm:pt>
    <dgm:pt modelId="{90AB1515-53E7-49F3-8F5B-430ED0F0F1D5}" type="pres">
      <dgm:prSet presAssocID="{0DAD4EBC-D1CD-4A02-9E9B-7C3DF42264A7}" presName="composite" presStyleCnt="0"/>
      <dgm:spPr/>
    </dgm:pt>
    <dgm:pt modelId="{6534D2E6-2DBC-4BBC-953D-DC8A6317D80A}" type="pres">
      <dgm:prSet presAssocID="{0DAD4EBC-D1CD-4A02-9E9B-7C3DF42264A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DD38F7F-6E2B-4745-80A9-185B0C73D909}" type="pres">
      <dgm:prSet presAssocID="{0DAD4EBC-D1CD-4A02-9E9B-7C3DF42264A7}" presName="desTx" presStyleLbl="alignAccFollowNode1" presStyleIdx="3" presStyleCnt="5">
        <dgm:presLayoutVars>
          <dgm:bulletEnabled val="1"/>
        </dgm:presLayoutVars>
      </dgm:prSet>
      <dgm:spPr/>
    </dgm:pt>
    <dgm:pt modelId="{5220FE93-0598-4E69-A415-8B8AE4AEBCAD}" type="pres">
      <dgm:prSet presAssocID="{C8485CA6-F3C6-4827-9566-BC0ACDF732F7}" presName="space" presStyleCnt="0"/>
      <dgm:spPr/>
    </dgm:pt>
    <dgm:pt modelId="{C25EF84F-EACD-46A1-971A-593A59A82508}" type="pres">
      <dgm:prSet presAssocID="{A44777AD-B954-49E4-9D54-7F0F8641A31A}" presName="composite" presStyleCnt="0"/>
      <dgm:spPr/>
    </dgm:pt>
    <dgm:pt modelId="{497B5E31-DD01-470D-9D1B-3133AEF1D29C}" type="pres">
      <dgm:prSet presAssocID="{A44777AD-B954-49E4-9D54-7F0F8641A31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4489432-4400-40D2-8CC5-61B96DA9EBF6}" type="pres">
      <dgm:prSet presAssocID="{A44777AD-B954-49E4-9D54-7F0F8641A31A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9CB60A01-29BD-40D2-B983-D68BB6F04F0E}" type="presOf" srcId="{E486381A-89A4-4E86-9BA3-07034EBE42B7}" destId="{DDD38F7F-6E2B-4745-80A9-185B0C73D909}" srcOrd="0" destOrd="2" presId="urn:microsoft.com/office/officeart/2005/8/layout/hList1"/>
    <dgm:cxn modelId="{1BC73C02-6956-43FC-93AC-933985B9C601}" srcId="{A44777AD-B954-49E4-9D54-7F0F8641A31A}" destId="{D34E97C7-B351-4A47-88A9-B053F18DA3C2}" srcOrd="0" destOrd="0" parTransId="{9438A62F-B072-43AF-9D39-5764B2E76C3B}" sibTransId="{BF2F085B-65B1-45FE-909E-0FDFF24B20CB}"/>
    <dgm:cxn modelId="{489EF304-2633-49A9-814A-2C78168DDF7D}" srcId="{C3A9FB3A-7DB7-4E55-9D9F-8CBDA0F33444}" destId="{8A69DE3C-2CBE-47DA-8F7F-7260BA21B414}" srcOrd="2" destOrd="0" parTransId="{C6A239BF-A97B-47E5-82AF-CFF8918FCAFC}" sibTransId="{FF8D518B-524D-4829-9676-C7AA087B7C45}"/>
    <dgm:cxn modelId="{FED2BC15-BD24-40DA-B185-22D3BEABD5BA}" srcId="{0DAD4EBC-D1CD-4A02-9E9B-7C3DF42264A7}" destId="{7044A89D-69FC-468E-A656-094D8938345E}" srcOrd="0" destOrd="0" parTransId="{920F7097-39E3-4A89-BD4C-7EBC54C375BE}" sibTransId="{D0D40E0C-A579-4F64-AA44-9594B1A3EFED}"/>
    <dgm:cxn modelId="{0770361A-9C37-4E10-9DB2-0E523093DE13}" srcId="{43A22DAC-6CAC-4A01-A300-58AE54396975}" destId="{08F2493F-C198-44CB-92C3-9D1A1BDEBDB5}" srcOrd="0" destOrd="0" parTransId="{1E7B306E-F23D-437E-A6E1-C5736906DDA4}" sibTransId="{D176E176-93E4-401C-9D2F-D362F05FF273}"/>
    <dgm:cxn modelId="{9CE00B26-48A8-48CD-AD04-559DF91AC682}" srcId="{8A69DE3C-2CBE-47DA-8F7F-7260BA21B414}" destId="{9B2A4552-1D69-47B1-A01D-A5B46B4B083F}" srcOrd="1" destOrd="0" parTransId="{6FE474D8-BF2E-43B7-9BA5-4C3E45B0208F}" sibTransId="{341DBA04-F5CF-4098-850F-E8E6BF56C1BF}"/>
    <dgm:cxn modelId="{5AA87A3A-A983-4455-89E5-474BB211B55C}" srcId="{0DAD4EBC-D1CD-4A02-9E9B-7C3DF42264A7}" destId="{E486381A-89A4-4E86-9BA3-07034EBE42B7}" srcOrd="2" destOrd="0" parTransId="{CBE02F75-0F6A-4344-9C96-25F42773A0F6}" sibTransId="{B17BD500-E07F-4E18-A56F-D0E7A765710C}"/>
    <dgm:cxn modelId="{F8D4923D-CAAB-41F0-9A7D-FEA1E4D57AF3}" type="presOf" srcId="{1FAD45BA-1E1B-4917-8D69-9A64EAACAA45}" destId="{CF260C14-4FA0-4F60-944A-5B779D3EFAF2}" srcOrd="0" destOrd="0" presId="urn:microsoft.com/office/officeart/2005/8/layout/hList1"/>
    <dgm:cxn modelId="{B69BE340-B1EE-4A22-BFE5-4C0BA94E01F9}" type="presOf" srcId="{CF19ECA4-A360-4FB4-8661-850DA6F1FD30}" destId="{DDD38F7F-6E2B-4745-80A9-185B0C73D909}" srcOrd="0" destOrd="1" presId="urn:microsoft.com/office/officeart/2005/8/layout/hList1"/>
    <dgm:cxn modelId="{B1815143-2DA4-4F81-9D37-E19C021EED49}" type="presOf" srcId="{0DAD4EBC-D1CD-4A02-9E9B-7C3DF42264A7}" destId="{6534D2E6-2DBC-4BBC-953D-DC8A6317D80A}" srcOrd="0" destOrd="0" presId="urn:microsoft.com/office/officeart/2005/8/layout/hList1"/>
    <dgm:cxn modelId="{76B20A64-1F80-4185-963C-15268FD6B649}" type="presOf" srcId="{A44777AD-B954-49E4-9D54-7F0F8641A31A}" destId="{497B5E31-DD01-470D-9D1B-3133AEF1D29C}" srcOrd="0" destOrd="0" presId="urn:microsoft.com/office/officeart/2005/8/layout/hList1"/>
    <dgm:cxn modelId="{C071E546-E83F-4146-A2AE-EE1BE69AA7A7}" type="presOf" srcId="{EE7814D5-BF74-4C89-BECB-3ABD1A645495}" destId="{8DA39DEE-BF5F-4D2E-A7CC-CA3B93D398A0}" srcOrd="0" destOrd="2" presId="urn:microsoft.com/office/officeart/2005/8/layout/hList1"/>
    <dgm:cxn modelId="{7955F348-C294-4D81-AE02-199F07DDA62A}" type="presOf" srcId="{1D361EFA-730F-46CF-9D37-9450290C0B27}" destId="{0F3073EC-1EAC-4696-92A5-8EEC9F419995}" srcOrd="0" destOrd="0" presId="urn:microsoft.com/office/officeart/2005/8/layout/hList1"/>
    <dgm:cxn modelId="{D71DC069-192B-4BB4-B56A-1C425DEBF1D9}" type="presOf" srcId="{1E29ABE0-A4D8-4163-8337-50D3E73C19AE}" destId="{8DA39DEE-BF5F-4D2E-A7CC-CA3B93D398A0}" srcOrd="0" destOrd="0" presId="urn:microsoft.com/office/officeart/2005/8/layout/hList1"/>
    <dgm:cxn modelId="{F1D42B52-2B73-47F2-9109-41954ACA5F43}" srcId="{C3A9FB3A-7DB7-4E55-9D9F-8CBDA0F33444}" destId="{0DAD4EBC-D1CD-4A02-9E9B-7C3DF42264A7}" srcOrd="3" destOrd="0" parTransId="{0A949215-8E71-4636-A055-CCE84652D599}" sibTransId="{C8485CA6-F3C6-4827-9566-BC0ACDF732F7}"/>
    <dgm:cxn modelId="{D4F04574-002E-4C69-8694-03471E6DEA5E}" type="presOf" srcId="{9B2A4552-1D69-47B1-A01D-A5B46B4B083F}" destId="{8DA39DEE-BF5F-4D2E-A7CC-CA3B93D398A0}" srcOrd="0" destOrd="1" presId="urn:microsoft.com/office/officeart/2005/8/layout/hList1"/>
    <dgm:cxn modelId="{7F5E8E7F-5991-49D9-9CB1-62C27BF34FFC}" type="presOf" srcId="{C3A9FB3A-7DB7-4E55-9D9F-8CBDA0F33444}" destId="{AE8F7164-9F0F-4AC7-89A9-1672291E1D8C}" srcOrd="0" destOrd="0" presId="urn:microsoft.com/office/officeart/2005/8/layout/hList1"/>
    <dgm:cxn modelId="{2C278E83-8535-4F40-B168-7108BE872D82}" srcId="{C3A9FB3A-7DB7-4E55-9D9F-8CBDA0F33444}" destId="{A44777AD-B954-49E4-9D54-7F0F8641A31A}" srcOrd="4" destOrd="0" parTransId="{38C87D7A-5937-4BD4-AF14-E501768DC329}" sibTransId="{F39123E5-3D41-46F7-A765-2299741BE420}"/>
    <dgm:cxn modelId="{A91E408C-A078-4A64-89C9-545962775AA0}" srcId="{C3A9FB3A-7DB7-4E55-9D9F-8CBDA0F33444}" destId="{43A22DAC-6CAC-4A01-A300-58AE54396975}" srcOrd="1" destOrd="0" parTransId="{C093C05B-F71B-4A9A-9011-8680DCA1B045}" sibTransId="{E0DA12E7-4A65-4DF7-8B0A-1D1036D6694E}"/>
    <dgm:cxn modelId="{0B2AA8AC-1180-47FE-B22B-94CB23081878}" srcId="{8A69DE3C-2CBE-47DA-8F7F-7260BA21B414}" destId="{1E29ABE0-A4D8-4163-8337-50D3E73C19AE}" srcOrd="0" destOrd="0" parTransId="{75E8FAD1-2DED-4BC4-9002-F6F280C82934}" sibTransId="{A1E37CA1-7D7D-4091-B8E1-ACB8658C18FD}"/>
    <dgm:cxn modelId="{467307B7-1C8E-4181-8758-3A1D38295423}" srcId="{C3A9FB3A-7DB7-4E55-9D9F-8CBDA0F33444}" destId="{1D361EFA-730F-46CF-9D37-9450290C0B27}" srcOrd="0" destOrd="0" parTransId="{8EFF2AF1-5E57-4C39-8194-E4F6741EB160}" sibTransId="{8ED698FC-DABF-43DF-A0F5-F1AF66F8C860}"/>
    <dgm:cxn modelId="{AEE2C1B9-E191-41B2-B753-B514039057E4}" srcId="{0DAD4EBC-D1CD-4A02-9E9B-7C3DF42264A7}" destId="{CF19ECA4-A360-4FB4-8661-850DA6F1FD30}" srcOrd="1" destOrd="0" parTransId="{30F3F37A-A08A-41C2-84CC-6903C610736A}" sibTransId="{813359A7-4489-4994-A07C-A65BE580CBA2}"/>
    <dgm:cxn modelId="{9FE514C9-4C7A-4D81-BDB6-0CFD4F9A1275}" type="presOf" srcId="{D34E97C7-B351-4A47-88A9-B053F18DA3C2}" destId="{14489432-4400-40D2-8CC5-61B96DA9EBF6}" srcOrd="0" destOrd="0" presId="urn:microsoft.com/office/officeart/2005/8/layout/hList1"/>
    <dgm:cxn modelId="{9F77D9CE-33AB-44C6-A730-72A181ABD8C5}" srcId="{1D361EFA-730F-46CF-9D37-9450290C0B27}" destId="{1FAD45BA-1E1B-4917-8D69-9A64EAACAA45}" srcOrd="0" destOrd="0" parTransId="{D55E30A3-2AA2-49EE-A8B0-91816EB434C4}" sibTransId="{5A829377-D782-4677-B827-556DD77A8F3D}"/>
    <dgm:cxn modelId="{FB2184D9-4D40-4321-8A50-5B6B71B0F8A5}" type="presOf" srcId="{43A22DAC-6CAC-4A01-A300-58AE54396975}" destId="{F159C115-8F35-4958-B759-B80D0A51BBDD}" srcOrd="0" destOrd="0" presId="urn:microsoft.com/office/officeart/2005/8/layout/hList1"/>
    <dgm:cxn modelId="{3B3DEFEE-5038-4FB2-839B-307170F733D5}" type="presOf" srcId="{8A69DE3C-2CBE-47DA-8F7F-7260BA21B414}" destId="{3230B4AD-4BB8-4C82-94F7-5F2329FA23E1}" srcOrd="0" destOrd="0" presId="urn:microsoft.com/office/officeart/2005/8/layout/hList1"/>
    <dgm:cxn modelId="{830F5CF4-492B-4410-9FA8-8A09370CB7B5}" type="presOf" srcId="{08F2493F-C198-44CB-92C3-9D1A1BDEBDB5}" destId="{75CFBD7C-DA4D-4323-972A-60F4DF1C4C61}" srcOrd="0" destOrd="0" presId="urn:microsoft.com/office/officeart/2005/8/layout/hList1"/>
    <dgm:cxn modelId="{A49A5BF7-9C69-410A-8394-B1745D437D8A}" srcId="{8A69DE3C-2CBE-47DA-8F7F-7260BA21B414}" destId="{EE7814D5-BF74-4C89-BECB-3ABD1A645495}" srcOrd="2" destOrd="0" parTransId="{F280DEDC-7FD9-49D4-864E-693C00C4562F}" sibTransId="{68EF9BBD-CA16-4989-982B-95650B578F85}"/>
    <dgm:cxn modelId="{80D7DEFE-097E-4796-A74E-DF580606B546}" type="presOf" srcId="{7044A89D-69FC-468E-A656-094D8938345E}" destId="{DDD38F7F-6E2B-4745-80A9-185B0C73D909}" srcOrd="0" destOrd="0" presId="urn:microsoft.com/office/officeart/2005/8/layout/hList1"/>
    <dgm:cxn modelId="{16CCF6D7-422C-4897-8B25-3D684A3B16E1}" type="presParOf" srcId="{AE8F7164-9F0F-4AC7-89A9-1672291E1D8C}" destId="{321EEEF3-47C1-42F8-AFFF-ADFBB6F8930E}" srcOrd="0" destOrd="0" presId="urn:microsoft.com/office/officeart/2005/8/layout/hList1"/>
    <dgm:cxn modelId="{047553A8-98F9-4FAD-A2C0-6480F27527B6}" type="presParOf" srcId="{321EEEF3-47C1-42F8-AFFF-ADFBB6F8930E}" destId="{0F3073EC-1EAC-4696-92A5-8EEC9F419995}" srcOrd="0" destOrd="0" presId="urn:microsoft.com/office/officeart/2005/8/layout/hList1"/>
    <dgm:cxn modelId="{C9092AE4-F5D2-4A4F-9AD9-A1DD7D748BB6}" type="presParOf" srcId="{321EEEF3-47C1-42F8-AFFF-ADFBB6F8930E}" destId="{CF260C14-4FA0-4F60-944A-5B779D3EFAF2}" srcOrd="1" destOrd="0" presId="urn:microsoft.com/office/officeart/2005/8/layout/hList1"/>
    <dgm:cxn modelId="{D776BBD6-1DC8-4EEA-ACF6-D8655FE9B3A7}" type="presParOf" srcId="{AE8F7164-9F0F-4AC7-89A9-1672291E1D8C}" destId="{DE0A9036-3052-4C48-9304-743F324CB5E5}" srcOrd="1" destOrd="0" presId="urn:microsoft.com/office/officeart/2005/8/layout/hList1"/>
    <dgm:cxn modelId="{A2C83613-77CB-486E-8E61-3A6B7723A796}" type="presParOf" srcId="{AE8F7164-9F0F-4AC7-89A9-1672291E1D8C}" destId="{2C0CF508-661B-43B0-938E-4C2ECA9D8452}" srcOrd="2" destOrd="0" presId="urn:microsoft.com/office/officeart/2005/8/layout/hList1"/>
    <dgm:cxn modelId="{5E757C7A-8405-4DF7-9142-DFFA7CDA82D4}" type="presParOf" srcId="{2C0CF508-661B-43B0-938E-4C2ECA9D8452}" destId="{F159C115-8F35-4958-B759-B80D0A51BBDD}" srcOrd="0" destOrd="0" presId="urn:microsoft.com/office/officeart/2005/8/layout/hList1"/>
    <dgm:cxn modelId="{8B430728-A2BC-455B-B5CB-E8E147B14041}" type="presParOf" srcId="{2C0CF508-661B-43B0-938E-4C2ECA9D8452}" destId="{75CFBD7C-DA4D-4323-972A-60F4DF1C4C61}" srcOrd="1" destOrd="0" presId="urn:microsoft.com/office/officeart/2005/8/layout/hList1"/>
    <dgm:cxn modelId="{BAC897E7-D490-4132-9CCA-66EC9BACE369}" type="presParOf" srcId="{AE8F7164-9F0F-4AC7-89A9-1672291E1D8C}" destId="{E5E71A01-63DE-4FB3-9985-29B219800A31}" srcOrd="3" destOrd="0" presId="urn:microsoft.com/office/officeart/2005/8/layout/hList1"/>
    <dgm:cxn modelId="{43D6AE55-324A-41D2-AA52-53A636BA41FF}" type="presParOf" srcId="{AE8F7164-9F0F-4AC7-89A9-1672291E1D8C}" destId="{0AF4C427-33BB-4682-B056-CC1E8891E1A6}" srcOrd="4" destOrd="0" presId="urn:microsoft.com/office/officeart/2005/8/layout/hList1"/>
    <dgm:cxn modelId="{D72BA79A-14C8-4BB8-BB3B-E82FA832ED74}" type="presParOf" srcId="{0AF4C427-33BB-4682-B056-CC1E8891E1A6}" destId="{3230B4AD-4BB8-4C82-94F7-5F2329FA23E1}" srcOrd="0" destOrd="0" presId="urn:microsoft.com/office/officeart/2005/8/layout/hList1"/>
    <dgm:cxn modelId="{773B96AF-407C-4A03-B676-4AF3ED329A9A}" type="presParOf" srcId="{0AF4C427-33BB-4682-B056-CC1E8891E1A6}" destId="{8DA39DEE-BF5F-4D2E-A7CC-CA3B93D398A0}" srcOrd="1" destOrd="0" presId="urn:microsoft.com/office/officeart/2005/8/layout/hList1"/>
    <dgm:cxn modelId="{7E9BD74B-1CBF-4104-98E4-2FB89E679629}" type="presParOf" srcId="{AE8F7164-9F0F-4AC7-89A9-1672291E1D8C}" destId="{10A3E1B1-FC3B-4B54-97DA-906DA352DDB4}" srcOrd="5" destOrd="0" presId="urn:microsoft.com/office/officeart/2005/8/layout/hList1"/>
    <dgm:cxn modelId="{E6448555-EB7E-46DF-A65E-6FC0C9A0B434}" type="presParOf" srcId="{AE8F7164-9F0F-4AC7-89A9-1672291E1D8C}" destId="{90AB1515-53E7-49F3-8F5B-430ED0F0F1D5}" srcOrd="6" destOrd="0" presId="urn:microsoft.com/office/officeart/2005/8/layout/hList1"/>
    <dgm:cxn modelId="{2031977F-3FB3-4F6D-B5EF-CC480092288C}" type="presParOf" srcId="{90AB1515-53E7-49F3-8F5B-430ED0F0F1D5}" destId="{6534D2E6-2DBC-4BBC-953D-DC8A6317D80A}" srcOrd="0" destOrd="0" presId="urn:microsoft.com/office/officeart/2005/8/layout/hList1"/>
    <dgm:cxn modelId="{FEDA7A66-F716-4766-9990-DA4225D31D62}" type="presParOf" srcId="{90AB1515-53E7-49F3-8F5B-430ED0F0F1D5}" destId="{DDD38F7F-6E2B-4745-80A9-185B0C73D909}" srcOrd="1" destOrd="0" presId="urn:microsoft.com/office/officeart/2005/8/layout/hList1"/>
    <dgm:cxn modelId="{7BB2B3DD-842B-4BFD-A5E0-CD5F4393B58D}" type="presParOf" srcId="{AE8F7164-9F0F-4AC7-89A9-1672291E1D8C}" destId="{5220FE93-0598-4E69-A415-8B8AE4AEBCAD}" srcOrd="7" destOrd="0" presId="urn:microsoft.com/office/officeart/2005/8/layout/hList1"/>
    <dgm:cxn modelId="{B379CFE9-4DC4-484A-A734-A2CDF4D212D1}" type="presParOf" srcId="{AE8F7164-9F0F-4AC7-89A9-1672291E1D8C}" destId="{C25EF84F-EACD-46A1-971A-593A59A82508}" srcOrd="8" destOrd="0" presId="urn:microsoft.com/office/officeart/2005/8/layout/hList1"/>
    <dgm:cxn modelId="{83B669EE-DCBA-40AD-A49F-3CD07C53E04E}" type="presParOf" srcId="{C25EF84F-EACD-46A1-971A-593A59A82508}" destId="{497B5E31-DD01-470D-9D1B-3133AEF1D29C}" srcOrd="0" destOrd="0" presId="urn:microsoft.com/office/officeart/2005/8/layout/hList1"/>
    <dgm:cxn modelId="{0076970F-4226-47E8-88F3-5775A1A7C5DA}" type="presParOf" srcId="{C25EF84F-EACD-46A1-971A-593A59A82508}" destId="{14489432-4400-40D2-8CC5-61B96DA9EB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C5AE-BC18-439E-B457-249202C6A195}">
      <dsp:nvSpPr>
        <dsp:cNvPr id="0" name=""/>
        <dsp:cNvSpPr/>
      </dsp:nvSpPr>
      <dsp:spPr>
        <a:xfrm>
          <a:off x="0" y="184897"/>
          <a:ext cx="6508377" cy="406773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6231A3-51D9-43A2-BA29-573EAC11E1CE}">
      <dsp:nvSpPr>
        <dsp:cNvPr id="0" name=""/>
        <dsp:cNvSpPr/>
      </dsp:nvSpPr>
      <dsp:spPr>
        <a:xfrm>
          <a:off x="641075" y="3209665"/>
          <a:ext cx="149692" cy="14969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0C42DD-A03D-4906-963B-3D22A800ACCE}">
      <dsp:nvSpPr>
        <dsp:cNvPr id="0" name=""/>
        <dsp:cNvSpPr/>
      </dsp:nvSpPr>
      <dsp:spPr>
        <a:xfrm>
          <a:off x="715921" y="3284511"/>
          <a:ext cx="852597" cy="96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19" tIns="0" rIns="0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Collecting and storing data</a:t>
          </a:r>
        </a:p>
      </dsp:txBody>
      <dsp:txXfrm>
        <a:off x="715921" y="3284511"/>
        <a:ext cx="852597" cy="968121"/>
      </dsp:txXfrm>
    </dsp:sp>
    <dsp:sp modelId="{566176C4-5509-4602-B5EF-9E077893286A}">
      <dsp:nvSpPr>
        <dsp:cNvPr id="0" name=""/>
        <dsp:cNvSpPr/>
      </dsp:nvSpPr>
      <dsp:spPr>
        <a:xfrm>
          <a:off x="1451368" y="2431100"/>
          <a:ext cx="234301" cy="23430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B24B1D-E801-4B7C-A8F6-3F6E67DFB6A9}">
      <dsp:nvSpPr>
        <dsp:cNvPr id="0" name=""/>
        <dsp:cNvSpPr/>
      </dsp:nvSpPr>
      <dsp:spPr>
        <a:xfrm>
          <a:off x="1568518" y="2548251"/>
          <a:ext cx="1080390" cy="1704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52" tIns="0" rIns="0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Cleaning data</a:t>
          </a:r>
        </a:p>
      </dsp:txBody>
      <dsp:txXfrm>
        <a:off x="1568518" y="2548251"/>
        <a:ext cx="1080390" cy="1704381"/>
      </dsp:txXfrm>
    </dsp:sp>
    <dsp:sp modelId="{AFB8B039-D755-4B56-9EC6-29950F9E7283}">
      <dsp:nvSpPr>
        <dsp:cNvPr id="0" name=""/>
        <dsp:cNvSpPr/>
      </dsp:nvSpPr>
      <dsp:spPr>
        <a:xfrm>
          <a:off x="2492708" y="1810364"/>
          <a:ext cx="312402" cy="31240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480F18-DF89-47EF-ABBD-245650EC0F3F}">
      <dsp:nvSpPr>
        <dsp:cNvPr id="0" name=""/>
        <dsp:cNvSpPr/>
      </dsp:nvSpPr>
      <dsp:spPr>
        <a:xfrm>
          <a:off x="2648909" y="1966565"/>
          <a:ext cx="1256116" cy="2286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35" tIns="0" rIns="0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Analyzing data</a:t>
          </a:r>
        </a:p>
      </dsp:txBody>
      <dsp:txXfrm>
        <a:off x="2648909" y="1966565"/>
        <a:ext cx="1256116" cy="2286067"/>
      </dsp:txXfrm>
    </dsp:sp>
    <dsp:sp modelId="{9EC3A487-1DA0-48D6-844E-3907CD88937D}">
      <dsp:nvSpPr>
        <dsp:cNvPr id="0" name=""/>
        <dsp:cNvSpPr/>
      </dsp:nvSpPr>
      <dsp:spPr>
        <a:xfrm>
          <a:off x="3703266" y="1325490"/>
          <a:ext cx="403519" cy="40351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A40E6C-7314-4FAE-BB5E-FFE89D436A6F}">
      <dsp:nvSpPr>
        <dsp:cNvPr id="0" name=""/>
        <dsp:cNvSpPr/>
      </dsp:nvSpPr>
      <dsp:spPr>
        <a:xfrm>
          <a:off x="3905026" y="1527249"/>
          <a:ext cx="1301675" cy="2725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17" tIns="0" rIns="0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Creating output information</a:t>
          </a:r>
        </a:p>
      </dsp:txBody>
      <dsp:txXfrm>
        <a:off x="3905026" y="1527249"/>
        <a:ext cx="1301675" cy="2725382"/>
      </dsp:txXfrm>
    </dsp:sp>
    <dsp:sp modelId="{75C45344-FF5C-44A9-8876-14E1819057FF}">
      <dsp:nvSpPr>
        <dsp:cNvPr id="0" name=""/>
        <dsp:cNvSpPr/>
      </dsp:nvSpPr>
      <dsp:spPr>
        <a:xfrm>
          <a:off x="4949620" y="1001698"/>
          <a:ext cx="514161" cy="51416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1F14F9-A18C-4D59-9E1E-C757C46E8C7A}">
      <dsp:nvSpPr>
        <dsp:cNvPr id="0" name=""/>
        <dsp:cNvSpPr/>
      </dsp:nvSpPr>
      <dsp:spPr>
        <a:xfrm>
          <a:off x="5206701" y="1258779"/>
          <a:ext cx="1301675" cy="299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444" tIns="0" rIns="0" bIns="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 of analysis</a:t>
          </a:r>
        </a:p>
      </dsp:txBody>
      <dsp:txXfrm>
        <a:off x="5206701" y="1258779"/>
        <a:ext cx="1301675" cy="2993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35BCD-9D39-4FF1-AE40-BACECCE8F7E7}">
      <dsp:nvSpPr>
        <dsp:cNvPr id="0" name=""/>
        <dsp:cNvSpPr/>
      </dsp:nvSpPr>
      <dsp:spPr>
        <a:xfrm>
          <a:off x="0" y="11634"/>
          <a:ext cx="8229600" cy="58441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Gather Detailed Information</a:t>
          </a:r>
        </a:p>
      </dsp:txBody>
      <dsp:txXfrm>
        <a:off x="28529" y="40163"/>
        <a:ext cx="8172542" cy="527357"/>
      </dsp:txXfrm>
    </dsp:sp>
    <dsp:sp modelId="{9CC52805-893E-4E09-9CBA-0C857FC09A4A}">
      <dsp:nvSpPr>
        <dsp:cNvPr id="0" name=""/>
        <dsp:cNvSpPr/>
      </dsp:nvSpPr>
      <dsp:spPr>
        <a:xfrm>
          <a:off x="0" y="596049"/>
          <a:ext cx="8229600" cy="55889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Interviews, questionnaires, documents, observing business processes, researching vendors, comments and suggestions</a:t>
          </a:r>
        </a:p>
      </dsp:txBody>
      <dsp:txXfrm>
        <a:off x="0" y="596049"/>
        <a:ext cx="8229600" cy="558899"/>
      </dsp:txXfrm>
    </dsp:sp>
    <dsp:sp modelId="{C2269883-08B1-4255-8C60-034344227941}">
      <dsp:nvSpPr>
        <dsp:cNvPr id="0" name=""/>
        <dsp:cNvSpPr/>
      </dsp:nvSpPr>
      <dsp:spPr>
        <a:xfrm>
          <a:off x="0" y="1154949"/>
          <a:ext cx="8229600" cy="58441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 Requirements</a:t>
          </a:r>
        </a:p>
      </dsp:txBody>
      <dsp:txXfrm>
        <a:off x="28529" y="1183478"/>
        <a:ext cx="8172542" cy="527357"/>
      </dsp:txXfrm>
    </dsp:sp>
    <dsp:sp modelId="{017DA05D-412A-4DC0-BEAA-2827DE6B075E}">
      <dsp:nvSpPr>
        <dsp:cNvPr id="0" name=""/>
        <dsp:cNvSpPr/>
      </dsp:nvSpPr>
      <dsp:spPr>
        <a:xfrm>
          <a:off x="0" y="1739364"/>
          <a:ext cx="82296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Modeling functional requirements, non-functional requirements, etc.</a:t>
          </a:r>
        </a:p>
      </dsp:txBody>
      <dsp:txXfrm>
        <a:off x="0" y="1739364"/>
        <a:ext cx="8229600" cy="447120"/>
      </dsp:txXfrm>
    </dsp:sp>
    <dsp:sp modelId="{F90D7F23-AFD8-4D36-B0EF-B5DCDE82F623}">
      <dsp:nvSpPr>
        <dsp:cNvPr id="0" name=""/>
        <dsp:cNvSpPr/>
      </dsp:nvSpPr>
      <dsp:spPr>
        <a:xfrm>
          <a:off x="0" y="2186485"/>
          <a:ext cx="8229600" cy="58441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Prioritize Requirements</a:t>
          </a:r>
        </a:p>
      </dsp:txBody>
      <dsp:txXfrm>
        <a:off x="28529" y="2215014"/>
        <a:ext cx="8172542" cy="527357"/>
      </dsp:txXfrm>
    </dsp:sp>
    <dsp:sp modelId="{20F3B47C-C090-4199-BF7C-E765221865BE}">
      <dsp:nvSpPr>
        <dsp:cNvPr id="0" name=""/>
        <dsp:cNvSpPr/>
      </dsp:nvSpPr>
      <dsp:spPr>
        <a:xfrm>
          <a:off x="0" y="2770900"/>
          <a:ext cx="82296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Essential, important, vs. nice to have</a:t>
          </a:r>
        </a:p>
      </dsp:txBody>
      <dsp:txXfrm>
        <a:off x="0" y="2770900"/>
        <a:ext cx="8229600" cy="447120"/>
      </dsp:txXfrm>
    </dsp:sp>
    <dsp:sp modelId="{9824B7C5-E5FF-4BC5-8461-B9709EDB61E9}">
      <dsp:nvSpPr>
        <dsp:cNvPr id="0" name=""/>
        <dsp:cNvSpPr/>
      </dsp:nvSpPr>
      <dsp:spPr>
        <a:xfrm>
          <a:off x="0" y="3218020"/>
          <a:ext cx="8229600" cy="58441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User-Interface Dialogs</a:t>
          </a:r>
        </a:p>
      </dsp:txBody>
      <dsp:txXfrm>
        <a:off x="28529" y="3246549"/>
        <a:ext cx="8172542" cy="527357"/>
      </dsp:txXfrm>
    </dsp:sp>
    <dsp:sp modelId="{8F6E0C69-05AF-42CF-8A0F-9D0DF5E604C1}">
      <dsp:nvSpPr>
        <dsp:cNvPr id="0" name=""/>
        <dsp:cNvSpPr/>
      </dsp:nvSpPr>
      <dsp:spPr>
        <a:xfrm>
          <a:off x="0" y="3802435"/>
          <a:ext cx="82296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Flow of interaction between user and system</a:t>
          </a:r>
        </a:p>
      </dsp:txBody>
      <dsp:txXfrm>
        <a:off x="0" y="3802435"/>
        <a:ext cx="8229600" cy="447120"/>
      </dsp:txXfrm>
    </dsp:sp>
    <dsp:sp modelId="{D7AA8E6C-270E-4B66-B3D1-5426AD8F8D54}">
      <dsp:nvSpPr>
        <dsp:cNvPr id="0" name=""/>
        <dsp:cNvSpPr/>
      </dsp:nvSpPr>
      <dsp:spPr>
        <a:xfrm>
          <a:off x="0" y="4249555"/>
          <a:ext cx="8229600" cy="584415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Evaluate Requirements with Users</a:t>
          </a:r>
        </a:p>
      </dsp:txBody>
      <dsp:txXfrm>
        <a:off x="28529" y="4278084"/>
        <a:ext cx="8172542" cy="527357"/>
      </dsp:txXfrm>
    </dsp:sp>
    <dsp:sp modelId="{8A2CE08E-CADB-4B91-B93C-D13548947528}">
      <dsp:nvSpPr>
        <dsp:cNvPr id="0" name=""/>
        <dsp:cNvSpPr/>
      </dsp:nvSpPr>
      <dsp:spPr>
        <a:xfrm>
          <a:off x="0" y="4833970"/>
          <a:ext cx="8229600" cy="447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User involvement, feedback, adapt to changes </a:t>
          </a:r>
        </a:p>
      </dsp:txBody>
      <dsp:txXfrm>
        <a:off x="0" y="4833970"/>
        <a:ext cx="8229600" cy="447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F7802-F053-496A-BFA7-6019645522B3}">
      <dsp:nvSpPr>
        <dsp:cNvPr id="0" name=""/>
        <dsp:cNvSpPr/>
      </dsp:nvSpPr>
      <dsp:spPr>
        <a:xfrm>
          <a:off x="0" y="2639"/>
          <a:ext cx="7673926" cy="825298"/>
        </a:xfrm>
        <a:prstGeom prst="roundRect">
          <a:avLst/>
        </a:prstGeom>
        <a:solidFill>
          <a:srgbClr val="A2C1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chemeClr val="tx1"/>
              </a:solidFill>
            </a:rPr>
            <a:t>Learning from the modeling process</a:t>
          </a:r>
        </a:p>
      </dsp:txBody>
      <dsp:txXfrm>
        <a:off x="40288" y="42927"/>
        <a:ext cx="7593350" cy="744722"/>
      </dsp:txXfrm>
    </dsp:sp>
    <dsp:sp modelId="{FF579C42-D162-4ED3-A81C-2A56013F78F6}">
      <dsp:nvSpPr>
        <dsp:cNvPr id="0" name=""/>
        <dsp:cNvSpPr/>
      </dsp:nvSpPr>
      <dsp:spPr>
        <a:xfrm>
          <a:off x="0" y="840439"/>
          <a:ext cx="7673926" cy="825298"/>
        </a:xfrm>
        <a:prstGeom prst="roundRect">
          <a:avLst/>
        </a:prstGeom>
        <a:solidFill>
          <a:srgbClr val="FFFF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</a:rPr>
            <a:t>Reducing complexity </a:t>
          </a:r>
          <a:r>
            <a:rPr lang="en-US" sz="2400" i="0" kern="1200" dirty="0">
              <a:solidFill>
                <a:schemeClr val="tx1"/>
              </a:solidFill>
            </a:rPr>
            <a:t>by abstraction</a:t>
          </a:r>
        </a:p>
      </dsp:txBody>
      <dsp:txXfrm>
        <a:off x="40288" y="880727"/>
        <a:ext cx="7593350" cy="744722"/>
      </dsp:txXfrm>
    </dsp:sp>
    <dsp:sp modelId="{7C60673B-942D-4D27-89D6-45B9DEF8D66A}">
      <dsp:nvSpPr>
        <dsp:cNvPr id="0" name=""/>
        <dsp:cNvSpPr/>
      </dsp:nvSpPr>
      <dsp:spPr>
        <a:xfrm>
          <a:off x="0" y="1678239"/>
          <a:ext cx="7673926" cy="825298"/>
        </a:xfrm>
        <a:prstGeom prst="roundRect">
          <a:avLst/>
        </a:prstGeom>
        <a:solidFill>
          <a:srgbClr val="A2FFA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chemeClr val="tx1"/>
              </a:solidFill>
            </a:rPr>
            <a:t>Remembering all the details</a:t>
          </a:r>
        </a:p>
      </dsp:txBody>
      <dsp:txXfrm>
        <a:off x="40288" y="1718527"/>
        <a:ext cx="7593350" cy="744722"/>
      </dsp:txXfrm>
    </dsp:sp>
    <dsp:sp modelId="{89FCF7BD-157D-495E-AD23-20F067EE2BE7}">
      <dsp:nvSpPr>
        <dsp:cNvPr id="0" name=""/>
        <dsp:cNvSpPr/>
      </dsp:nvSpPr>
      <dsp:spPr>
        <a:xfrm>
          <a:off x="0" y="2516039"/>
          <a:ext cx="7673926" cy="825298"/>
        </a:xfrm>
        <a:prstGeom prst="roundRect">
          <a:avLst/>
        </a:prstGeom>
        <a:solidFill>
          <a:srgbClr val="D1D3C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</a:rPr>
            <a:t>Communicating</a:t>
          </a:r>
          <a:r>
            <a:rPr lang="en-US" sz="2400" i="0" kern="1200" dirty="0">
              <a:solidFill>
                <a:schemeClr val="tx1"/>
              </a:solidFill>
            </a:rPr>
            <a:t> with other development team members</a:t>
          </a:r>
        </a:p>
      </dsp:txBody>
      <dsp:txXfrm>
        <a:off x="40288" y="2556327"/>
        <a:ext cx="7593350" cy="744722"/>
      </dsp:txXfrm>
    </dsp:sp>
    <dsp:sp modelId="{888EF01F-6717-4EA5-B006-AF33F5AD2078}">
      <dsp:nvSpPr>
        <dsp:cNvPr id="0" name=""/>
        <dsp:cNvSpPr/>
      </dsp:nvSpPr>
      <dsp:spPr>
        <a:xfrm>
          <a:off x="0" y="3353839"/>
          <a:ext cx="7673926" cy="825298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solidFill>
                <a:schemeClr val="tx1"/>
              </a:solidFill>
            </a:rPr>
            <a:t>Communicating with a variety of users and stakeholders</a:t>
          </a:r>
        </a:p>
      </dsp:txBody>
      <dsp:txXfrm>
        <a:off x="40288" y="3394127"/>
        <a:ext cx="7593350" cy="744722"/>
      </dsp:txXfrm>
    </dsp:sp>
    <dsp:sp modelId="{C5F40F0F-B355-40C3-A39D-6D441AC1AD3A}">
      <dsp:nvSpPr>
        <dsp:cNvPr id="0" name=""/>
        <dsp:cNvSpPr/>
      </dsp:nvSpPr>
      <dsp:spPr>
        <a:xfrm>
          <a:off x="0" y="4191639"/>
          <a:ext cx="7673926" cy="825298"/>
        </a:xfrm>
        <a:prstGeom prst="roundRect">
          <a:avLst/>
        </a:prstGeom>
        <a:solidFill>
          <a:srgbClr val="FF6600">
            <a:alpha val="63137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</a:rPr>
            <a:t>Documenting</a:t>
          </a:r>
          <a:r>
            <a:rPr lang="en-US" sz="2400" i="0" kern="1200" dirty="0">
              <a:solidFill>
                <a:schemeClr val="tx1"/>
              </a:solidFill>
            </a:rPr>
            <a:t> what was done for future maintenance/ enhancement</a:t>
          </a:r>
        </a:p>
      </dsp:txBody>
      <dsp:txXfrm>
        <a:off x="40288" y="4231927"/>
        <a:ext cx="7593350" cy="744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EBC2F-0CB7-4E6B-86AB-2EDAA81B927C}">
      <dsp:nvSpPr>
        <dsp:cNvPr id="0" name=""/>
        <dsp:cNvSpPr/>
      </dsp:nvSpPr>
      <dsp:spPr>
        <a:xfrm rot="21300000">
          <a:off x="28060" y="2184750"/>
          <a:ext cx="9087879" cy="1040699"/>
        </a:xfrm>
        <a:prstGeom prst="mathMinus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708B8-5B32-46D3-942E-C7452E46ED90}">
      <dsp:nvSpPr>
        <dsp:cNvPr id="0" name=""/>
        <dsp:cNvSpPr/>
      </dsp:nvSpPr>
      <dsp:spPr>
        <a:xfrm>
          <a:off x="1097280" y="270510"/>
          <a:ext cx="2743200" cy="2164080"/>
        </a:xfrm>
        <a:prstGeom prst="downArrow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3C188-ECC7-4AA0-B17E-C5AA74BCA52C}">
      <dsp:nvSpPr>
        <dsp:cNvPr id="0" name=""/>
        <dsp:cNvSpPr/>
      </dsp:nvSpPr>
      <dsp:spPr>
        <a:xfrm>
          <a:off x="4846320" y="0"/>
          <a:ext cx="2926080" cy="227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99CC"/>
              </a:solidFill>
            </a:rPr>
            <a:t>Functional requirements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Activities system must perform (use cases)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Based on procedures and business functions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Documented in analysis models</a:t>
          </a:r>
          <a:endParaRPr lang="en-US" sz="1500" kern="1200" dirty="0"/>
        </a:p>
      </dsp:txBody>
      <dsp:txXfrm>
        <a:off x="4846320" y="0"/>
        <a:ext cx="2926080" cy="2272284"/>
      </dsp:txXfrm>
    </dsp:sp>
    <dsp:sp modelId="{6AE72AA0-0AEF-4F02-B9E1-E469B28638E3}">
      <dsp:nvSpPr>
        <dsp:cNvPr id="0" name=""/>
        <dsp:cNvSpPr/>
      </dsp:nvSpPr>
      <dsp:spPr>
        <a:xfrm>
          <a:off x="5303519" y="2975610"/>
          <a:ext cx="2743200" cy="2164080"/>
        </a:xfrm>
        <a:prstGeom prst="upArrow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AFE56-91D8-4C19-A21E-DEF86D59EBFF}">
      <dsp:nvSpPr>
        <dsp:cNvPr id="0" name=""/>
        <dsp:cNvSpPr/>
      </dsp:nvSpPr>
      <dsp:spPr>
        <a:xfrm>
          <a:off x="1371600" y="3137916"/>
          <a:ext cx="2926080" cy="227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99CC"/>
              </a:solidFill>
            </a:rPr>
            <a:t>Nonfunctional requirements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Technical environment or performance objectives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Usability, reliability, and security requirements</a:t>
          </a:r>
          <a:endParaRPr lang="en-US" sz="1500" kern="1200" dirty="0"/>
        </a:p>
      </dsp:txBody>
      <dsp:txXfrm>
        <a:off x="1371600" y="3137916"/>
        <a:ext cx="2926080" cy="22722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073EC-1EAC-4696-92A5-8EEC9F419995}">
      <dsp:nvSpPr>
        <dsp:cNvPr id="0" name=""/>
        <dsp:cNvSpPr/>
      </dsp:nvSpPr>
      <dsp:spPr>
        <a:xfrm>
          <a:off x="12653" y="53855"/>
          <a:ext cx="1571527" cy="58429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>
              <a:latin typeface="+mn-lt"/>
              <a:cs typeface="Andalus" pitchFamily="2" charset="-78"/>
            </a:rPr>
            <a:t>Technical Requirements </a:t>
          </a:r>
          <a:endParaRPr lang="en-US" sz="1600" kern="1200" dirty="0">
            <a:latin typeface="+mn-lt"/>
          </a:endParaRPr>
        </a:p>
      </dsp:txBody>
      <dsp:txXfrm>
        <a:off x="12653" y="53855"/>
        <a:ext cx="1571527" cy="584293"/>
      </dsp:txXfrm>
    </dsp:sp>
    <dsp:sp modelId="{CF260C14-4FA0-4F60-944A-5B779D3EFAF2}">
      <dsp:nvSpPr>
        <dsp:cNvPr id="0" name=""/>
        <dsp:cNvSpPr/>
      </dsp:nvSpPr>
      <dsp:spPr>
        <a:xfrm>
          <a:off x="12653" y="638148"/>
          <a:ext cx="1571527" cy="186831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Andalus" pitchFamily="2" charset="-78"/>
            </a:rPr>
            <a:t>Hardware and software requirements</a:t>
          </a:r>
          <a:endParaRPr lang="en-US" sz="1600" kern="1200" dirty="0">
            <a:latin typeface="+mn-lt"/>
          </a:endParaRPr>
        </a:p>
      </dsp:txBody>
      <dsp:txXfrm>
        <a:off x="12653" y="638148"/>
        <a:ext cx="1571527" cy="1868315"/>
      </dsp:txXfrm>
    </dsp:sp>
    <dsp:sp modelId="{F159C115-8F35-4958-B759-B80D0A51BBDD}">
      <dsp:nvSpPr>
        <dsp:cNvPr id="0" name=""/>
        <dsp:cNvSpPr/>
      </dsp:nvSpPr>
      <dsp:spPr>
        <a:xfrm>
          <a:off x="1804194" y="53855"/>
          <a:ext cx="1571527" cy="584293"/>
        </a:xfrm>
        <a:prstGeom prst="rect">
          <a:avLst/>
        </a:prstGeom>
        <a:solidFill>
          <a:schemeClr val="accent2">
            <a:shade val="80000"/>
            <a:hueOff val="0"/>
            <a:satOff val="-7005"/>
            <a:lumOff val="7938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7005"/>
              <a:lumOff val="79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>
              <a:latin typeface="+mn-lt"/>
              <a:cs typeface="Andalus" pitchFamily="2" charset="-78"/>
            </a:rPr>
            <a:t>Performance Requirements</a:t>
          </a:r>
          <a:endParaRPr lang="en-US" sz="1600" kern="1200" dirty="0">
            <a:latin typeface="+mn-lt"/>
          </a:endParaRPr>
        </a:p>
      </dsp:txBody>
      <dsp:txXfrm>
        <a:off x="1804194" y="53855"/>
        <a:ext cx="1571527" cy="584293"/>
      </dsp:txXfrm>
    </dsp:sp>
    <dsp:sp modelId="{75CFBD7C-DA4D-4323-972A-60F4DF1C4C61}">
      <dsp:nvSpPr>
        <dsp:cNvPr id="0" name=""/>
        <dsp:cNvSpPr/>
      </dsp:nvSpPr>
      <dsp:spPr>
        <a:xfrm>
          <a:off x="1804194" y="638148"/>
          <a:ext cx="1571527" cy="186831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Andalus" pitchFamily="2" charset="-78"/>
            </a:rPr>
            <a:t>Workload requirements- throughput, response time</a:t>
          </a:r>
        </a:p>
      </dsp:txBody>
      <dsp:txXfrm>
        <a:off x="1804194" y="638148"/>
        <a:ext cx="1571527" cy="1868315"/>
      </dsp:txXfrm>
    </dsp:sp>
    <dsp:sp modelId="{3230B4AD-4BB8-4C82-94F7-5F2329FA23E1}">
      <dsp:nvSpPr>
        <dsp:cNvPr id="0" name=""/>
        <dsp:cNvSpPr/>
      </dsp:nvSpPr>
      <dsp:spPr>
        <a:xfrm>
          <a:off x="3595735" y="53855"/>
          <a:ext cx="1571527" cy="584293"/>
        </a:xfrm>
        <a:prstGeom prst="rect">
          <a:avLst/>
        </a:prstGeom>
        <a:solidFill>
          <a:schemeClr val="accent2">
            <a:shade val="80000"/>
            <a:hueOff val="0"/>
            <a:satOff val="-14010"/>
            <a:lumOff val="15876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4010"/>
              <a:lumOff val="15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>
              <a:latin typeface="+mn-lt"/>
              <a:cs typeface="Andalus" pitchFamily="2" charset="-78"/>
            </a:rPr>
            <a:t>Usability Requirements</a:t>
          </a:r>
          <a:endParaRPr lang="en-US" sz="1600" kern="1200" dirty="0">
            <a:latin typeface="+mn-lt"/>
            <a:cs typeface="Andalus" pitchFamily="2" charset="-78"/>
          </a:endParaRPr>
        </a:p>
      </dsp:txBody>
      <dsp:txXfrm>
        <a:off x="3595735" y="53855"/>
        <a:ext cx="1571527" cy="584293"/>
      </dsp:txXfrm>
    </dsp:sp>
    <dsp:sp modelId="{8DA39DEE-BF5F-4D2E-A7CC-CA3B93D398A0}">
      <dsp:nvSpPr>
        <dsp:cNvPr id="0" name=""/>
        <dsp:cNvSpPr/>
      </dsp:nvSpPr>
      <dsp:spPr>
        <a:xfrm>
          <a:off x="3595735" y="638148"/>
          <a:ext cx="1571527" cy="186831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Andalus" pitchFamily="2" charset="-78"/>
            </a:rPr>
            <a:t>user interface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Andalus" pitchFamily="2" charset="-78"/>
            </a:rPr>
            <a:t>work procedures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Andalus" pitchFamily="2" charset="-78"/>
            </a:rPr>
            <a:t>online help and documentation. </a:t>
          </a:r>
        </a:p>
      </dsp:txBody>
      <dsp:txXfrm>
        <a:off x="3595735" y="638148"/>
        <a:ext cx="1571527" cy="1868315"/>
      </dsp:txXfrm>
    </dsp:sp>
    <dsp:sp modelId="{6534D2E6-2DBC-4BBC-953D-DC8A6317D80A}">
      <dsp:nvSpPr>
        <dsp:cNvPr id="0" name=""/>
        <dsp:cNvSpPr/>
      </dsp:nvSpPr>
      <dsp:spPr>
        <a:xfrm>
          <a:off x="5387277" y="53855"/>
          <a:ext cx="1571527" cy="584293"/>
        </a:xfrm>
        <a:prstGeom prst="rect">
          <a:avLst/>
        </a:prstGeom>
        <a:solidFill>
          <a:schemeClr val="accent2">
            <a:shade val="80000"/>
            <a:hueOff val="0"/>
            <a:satOff val="-21014"/>
            <a:lumOff val="2381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1014"/>
              <a:lumOff val="238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>
              <a:latin typeface="+mn-lt"/>
              <a:cs typeface="Andalus" pitchFamily="2" charset="-78"/>
            </a:rPr>
            <a:t>Reliability Requirements</a:t>
          </a:r>
          <a:endParaRPr lang="en-US" sz="1600" kern="1200" dirty="0">
            <a:latin typeface="+mn-lt"/>
            <a:cs typeface="Andalus" pitchFamily="2" charset="-78"/>
          </a:endParaRPr>
        </a:p>
      </dsp:txBody>
      <dsp:txXfrm>
        <a:off x="5387277" y="53855"/>
        <a:ext cx="1571527" cy="584293"/>
      </dsp:txXfrm>
    </dsp:sp>
    <dsp:sp modelId="{DDD38F7F-6E2B-4745-80A9-185B0C73D909}">
      <dsp:nvSpPr>
        <dsp:cNvPr id="0" name=""/>
        <dsp:cNvSpPr/>
      </dsp:nvSpPr>
      <dsp:spPr>
        <a:xfrm>
          <a:off x="5387277" y="638148"/>
          <a:ext cx="1571527" cy="186831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Andalus" pitchFamily="2" charset="-78"/>
            </a:rPr>
            <a:t>Dependability of the system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Andalus" pitchFamily="2" charset="-78"/>
            </a:rPr>
            <a:t>Service outage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Andalus" pitchFamily="2" charset="-78"/>
            </a:rPr>
            <a:t>System recovery.</a:t>
          </a:r>
        </a:p>
      </dsp:txBody>
      <dsp:txXfrm>
        <a:off x="5387277" y="638148"/>
        <a:ext cx="1571527" cy="1868315"/>
      </dsp:txXfrm>
    </dsp:sp>
    <dsp:sp modelId="{497B5E31-DD01-470D-9D1B-3133AEF1D29C}">
      <dsp:nvSpPr>
        <dsp:cNvPr id="0" name=""/>
        <dsp:cNvSpPr/>
      </dsp:nvSpPr>
      <dsp:spPr>
        <a:xfrm>
          <a:off x="7178818" y="53855"/>
          <a:ext cx="1571527" cy="584293"/>
        </a:xfrm>
        <a:prstGeom prst="rect">
          <a:avLst/>
        </a:prstGeom>
        <a:solidFill>
          <a:schemeClr val="accent2">
            <a:shade val="80000"/>
            <a:hueOff val="0"/>
            <a:satOff val="-28019"/>
            <a:lumOff val="3175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8019"/>
              <a:lumOff val="31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>
              <a:latin typeface="+mn-lt"/>
              <a:cs typeface="Andalus" pitchFamily="2" charset="-78"/>
            </a:rPr>
            <a:t>Security requirements</a:t>
          </a:r>
          <a:endParaRPr lang="en-US" sz="1600" kern="1200" dirty="0">
            <a:latin typeface="+mn-lt"/>
            <a:cs typeface="Andalus" pitchFamily="2" charset="-78"/>
          </a:endParaRPr>
        </a:p>
      </dsp:txBody>
      <dsp:txXfrm>
        <a:off x="7178818" y="53855"/>
        <a:ext cx="1571527" cy="584293"/>
      </dsp:txXfrm>
    </dsp:sp>
    <dsp:sp modelId="{14489432-4400-40D2-8CC5-61B96DA9EBF6}">
      <dsp:nvSpPr>
        <dsp:cNvPr id="0" name=""/>
        <dsp:cNvSpPr/>
      </dsp:nvSpPr>
      <dsp:spPr>
        <a:xfrm>
          <a:off x="7178818" y="638148"/>
          <a:ext cx="1571527" cy="186831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Andalus" pitchFamily="2" charset="-78"/>
            </a:rPr>
            <a:t>Describe which users can perform what system function under what condition.</a:t>
          </a:r>
        </a:p>
      </dsp:txBody>
      <dsp:txXfrm>
        <a:off x="7178818" y="638148"/>
        <a:ext cx="1571527" cy="1868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20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81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9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80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2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5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8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5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2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Development Methods</a:t>
            </a:r>
            <a:br>
              <a:rPr lang="en-US" dirty="0"/>
            </a:br>
            <a:r>
              <a:rPr lang="en-US" sz="2400" dirty="0"/>
              <a:t>CT00046-3-2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System Analysis – Part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DB81-5AB5-4460-8583-65621540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857500"/>
            <a:ext cx="7042150" cy="1143000"/>
          </a:xfrm>
        </p:spPr>
        <p:txBody>
          <a:bodyPr/>
          <a:lstStyle/>
          <a:p>
            <a:pPr marL="365125" lvl="1"/>
            <a:r>
              <a:rPr lang="en-US" sz="2400" b="1" dirty="0"/>
              <a:t>Activities of systems analysis</a:t>
            </a:r>
          </a:p>
        </p:txBody>
      </p:sp>
    </p:spTree>
    <p:extLst>
      <p:ext uri="{BB962C8B-B14F-4D97-AF65-F5344CB8AC3E}">
        <p14:creationId xmlns:p14="http://schemas.microsoft.com/office/powerpoint/2010/main" val="242060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81196" y="147637"/>
            <a:ext cx="7042150" cy="794898"/>
          </a:xfrm>
        </p:spPr>
        <p:txBody>
          <a:bodyPr/>
          <a:lstStyle/>
          <a:p>
            <a:pPr eaLnBrk="1" hangingPunct="1"/>
            <a:r>
              <a:rPr lang="en-US" dirty="0"/>
              <a:t>Systems Analysis Activities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48901290"/>
              </p:ext>
            </p:extLst>
          </p:nvPr>
        </p:nvGraphicFramePr>
        <p:xfrm>
          <a:off x="457200" y="1417638"/>
          <a:ext cx="8229600" cy="529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82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128" y="246110"/>
            <a:ext cx="7042150" cy="794898"/>
          </a:xfrm>
        </p:spPr>
        <p:txBody>
          <a:bodyPr/>
          <a:lstStyle/>
          <a:p>
            <a:r>
              <a:rPr lang="en-US" dirty="0"/>
              <a:t>Systems Analysis Activities</a:t>
            </a:r>
            <a:br>
              <a:rPr lang="en-US" dirty="0"/>
            </a:br>
            <a:r>
              <a:rPr lang="en-MY" dirty="0">
                <a:solidFill>
                  <a:srgbClr val="0070C0"/>
                </a:solidFill>
              </a:rPr>
              <a:t>Gather detailed information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B50D6-F199-4557-8340-F06677E2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42" y="1809719"/>
            <a:ext cx="8565715" cy="4573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Systems analysts obtain information from people who will be using the system</a:t>
            </a:r>
            <a:r>
              <a:rPr lang="en-US" sz="2000" dirty="0"/>
              <a:t>, either by interviewing them or by watching them work, reviewing planning documents and policy statements, study existing systems, including their documentation (</a:t>
            </a:r>
            <a:r>
              <a:rPr lang="en-US" sz="2000" b="1" dirty="0"/>
              <a:t>use of requirement gathering techniques</a:t>
            </a:r>
            <a:r>
              <a:rPr lang="en-US" sz="2000" dirty="0"/>
              <a:t>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They try to </a:t>
            </a:r>
            <a:r>
              <a:rPr lang="en-US" sz="2000" b="1" dirty="0"/>
              <a:t>understand an existing system </a:t>
            </a:r>
            <a:r>
              <a:rPr lang="en-US" sz="2000" dirty="0"/>
              <a:t>by </a:t>
            </a:r>
            <a:r>
              <a:rPr lang="en-US" sz="2000" b="1" dirty="0"/>
              <a:t>identifying and understanding activities</a:t>
            </a:r>
            <a:r>
              <a:rPr lang="en-US" sz="2000" dirty="0"/>
              <a:t> of all the current and future users by identifying all present and future locations where work occurs and all system interfaces with other systems, both inside and </a:t>
            </a:r>
            <a:r>
              <a:rPr lang="en-MY" sz="2000" dirty="0"/>
              <a:t>outside the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analyst must become an expert in the business area the system will support. For example: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If you are implementing an order-entry system, you need to become an expert on the way orders are processed (including related accounting procedures).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If you are implementing a loan-processing system, you need to become an expert on the rules used for approving credit. 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258931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128" y="246110"/>
            <a:ext cx="7042150" cy="794898"/>
          </a:xfrm>
        </p:spPr>
        <p:txBody>
          <a:bodyPr/>
          <a:lstStyle/>
          <a:p>
            <a:r>
              <a:rPr lang="en-US" dirty="0"/>
              <a:t>Systems Analysis Activities</a:t>
            </a:r>
            <a:br>
              <a:rPr lang="en-US" dirty="0"/>
            </a:br>
            <a:r>
              <a:rPr lang="en-MY" dirty="0">
                <a:solidFill>
                  <a:srgbClr val="0070C0"/>
                </a:solidFill>
              </a:rPr>
              <a:t>Define requirements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B50D6-F199-4557-8340-F06677E2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42" y="1809719"/>
            <a:ext cx="8565715" cy="4573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analyst uses information gathered from</a:t>
            </a:r>
            <a:r>
              <a:rPr lang="en-US" dirty="0"/>
              <a:t> users and documents </a:t>
            </a:r>
            <a:r>
              <a:rPr lang="en-US" b="1" dirty="0"/>
              <a:t>to define requirements </a:t>
            </a:r>
            <a:r>
              <a:rPr lang="en-US" dirty="0"/>
              <a:t>for the new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System requirements include the functions the system must perform (functional requirements) and such related issues as user interface formats and requirements for reliability, performance, and security </a:t>
            </a:r>
            <a:r>
              <a:rPr lang="en-MY" dirty="0"/>
              <a:t>(non-functional requirements).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MY" dirty="0"/>
              <a:t>Further system requirements are discussed in the next section.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analyst creates models to record requirements</a:t>
            </a:r>
            <a:r>
              <a:rPr lang="en-US" dirty="0"/>
              <a:t>, </a:t>
            </a:r>
            <a:r>
              <a:rPr lang="en-US" b="1" dirty="0"/>
              <a:t>reviews the models </a:t>
            </a:r>
            <a:r>
              <a:rPr lang="en-US" dirty="0"/>
              <a:t>with users and others, and </a:t>
            </a:r>
            <a:r>
              <a:rPr lang="en-US" b="1" dirty="0"/>
              <a:t>refines and expands the models</a:t>
            </a:r>
            <a:r>
              <a:rPr lang="en-US" dirty="0"/>
              <a:t> to reflect new </a:t>
            </a:r>
            <a:r>
              <a:rPr lang="en-MY" dirty="0"/>
              <a:t>or updated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4845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2003" y="1297139"/>
            <a:ext cx="2915528" cy="5303560"/>
            <a:chOff x="-19928" y="1219200"/>
            <a:chExt cx="2915528" cy="5181600"/>
          </a:xfrm>
          <a:solidFill>
            <a:srgbClr val="C1CEFF"/>
          </a:solidFill>
        </p:grpSpPr>
        <p:sp>
          <p:nvSpPr>
            <p:cNvPr id="4" name="Rounded Rectangle 3"/>
            <p:cNvSpPr/>
            <p:nvPr/>
          </p:nvSpPr>
          <p:spPr bwMode="auto">
            <a:xfrm>
              <a:off x="0" y="1219200"/>
              <a:ext cx="2895600" cy="518160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1708082" y="3593111"/>
              <a:ext cx="3961083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Information gathering</a:t>
              </a:r>
            </a:p>
          </p:txBody>
        </p:sp>
      </p:grpSp>
      <p:sp>
        <p:nvSpPr>
          <p:cNvPr id="2" name="Rounded Rectangle 1"/>
          <p:cNvSpPr/>
          <p:nvPr/>
        </p:nvSpPr>
        <p:spPr bwMode="auto">
          <a:xfrm>
            <a:off x="3613726" y="1524001"/>
            <a:ext cx="2789422" cy="4343400"/>
          </a:xfrm>
          <a:prstGeom prst="roundRect">
            <a:avLst/>
          </a:prstGeom>
          <a:solidFill>
            <a:srgbClr val="A2FF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understanding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7924800" cy="9391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Relationship Between Information Gathering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and Model Building</a:t>
            </a:r>
            <a:endParaRPr lang="en-US" sz="1400" dirty="0">
              <a:ea typeface="ＭＳ Ｐゴシック" pitchFamily="34" charset="-128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24431" y="1446670"/>
            <a:ext cx="2197419" cy="636860"/>
          </a:xfrm>
          <a:custGeom>
            <a:avLst/>
            <a:gdLst>
              <a:gd name="connsiteX0" fmla="*/ 0 w 2166937"/>
              <a:gd name="connsiteY0" fmla="*/ 49748 h 497476"/>
              <a:gd name="connsiteX1" fmla="*/ 49748 w 2166937"/>
              <a:gd name="connsiteY1" fmla="*/ 0 h 497476"/>
              <a:gd name="connsiteX2" fmla="*/ 2117189 w 2166937"/>
              <a:gd name="connsiteY2" fmla="*/ 0 h 497476"/>
              <a:gd name="connsiteX3" fmla="*/ 2166937 w 2166937"/>
              <a:gd name="connsiteY3" fmla="*/ 49748 h 497476"/>
              <a:gd name="connsiteX4" fmla="*/ 2166937 w 2166937"/>
              <a:gd name="connsiteY4" fmla="*/ 447728 h 497476"/>
              <a:gd name="connsiteX5" fmla="*/ 2117189 w 2166937"/>
              <a:gd name="connsiteY5" fmla="*/ 497476 h 497476"/>
              <a:gd name="connsiteX6" fmla="*/ 49748 w 2166937"/>
              <a:gd name="connsiteY6" fmla="*/ 497476 h 497476"/>
              <a:gd name="connsiteX7" fmla="*/ 0 w 2166937"/>
              <a:gd name="connsiteY7" fmla="*/ 447728 h 497476"/>
              <a:gd name="connsiteX8" fmla="*/ 0 w 2166937"/>
              <a:gd name="connsiteY8" fmla="*/ 49748 h 49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937" h="497476">
                <a:moveTo>
                  <a:pt x="0" y="49748"/>
                </a:moveTo>
                <a:cubicBezTo>
                  <a:pt x="0" y="22273"/>
                  <a:pt x="22273" y="0"/>
                  <a:pt x="49748" y="0"/>
                </a:cubicBezTo>
                <a:lnTo>
                  <a:pt x="2117189" y="0"/>
                </a:lnTo>
                <a:cubicBezTo>
                  <a:pt x="2144664" y="0"/>
                  <a:pt x="2166937" y="22273"/>
                  <a:pt x="2166937" y="49748"/>
                </a:cubicBezTo>
                <a:lnTo>
                  <a:pt x="2166937" y="447728"/>
                </a:lnTo>
                <a:cubicBezTo>
                  <a:pt x="2166937" y="475203"/>
                  <a:pt x="2144664" y="497476"/>
                  <a:pt x="2117189" y="497476"/>
                </a:cubicBezTo>
                <a:lnTo>
                  <a:pt x="49748" y="497476"/>
                </a:lnTo>
                <a:cubicBezTo>
                  <a:pt x="22273" y="497476"/>
                  <a:pt x="0" y="475203"/>
                  <a:pt x="0" y="447728"/>
                </a:cubicBezTo>
                <a:lnTo>
                  <a:pt x="0" y="49748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131" tIns="41241" rIns="50131" bIns="4124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Interviews</a:t>
            </a:r>
          </a:p>
        </p:txBody>
      </p:sp>
      <p:sp>
        <p:nvSpPr>
          <p:cNvPr id="8" name="Freeform 7"/>
          <p:cNvSpPr/>
          <p:nvPr/>
        </p:nvSpPr>
        <p:spPr>
          <a:xfrm>
            <a:off x="739673" y="2235929"/>
            <a:ext cx="2166937" cy="603018"/>
          </a:xfrm>
          <a:custGeom>
            <a:avLst/>
            <a:gdLst>
              <a:gd name="connsiteX0" fmla="*/ 0 w 2166937"/>
              <a:gd name="connsiteY0" fmla="*/ 49748 h 497476"/>
              <a:gd name="connsiteX1" fmla="*/ 49748 w 2166937"/>
              <a:gd name="connsiteY1" fmla="*/ 0 h 497476"/>
              <a:gd name="connsiteX2" fmla="*/ 2117189 w 2166937"/>
              <a:gd name="connsiteY2" fmla="*/ 0 h 497476"/>
              <a:gd name="connsiteX3" fmla="*/ 2166937 w 2166937"/>
              <a:gd name="connsiteY3" fmla="*/ 49748 h 497476"/>
              <a:gd name="connsiteX4" fmla="*/ 2166937 w 2166937"/>
              <a:gd name="connsiteY4" fmla="*/ 447728 h 497476"/>
              <a:gd name="connsiteX5" fmla="*/ 2117189 w 2166937"/>
              <a:gd name="connsiteY5" fmla="*/ 497476 h 497476"/>
              <a:gd name="connsiteX6" fmla="*/ 49748 w 2166937"/>
              <a:gd name="connsiteY6" fmla="*/ 497476 h 497476"/>
              <a:gd name="connsiteX7" fmla="*/ 0 w 2166937"/>
              <a:gd name="connsiteY7" fmla="*/ 447728 h 497476"/>
              <a:gd name="connsiteX8" fmla="*/ 0 w 2166937"/>
              <a:gd name="connsiteY8" fmla="*/ 49748 h 49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937" h="497476">
                <a:moveTo>
                  <a:pt x="0" y="49748"/>
                </a:moveTo>
                <a:cubicBezTo>
                  <a:pt x="0" y="22273"/>
                  <a:pt x="22273" y="0"/>
                  <a:pt x="49748" y="0"/>
                </a:cubicBezTo>
                <a:lnTo>
                  <a:pt x="2117189" y="0"/>
                </a:lnTo>
                <a:cubicBezTo>
                  <a:pt x="2144664" y="0"/>
                  <a:pt x="2166937" y="22273"/>
                  <a:pt x="2166937" y="49748"/>
                </a:cubicBezTo>
                <a:lnTo>
                  <a:pt x="2166937" y="447728"/>
                </a:lnTo>
                <a:cubicBezTo>
                  <a:pt x="2166937" y="475203"/>
                  <a:pt x="2144664" y="497476"/>
                  <a:pt x="2117189" y="497476"/>
                </a:cubicBezTo>
                <a:lnTo>
                  <a:pt x="49748" y="497476"/>
                </a:lnTo>
                <a:cubicBezTo>
                  <a:pt x="22273" y="497476"/>
                  <a:pt x="0" y="475203"/>
                  <a:pt x="0" y="447728"/>
                </a:cubicBezTo>
                <a:lnTo>
                  <a:pt x="0" y="49748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131" tIns="41241" rIns="50131" bIns="4124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Questionnaires</a:t>
            </a:r>
          </a:p>
        </p:txBody>
      </p:sp>
      <p:sp>
        <p:nvSpPr>
          <p:cNvPr id="9" name="Freeform 8"/>
          <p:cNvSpPr/>
          <p:nvPr/>
        </p:nvSpPr>
        <p:spPr>
          <a:xfrm>
            <a:off x="739673" y="2966368"/>
            <a:ext cx="2166937" cy="688490"/>
          </a:xfrm>
          <a:custGeom>
            <a:avLst/>
            <a:gdLst>
              <a:gd name="connsiteX0" fmla="*/ 0 w 2166937"/>
              <a:gd name="connsiteY0" fmla="*/ 49748 h 497476"/>
              <a:gd name="connsiteX1" fmla="*/ 49748 w 2166937"/>
              <a:gd name="connsiteY1" fmla="*/ 0 h 497476"/>
              <a:gd name="connsiteX2" fmla="*/ 2117189 w 2166937"/>
              <a:gd name="connsiteY2" fmla="*/ 0 h 497476"/>
              <a:gd name="connsiteX3" fmla="*/ 2166937 w 2166937"/>
              <a:gd name="connsiteY3" fmla="*/ 49748 h 497476"/>
              <a:gd name="connsiteX4" fmla="*/ 2166937 w 2166937"/>
              <a:gd name="connsiteY4" fmla="*/ 447728 h 497476"/>
              <a:gd name="connsiteX5" fmla="*/ 2117189 w 2166937"/>
              <a:gd name="connsiteY5" fmla="*/ 497476 h 497476"/>
              <a:gd name="connsiteX6" fmla="*/ 49748 w 2166937"/>
              <a:gd name="connsiteY6" fmla="*/ 497476 h 497476"/>
              <a:gd name="connsiteX7" fmla="*/ 0 w 2166937"/>
              <a:gd name="connsiteY7" fmla="*/ 447728 h 497476"/>
              <a:gd name="connsiteX8" fmla="*/ 0 w 2166937"/>
              <a:gd name="connsiteY8" fmla="*/ 49748 h 49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937" h="497476">
                <a:moveTo>
                  <a:pt x="0" y="49748"/>
                </a:moveTo>
                <a:cubicBezTo>
                  <a:pt x="0" y="22273"/>
                  <a:pt x="22273" y="0"/>
                  <a:pt x="49748" y="0"/>
                </a:cubicBezTo>
                <a:lnTo>
                  <a:pt x="2117189" y="0"/>
                </a:lnTo>
                <a:cubicBezTo>
                  <a:pt x="2144664" y="0"/>
                  <a:pt x="2166937" y="22273"/>
                  <a:pt x="2166937" y="49748"/>
                </a:cubicBezTo>
                <a:lnTo>
                  <a:pt x="2166937" y="447728"/>
                </a:lnTo>
                <a:cubicBezTo>
                  <a:pt x="2166937" y="475203"/>
                  <a:pt x="2144664" y="497476"/>
                  <a:pt x="2117189" y="497476"/>
                </a:cubicBezTo>
                <a:lnTo>
                  <a:pt x="49748" y="497476"/>
                </a:lnTo>
                <a:cubicBezTo>
                  <a:pt x="22273" y="497476"/>
                  <a:pt x="0" y="475203"/>
                  <a:pt x="0" y="447728"/>
                </a:cubicBezTo>
                <a:lnTo>
                  <a:pt x="0" y="49748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131" tIns="41241" rIns="50131" bIns="4124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Reviewing </a:t>
            </a:r>
            <a:r>
              <a:rPr lang="en-US" sz="1800" dirty="0"/>
              <a:t>existing inputs/outputs</a:t>
            </a:r>
            <a:endParaRPr lang="en-US" sz="1800" kern="1200" dirty="0"/>
          </a:p>
        </p:txBody>
      </p:sp>
      <p:sp>
        <p:nvSpPr>
          <p:cNvPr id="10" name="Freeform 9"/>
          <p:cNvSpPr/>
          <p:nvPr/>
        </p:nvSpPr>
        <p:spPr>
          <a:xfrm>
            <a:off x="739671" y="3721831"/>
            <a:ext cx="2166937" cy="780204"/>
          </a:xfrm>
          <a:custGeom>
            <a:avLst/>
            <a:gdLst>
              <a:gd name="connsiteX0" fmla="*/ 0 w 2166937"/>
              <a:gd name="connsiteY0" fmla="*/ 49748 h 497476"/>
              <a:gd name="connsiteX1" fmla="*/ 49748 w 2166937"/>
              <a:gd name="connsiteY1" fmla="*/ 0 h 497476"/>
              <a:gd name="connsiteX2" fmla="*/ 2117189 w 2166937"/>
              <a:gd name="connsiteY2" fmla="*/ 0 h 497476"/>
              <a:gd name="connsiteX3" fmla="*/ 2166937 w 2166937"/>
              <a:gd name="connsiteY3" fmla="*/ 49748 h 497476"/>
              <a:gd name="connsiteX4" fmla="*/ 2166937 w 2166937"/>
              <a:gd name="connsiteY4" fmla="*/ 447728 h 497476"/>
              <a:gd name="connsiteX5" fmla="*/ 2117189 w 2166937"/>
              <a:gd name="connsiteY5" fmla="*/ 497476 h 497476"/>
              <a:gd name="connsiteX6" fmla="*/ 49748 w 2166937"/>
              <a:gd name="connsiteY6" fmla="*/ 497476 h 497476"/>
              <a:gd name="connsiteX7" fmla="*/ 0 w 2166937"/>
              <a:gd name="connsiteY7" fmla="*/ 447728 h 497476"/>
              <a:gd name="connsiteX8" fmla="*/ 0 w 2166937"/>
              <a:gd name="connsiteY8" fmla="*/ 49748 h 49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937" h="497476">
                <a:moveTo>
                  <a:pt x="0" y="49748"/>
                </a:moveTo>
                <a:cubicBezTo>
                  <a:pt x="0" y="22273"/>
                  <a:pt x="22273" y="0"/>
                  <a:pt x="49748" y="0"/>
                </a:cubicBezTo>
                <a:lnTo>
                  <a:pt x="2117189" y="0"/>
                </a:lnTo>
                <a:cubicBezTo>
                  <a:pt x="2144664" y="0"/>
                  <a:pt x="2166937" y="22273"/>
                  <a:pt x="2166937" y="49748"/>
                </a:cubicBezTo>
                <a:lnTo>
                  <a:pt x="2166937" y="447728"/>
                </a:lnTo>
                <a:cubicBezTo>
                  <a:pt x="2166937" y="475203"/>
                  <a:pt x="2144664" y="497476"/>
                  <a:pt x="2117189" y="497476"/>
                </a:cubicBezTo>
                <a:lnTo>
                  <a:pt x="49748" y="497476"/>
                </a:lnTo>
                <a:cubicBezTo>
                  <a:pt x="22273" y="497476"/>
                  <a:pt x="0" y="475203"/>
                  <a:pt x="0" y="447728"/>
                </a:cubicBezTo>
                <a:lnTo>
                  <a:pt x="0" y="49748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131" tIns="41241" rIns="50131" bIns="4124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Observing business procedures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739670" y="4632755"/>
            <a:ext cx="2166937" cy="727374"/>
          </a:xfrm>
          <a:custGeom>
            <a:avLst/>
            <a:gdLst>
              <a:gd name="connsiteX0" fmla="*/ 0 w 2166937"/>
              <a:gd name="connsiteY0" fmla="*/ 49748 h 497476"/>
              <a:gd name="connsiteX1" fmla="*/ 49748 w 2166937"/>
              <a:gd name="connsiteY1" fmla="*/ 0 h 497476"/>
              <a:gd name="connsiteX2" fmla="*/ 2117189 w 2166937"/>
              <a:gd name="connsiteY2" fmla="*/ 0 h 497476"/>
              <a:gd name="connsiteX3" fmla="*/ 2166937 w 2166937"/>
              <a:gd name="connsiteY3" fmla="*/ 49748 h 497476"/>
              <a:gd name="connsiteX4" fmla="*/ 2166937 w 2166937"/>
              <a:gd name="connsiteY4" fmla="*/ 447728 h 497476"/>
              <a:gd name="connsiteX5" fmla="*/ 2117189 w 2166937"/>
              <a:gd name="connsiteY5" fmla="*/ 497476 h 497476"/>
              <a:gd name="connsiteX6" fmla="*/ 49748 w 2166937"/>
              <a:gd name="connsiteY6" fmla="*/ 497476 h 497476"/>
              <a:gd name="connsiteX7" fmla="*/ 0 w 2166937"/>
              <a:gd name="connsiteY7" fmla="*/ 447728 h 497476"/>
              <a:gd name="connsiteX8" fmla="*/ 0 w 2166937"/>
              <a:gd name="connsiteY8" fmla="*/ 49748 h 49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937" h="497476">
                <a:moveTo>
                  <a:pt x="0" y="49748"/>
                </a:moveTo>
                <a:cubicBezTo>
                  <a:pt x="0" y="22273"/>
                  <a:pt x="22273" y="0"/>
                  <a:pt x="49748" y="0"/>
                </a:cubicBezTo>
                <a:lnTo>
                  <a:pt x="2117189" y="0"/>
                </a:lnTo>
                <a:cubicBezTo>
                  <a:pt x="2144664" y="0"/>
                  <a:pt x="2166937" y="22273"/>
                  <a:pt x="2166937" y="49748"/>
                </a:cubicBezTo>
                <a:lnTo>
                  <a:pt x="2166937" y="447728"/>
                </a:lnTo>
                <a:cubicBezTo>
                  <a:pt x="2166937" y="475203"/>
                  <a:pt x="2144664" y="497476"/>
                  <a:pt x="2117189" y="497476"/>
                </a:cubicBezTo>
                <a:lnTo>
                  <a:pt x="49748" y="497476"/>
                </a:lnTo>
                <a:cubicBezTo>
                  <a:pt x="22273" y="497476"/>
                  <a:pt x="0" y="475203"/>
                  <a:pt x="0" y="447728"/>
                </a:cubicBezTo>
                <a:lnTo>
                  <a:pt x="0" y="49748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131" tIns="41241" rIns="50131" bIns="4124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Researching Vendor Solutions</a:t>
            </a:r>
          </a:p>
        </p:txBody>
      </p:sp>
      <p:sp>
        <p:nvSpPr>
          <p:cNvPr id="14" name="Freeform 13"/>
          <p:cNvSpPr/>
          <p:nvPr/>
        </p:nvSpPr>
        <p:spPr>
          <a:xfrm>
            <a:off x="3883347" y="2425237"/>
            <a:ext cx="2166937" cy="775163"/>
          </a:xfrm>
          <a:custGeom>
            <a:avLst/>
            <a:gdLst>
              <a:gd name="connsiteX0" fmla="*/ 0 w 2166937"/>
              <a:gd name="connsiteY0" fmla="*/ 101798 h 1017976"/>
              <a:gd name="connsiteX1" fmla="*/ 101798 w 2166937"/>
              <a:gd name="connsiteY1" fmla="*/ 0 h 1017976"/>
              <a:gd name="connsiteX2" fmla="*/ 2065139 w 2166937"/>
              <a:gd name="connsiteY2" fmla="*/ 0 h 1017976"/>
              <a:gd name="connsiteX3" fmla="*/ 2166937 w 2166937"/>
              <a:gd name="connsiteY3" fmla="*/ 101798 h 1017976"/>
              <a:gd name="connsiteX4" fmla="*/ 2166937 w 2166937"/>
              <a:gd name="connsiteY4" fmla="*/ 916178 h 1017976"/>
              <a:gd name="connsiteX5" fmla="*/ 2065139 w 2166937"/>
              <a:gd name="connsiteY5" fmla="*/ 1017976 h 1017976"/>
              <a:gd name="connsiteX6" fmla="*/ 101798 w 2166937"/>
              <a:gd name="connsiteY6" fmla="*/ 1017976 h 1017976"/>
              <a:gd name="connsiteX7" fmla="*/ 0 w 2166937"/>
              <a:gd name="connsiteY7" fmla="*/ 916178 h 1017976"/>
              <a:gd name="connsiteX8" fmla="*/ 0 w 2166937"/>
              <a:gd name="connsiteY8" fmla="*/ 101798 h 101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937" h="1017976">
                <a:moveTo>
                  <a:pt x="0" y="101798"/>
                </a:moveTo>
                <a:cubicBezTo>
                  <a:pt x="0" y="45577"/>
                  <a:pt x="45577" y="0"/>
                  <a:pt x="101798" y="0"/>
                </a:cubicBezTo>
                <a:lnTo>
                  <a:pt x="2065139" y="0"/>
                </a:lnTo>
                <a:cubicBezTo>
                  <a:pt x="2121360" y="0"/>
                  <a:pt x="2166937" y="45577"/>
                  <a:pt x="2166937" y="101798"/>
                </a:cubicBezTo>
                <a:lnTo>
                  <a:pt x="2166937" y="916178"/>
                </a:lnTo>
                <a:cubicBezTo>
                  <a:pt x="2166937" y="972399"/>
                  <a:pt x="2121360" y="1017976"/>
                  <a:pt x="2065139" y="1017976"/>
                </a:cubicBezTo>
                <a:lnTo>
                  <a:pt x="101798" y="1017976"/>
                </a:lnTo>
                <a:cubicBezTo>
                  <a:pt x="45577" y="1017976"/>
                  <a:pt x="0" y="972399"/>
                  <a:pt x="0" y="916178"/>
                </a:cubicBezTo>
                <a:lnTo>
                  <a:pt x="0" y="10179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375" tIns="56485" rIns="65375" bIns="56485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New System Constraints</a:t>
            </a:r>
          </a:p>
        </p:txBody>
      </p:sp>
      <p:sp>
        <p:nvSpPr>
          <p:cNvPr id="15" name="Freeform 14"/>
          <p:cNvSpPr/>
          <p:nvPr/>
        </p:nvSpPr>
        <p:spPr>
          <a:xfrm>
            <a:off x="3916684" y="3515599"/>
            <a:ext cx="2166937" cy="751601"/>
          </a:xfrm>
          <a:custGeom>
            <a:avLst/>
            <a:gdLst>
              <a:gd name="connsiteX0" fmla="*/ 0 w 2166937"/>
              <a:gd name="connsiteY0" fmla="*/ 101798 h 1017976"/>
              <a:gd name="connsiteX1" fmla="*/ 101798 w 2166937"/>
              <a:gd name="connsiteY1" fmla="*/ 0 h 1017976"/>
              <a:gd name="connsiteX2" fmla="*/ 2065139 w 2166937"/>
              <a:gd name="connsiteY2" fmla="*/ 0 h 1017976"/>
              <a:gd name="connsiteX3" fmla="*/ 2166937 w 2166937"/>
              <a:gd name="connsiteY3" fmla="*/ 101798 h 1017976"/>
              <a:gd name="connsiteX4" fmla="*/ 2166937 w 2166937"/>
              <a:gd name="connsiteY4" fmla="*/ 916178 h 1017976"/>
              <a:gd name="connsiteX5" fmla="*/ 2065139 w 2166937"/>
              <a:gd name="connsiteY5" fmla="*/ 1017976 h 1017976"/>
              <a:gd name="connsiteX6" fmla="*/ 101798 w 2166937"/>
              <a:gd name="connsiteY6" fmla="*/ 1017976 h 1017976"/>
              <a:gd name="connsiteX7" fmla="*/ 0 w 2166937"/>
              <a:gd name="connsiteY7" fmla="*/ 916178 h 1017976"/>
              <a:gd name="connsiteX8" fmla="*/ 0 w 2166937"/>
              <a:gd name="connsiteY8" fmla="*/ 101798 h 101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937" h="1017976">
                <a:moveTo>
                  <a:pt x="0" y="101798"/>
                </a:moveTo>
                <a:cubicBezTo>
                  <a:pt x="0" y="45577"/>
                  <a:pt x="45577" y="0"/>
                  <a:pt x="101798" y="0"/>
                </a:cubicBezTo>
                <a:lnTo>
                  <a:pt x="2065139" y="0"/>
                </a:lnTo>
                <a:cubicBezTo>
                  <a:pt x="2121360" y="0"/>
                  <a:pt x="2166937" y="45577"/>
                  <a:pt x="2166937" y="101798"/>
                </a:cubicBezTo>
                <a:lnTo>
                  <a:pt x="2166937" y="916178"/>
                </a:lnTo>
                <a:cubicBezTo>
                  <a:pt x="2166937" y="972399"/>
                  <a:pt x="2121360" y="1017976"/>
                  <a:pt x="2065139" y="1017976"/>
                </a:cubicBezTo>
                <a:lnTo>
                  <a:pt x="101798" y="1017976"/>
                </a:lnTo>
                <a:cubicBezTo>
                  <a:pt x="45577" y="1017976"/>
                  <a:pt x="0" y="972399"/>
                  <a:pt x="0" y="916178"/>
                </a:cubicBezTo>
                <a:lnTo>
                  <a:pt x="0" y="10179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375" tIns="56485" rIns="65375" bIns="56485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Business Procedures</a:t>
            </a:r>
          </a:p>
        </p:txBody>
      </p:sp>
      <p:sp>
        <p:nvSpPr>
          <p:cNvPr id="16" name="Freeform 15"/>
          <p:cNvSpPr/>
          <p:nvPr/>
        </p:nvSpPr>
        <p:spPr>
          <a:xfrm>
            <a:off x="3900015" y="4697866"/>
            <a:ext cx="2166937" cy="832725"/>
          </a:xfrm>
          <a:custGeom>
            <a:avLst/>
            <a:gdLst>
              <a:gd name="connsiteX0" fmla="*/ 0 w 2166937"/>
              <a:gd name="connsiteY0" fmla="*/ 101798 h 1017976"/>
              <a:gd name="connsiteX1" fmla="*/ 101798 w 2166937"/>
              <a:gd name="connsiteY1" fmla="*/ 0 h 1017976"/>
              <a:gd name="connsiteX2" fmla="*/ 2065139 w 2166937"/>
              <a:gd name="connsiteY2" fmla="*/ 0 h 1017976"/>
              <a:gd name="connsiteX3" fmla="*/ 2166937 w 2166937"/>
              <a:gd name="connsiteY3" fmla="*/ 101798 h 1017976"/>
              <a:gd name="connsiteX4" fmla="*/ 2166937 w 2166937"/>
              <a:gd name="connsiteY4" fmla="*/ 916178 h 1017976"/>
              <a:gd name="connsiteX5" fmla="*/ 2065139 w 2166937"/>
              <a:gd name="connsiteY5" fmla="*/ 1017976 h 1017976"/>
              <a:gd name="connsiteX6" fmla="*/ 101798 w 2166937"/>
              <a:gd name="connsiteY6" fmla="*/ 1017976 h 1017976"/>
              <a:gd name="connsiteX7" fmla="*/ 0 w 2166937"/>
              <a:gd name="connsiteY7" fmla="*/ 916178 h 1017976"/>
              <a:gd name="connsiteX8" fmla="*/ 0 w 2166937"/>
              <a:gd name="connsiteY8" fmla="*/ 101798 h 101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937" h="1017976">
                <a:moveTo>
                  <a:pt x="0" y="101798"/>
                </a:moveTo>
                <a:cubicBezTo>
                  <a:pt x="0" y="45577"/>
                  <a:pt x="45577" y="0"/>
                  <a:pt x="101798" y="0"/>
                </a:cubicBezTo>
                <a:lnTo>
                  <a:pt x="2065139" y="0"/>
                </a:lnTo>
                <a:cubicBezTo>
                  <a:pt x="2121360" y="0"/>
                  <a:pt x="2166937" y="45577"/>
                  <a:pt x="2166937" y="101798"/>
                </a:cubicBezTo>
                <a:lnTo>
                  <a:pt x="2166937" y="916178"/>
                </a:lnTo>
                <a:cubicBezTo>
                  <a:pt x="2166937" y="972399"/>
                  <a:pt x="2121360" y="1017976"/>
                  <a:pt x="2065139" y="1017976"/>
                </a:cubicBezTo>
                <a:lnTo>
                  <a:pt x="101798" y="1017976"/>
                </a:lnTo>
                <a:cubicBezTo>
                  <a:pt x="45577" y="1017976"/>
                  <a:pt x="0" y="972399"/>
                  <a:pt x="0" y="916178"/>
                </a:cubicBezTo>
                <a:lnTo>
                  <a:pt x="0" y="10179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375" tIns="56485" rIns="65375" bIns="56485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Required Functionalities 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812792" y="3051077"/>
            <a:ext cx="2331208" cy="1802418"/>
          </a:xfrm>
          <a:prstGeom prst="round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Requirements Definition and Models for New System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100462" y="3518163"/>
            <a:ext cx="457200" cy="851829"/>
          </a:xfrm>
          <a:prstGeom prst="rightArrow">
            <a:avLst/>
          </a:prstGeom>
          <a:solidFill>
            <a:srgbClr val="C1CE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6372668" y="3526372"/>
            <a:ext cx="457200" cy="851829"/>
          </a:xfrm>
          <a:prstGeom prst="rightArrow">
            <a:avLst/>
          </a:prstGeom>
          <a:solidFill>
            <a:srgbClr val="A2FF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18126" y="5446840"/>
            <a:ext cx="2166937" cy="914400"/>
          </a:xfrm>
          <a:custGeom>
            <a:avLst/>
            <a:gdLst>
              <a:gd name="connsiteX0" fmla="*/ 0 w 2166937"/>
              <a:gd name="connsiteY0" fmla="*/ 49748 h 497476"/>
              <a:gd name="connsiteX1" fmla="*/ 49748 w 2166937"/>
              <a:gd name="connsiteY1" fmla="*/ 0 h 497476"/>
              <a:gd name="connsiteX2" fmla="*/ 2117189 w 2166937"/>
              <a:gd name="connsiteY2" fmla="*/ 0 h 497476"/>
              <a:gd name="connsiteX3" fmla="*/ 2166937 w 2166937"/>
              <a:gd name="connsiteY3" fmla="*/ 49748 h 497476"/>
              <a:gd name="connsiteX4" fmla="*/ 2166937 w 2166937"/>
              <a:gd name="connsiteY4" fmla="*/ 447728 h 497476"/>
              <a:gd name="connsiteX5" fmla="*/ 2117189 w 2166937"/>
              <a:gd name="connsiteY5" fmla="*/ 497476 h 497476"/>
              <a:gd name="connsiteX6" fmla="*/ 49748 w 2166937"/>
              <a:gd name="connsiteY6" fmla="*/ 497476 h 497476"/>
              <a:gd name="connsiteX7" fmla="*/ 0 w 2166937"/>
              <a:gd name="connsiteY7" fmla="*/ 447728 h 497476"/>
              <a:gd name="connsiteX8" fmla="*/ 0 w 2166937"/>
              <a:gd name="connsiteY8" fmla="*/ 49748 h 49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937" h="497476">
                <a:moveTo>
                  <a:pt x="0" y="49748"/>
                </a:moveTo>
                <a:cubicBezTo>
                  <a:pt x="0" y="22273"/>
                  <a:pt x="22273" y="0"/>
                  <a:pt x="49748" y="0"/>
                </a:cubicBezTo>
                <a:lnTo>
                  <a:pt x="2117189" y="0"/>
                </a:lnTo>
                <a:cubicBezTo>
                  <a:pt x="2144664" y="0"/>
                  <a:pt x="2166937" y="22273"/>
                  <a:pt x="2166937" y="49748"/>
                </a:cubicBezTo>
                <a:lnTo>
                  <a:pt x="2166937" y="447728"/>
                </a:lnTo>
                <a:cubicBezTo>
                  <a:pt x="2166937" y="475203"/>
                  <a:pt x="2144664" y="497476"/>
                  <a:pt x="2117189" y="497476"/>
                </a:cubicBezTo>
                <a:lnTo>
                  <a:pt x="49748" y="497476"/>
                </a:lnTo>
                <a:cubicBezTo>
                  <a:pt x="22273" y="497476"/>
                  <a:pt x="0" y="475203"/>
                  <a:pt x="0" y="447728"/>
                </a:cubicBezTo>
                <a:lnTo>
                  <a:pt x="0" y="49748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131" tIns="41241" rIns="50131" bIns="41241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/>
              <a:t>Collecting Feedback on Prototypes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3" grpId="0" animBg="1"/>
      <p:bldP spid="13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6645"/>
            <a:ext cx="7543800" cy="639762"/>
          </a:xfrm>
        </p:spPr>
        <p:txBody>
          <a:bodyPr/>
          <a:lstStyle/>
          <a:p>
            <a:pPr eaLnBrk="1" hangingPunct="1"/>
            <a:r>
              <a:rPr lang="en-US" dirty="0"/>
              <a:t>Reasons for Modeling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21043755"/>
              </p:ext>
            </p:extLst>
          </p:nvPr>
        </p:nvGraphicFramePr>
        <p:xfrm>
          <a:off x="457200" y="1505243"/>
          <a:ext cx="7673926" cy="501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8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EF7802-F053-496A-BFA7-601964552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579C42-D162-4ED3-A81C-2A56013F7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C60673B-942D-4D27-89D6-45B9DEF8D6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FCF7BD-157D-495E-AD23-20F067EE2B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8EF01F-6717-4EA5-B006-AF33F5AD2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F40F0F-B355-40C3-A39D-6D441AC1A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128" y="246110"/>
            <a:ext cx="7042150" cy="794898"/>
          </a:xfrm>
        </p:spPr>
        <p:txBody>
          <a:bodyPr/>
          <a:lstStyle/>
          <a:p>
            <a:r>
              <a:rPr lang="en-US" dirty="0"/>
              <a:t>Systems Analysis Activities</a:t>
            </a:r>
            <a:br>
              <a:rPr lang="en-US" dirty="0"/>
            </a:br>
            <a:r>
              <a:rPr lang="en-MY" dirty="0">
                <a:solidFill>
                  <a:srgbClr val="0070C0"/>
                </a:solidFill>
              </a:rPr>
              <a:t>Prioritize requirements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B50D6-F199-4557-8340-F06677E2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42" y="1809719"/>
            <a:ext cx="8565715" cy="4573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Once the system requirements are well understood, it is important to </a:t>
            </a:r>
            <a:r>
              <a:rPr lang="en-US" b="1" dirty="0"/>
              <a:t>establish which requirements are most crucial for the system</a:t>
            </a:r>
            <a:r>
              <a:rPr lang="en-US" dirty="0"/>
              <a:t>. Sometimes, users request additional system functions that are desirable but not essential.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Why prioritize the functions requested by the users?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Resources are always limited, </a:t>
            </a:r>
            <a:r>
              <a:rPr lang="en-US" sz="2400" dirty="0"/>
              <a:t>and the analyst must always be prepared to justify the scope of the system.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Therefore, it is important to know what is absolutely required. </a:t>
            </a:r>
            <a:r>
              <a:rPr lang="en-US" sz="2400" dirty="0">
                <a:solidFill>
                  <a:srgbClr val="0070C0"/>
                </a:solidFill>
              </a:rPr>
              <a:t>Unless the analyst carefully evaluates priorities, system requirements tend to expand as users make more suggestions (a phenomenon called </a:t>
            </a:r>
            <a:r>
              <a:rPr lang="en-US" sz="2400" i="1" dirty="0">
                <a:solidFill>
                  <a:srgbClr val="0070C0"/>
                </a:solidFill>
              </a:rPr>
              <a:t>scope creep</a:t>
            </a:r>
            <a:r>
              <a:rPr lang="en-US" sz="2400" dirty="0">
                <a:solidFill>
                  <a:srgbClr val="0070C0"/>
                </a:solidFill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6142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128" y="246110"/>
            <a:ext cx="7042150" cy="794898"/>
          </a:xfrm>
        </p:spPr>
        <p:txBody>
          <a:bodyPr/>
          <a:lstStyle/>
          <a:p>
            <a:r>
              <a:rPr lang="en-US" dirty="0"/>
              <a:t>Systems Analysis Activities</a:t>
            </a:r>
            <a:br>
              <a:rPr lang="en-US" dirty="0"/>
            </a:br>
            <a:r>
              <a:rPr lang="en-MY" dirty="0">
                <a:solidFill>
                  <a:srgbClr val="0070C0"/>
                </a:solidFill>
              </a:rPr>
              <a:t>Prioritize requirements (continued)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B50D6-F199-4557-8340-F06677E2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42" y="1809719"/>
            <a:ext cx="8565715" cy="4573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Requirement priorities also help to </a:t>
            </a:r>
            <a:r>
              <a:rPr lang="en-US" dirty="0">
                <a:solidFill>
                  <a:srgbClr val="0070C0"/>
                </a:solidFill>
              </a:rPr>
              <a:t>determine the number, composition, and ordering of project iterations. High-priority requirements are often incorporated into early project iterations</a:t>
            </a:r>
            <a:r>
              <a:rPr lang="en-US" dirty="0"/>
              <a:t>, so analysts and users have ample opportunity to refine those parts </a:t>
            </a:r>
            <a:r>
              <a:rPr lang="en-MY" dirty="0"/>
              <a:t>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49539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128" y="246110"/>
            <a:ext cx="7042150" cy="794898"/>
          </a:xfrm>
        </p:spPr>
        <p:txBody>
          <a:bodyPr/>
          <a:lstStyle/>
          <a:p>
            <a:r>
              <a:rPr lang="en-US" dirty="0"/>
              <a:t>Systems Analysis Activities</a:t>
            </a:r>
            <a:br>
              <a:rPr lang="en-US" dirty="0"/>
            </a:br>
            <a:r>
              <a:rPr lang="en-MY" sz="2400" dirty="0">
                <a:solidFill>
                  <a:srgbClr val="0070C0"/>
                </a:solidFill>
              </a:rPr>
              <a:t>Develop user-interface dialogs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B50D6-F199-4557-8340-F06677E2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00" y="1640906"/>
            <a:ext cx="8565715" cy="4970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In some cases, </a:t>
            </a:r>
            <a:r>
              <a:rPr lang="en-US" sz="2200" dirty="0">
                <a:solidFill>
                  <a:srgbClr val="0070C0"/>
                </a:solidFill>
              </a:rPr>
              <a:t>when a new system is replacing an old system that does similar work, users are usually quite sure about their requirements and the desired form of the user interface.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In other cases, the system development project breaks new ground by automating functions that were previously performed manually, or by implementing functions that were not performed in the past.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In either case, </a:t>
            </a:r>
            <a:r>
              <a:rPr lang="en-US" sz="2200" dirty="0">
                <a:solidFill>
                  <a:srgbClr val="0070C0"/>
                </a:solidFill>
              </a:rPr>
              <a:t>users tend to be uncertain of many aspects of system requirements.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</a:rPr>
              <a:t>Developing user-interface dialogs is a powerful method of eliciting and documenting requirements. </a:t>
            </a:r>
            <a:r>
              <a:rPr lang="en-US" sz="2200" dirty="0"/>
              <a:t>Analysts can develop user </a:t>
            </a:r>
            <a:r>
              <a:rPr lang="en-MY" sz="2200" dirty="0"/>
              <a:t>interfaces via abstract models, storyboards or </a:t>
            </a:r>
            <a:r>
              <a:rPr lang="en-US" sz="2200" dirty="0"/>
              <a:t>user-interface </a:t>
            </a:r>
            <a:r>
              <a:rPr lang="en-US" sz="2200" dirty="0">
                <a:solidFill>
                  <a:srgbClr val="0070C0"/>
                </a:solidFill>
              </a:rPr>
              <a:t>prototypes </a:t>
            </a:r>
            <a:r>
              <a:rPr lang="en-US" sz="2200" dirty="0"/>
              <a:t>on the actual input/output devices that users will use. A user-interface prototype </a:t>
            </a:r>
            <a:r>
              <a:rPr lang="en-US" sz="2200" dirty="0">
                <a:solidFill>
                  <a:srgbClr val="0070C0"/>
                </a:solidFill>
              </a:rPr>
              <a:t>can be expanded in later iterations to become a fully functioning part of the system.</a:t>
            </a:r>
            <a:endParaRPr lang="en-MY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06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128" y="246110"/>
            <a:ext cx="7042150" cy="794898"/>
          </a:xfrm>
        </p:spPr>
        <p:txBody>
          <a:bodyPr/>
          <a:lstStyle/>
          <a:p>
            <a:r>
              <a:rPr lang="en-US" dirty="0"/>
              <a:t>Systems Analysis Activities</a:t>
            </a:r>
            <a:br>
              <a:rPr lang="en-US" dirty="0"/>
            </a:br>
            <a:r>
              <a:rPr lang="en-MY" sz="2400" dirty="0">
                <a:solidFill>
                  <a:srgbClr val="0070C0"/>
                </a:solidFill>
              </a:rPr>
              <a:t>Evaluate requirements with users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B50D6-F199-4557-8340-F06677E2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42" y="1809719"/>
            <a:ext cx="8565715" cy="4573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Ideally, evaluating requirements with users and documenting the requirements are fully integrated. But in practice, </a:t>
            </a:r>
            <a:r>
              <a:rPr lang="en-US" dirty="0">
                <a:solidFill>
                  <a:srgbClr val="0070C0"/>
                </a:solidFill>
              </a:rPr>
              <a:t>analysts usually use an iterative process </a:t>
            </a:r>
            <a:r>
              <a:rPr lang="en-US" dirty="0"/>
              <a:t>in which they </a:t>
            </a:r>
            <a:r>
              <a:rPr lang="en-US" dirty="0">
                <a:solidFill>
                  <a:srgbClr val="0070C0"/>
                </a:solidFill>
              </a:rPr>
              <a:t>elicit user input to model requirements, return to the user for additional input or validation, and then work alone to incorporate the new input and refine the </a:t>
            </a:r>
            <a:r>
              <a:rPr lang="en-MY" dirty="0">
                <a:solidFill>
                  <a:srgbClr val="0070C0"/>
                </a:solidFill>
              </a:rPr>
              <a:t>models.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processes of eliciting requirements, building models and prototypes, and evaluating them with users </a:t>
            </a:r>
            <a:r>
              <a:rPr lang="en-US" dirty="0">
                <a:solidFill>
                  <a:srgbClr val="0070C0"/>
                </a:solidFill>
              </a:rPr>
              <a:t>may repeat many times until requirements models and prototypes are complete and accurate.</a:t>
            </a:r>
            <a:endParaRPr lang="en-M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&amp; Structure of the Lesson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Wingdings" panose="05000000000000000000" pitchFamily="2" charset="2"/>
              <a:buChar char="q"/>
            </a:pPr>
            <a:r>
              <a:rPr lang="en-US" sz="2400" dirty="0"/>
              <a:t>System analysis and data analysis</a:t>
            </a:r>
          </a:p>
          <a:p>
            <a:pPr marL="447675" lvl="1" indent="-447675">
              <a:buFont typeface="Wingdings" panose="05000000000000000000" pitchFamily="2" charset="2"/>
              <a:buChar char="q"/>
            </a:pPr>
            <a:r>
              <a:rPr lang="en-US" sz="2400" dirty="0"/>
              <a:t>Activities of systems analysis</a:t>
            </a:r>
          </a:p>
          <a:p>
            <a:pPr marL="447675" lvl="1" indent="-447675">
              <a:buFont typeface="Wingdings" panose="05000000000000000000" pitchFamily="2" charset="2"/>
              <a:buChar char="q"/>
            </a:pPr>
            <a:r>
              <a:rPr lang="en-US" sz="2400" dirty="0"/>
              <a:t>System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2932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DB81-5AB5-4460-8583-65621540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857500"/>
            <a:ext cx="7042150" cy="1143000"/>
          </a:xfrm>
        </p:spPr>
        <p:txBody>
          <a:bodyPr/>
          <a:lstStyle/>
          <a:p>
            <a:pPr lvl="1"/>
            <a:r>
              <a:rPr lang="en-US" sz="2400" b="1" dirty="0"/>
              <a:t>System requirements </a:t>
            </a:r>
          </a:p>
        </p:txBody>
      </p:sp>
    </p:spTree>
    <p:extLst>
      <p:ext uri="{BB962C8B-B14F-4D97-AF65-F5344CB8AC3E}">
        <p14:creationId xmlns:p14="http://schemas.microsoft.com/office/powerpoint/2010/main" val="12025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Specification (SRS)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System requirements specification (SRS) is the finalized output of system analysis.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Contains </a:t>
            </a:r>
            <a:r>
              <a:rPr lang="en-US" sz="2200" b="1" dirty="0"/>
              <a:t>requirements </a:t>
            </a:r>
            <a:r>
              <a:rPr lang="en-US" sz="2200" dirty="0"/>
              <a:t>of the system to be built.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System requirements </a:t>
            </a:r>
            <a:r>
              <a:rPr lang="en-US" sz="2200" dirty="0"/>
              <a:t>are all the activities the new system must perform or support and the constraints that the new system must meet. Mainly contains various </a:t>
            </a:r>
            <a:r>
              <a:rPr lang="en-US" sz="2200" b="1" dirty="0"/>
              <a:t>System</a:t>
            </a:r>
            <a:r>
              <a:rPr lang="en-US" sz="2200" dirty="0"/>
              <a:t> </a:t>
            </a:r>
            <a:r>
              <a:rPr lang="en-US" sz="2200" b="1" dirty="0"/>
              <a:t>Requirements</a:t>
            </a:r>
            <a:r>
              <a:rPr lang="en-US" sz="2200" dirty="0"/>
              <a:t> such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Functional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Non-Functional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Technical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Security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Interface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Business Requirements, etc.</a:t>
            </a:r>
          </a:p>
        </p:txBody>
      </p:sp>
      <p:pic>
        <p:nvPicPr>
          <p:cNvPr id="3074" name="Picture 2" descr="http://www.codeproject.com/KB/architecture/79994/Requirement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93" y="4952555"/>
            <a:ext cx="2198407" cy="16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1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978" y="128100"/>
            <a:ext cx="7042150" cy="71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System Requirements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370972"/>
              </p:ext>
            </p:extLst>
          </p:nvPr>
        </p:nvGraphicFramePr>
        <p:xfrm>
          <a:off x="0" y="838200"/>
          <a:ext cx="9144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95790"/>
            <a:ext cx="7042150" cy="534572"/>
          </a:xfrm>
        </p:spPr>
        <p:txBody>
          <a:bodyPr/>
          <a:lstStyle/>
          <a:p>
            <a:pPr algn="l" eaLnBrk="1" hangingPunct="1"/>
            <a:r>
              <a:rPr lang="en-US" dirty="0"/>
              <a:t>FURPS+ Requirements Acronym</a:t>
            </a:r>
          </a:p>
        </p:txBody>
      </p:sp>
      <p:pic>
        <p:nvPicPr>
          <p:cNvPr id="12293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30362"/>
            <a:ext cx="8229600" cy="4953000"/>
          </a:xfrm>
          <a:noFill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CA891C4-D408-42DB-9198-1CF3177D8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78" y="128100"/>
            <a:ext cx="7042150" cy="96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ea typeface="ＭＳ Ｐゴシック" pitchFamily="34" charset="-128"/>
              </a:rPr>
              <a:t>System Requirements</a:t>
            </a:r>
          </a:p>
          <a:p>
            <a:r>
              <a:rPr lang="en-US" kern="0" dirty="0">
                <a:solidFill>
                  <a:srgbClr val="0070C0"/>
                </a:solidFill>
                <a:ea typeface="ＭＳ Ｐゴシック" pitchFamily="34" charset="-128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455265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oftwareoperability.files.wordpress.com/2013/04/operational-features-balance.png?w=6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73" y="4298281"/>
            <a:ext cx="2580527" cy="22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86" y="20497"/>
            <a:ext cx="7042150" cy="114300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81" y="1418937"/>
            <a:ext cx="6815797" cy="4905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The vital function of a system and its components.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Described as a set of inputs, the behavior that the system is supposed to accomplish.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Defines ‘</a:t>
            </a:r>
            <a:r>
              <a:rPr lang="en-US" sz="2200" b="1" dirty="0"/>
              <a:t>WHAT</a:t>
            </a:r>
            <a:r>
              <a:rPr lang="en-US" sz="2200" dirty="0"/>
              <a:t>’ the system is supposed to do.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Main calculations that need to be performed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Technical details need to be included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Data manipulation and processing</a:t>
            </a:r>
          </a:p>
          <a:p>
            <a:pPr marL="344488" lvl="1" indent="-344488">
              <a:buFont typeface="Wingdings" panose="05000000000000000000" pitchFamily="2" charset="2"/>
              <a:buChar char="q"/>
            </a:pPr>
            <a:r>
              <a:rPr lang="en-US" sz="2200" dirty="0"/>
              <a:t>Examples:</a:t>
            </a:r>
          </a:p>
          <a:p>
            <a:pPr marL="749300" lvl="2" indent="-344488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</a:rPr>
              <a:t>A system shall send an email whenever a certain condition is met (e.g., an order is placed, a customer signs up, etc.).</a:t>
            </a:r>
          </a:p>
          <a:p>
            <a:pPr marL="749300" lvl="2" indent="-344488"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</a:rPr>
              <a:t>A system shall apply a discount for orders above RM100</a:t>
            </a:r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116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015" y="63500"/>
            <a:ext cx="7042150" cy="1143000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36" y="1781443"/>
            <a:ext cx="8517672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Nonfunctional requirements </a:t>
            </a:r>
            <a:r>
              <a:rPr lang="en-US" dirty="0"/>
              <a:t>are characteristics of the system other than those activities it must perform or support.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Define ‘</a:t>
            </a:r>
            <a:r>
              <a:rPr lang="en-US" sz="2200" b="1" dirty="0"/>
              <a:t>HOW</a:t>
            </a:r>
            <a:r>
              <a:rPr lang="en-US" sz="2200" dirty="0"/>
              <a:t>’ a system is supposed to be.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Often concerns the </a:t>
            </a:r>
            <a:r>
              <a:rPr lang="en-US" sz="2200" b="1" dirty="0"/>
              <a:t>qualities</a:t>
            </a:r>
            <a:r>
              <a:rPr lang="en-US" sz="2200" dirty="0"/>
              <a:t> of a system which defines in </a:t>
            </a:r>
            <a:r>
              <a:rPr lang="en-US" sz="2200" b="1" dirty="0"/>
              <a:t>measurable units: </a:t>
            </a:r>
            <a:r>
              <a:rPr lang="en-US" sz="2200" dirty="0"/>
              <a:t>technical, performance, usability, reliability, etc.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8559276-0557-4EA1-9E2A-681A3BD7F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7208227"/>
              </p:ext>
            </p:extLst>
          </p:nvPr>
        </p:nvGraphicFramePr>
        <p:xfrm>
          <a:off x="211873" y="4044424"/>
          <a:ext cx="8762999" cy="256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14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Hardware / Software / Environment requirement for the new system to run 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Often included / merged with Non-Functional Requirement (but better to separate)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System should run a Windows Server 2010 and above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core system should have a minimum of 4GB of RAM.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A mobile application might be required to use the Android operating system, consume no more than 30 MB of </a:t>
            </a:r>
            <a:r>
              <a:rPr lang="en-MY" sz="2200" dirty="0"/>
              <a:t>flash memory storage.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Software needs such as OS, applications, plug-ins,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Networking needs such as bandwidth, protocols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6000" dirty="0"/>
          </a:p>
        </p:txBody>
      </p:sp>
      <p:pic>
        <p:nvPicPr>
          <p:cNvPr id="5" name="Picture 2" descr="Image result for requirements image">
            <a:extLst>
              <a:ext uri="{FF2B5EF4-FFF2-40B4-BE49-F238E27FC236}">
                <a16:creationId xmlns:a16="http://schemas.microsoft.com/office/drawing/2014/main" id="{EDB8E659-388C-40FA-9D7C-BF8F5D822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192" y="5162009"/>
            <a:ext cx="1334434" cy="134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5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6" y="49433"/>
            <a:ext cx="7042150" cy="935305"/>
          </a:xfrm>
        </p:spPr>
        <p:txBody>
          <a:bodyPr/>
          <a:lstStyle/>
          <a:p>
            <a:r>
              <a:rPr lang="en-US" dirty="0"/>
              <a:t>Performance requirements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45" y="1616185"/>
            <a:ext cx="869911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Performance requirements </a:t>
            </a:r>
            <a:r>
              <a:rPr lang="en-US" sz="2200" dirty="0"/>
              <a:t>describe operational characteristics related to measures of workload, such as throughput and response time. Example: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client portion of a system might be required to have a 0.5 second response time to all button presses, and the server might need to support 100 simultaneous client sessions (with the same response time).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7689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6" y="49433"/>
            <a:ext cx="7042150" cy="935305"/>
          </a:xfrm>
        </p:spPr>
        <p:txBody>
          <a:bodyPr/>
          <a:lstStyle/>
          <a:p>
            <a:r>
              <a:rPr lang="en-US" dirty="0"/>
              <a:t>Usability requirements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45" y="1602118"/>
            <a:ext cx="869911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Usability requirements </a:t>
            </a:r>
            <a:r>
              <a:rPr lang="en-US" dirty="0"/>
              <a:t>describe operational characteristics related to users. Examples: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smartphone application should behave similarly to other apps when responding to such gestures as two-finger slides, pinching, and expanding.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Related work procedures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Online help and documentation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MY" sz="2200" dirty="0"/>
              <a:t>Multilanguage support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4064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6" y="49433"/>
            <a:ext cx="7042150" cy="935305"/>
          </a:xfrm>
        </p:spPr>
        <p:txBody>
          <a:bodyPr/>
          <a:lstStyle/>
          <a:p>
            <a:r>
              <a:rPr lang="en-US" dirty="0"/>
              <a:t>Reliability requirements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45" y="1616185"/>
            <a:ext cx="869911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Reliability requirements </a:t>
            </a:r>
            <a:r>
              <a:rPr lang="en-US" sz="2200" dirty="0"/>
              <a:t>describe the dependability of a system — how often a system exhibits such behaviors as service outages and incorrect processing and how it detects and recovers from those problems.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132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Learning Outcome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306986" y="1725173"/>
            <a:ext cx="8530028" cy="45259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At the end of the module, you should be able to:</a:t>
            </a:r>
          </a:p>
          <a:p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Define system analysis and data analysis.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Describe the activities of systems analysis.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Discuss the various requirements in a system specification.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3289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Describe how access to the application will be controlled and how data will be protected during storage and transmission.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application might be password protected, encrypt locally stored data with 1024-bit keys.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secure HTTP for communication among client and server nodes.</a:t>
            </a:r>
          </a:p>
        </p:txBody>
      </p:sp>
    </p:spTree>
    <p:extLst>
      <p:ext uri="{BB962C8B-B14F-4D97-AF65-F5344CB8AC3E}">
        <p14:creationId xmlns:p14="http://schemas.microsoft.com/office/powerpoint/2010/main" val="3951801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Describe interactions among systems.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 financial reporting system for a publicly-traded company in the United States must generate data for the Securities and Exchange Commission (SEC) in a specific XML format.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system might also supply data directly to stock exchanges and automatically  generate Twitter messages, RSS feeds, and Facebook updates.</a:t>
            </a:r>
          </a:p>
        </p:txBody>
      </p:sp>
    </p:spTree>
    <p:extLst>
      <p:ext uri="{BB962C8B-B14F-4D97-AF65-F5344CB8AC3E}">
        <p14:creationId xmlns:p14="http://schemas.microsoft.com/office/powerpoint/2010/main" val="1610056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Special requirements from users, for personal benefits.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Often not a high priority but developed when the developer has enough time/budget.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Users should be able to print their profiles from the system.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Users should be able to customize the background of the desktop.</a:t>
            </a:r>
          </a:p>
        </p:txBody>
      </p:sp>
    </p:spTree>
    <p:extLst>
      <p:ext uri="{BB962C8B-B14F-4D97-AF65-F5344CB8AC3E}">
        <p14:creationId xmlns:p14="http://schemas.microsoft.com/office/powerpoint/2010/main" val="3712359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Requirements that needed to be included in the system for the benefit of the company’s business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Comes from the system owners or stakeholders.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Aligns with the company vision &amp; mission, business goals, and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web-based system should support the business growth for the next five years.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The system should be flexible to support corporate merger in another 3 years time.</a:t>
            </a:r>
          </a:p>
        </p:txBody>
      </p:sp>
      <p:pic>
        <p:nvPicPr>
          <p:cNvPr id="1026" name="Picture 2" descr="https://vikashazrati.files.wordpress.com/2009/04/nfrs.jpg?w=300&amp;h=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701" y="5317376"/>
            <a:ext cx="1305299" cy="130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915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Summary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894" y="1709737"/>
            <a:ext cx="8537510" cy="4033337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3A3C"/>
                </a:solidFill>
                <a:effectLst/>
                <a:latin typeface="-apple-system"/>
              </a:rPr>
              <a:t>System Analysis decomposes a system into some components and studies how well those components work and interact to accomplish their purpose. It involves Data Gathering, Data Analysis, Creating specifications.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3A3C"/>
                </a:solidFill>
                <a:effectLst/>
                <a:latin typeface="-apple-system"/>
              </a:rPr>
              <a:t>Data analysis involves data collection and compilations, data cleaning, data analysis, Looking for relations and patterns within/between data, data visualization, and providing final conclusions.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3A3C"/>
                </a:solidFill>
                <a:effectLst/>
                <a:latin typeface="-apple-system"/>
              </a:rPr>
              <a:t>Systems analysts obtain information from people who will be using the system, define system requirements, set a priority, and evaluate the requirements with users.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3A3C"/>
                </a:solidFill>
                <a:effectLst/>
                <a:latin typeface="-apple-system"/>
              </a:rPr>
              <a:t>Functional requirements describe activities the system must perform and are based on procedures and business functions.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3A3C"/>
                </a:solidFill>
                <a:effectLst/>
                <a:latin typeface="-apple-system"/>
              </a:rPr>
              <a:t>Non-Functional requirements describe the technical environment, performance objective, usability, reliability, and security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760702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658" y="2910261"/>
            <a:ext cx="7042150" cy="1143000"/>
          </a:xfrm>
        </p:spPr>
        <p:txBody>
          <a:bodyPr/>
          <a:lstStyle/>
          <a:p>
            <a:r>
              <a:rPr lang="en-US" dirty="0"/>
              <a:t>Question &amp; Answer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System Analysis Part 2</a:t>
            </a:r>
          </a:p>
        </p:txBody>
      </p:sp>
    </p:spTree>
    <p:extLst>
      <p:ext uri="{BB962C8B-B14F-4D97-AF65-F5344CB8AC3E}">
        <p14:creationId xmlns:p14="http://schemas.microsoft.com/office/powerpoint/2010/main" val="390790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Terms you must be able to 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mastered this topic, you should be able to use the following terms correctly in your assignments and exams:</a:t>
            </a:r>
          </a:p>
          <a:p>
            <a:pPr lvl="1"/>
            <a:endParaRPr lang="en-US" sz="2400" dirty="0"/>
          </a:p>
          <a:p>
            <a:pPr marL="801688" lvl="1" indent="-436563">
              <a:buFont typeface="Wingdings" panose="05000000000000000000" pitchFamily="2" charset="2"/>
              <a:buChar char="q"/>
            </a:pPr>
            <a:r>
              <a:rPr lang="en-US" sz="2400" dirty="0"/>
              <a:t>System analysis and data analysis.</a:t>
            </a:r>
          </a:p>
          <a:p>
            <a:pPr marL="801688" lvl="1" indent="-436563">
              <a:buFont typeface="Wingdings" panose="05000000000000000000" pitchFamily="2" charset="2"/>
              <a:buChar char="q"/>
            </a:pPr>
            <a:r>
              <a:rPr lang="en-US" sz="2400" dirty="0"/>
              <a:t>Activities of systems analysis</a:t>
            </a:r>
          </a:p>
          <a:p>
            <a:pPr marL="801688" lvl="1" indent="-436563">
              <a:buFont typeface="Wingdings" panose="05000000000000000000" pitchFamily="2" charset="2"/>
              <a:buChar char="q"/>
            </a:pPr>
            <a:r>
              <a:rPr lang="en-US" sz="2400" dirty="0"/>
              <a:t>System requirements </a:t>
            </a:r>
          </a:p>
          <a:p>
            <a:pPr marL="801688" lvl="1" indent="-436563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79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DB81-5AB5-4460-8583-65621540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857500"/>
            <a:ext cx="7042150" cy="1143000"/>
          </a:xfrm>
        </p:spPr>
        <p:txBody>
          <a:bodyPr/>
          <a:lstStyle/>
          <a:p>
            <a:r>
              <a:rPr lang="en-US" dirty="0"/>
              <a:t>System analysis and data analysis.</a:t>
            </a:r>
            <a:br>
              <a:rPr lang="en-US" dirty="0"/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454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System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Systems analysis is a problem-solving technique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Decomposes a system into its component pieces for purpose of the studying how well those component parts work and interact to accomplish their purpose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Involves Data Gathering, Data Analysis, Creating Specification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Data Analysis</a:t>
            </a:r>
            <a:r>
              <a:rPr lang="en-US" dirty="0"/>
              <a:t> 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process of inspecting, cleaning, transforming, and modeling data</a:t>
            </a:r>
            <a:r>
              <a:rPr lang="en-US" b="1" dirty="0"/>
              <a:t> </a:t>
            </a:r>
            <a:r>
              <a:rPr lang="en-US" dirty="0"/>
              <a:t>to discover useful information, suggesting conclusions, and supporting decision-making.</a:t>
            </a:r>
          </a:p>
          <a:p>
            <a:endParaRPr lang="en-US" dirty="0"/>
          </a:p>
        </p:txBody>
      </p:sp>
      <p:pic>
        <p:nvPicPr>
          <p:cNvPr id="4" name="Picture 3" descr="Image result for software development ic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106" y="5405718"/>
            <a:ext cx="1089212" cy="1146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7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52" y="0"/>
            <a:ext cx="7042150" cy="1143000"/>
          </a:xfrm>
        </p:spPr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311005"/>
              </p:ext>
            </p:extLst>
          </p:nvPr>
        </p:nvGraphicFramePr>
        <p:xfrm>
          <a:off x="322727" y="1653988"/>
          <a:ext cx="6508377" cy="4437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221070" y="2728880"/>
            <a:ext cx="164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Specification</a:t>
            </a:r>
          </a:p>
        </p:txBody>
      </p:sp>
      <p:pic>
        <p:nvPicPr>
          <p:cNvPr id="1026" name="Picture 2" descr="http://www.masterspec.co.nz/imagescont/APPENDIX-EXPLANATION-V1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1" r="1807"/>
          <a:stretch/>
        </p:blipFill>
        <p:spPr bwMode="auto">
          <a:xfrm>
            <a:off x="7113492" y="3375211"/>
            <a:ext cx="185569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7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9" y="0"/>
            <a:ext cx="7042150" cy="1143000"/>
          </a:xfrm>
        </p:spPr>
        <p:txBody>
          <a:bodyPr/>
          <a:lstStyle/>
          <a:p>
            <a:r>
              <a:rPr lang="en-US" dirty="0"/>
              <a:t>Data Analysis Process</a:t>
            </a:r>
            <a:br>
              <a:rPr lang="en-US" dirty="0"/>
            </a:br>
            <a:r>
              <a:rPr lang="en-US" sz="2400" dirty="0">
                <a:solidFill>
                  <a:srgbClr val="0070C0"/>
                </a:solidFill>
              </a:rPr>
              <a:t>(continued)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57" y="1486161"/>
            <a:ext cx="8095086" cy="4573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Collection and Compilations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 and merge data from different sources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Cleaning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Removing errors invalid data , redundancy, empty / incomplete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Analysis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Looking for relations and patterns within/between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Visualization/Creating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Presenting data in the tabular, graphical, chart,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Conclusions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Result of analysis.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Helps in creating System Requirements Specifications (SRS)</a:t>
            </a:r>
          </a:p>
        </p:txBody>
      </p:sp>
    </p:spTree>
    <p:extLst>
      <p:ext uri="{BB962C8B-B14F-4D97-AF65-F5344CB8AC3E}">
        <p14:creationId xmlns:p14="http://schemas.microsoft.com/office/powerpoint/2010/main" val="268871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515" y="63500"/>
            <a:ext cx="7042150" cy="1143000"/>
          </a:xfrm>
        </p:spPr>
        <p:txBody>
          <a:bodyPr/>
          <a:lstStyle/>
          <a:p>
            <a:r>
              <a:rPr lang="en-US" dirty="0"/>
              <a:t>Output of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New knowledge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Summary Table / Charts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Final Facts and Figures</a:t>
            </a:r>
          </a:p>
          <a:p>
            <a:pPr lvl="1"/>
            <a:r>
              <a:rPr lang="en-US" sz="2400" dirty="0"/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System Requirements </a:t>
            </a:r>
          </a:p>
          <a:p>
            <a:pPr marL="0" indent="0">
              <a:buNone/>
            </a:pPr>
            <a:r>
              <a:rPr lang="en-US" dirty="0"/>
              <a:t>     Specifications (SRS)</a:t>
            </a:r>
          </a:p>
          <a:p>
            <a:endParaRPr lang="en-US" dirty="0"/>
          </a:p>
        </p:txBody>
      </p:sp>
      <p:pic>
        <p:nvPicPr>
          <p:cNvPr id="1026" name="Picture 2" descr="Data Presentation Guide - Best Visuals, Charts and Storytelling">
            <a:extLst>
              <a:ext uri="{FF2B5EF4-FFF2-40B4-BE49-F238E27FC236}">
                <a16:creationId xmlns:a16="http://schemas.microsoft.com/office/drawing/2014/main" id="{A053AFA9-2246-4140-B848-36DB65FF8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4"/>
          <a:stretch/>
        </p:blipFill>
        <p:spPr bwMode="auto">
          <a:xfrm>
            <a:off x="4078042" y="2399468"/>
            <a:ext cx="5065958" cy="38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375398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ABECDC-6E61-420B-821A-76CB950DEB49}"/>
</file>

<file path=customXml/itemProps2.xml><?xml version="1.0" encoding="utf-8"?>
<ds:datastoreItem xmlns:ds="http://schemas.openxmlformats.org/officeDocument/2006/customXml" ds:itemID="{31ECDB4D-5AFF-4DA3-BD93-1C95B150D263}"/>
</file>

<file path=customXml/itemProps3.xml><?xml version="1.0" encoding="utf-8"?>
<ds:datastoreItem xmlns:ds="http://schemas.openxmlformats.org/officeDocument/2006/customXml" ds:itemID="{428FDE70-F3C8-48F4-A9FE-99BDF74A9825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4242</TotalTime>
  <Pages>11</Pages>
  <Words>2045</Words>
  <Application>Microsoft Office PowerPoint</Application>
  <PresentationFormat>On-screen Show (4:3)</PresentationFormat>
  <Paragraphs>214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-apple-system</vt:lpstr>
      <vt:lpstr>Arial</vt:lpstr>
      <vt:lpstr>Calibri</vt:lpstr>
      <vt:lpstr>Candara</vt:lpstr>
      <vt:lpstr>Wingdings</vt:lpstr>
      <vt:lpstr>APUtemplate-Level_2</vt:lpstr>
      <vt:lpstr>System Development Methods CT00046-3-2</vt:lpstr>
      <vt:lpstr>Topic &amp; Structure of the Lesson</vt:lpstr>
      <vt:lpstr>Learning Outcome</vt:lpstr>
      <vt:lpstr>Key Terms you must be able to use</vt:lpstr>
      <vt:lpstr>System analysis and data analysis. </vt:lpstr>
      <vt:lpstr>System Analysis and Data Analysis</vt:lpstr>
      <vt:lpstr>Data Analysis Process</vt:lpstr>
      <vt:lpstr>Data Analysis Process (continued)</vt:lpstr>
      <vt:lpstr>Output of Data Analysis</vt:lpstr>
      <vt:lpstr>Activities of systems analysis</vt:lpstr>
      <vt:lpstr>Systems Analysis Activities</vt:lpstr>
      <vt:lpstr>Systems Analysis Activities Gather detailed information</vt:lpstr>
      <vt:lpstr>Systems Analysis Activities Define requirements</vt:lpstr>
      <vt:lpstr>Relationship Between Information Gathering and Model Building</vt:lpstr>
      <vt:lpstr>Reasons for Modeling</vt:lpstr>
      <vt:lpstr>Systems Analysis Activities Prioritize requirements</vt:lpstr>
      <vt:lpstr>Systems Analysis Activities Prioritize requirements (continued)</vt:lpstr>
      <vt:lpstr>Systems Analysis Activities Develop user-interface dialogs</vt:lpstr>
      <vt:lpstr>Systems Analysis Activities Evaluate requirements with users</vt:lpstr>
      <vt:lpstr>System requirements </vt:lpstr>
      <vt:lpstr>System Requirements Specification (SRS)</vt:lpstr>
      <vt:lpstr>System Requirements</vt:lpstr>
      <vt:lpstr>FURPS+ Requirements Acronym</vt:lpstr>
      <vt:lpstr>Functional Requirements</vt:lpstr>
      <vt:lpstr>Non-Functional Requirements</vt:lpstr>
      <vt:lpstr>Technical Requirements</vt:lpstr>
      <vt:lpstr>Performance requirements</vt:lpstr>
      <vt:lpstr>Usability requirements</vt:lpstr>
      <vt:lpstr>Reliability requirements</vt:lpstr>
      <vt:lpstr>Security Requirements</vt:lpstr>
      <vt:lpstr>Interface Requirements</vt:lpstr>
      <vt:lpstr>User Requirements</vt:lpstr>
      <vt:lpstr>Business Requirements</vt:lpstr>
      <vt:lpstr>Summary</vt:lpstr>
      <vt:lpstr>Question &amp; Answer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Dewi Octaviani</cp:lastModifiedBy>
  <cp:revision>209</cp:revision>
  <cp:lastPrinted>1995-11-02T09:23:42Z</cp:lastPrinted>
  <dcterms:created xsi:type="dcterms:W3CDTF">2014-01-17T09:12:04Z</dcterms:created>
  <dcterms:modified xsi:type="dcterms:W3CDTF">2022-02-08T04:57:36Z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0x010100D93759E64F674747BAB54C2BC72449C3</vt:lpwstr>
  </property>
</Properties>
</file>