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4.xml" ContentType="application/vnd.ms-office.drawingml.diagramDrawing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colors4.xml" ContentType="application/vnd.openxmlformats-officedocument.drawingml.diagramColors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302" r:id="rId5"/>
    <p:sldId id="323" r:id="rId6"/>
    <p:sldId id="587" r:id="rId7"/>
    <p:sldId id="592" r:id="rId8"/>
    <p:sldId id="589" r:id="rId9"/>
    <p:sldId id="324" r:id="rId10"/>
    <p:sldId id="309" r:id="rId11"/>
    <p:sldId id="605" r:id="rId12"/>
    <p:sldId id="606" r:id="rId13"/>
    <p:sldId id="607" r:id="rId14"/>
    <p:sldId id="608" r:id="rId15"/>
    <p:sldId id="609" r:id="rId16"/>
    <p:sldId id="613" r:id="rId17"/>
    <p:sldId id="591" r:id="rId18"/>
    <p:sldId id="304" r:id="rId19"/>
    <p:sldId id="610" r:id="rId20"/>
    <p:sldId id="611" r:id="rId21"/>
    <p:sldId id="612" r:id="rId22"/>
    <p:sldId id="305" r:id="rId23"/>
    <p:sldId id="326" r:id="rId24"/>
    <p:sldId id="310" r:id="rId25"/>
    <p:sldId id="306" r:id="rId26"/>
    <p:sldId id="307" r:id="rId27"/>
    <p:sldId id="614" r:id="rId28"/>
    <p:sldId id="334" r:id="rId29"/>
    <p:sldId id="335" r:id="rId30"/>
    <p:sldId id="308" r:id="rId31"/>
    <p:sldId id="322" r:id="rId32"/>
    <p:sldId id="656" r:id="rId33"/>
    <p:sldId id="266" r:id="rId34"/>
    <p:sldId id="267" r:id="rId3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ECE"/>
    <a:srgbClr val="FCFEB9"/>
    <a:srgbClr val="FF0000"/>
    <a:srgbClr val="FFFF99"/>
    <a:srgbClr val="A2C1FE"/>
    <a:srgbClr val="A2FFA3"/>
    <a:srgbClr val="FFFF66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C2C3E-C6C7-4568-8743-39B001DE7C52}" type="doc">
      <dgm:prSet loTypeId="urn:microsoft.com/office/officeart/2005/8/layout/arrow1" loCatId="relationship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90BAC04C-5070-48D0-8230-6387432233D6}">
      <dgm:prSet phldrT="[Text]"/>
      <dgm:spPr/>
      <dgm:t>
        <a:bodyPr/>
        <a:lstStyle/>
        <a:p>
          <a:r>
            <a:rPr lang="en-GB" dirty="0"/>
            <a:t>Analysis focuses on </a:t>
          </a:r>
          <a:r>
            <a:rPr lang="en-GB" b="1" dirty="0"/>
            <a:t>what</a:t>
          </a:r>
          <a:r>
            <a:rPr lang="en-GB" dirty="0"/>
            <a:t> system should do—  business requirements</a:t>
          </a:r>
          <a:endParaRPr lang="en-US" dirty="0"/>
        </a:p>
      </dgm:t>
    </dgm:pt>
    <dgm:pt modelId="{F1E5088F-F0DB-4663-BA99-F8AEB1217C2A}" type="parTrans" cxnId="{9575E472-5322-4F62-BF8F-A5B1A4B6812A}">
      <dgm:prSet/>
      <dgm:spPr/>
      <dgm:t>
        <a:bodyPr/>
        <a:lstStyle/>
        <a:p>
          <a:endParaRPr lang="en-US"/>
        </a:p>
      </dgm:t>
    </dgm:pt>
    <dgm:pt modelId="{8136901D-D367-4B70-9700-C5730AE70F9A}" type="sibTrans" cxnId="{9575E472-5322-4F62-BF8F-A5B1A4B6812A}">
      <dgm:prSet/>
      <dgm:spPr/>
      <dgm:t>
        <a:bodyPr/>
        <a:lstStyle/>
        <a:p>
          <a:endParaRPr lang="en-US"/>
        </a:p>
      </dgm:t>
    </dgm:pt>
    <dgm:pt modelId="{0D340CEF-2905-40EC-86E7-B570004D24C8}">
      <dgm:prSet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GB" dirty="0"/>
            <a:t>Design is oriented toward </a:t>
          </a:r>
          <a:r>
            <a:rPr lang="en-GB" b="1" dirty="0"/>
            <a:t>how</a:t>
          </a:r>
          <a:r>
            <a:rPr lang="en-GB" dirty="0"/>
            <a:t> system will be built —defining structural components</a:t>
          </a:r>
        </a:p>
      </dgm:t>
    </dgm:pt>
    <dgm:pt modelId="{BC528586-F280-4DF1-BB76-DDE77F305352}" type="parTrans" cxnId="{95DD3230-BE69-4021-8EBC-D8CC4E8116EE}">
      <dgm:prSet/>
      <dgm:spPr/>
      <dgm:t>
        <a:bodyPr/>
        <a:lstStyle/>
        <a:p>
          <a:endParaRPr lang="en-US"/>
        </a:p>
      </dgm:t>
    </dgm:pt>
    <dgm:pt modelId="{0D5A876E-00EB-4C1E-A004-F38B7269FD90}" type="sibTrans" cxnId="{95DD3230-BE69-4021-8EBC-D8CC4E8116EE}">
      <dgm:prSet/>
      <dgm:spPr/>
      <dgm:t>
        <a:bodyPr/>
        <a:lstStyle/>
        <a:p>
          <a:endParaRPr lang="en-US"/>
        </a:p>
      </dgm:t>
    </dgm:pt>
    <dgm:pt modelId="{D365DF84-D3A6-4AAE-B64F-2857562C35FE}" type="pres">
      <dgm:prSet presAssocID="{212C2C3E-C6C7-4568-8743-39B001DE7C52}" presName="cycle" presStyleCnt="0">
        <dgm:presLayoutVars>
          <dgm:dir/>
          <dgm:resizeHandles val="exact"/>
        </dgm:presLayoutVars>
      </dgm:prSet>
      <dgm:spPr/>
    </dgm:pt>
    <dgm:pt modelId="{D522648A-B6B4-480C-B51F-F927809127A9}" type="pres">
      <dgm:prSet presAssocID="{90BAC04C-5070-48D0-8230-6387432233D6}" presName="arrow" presStyleLbl="node1" presStyleIdx="0" presStyleCnt="2" custScaleX="140034">
        <dgm:presLayoutVars>
          <dgm:bulletEnabled val="1"/>
        </dgm:presLayoutVars>
      </dgm:prSet>
      <dgm:spPr/>
    </dgm:pt>
    <dgm:pt modelId="{C568FC9C-0C1F-42EB-8ADF-701C52EC3CA0}" type="pres">
      <dgm:prSet presAssocID="{0D340CEF-2905-40EC-86E7-B570004D24C8}" presName="arrow" presStyleLbl="node1" presStyleIdx="1" presStyleCnt="2" custScaleX="141355">
        <dgm:presLayoutVars>
          <dgm:bulletEnabled val="1"/>
        </dgm:presLayoutVars>
      </dgm:prSet>
      <dgm:spPr/>
    </dgm:pt>
  </dgm:ptLst>
  <dgm:cxnLst>
    <dgm:cxn modelId="{FFE6B10D-8912-4440-9061-F88C9A5E9F2F}" type="presOf" srcId="{0D340CEF-2905-40EC-86E7-B570004D24C8}" destId="{C568FC9C-0C1F-42EB-8ADF-701C52EC3CA0}" srcOrd="0" destOrd="0" presId="urn:microsoft.com/office/officeart/2005/8/layout/arrow1"/>
    <dgm:cxn modelId="{91FED42A-6B32-478A-A4F2-EB373A4B2C62}" type="presOf" srcId="{90BAC04C-5070-48D0-8230-6387432233D6}" destId="{D522648A-B6B4-480C-B51F-F927809127A9}" srcOrd="0" destOrd="0" presId="urn:microsoft.com/office/officeart/2005/8/layout/arrow1"/>
    <dgm:cxn modelId="{95DD3230-BE69-4021-8EBC-D8CC4E8116EE}" srcId="{212C2C3E-C6C7-4568-8743-39B001DE7C52}" destId="{0D340CEF-2905-40EC-86E7-B570004D24C8}" srcOrd="1" destOrd="0" parTransId="{BC528586-F280-4DF1-BB76-DDE77F305352}" sibTransId="{0D5A876E-00EB-4C1E-A004-F38B7269FD90}"/>
    <dgm:cxn modelId="{9575E472-5322-4F62-BF8F-A5B1A4B6812A}" srcId="{212C2C3E-C6C7-4568-8743-39B001DE7C52}" destId="{90BAC04C-5070-48D0-8230-6387432233D6}" srcOrd="0" destOrd="0" parTransId="{F1E5088F-F0DB-4663-BA99-F8AEB1217C2A}" sibTransId="{8136901D-D367-4B70-9700-C5730AE70F9A}"/>
    <dgm:cxn modelId="{AC1A57C2-3297-4EFC-86D1-2217F7C3F45F}" type="presOf" srcId="{212C2C3E-C6C7-4568-8743-39B001DE7C52}" destId="{D365DF84-D3A6-4AAE-B64F-2857562C35FE}" srcOrd="0" destOrd="0" presId="urn:microsoft.com/office/officeart/2005/8/layout/arrow1"/>
    <dgm:cxn modelId="{C8A0A59F-4507-4D7F-BF33-18EE3277919A}" type="presParOf" srcId="{D365DF84-D3A6-4AAE-B64F-2857562C35FE}" destId="{D522648A-B6B4-480C-B51F-F927809127A9}" srcOrd="0" destOrd="0" presId="urn:microsoft.com/office/officeart/2005/8/layout/arrow1"/>
    <dgm:cxn modelId="{3B566397-8776-4267-9F93-619617221929}" type="presParOf" srcId="{D365DF84-D3A6-4AAE-B64F-2857562C35FE}" destId="{C568FC9C-0C1F-42EB-8ADF-701C52EC3CA0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37709-7086-4134-984E-88735009ABCE}" type="doc">
      <dgm:prSet loTypeId="urn:microsoft.com/office/officeart/2005/8/layout/hProcess9" loCatId="process" qsTypeId="urn:microsoft.com/office/officeart/2005/8/quickstyle/simple1" qsCatId="simple" csTypeId="urn:microsoft.com/office/officeart/2005/8/colors/accent6_4" csCatId="accent6" phldr="1"/>
      <dgm:spPr/>
    </dgm:pt>
    <dgm:pt modelId="{A9F638C9-F939-44C7-B4F3-4C4E5DDECC5C}">
      <dgm:prSet phldrT="[Text]" custT="1"/>
      <dgm:spPr/>
      <dgm:t>
        <a:bodyPr/>
        <a:lstStyle/>
        <a:p>
          <a:r>
            <a:rPr lang="en-MY" sz="2000" dirty="0"/>
            <a:t>Review system requirements.</a:t>
          </a:r>
        </a:p>
      </dgm:t>
    </dgm:pt>
    <dgm:pt modelId="{89A73912-0857-45CF-9D98-9FCD43D6EBC9}" type="parTrans" cxnId="{5C05D818-EBC1-4227-95D7-7A4EF9141F3C}">
      <dgm:prSet/>
      <dgm:spPr/>
      <dgm:t>
        <a:bodyPr/>
        <a:lstStyle/>
        <a:p>
          <a:endParaRPr lang="en-MY" sz="2000"/>
        </a:p>
      </dgm:t>
    </dgm:pt>
    <dgm:pt modelId="{98FE265A-A6F1-4726-9C87-457637DE4AD1}" type="sibTrans" cxnId="{5C05D818-EBC1-4227-95D7-7A4EF9141F3C}">
      <dgm:prSet/>
      <dgm:spPr/>
      <dgm:t>
        <a:bodyPr/>
        <a:lstStyle/>
        <a:p>
          <a:endParaRPr lang="en-MY" sz="2000"/>
        </a:p>
      </dgm:t>
    </dgm:pt>
    <dgm:pt modelId="{34E5C76A-2000-4BE9-B1CA-52F413157CA8}">
      <dgm:prSet phldrT="[Text]" custT="1"/>
      <dgm:spPr/>
      <dgm:t>
        <a:bodyPr/>
        <a:lstStyle/>
        <a:p>
          <a:r>
            <a:rPr lang="en-MY" sz="2000" dirty="0"/>
            <a:t>Design the system.</a:t>
          </a:r>
        </a:p>
      </dgm:t>
    </dgm:pt>
    <dgm:pt modelId="{ACA69D4D-99E6-44FC-B39C-16CF5C127B60}" type="parTrans" cxnId="{912C5A63-9064-4FF3-B159-0C3592D2E069}">
      <dgm:prSet/>
      <dgm:spPr/>
      <dgm:t>
        <a:bodyPr/>
        <a:lstStyle/>
        <a:p>
          <a:endParaRPr lang="en-MY" sz="2000"/>
        </a:p>
      </dgm:t>
    </dgm:pt>
    <dgm:pt modelId="{2111286B-2404-452E-85FC-890E866AC256}" type="sibTrans" cxnId="{912C5A63-9064-4FF3-B159-0C3592D2E069}">
      <dgm:prSet/>
      <dgm:spPr/>
      <dgm:t>
        <a:bodyPr/>
        <a:lstStyle/>
        <a:p>
          <a:endParaRPr lang="en-MY" sz="2000"/>
        </a:p>
      </dgm:t>
    </dgm:pt>
    <dgm:pt modelId="{8D4C4B02-28FE-485F-810F-F0D89E986D65}">
      <dgm:prSet phldrT="[Text]" custT="1"/>
      <dgm:spPr/>
      <dgm:t>
        <a:bodyPr/>
        <a:lstStyle/>
        <a:p>
          <a:r>
            <a:rPr lang="en-MY" sz="2000" dirty="0"/>
            <a:t>Deliver a management presentation.</a:t>
          </a:r>
        </a:p>
      </dgm:t>
    </dgm:pt>
    <dgm:pt modelId="{5380F1C3-DBB6-4B4E-9C64-75D70358BED6}" type="parTrans" cxnId="{5921F751-E466-4FF7-9D91-549764FD8B2B}">
      <dgm:prSet/>
      <dgm:spPr/>
      <dgm:t>
        <a:bodyPr/>
        <a:lstStyle/>
        <a:p>
          <a:endParaRPr lang="en-MY" sz="2000"/>
        </a:p>
      </dgm:t>
    </dgm:pt>
    <dgm:pt modelId="{3867A803-B60A-453F-AFB6-7F006D7804EC}" type="sibTrans" cxnId="{5921F751-E466-4FF7-9D91-549764FD8B2B}">
      <dgm:prSet/>
      <dgm:spPr/>
      <dgm:t>
        <a:bodyPr/>
        <a:lstStyle/>
        <a:p>
          <a:endParaRPr lang="en-MY" sz="2000"/>
        </a:p>
      </dgm:t>
    </dgm:pt>
    <dgm:pt modelId="{99B35398-68F3-417C-93B6-AFE9FB5C6D33}">
      <dgm:prSet custT="1"/>
      <dgm:spPr/>
      <dgm:t>
        <a:bodyPr/>
        <a:lstStyle/>
        <a:p>
          <a:r>
            <a:rPr lang="en-US" sz="2000" dirty="0"/>
            <a:t>Create a system design specification.</a:t>
          </a:r>
          <a:endParaRPr lang="en-MY" sz="2000" dirty="0"/>
        </a:p>
      </dgm:t>
    </dgm:pt>
    <dgm:pt modelId="{B3C1A5B3-0101-4D4E-9A19-AEBDE60CFB89}" type="parTrans" cxnId="{9A9337B0-8F83-4DF4-A950-087EDA5CC750}">
      <dgm:prSet/>
      <dgm:spPr/>
      <dgm:t>
        <a:bodyPr/>
        <a:lstStyle/>
        <a:p>
          <a:endParaRPr lang="en-MY" sz="2000"/>
        </a:p>
      </dgm:t>
    </dgm:pt>
    <dgm:pt modelId="{F9B1FBB0-E778-437F-B443-F64EA65FEB94}" type="sibTrans" cxnId="{9A9337B0-8F83-4DF4-A950-087EDA5CC750}">
      <dgm:prSet/>
      <dgm:spPr/>
      <dgm:t>
        <a:bodyPr/>
        <a:lstStyle/>
        <a:p>
          <a:endParaRPr lang="en-MY" sz="2000"/>
        </a:p>
      </dgm:t>
    </dgm:pt>
    <dgm:pt modelId="{29E39B75-5883-4F12-B356-CDC9C0F15AC5}" type="pres">
      <dgm:prSet presAssocID="{75F37709-7086-4134-984E-88735009ABCE}" presName="CompostProcess" presStyleCnt="0">
        <dgm:presLayoutVars>
          <dgm:dir/>
          <dgm:resizeHandles val="exact"/>
        </dgm:presLayoutVars>
      </dgm:prSet>
      <dgm:spPr/>
    </dgm:pt>
    <dgm:pt modelId="{2AB18638-0440-4A06-A026-BC0479B07CEF}" type="pres">
      <dgm:prSet presAssocID="{75F37709-7086-4134-984E-88735009ABCE}" presName="arrow" presStyleLbl="bgShp" presStyleIdx="0" presStyleCnt="1"/>
      <dgm:spPr/>
    </dgm:pt>
    <dgm:pt modelId="{71097FA1-2D42-428D-8FC7-695EF6D1EF32}" type="pres">
      <dgm:prSet presAssocID="{75F37709-7086-4134-984E-88735009ABCE}" presName="linearProcess" presStyleCnt="0"/>
      <dgm:spPr/>
    </dgm:pt>
    <dgm:pt modelId="{01E53F7F-CD91-4663-AC3F-8293A12E3539}" type="pres">
      <dgm:prSet presAssocID="{A9F638C9-F939-44C7-B4F3-4C4E5DDECC5C}" presName="textNode" presStyleLbl="node1" presStyleIdx="0" presStyleCnt="4">
        <dgm:presLayoutVars>
          <dgm:bulletEnabled val="1"/>
        </dgm:presLayoutVars>
      </dgm:prSet>
      <dgm:spPr/>
    </dgm:pt>
    <dgm:pt modelId="{7D6B437D-7DF1-4FE9-87B6-4FE559A3A8ED}" type="pres">
      <dgm:prSet presAssocID="{98FE265A-A6F1-4726-9C87-457637DE4AD1}" presName="sibTrans" presStyleCnt="0"/>
      <dgm:spPr/>
    </dgm:pt>
    <dgm:pt modelId="{5D9D2911-B379-4E8A-8B85-349201C23392}" type="pres">
      <dgm:prSet presAssocID="{34E5C76A-2000-4BE9-B1CA-52F413157CA8}" presName="textNode" presStyleLbl="node1" presStyleIdx="1" presStyleCnt="4">
        <dgm:presLayoutVars>
          <dgm:bulletEnabled val="1"/>
        </dgm:presLayoutVars>
      </dgm:prSet>
      <dgm:spPr/>
    </dgm:pt>
    <dgm:pt modelId="{8428C96E-4993-4ABF-A0E5-3953C1E3CDB7}" type="pres">
      <dgm:prSet presAssocID="{2111286B-2404-452E-85FC-890E866AC256}" presName="sibTrans" presStyleCnt="0"/>
      <dgm:spPr/>
    </dgm:pt>
    <dgm:pt modelId="{37DB4AA6-74A7-4C55-AE85-68E3F037234D}" type="pres">
      <dgm:prSet presAssocID="{99B35398-68F3-417C-93B6-AFE9FB5C6D33}" presName="textNode" presStyleLbl="node1" presStyleIdx="2" presStyleCnt="4">
        <dgm:presLayoutVars>
          <dgm:bulletEnabled val="1"/>
        </dgm:presLayoutVars>
      </dgm:prSet>
      <dgm:spPr/>
    </dgm:pt>
    <dgm:pt modelId="{5CA53083-55BD-4675-83EA-7185029C1606}" type="pres">
      <dgm:prSet presAssocID="{F9B1FBB0-E778-437F-B443-F64EA65FEB94}" presName="sibTrans" presStyleCnt="0"/>
      <dgm:spPr/>
    </dgm:pt>
    <dgm:pt modelId="{3CA8AFB1-4C11-46D6-BE0C-520886FCCD32}" type="pres">
      <dgm:prSet presAssocID="{8D4C4B02-28FE-485F-810F-F0D89E986D6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C05D818-EBC1-4227-95D7-7A4EF9141F3C}" srcId="{75F37709-7086-4134-984E-88735009ABCE}" destId="{A9F638C9-F939-44C7-B4F3-4C4E5DDECC5C}" srcOrd="0" destOrd="0" parTransId="{89A73912-0857-45CF-9D98-9FCD43D6EBC9}" sibTransId="{98FE265A-A6F1-4726-9C87-457637DE4AD1}"/>
    <dgm:cxn modelId="{84E8C221-4F34-4EDB-9080-D4E92BEF5E45}" type="presOf" srcId="{A9F638C9-F939-44C7-B4F3-4C4E5DDECC5C}" destId="{01E53F7F-CD91-4663-AC3F-8293A12E3539}" srcOrd="0" destOrd="0" presId="urn:microsoft.com/office/officeart/2005/8/layout/hProcess9"/>
    <dgm:cxn modelId="{912C5A63-9064-4FF3-B159-0C3592D2E069}" srcId="{75F37709-7086-4134-984E-88735009ABCE}" destId="{34E5C76A-2000-4BE9-B1CA-52F413157CA8}" srcOrd="1" destOrd="0" parTransId="{ACA69D4D-99E6-44FC-B39C-16CF5C127B60}" sibTransId="{2111286B-2404-452E-85FC-890E866AC256}"/>
    <dgm:cxn modelId="{5921F751-E466-4FF7-9D91-549764FD8B2B}" srcId="{75F37709-7086-4134-984E-88735009ABCE}" destId="{8D4C4B02-28FE-485F-810F-F0D89E986D65}" srcOrd="3" destOrd="0" parTransId="{5380F1C3-DBB6-4B4E-9C64-75D70358BED6}" sibTransId="{3867A803-B60A-453F-AFB6-7F006D7804EC}"/>
    <dgm:cxn modelId="{798A1874-30F0-4F28-83D4-821E57106F4D}" type="presOf" srcId="{34E5C76A-2000-4BE9-B1CA-52F413157CA8}" destId="{5D9D2911-B379-4E8A-8B85-349201C23392}" srcOrd="0" destOrd="0" presId="urn:microsoft.com/office/officeart/2005/8/layout/hProcess9"/>
    <dgm:cxn modelId="{BDA71976-1D8C-4398-8736-6A56239AC0DA}" type="presOf" srcId="{99B35398-68F3-417C-93B6-AFE9FB5C6D33}" destId="{37DB4AA6-74A7-4C55-AE85-68E3F037234D}" srcOrd="0" destOrd="0" presId="urn:microsoft.com/office/officeart/2005/8/layout/hProcess9"/>
    <dgm:cxn modelId="{9A9337B0-8F83-4DF4-A950-087EDA5CC750}" srcId="{75F37709-7086-4134-984E-88735009ABCE}" destId="{99B35398-68F3-417C-93B6-AFE9FB5C6D33}" srcOrd="2" destOrd="0" parTransId="{B3C1A5B3-0101-4D4E-9A19-AEBDE60CFB89}" sibTransId="{F9B1FBB0-E778-437F-B443-F64EA65FEB94}"/>
    <dgm:cxn modelId="{FC9DE8CA-E4B0-4F25-AD28-1A64BEC9927E}" type="presOf" srcId="{8D4C4B02-28FE-485F-810F-F0D89E986D65}" destId="{3CA8AFB1-4C11-46D6-BE0C-520886FCCD32}" srcOrd="0" destOrd="0" presId="urn:microsoft.com/office/officeart/2005/8/layout/hProcess9"/>
    <dgm:cxn modelId="{7257A0F1-0BEA-44E8-A2E3-E3A04EAD880E}" type="presOf" srcId="{75F37709-7086-4134-984E-88735009ABCE}" destId="{29E39B75-5883-4F12-B356-CDC9C0F15AC5}" srcOrd="0" destOrd="0" presId="urn:microsoft.com/office/officeart/2005/8/layout/hProcess9"/>
    <dgm:cxn modelId="{2DF60BE1-C287-4F3C-8002-ACFDCCEBE57D}" type="presParOf" srcId="{29E39B75-5883-4F12-B356-CDC9C0F15AC5}" destId="{2AB18638-0440-4A06-A026-BC0479B07CEF}" srcOrd="0" destOrd="0" presId="urn:microsoft.com/office/officeart/2005/8/layout/hProcess9"/>
    <dgm:cxn modelId="{89E676FA-9413-41B2-9586-0329CBEEE36A}" type="presParOf" srcId="{29E39B75-5883-4F12-B356-CDC9C0F15AC5}" destId="{71097FA1-2D42-428D-8FC7-695EF6D1EF32}" srcOrd="1" destOrd="0" presId="urn:microsoft.com/office/officeart/2005/8/layout/hProcess9"/>
    <dgm:cxn modelId="{46C499AF-5A42-45CF-82D8-DD2A7B39B2D6}" type="presParOf" srcId="{71097FA1-2D42-428D-8FC7-695EF6D1EF32}" destId="{01E53F7F-CD91-4663-AC3F-8293A12E3539}" srcOrd="0" destOrd="0" presId="urn:microsoft.com/office/officeart/2005/8/layout/hProcess9"/>
    <dgm:cxn modelId="{301ED46D-074F-46A5-AB46-C847A3D768A9}" type="presParOf" srcId="{71097FA1-2D42-428D-8FC7-695EF6D1EF32}" destId="{7D6B437D-7DF1-4FE9-87B6-4FE559A3A8ED}" srcOrd="1" destOrd="0" presId="urn:microsoft.com/office/officeart/2005/8/layout/hProcess9"/>
    <dgm:cxn modelId="{B1E07686-4100-41E8-9B6C-C59428FB0E15}" type="presParOf" srcId="{71097FA1-2D42-428D-8FC7-695EF6D1EF32}" destId="{5D9D2911-B379-4E8A-8B85-349201C23392}" srcOrd="2" destOrd="0" presId="urn:microsoft.com/office/officeart/2005/8/layout/hProcess9"/>
    <dgm:cxn modelId="{E3AE5E78-CF26-437A-B5C2-AA8F41EE3F8C}" type="presParOf" srcId="{71097FA1-2D42-428D-8FC7-695EF6D1EF32}" destId="{8428C96E-4993-4ABF-A0E5-3953C1E3CDB7}" srcOrd="3" destOrd="0" presId="urn:microsoft.com/office/officeart/2005/8/layout/hProcess9"/>
    <dgm:cxn modelId="{7CCFA558-F979-4B5D-B5BD-FE3DED23A2D2}" type="presParOf" srcId="{71097FA1-2D42-428D-8FC7-695EF6D1EF32}" destId="{37DB4AA6-74A7-4C55-AE85-68E3F037234D}" srcOrd="4" destOrd="0" presId="urn:microsoft.com/office/officeart/2005/8/layout/hProcess9"/>
    <dgm:cxn modelId="{4190E68B-A319-4ADA-8758-78B2B617A992}" type="presParOf" srcId="{71097FA1-2D42-428D-8FC7-695EF6D1EF32}" destId="{5CA53083-55BD-4675-83EA-7185029C1606}" srcOrd="5" destOrd="0" presId="urn:microsoft.com/office/officeart/2005/8/layout/hProcess9"/>
    <dgm:cxn modelId="{0EEAC9CA-D38B-4DED-B471-0552B0EA730F}" type="presParOf" srcId="{71097FA1-2D42-428D-8FC7-695EF6D1EF32}" destId="{3CA8AFB1-4C11-46D6-BE0C-520886FCCD3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2A757D-61EF-4F3E-84CF-739D94986A53}" type="doc">
      <dgm:prSet loTypeId="urn:microsoft.com/office/officeart/2011/layout/Tab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865F837-D074-400F-8277-1F08902978B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dirty="0"/>
            <a:t>High Level Design</a:t>
          </a:r>
        </a:p>
      </dgm:t>
    </dgm:pt>
    <dgm:pt modelId="{49DEA899-EDE6-4336-A7B6-1239BE17E262}" type="parTrans" cxnId="{1E8DF529-3287-4172-A596-865ABF4D38B1}">
      <dgm:prSet/>
      <dgm:spPr/>
      <dgm:t>
        <a:bodyPr/>
        <a:lstStyle/>
        <a:p>
          <a:endParaRPr lang="en-US" sz="2000"/>
        </a:p>
      </dgm:t>
    </dgm:pt>
    <dgm:pt modelId="{681C486C-95BF-4021-ADB8-23257B15F48D}" type="sibTrans" cxnId="{1E8DF529-3287-4172-A596-865ABF4D38B1}">
      <dgm:prSet/>
      <dgm:spPr/>
      <dgm:t>
        <a:bodyPr/>
        <a:lstStyle/>
        <a:p>
          <a:endParaRPr lang="en-US" sz="2000"/>
        </a:p>
      </dgm:t>
    </dgm:pt>
    <dgm:pt modelId="{528A87FA-B546-4B06-B6E3-ACBFCD6895D0}">
      <dgm:prSet custT="1"/>
      <dgm:spPr/>
      <dgm:t>
        <a:bodyPr/>
        <a:lstStyle/>
        <a:p>
          <a:endParaRPr lang="en-US" sz="2400" dirty="0"/>
        </a:p>
      </dgm:t>
    </dgm:pt>
    <dgm:pt modelId="{81BAC6CC-B186-4210-975B-B2E30F5E8627}" type="parTrans" cxnId="{37A1D747-4F91-4328-AE9F-C9DF1545BB37}">
      <dgm:prSet/>
      <dgm:spPr/>
      <dgm:t>
        <a:bodyPr/>
        <a:lstStyle/>
        <a:p>
          <a:endParaRPr lang="en-US" sz="2000"/>
        </a:p>
      </dgm:t>
    </dgm:pt>
    <dgm:pt modelId="{7E18C219-862A-4DAD-B2F6-2823B8A49612}" type="sibTrans" cxnId="{37A1D747-4F91-4328-AE9F-C9DF1545BB37}">
      <dgm:prSet/>
      <dgm:spPr/>
      <dgm:t>
        <a:bodyPr/>
        <a:lstStyle/>
        <a:p>
          <a:endParaRPr lang="en-US" sz="2000"/>
        </a:p>
      </dgm:t>
    </dgm:pt>
    <dgm:pt modelId="{EE061034-7CD8-4C25-A4B4-2EEB539B5223}">
      <dgm:prSet custT="1"/>
      <dgm:spPr>
        <a:solidFill>
          <a:schemeClr val="accent5">
            <a:lumMod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Broad design of the overall system structure</a:t>
          </a:r>
        </a:p>
      </dgm:t>
    </dgm:pt>
    <dgm:pt modelId="{5FCD944A-5FA4-4BAF-B9B8-5D88EE317E4A}" type="parTrans" cxnId="{25E80927-6D50-4236-B582-F916800FC828}">
      <dgm:prSet/>
      <dgm:spPr/>
      <dgm:t>
        <a:bodyPr/>
        <a:lstStyle/>
        <a:p>
          <a:endParaRPr lang="en-US" sz="2000"/>
        </a:p>
      </dgm:t>
    </dgm:pt>
    <dgm:pt modelId="{ECF0FE49-844A-4646-B3E2-DB727E8A495C}" type="sibTrans" cxnId="{25E80927-6D50-4236-B582-F916800FC828}">
      <dgm:prSet/>
      <dgm:spPr/>
      <dgm:t>
        <a:bodyPr/>
        <a:lstStyle/>
        <a:p>
          <a:endParaRPr lang="en-US" sz="2000"/>
        </a:p>
      </dgm:t>
    </dgm:pt>
    <dgm:pt modelId="{9CBB5ECD-8551-4474-B0F5-D7F30F2AD114}">
      <dgm:prSet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Software Design</a:t>
          </a:r>
        </a:p>
      </dgm:t>
    </dgm:pt>
    <dgm:pt modelId="{CE761203-77F6-415C-AFC6-32A9ACCF355A}" type="parTrans" cxnId="{46674F85-F8E1-4E1B-ABA1-41BB06DEF677}">
      <dgm:prSet/>
      <dgm:spPr/>
      <dgm:t>
        <a:bodyPr/>
        <a:lstStyle/>
        <a:p>
          <a:endParaRPr lang="en-US" sz="2000"/>
        </a:p>
      </dgm:t>
    </dgm:pt>
    <dgm:pt modelId="{7A4B7C85-B530-4AD9-9EA4-A38533975B0F}" type="sibTrans" cxnId="{46674F85-F8E1-4E1B-ABA1-41BB06DEF677}">
      <dgm:prSet/>
      <dgm:spPr/>
      <dgm:t>
        <a:bodyPr/>
        <a:lstStyle/>
        <a:p>
          <a:endParaRPr lang="en-US" sz="2000"/>
        </a:p>
      </dgm:t>
    </dgm:pt>
    <dgm:pt modelId="{68583840-C6E1-4CCA-9B88-BC569E554DBC}">
      <dgm:prSet custT="1"/>
      <dgm:spPr/>
      <dgm:t>
        <a:bodyPr/>
        <a:lstStyle/>
        <a:p>
          <a:endParaRPr lang="en-US" sz="2400" dirty="0"/>
        </a:p>
      </dgm:t>
    </dgm:pt>
    <dgm:pt modelId="{21377F35-FDE6-4E9E-8F63-7B9712C45CC1}" type="parTrans" cxnId="{21834D37-181B-43AD-A69A-34F92F4842F9}">
      <dgm:prSet/>
      <dgm:spPr/>
      <dgm:t>
        <a:bodyPr/>
        <a:lstStyle/>
        <a:p>
          <a:endParaRPr lang="en-US" sz="2000"/>
        </a:p>
      </dgm:t>
    </dgm:pt>
    <dgm:pt modelId="{20448259-0113-42E5-A70B-70200B2C516E}" type="sibTrans" cxnId="{21834D37-181B-43AD-A69A-34F92F4842F9}">
      <dgm:prSet/>
      <dgm:spPr/>
      <dgm:t>
        <a:bodyPr/>
        <a:lstStyle/>
        <a:p>
          <a:endParaRPr lang="en-US" sz="2000"/>
        </a:p>
      </dgm:t>
    </dgm:pt>
    <dgm:pt modelId="{579D0015-A453-4234-AB3E-516F88811C46}">
      <dgm:prSet custT="1"/>
      <dgm:spPr>
        <a:solidFill>
          <a:srgbClr val="CECECE"/>
        </a:solidFill>
      </dgm:spPr>
      <dgm:t>
        <a:bodyPr/>
        <a:lstStyle/>
        <a:p>
          <a:r>
            <a:rPr lang="en-US" sz="2000" dirty="0"/>
            <a:t>Low level design that includes the design of the specific program details</a:t>
          </a:r>
          <a:endParaRPr lang="en-GB" sz="2000" dirty="0"/>
        </a:p>
      </dgm:t>
    </dgm:pt>
    <dgm:pt modelId="{7795D59E-C6B3-40A7-935E-E640A80B7E65}" type="parTrans" cxnId="{ACD96F9F-C529-49D0-93A3-BAB1ECCB7382}">
      <dgm:prSet/>
      <dgm:spPr/>
      <dgm:t>
        <a:bodyPr/>
        <a:lstStyle/>
        <a:p>
          <a:endParaRPr lang="en-US" sz="2000"/>
        </a:p>
      </dgm:t>
    </dgm:pt>
    <dgm:pt modelId="{0BD56690-8B53-4CD4-BB1A-EA7D9A460457}" type="sibTrans" cxnId="{ACD96F9F-C529-49D0-93A3-BAB1ECCB7382}">
      <dgm:prSet/>
      <dgm:spPr/>
      <dgm:t>
        <a:bodyPr/>
        <a:lstStyle/>
        <a:p>
          <a:endParaRPr lang="en-US" sz="2000"/>
        </a:p>
      </dgm:t>
    </dgm:pt>
    <dgm:pt modelId="{4DE73C8C-27A7-417F-9D8C-067792A8E195}">
      <dgm:prSet custT="1"/>
      <dgm:spPr>
        <a:solidFill>
          <a:srgbClr val="CECECE"/>
        </a:solidFill>
      </dgm:spPr>
      <dgm:t>
        <a:bodyPr/>
        <a:lstStyle/>
        <a:p>
          <a:r>
            <a:rPr lang="en-US" sz="2000" dirty="0"/>
            <a:t>Conceptual Design</a:t>
          </a:r>
          <a:endParaRPr lang="en-GB" sz="2000" dirty="0"/>
        </a:p>
      </dgm:t>
    </dgm:pt>
    <dgm:pt modelId="{6A0C4123-484B-4AE7-B36A-CC658B354DEE}" type="parTrans" cxnId="{9FED26CB-B2D6-45FD-990D-7EB02D7FF56C}">
      <dgm:prSet/>
      <dgm:spPr/>
      <dgm:t>
        <a:bodyPr/>
        <a:lstStyle/>
        <a:p>
          <a:endParaRPr lang="en-MY"/>
        </a:p>
      </dgm:t>
    </dgm:pt>
    <dgm:pt modelId="{5AB866A9-C598-443C-8300-0E3E533FDCFC}" type="sibTrans" cxnId="{9FED26CB-B2D6-45FD-990D-7EB02D7FF56C}">
      <dgm:prSet/>
      <dgm:spPr/>
      <dgm:t>
        <a:bodyPr/>
        <a:lstStyle/>
        <a:p>
          <a:endParaRPr lang="en-MY"/>
        </a:p>
      </dgm:t>
    </dgm:pt>
    <dgm:pt modelId="{733DA58D-57BF-413B-825C-18977C6D1D11}">
      <dgm:prSet custT="1"/>
      <dgm:spPr>
        <a:solidFill>
          <a:schemeClr val="accent5">
            <a:lumMod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System Architecture</a:t>
          </a:r>
        </a:p>
      </dgm:t>
    </dgm:pt>
    <dgm:pt modelId="{40E30A97-70D6-44BD-B355-30BFCAD6EC2C}" type="parTrans" cxnId="{57ACBF44-52E9-4FE1-A8F8-631E1E5F938D}">
      <dgm:prSet/>
      <dgm:spPr/>
      <dgm:t>
        <a:bodyPr/>
        <a:lstStyle/>
        <a:p>
          <a:endParaRPr lang="en-MY"/>
        </a:p>
      </dgm:t>
    </dgm:pt>
    <dgm:pt modelId="{62F209A1-6189-49A9-8B5D-614E54E87974}" type="sibTrans" cxnId="{57ACBF44-52E9-4FE1-A8F8-631E1E5F938D}">
      <dgm:prSet/>
      <dgm:spPr/>
      <dgm:t>
        <a:bodyPr/>
        <a:lstStyle/>
        <a:p>
          <a:endParaRPr lang="en-MY"/>
        </a:p>
      </dgm:t>
    </dgm:pt>
    <dgm:pt modelId="{6720A117-394F-4451-9699-16E949B51E03}">
      <dgm:prSet custT="1"/>
      <dgm:spPr>
        <a:solidFill>
          <a:schemeClr val="accent5">
            <a:lumMod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Hardware, Software, Network, etc. </a:t>
          </a:r>
        </a:p>
      </dgm:t>
    </dgm:pt>
    <dgm:pt modelId="{03C7003D-EF3B-4804-B5DF-02D117A232B7}" type="parTrans" cxnId="{78D29149-E1CD-4CF1-BAF1-B228EB67254E}">
      <dgm:prSet/>
      <dgm:spPr/>
      <dgm:t>
        <a:bodyPr/>
        <a:lstStyle/>
        <a:p>
          <a:endParaRPr lang="en-MY"/>
        </a:p>
      </dgm:t>
    </dgm:pt>
    <dgm:pt modelId="{E85D2D5A-FE39-4113-A95F-93A1CB4E14C2}" type="sibTrans" cxnId="{78D29149-E1CD-4CF1-BAF1-B228EB67254E}">
      <dgm:prSet/>
      <dgm:spPr/>
      <dgm:t>
        <a:bodyPr/>
        <a:lstStyle/>
        <a:p>
          <a:endParaRPr lang="en-MY"/>
        </a:p>
      </dgm:t>
    </dgm:pt>
    <dgm:pt modelId="{6A317DCD-30B3-4635-BB8D-F47D7AE0375E}">
      <dgm:prSet custT="1"/>
      <dgm:spPr>
        <a:solidFill>
          <a:srgbClr val="CECECE"/>
        </a:solidFill>
      </dgm:spPr>
      <dgm:t>
        <a:bodyPr/>
        <a:lstStyle/>
        <a:p>
          <a:r>
            <a:rPr lang="en-US" sz="2000" dirty="0"/>
            <a:t>Logical Design</a:t>
          </a:r>
        </a:p>
      </dgm:t>
    </dgm:pt>
    <dgm:pt modelId="{78B08100-B42C-474D-AD89-362D0849E0D2}" type="parTrans" cxnId="{0EA52352-BFE4-4F5B-A467-5B32FCA598CE}">
      <dgm:prSet/>
      <dgm:spPr/>
      <dgm:t>
        <a:bodyPr/>
        <a:lstStyle/>
        <a:p>
          <a:endParaRPr lang="en-MY"/>
        </a:p>
      </dgm:t>
    </dgm:pt>
    <dgm:pt modelId="{FE7503FE-15BB-4B6C-B99E-F838658C4E84}" type="sibTrans" cxnId="{0EA52352-BFE4-4F5B-A467-5B32FCA598CE}">
      <dgm:prSet/>
      <dgm:spPr/>
      <dgm:t>
        <a:bodyPr/>
        <a:lstStyle/>
        <a:p>
          <a:endParaRPr lang="en-MY"/>
        </a:p>
      </dgm:t>
    </dgm:pt>
    <dgm:pt modelId="{425945CF-0184-4CBA-90F6-C9A624A840BF}">
      <dgm:prSet custT="1"/>
      <dgm:spPr>
        <a:solidFill>
          <a:srgbClr val="CECECE"/>
        </a:solidFill>
      </dgm:spPr>
      <dgm:t>
        <a:bodyPr/>
        <a:lstStyle/>
        <a:p>
          <a:r>
            <a:rPr lang="en-US" sz="2000" dirty="0"/>
            <a:t>Physical Design</a:t>
          </a:r>
        </a:p>
      </dgm:t>
    </dgm:pt>
    <dgm:pt modelId="{8B023662-CCD6-434D-B184-8CAD93464667}" type="parTrans" cxnId="{5CECA8C8-4D4C-4CC5-9B7F-02CBB4ED5CBE}">
      <dgm:prSet/>
      <dgm:spPr/>
      <dgm:t>
        <a:bodyPr/>
        <a:lstStyle/>
        <a:p>
          <a:endParaRPr lang="en-MY"/>
        </a:p>
      </dgm:t>
    </dgm:pt>
    <dgm:pt modelId="{ED28D875-947E-4F33-9B1D-62036292CC51}" type="sibTrans" cxnId="{5CECA8C8-4D4C-4CC5-9B7F-02CBB4ED5CBE}">
      <dgm:prSet/>
      <dgm:spPr/>
      <dgm:t>
        <a:bodyPr/>
        <a:lstStyle/>
        <a:p>
          <a:endParaRPr lang="en-MY"/>
        </a:p>
      </dgm:t>
    </dgm:pt>
    <dgm:pt modelId="{9F95B60D-E56F-4C17-9FCB-AB4DE02059B6}" type="pres">
      <dgm:prSet presAssocID="{512A757D-61EF-4F3E-84CF-739D94986A5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67FC756-BF80-4BC9-8BBC-434FEFDFF39A}" type="pres">
      <dgm:prSet presAssocID="{8865F837-D074-400F-8277-1F08902978B8}" presName="composite" presStyleCnt="0"/>
      <dgm:spPr/>
    </dgm:pt>
    <dgm:pt modelId="{ED083789-14AE-4911-B00F-532DFCA5BF33}" type="pres">
      <dgm:prSet presAssocID="{8865F837-D074-400F-8277-1F08902978B8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5F457E9-C62E-4093-A1F8-369283FB8A76}" type="pres">
      <dgm:prSet presAssocID="{8865F837-D074-400F-8277-1F08902978B8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431EC93A-92C0-4772-AC8E-409C42854C16}" type="pres">
      <dgm:prSet presAssocID="{8865F837-D074-400F-8277-1F08902978B8}" presName="Accent" presStyleLbl="parChTrans1D1" presStyleIdx="0" presStyleCnt="2"/>
      <dgm:spPr/>
    </dgm:pt>
    <dgm:pt modelId="{1A70C3EF-5385-47FE-BE09-0C30D8EDDAC2}" type="pres">
      <dgm:prSet presAssocID="{8865F837-D074-400F-8277-1F08902978B8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D72C99D-AB3C-400B-8C5A-91EB4D7E3500}" type="pres">
      <dgm:prSet presAssocID="{681C486C-95BF-4021-ADB8-23257B15F48D}" presName="sibTrans" presStyleCnt="0"/>
      <dgm:spPr/>
    </dgm:pt>
    <dgm:pt modelId="{222C0047-EB0E-4BC5-BBF5-12AE02584B76}" type="pres">
      <dgm:prSet presAssocID="{9CBB5ECD-8551-4474-B0F5-D7F30F2AD114}" presName="composite" presStyleCnt="0"/>
      <dgm:spPr/>
    </dgm:pt>
    <dgm:pt modelId="{9403B904-6EFF-49FE-995A-0CEE2685F193}" type="pres">
      <dgm:prSet presAssocID="{9CBB5ECD-8551-4474-B0F5-D7F30F2AD114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C5A88D3-E556-4633-9EEB-9BCD6BD509E7}" type="pres">
      <dgm:prSet presAssocID="{9CBB5ECD-8551-4474-B0F5-D7F30F2AD114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E2D1984C-850B-4EB5-BE93-256FE2AB9A72}" type="pres">
      <dgm:prSet presAssocID="{9CBB5ECD-8551-4474-B0F5-D7F30F2AD114}" presName="Accent" presStyleLbl="parChTrans1D1" presStyleIdx="1" presStyleCnt="2"/>
      <dgm:spPr/>
    </dgm:pt>
    <dgm:pt modelId="{5A7DEA1F-F5E3-417B-997C-FEA8F5E4F071}" type="pres">
      <dgm:prSet presAssocID="{9CBB5ECD-8551-4474-B0F5-D7F30F2AD114}" presName="Child" presStyleLbl="revTx" presStyleIdx="3" presStyleCnt="4" custLinFactNeighborX="-95726" custLinFactNeighborY="64">
        <dgm:presLayoutVars>
          <dgm:chMax val="0"/>
          <dgm:chPref val="0"/>
          <dgm:bulletEnabled val="1"/>
        </dgm:presLayoutVars>
      </dgm:prSet>
      <dgm:spPr/>
    </dgm:pt>
  </dgm:ptLst>
  <dgm:cxnLst>
    <dgm:cxn modelId="{ABB56E01-F6FD-4F67-BEBB-13D6DC2A5EDA}" type="presOf" srcId="{6720A117-394F-4451-9699-16E949B51E03}" destId="{1A70C3EF-5385-47FE-BE09-0C30D8EDDAC2}" srcOrd="0" destOrd="2" presId="urn:microsoft.com/office/officeart/2011/layout/TabList"/>
    <dgm:cxn modelId="{C5092C14-E514-4E59-9A21-56F98E0D9FC1}" type="presOf" srcId="{528A87FA-B546-4B06-B6E3-ACBFCD6895D0}" destId="{ED083789-14AE-4911-B00F-532DFCA5BF33}" srcOrd="0" destOrd="0" presId="urn:microsoft.com/office/officeart/2011/layout/TabList"/>
    <dgm:cxn modelId="{E1F92D18-D64D-443D-A97D-03CAE4EB815C}" type="presOf" srcId="{512A757D-61EF-4F3E-84CF-739D94986A53}" destId="{9F95B60D-E56F-4C17-9FCB-AB4DE02059B6}" srcOrd="0" destOrd="0" presId="urn:microsoft.com/office/officeart/2011/layout/TabList"/>
    <dgm:cxn modelId="{95A8191C-AE78-4183-BCFC-D351A406E70B}" type="presOf" srcId="{733DA58D-57BF-413B-825C-18977C6D1D11}" destId="{1A70C3EF-5385-47FE-BE09-0C30D8EDDAC2}" srcOrd="0" destOrd="1" presId="urn:microsoft.com/office/officeart/2011/layout/TabList"/>
    <dgm:cxn modelId="{83B64D1F-2491-405C-82C6-8CBFD6F485AD}" type="presOf" srcId="{9CBB5ECD-8551-4474-B0F5-D7F30F2AD114}" destId="{7C5A88D3-E556-4633-9EEB-9BCD6BD509E7}" srcOrd="0" destOrd="0" presId="urn:microsoft.com/office/officeart/2011/layout/TabList"/>
    <dgm:cxn modelId="{25E80927-6D50-4236-B582-F916800FC828}" srcId="{8865F837-D074-400F-8277-1F08902978B8}" destId="{EE061034-7CD8-4C25-A4B4-2EEB539B5223}" srcOrd="1" destOrd="0" parTransId="{5FCD944A-5FA4-4BAF-B9B8-5D88EE317E4A}" sibTransId="{ECF0FE49-844A-4646-B3E2-DB727E8A495C}"/>
    <dgm:cxn modelId="{1E8DF529-3287-4172-A596-865ABF4D38B1}" srcId="{512A757D-61EF-4F3E-84CF-739D94986A53}" destId="{8865F837-D074-400F-8277-1F08902978B8}" srcOrd="0" destOrd="0" parTransId="{49DEA899-EDE6-4336-A7B6-1239BE17E262}" sibTransId="{681C486C-95BF-4021-ADB8-23257B15F48D}"/>
    <dgm:cxn modelId="{21834D37-181B-43AD-A69A-34F92F4842F9}" srcId="{9CBB5ECD-8551-4474-B0F5-D7F30F2AD114}" destId="{68583840-C6E1-4CCA-9B88-BC569E554DBC}" srcOrd="0" destOrd="0" parTransId="{21377F35-FDE6-4E9E-8F63-7B9712C45CC1}" sibTransId="{20448259-0113-42E5-A70B-70200B2C516E}"/>
    <dgm:cxn modelId="{AF35AE62-26FC-44CC-87A1-2CC3C34A9ABE}" type="presOf" srcId="{425945CF-0184-4CBA-90F6-C9A624A840BF}" destId="{5A7DEA1F-F5E3-417B-997C-FEA8F5E4F071}" srcOrd="0" destOrd="3" presId="urn:microsoft.com/office/officeart/2011/layout/TabList"/>
    <dgm:cxn modelId="{57ACBF44-52E9-4FE1-A8F8-631E1E5F938D}" srcId="{8865F837-D074-400F-8277-1F08902978B8}" destId="{733DA58D-57BF-413B-825C-18977C6D1D11}" srcOrd="2" destOrd="0" parTransId="{40E30A97-70D6-44BD-B355-30BFCAD6EC2C}" sibTransId="{62F209A1-6189-49A9-8B5D-614E54E87974}"/>
    <dgm:cxn modelId="{37A1D747-4F91-4328-AE9F-C9DF1545BB37}" srcId="{8865F837-D074-400F-8277-1F08902978B8}" destId="{528A87FA-B546-4B06-B6E3-ACBFCD6895D0}" srcOrd="0" destOrd="0" parTransId="{81BAC6CC-B186-4210-975B-B2E30F5E8627}" sibTransId="{7E18C219-862A-4DAD-B2F6-2823B8A49612}"/>
    <dgm:cxn modelId="{78D29149-E1CD-4CF1-BAF1-B228EB67254E}" srcId="{733DA58D-57BF-413B-825C-18977C6D1D11}" destId="{6720A117-394F-4451-9699-16E949B51E03}" srcOrd="0" destOrd="0" parTransId="{03C7003D-EF3B-4804-B5DF-02D117A232B7}" sibTransId="{E85D2D5A-FE39-4113-A95F-93A1CB4E14C2}"/>
    <dgm:cxn modelId="{0EA52352-BFE4-4F5B-A467-5B32FCA598CE}" srcId="{9CBB5ECD-8551-4474-B0F5-D7F30F2AD114}" destId="{6A317DCD-30B3-4635-BB8D-F47D7AE0375E}" srcOrd="3" destOrd="0" parTransId="{78B08100-B42C-474D-AD89-362D0849E0D2}" sibTransId="{FE7503FE-15BB-4B6C-B99E-F838658C4E84}"/>
    <dgm:cxn modelId="{3FBD9376-CDB9-43BB-B6EA-0A1E2E2FE728}" type="presOf" srcId="{6A317DCD-30B3-4635-BB8D-F47D7AE0375E}" destId="{5A7DEA1F-F5E3-417B-997C-FEA8F5E4F071}" srcOrd="0" destOrd="2" presId="urn:microsoft.com/office/officeart/2011/layout/TabList"/>
    <dgm:cxn modelId="{46674F85-F8E1-4E1B-ABA1-41BB06DEF677}" srcId="{512A757D-61EF-4F3E-84CF-739D94986A53}" destId="{9CBB5ECD-8551-4474-B0F5-D7F30F2AD114}" srcOrd="1" destOrd="0" parTransId="{CE761203-77F6-415C-AFC6-32A9ACCF355A}" sibTransId="{7A4B7C85-B530-4AD9-9EA4-A38533975B0F}"/>
    <dgm:cxn modelId="{AE2D6D90-FB87-43BE-ACDF-77B0237FCE26}" type="presOf" srcId="{4DE73C8C-27A7-417F-9D8C-067792A8E195}" destId="{5A7DEA1F-F5E3-417B-997C-FEA8F5E4F071}" srcOrd="0" destOrd="1" presId="urn:microsoft.com/office/officeart/2011/layout/TabList"/>
    <dgm:cxn modelId="{7780DC94-62C3-45EA-B9F7-E6BF098BFE0B}" type="presOf" srcId="{EE061034-7CD8-4C25-A4B4-2EEB539B5223}" destId="{1A70C3EF-5385-47FE-BE09-0C30D8EDDAC2}" srcOrd="0" destOrd="0" presId="urn:microsoft.com/office/officeart/2011/layout/TabList"/>
    <dgm:cxn modelId="{ACD96F9F-C529-49D0-93A3-BAB1ECCB7382}" srcId="{9CBB5ECD-8551-4474-B0F5-D7F30F2AD114}" destId="{579D0015-A453-4234-AB3E-516F88811C46}" srcOrd="1" destOrd="0" parTransId="{7795D59E-C6B3-40A7-935E-E640A80B7E65}" sibTransId="{0BD56690-8B53-4CD4-BB1A-EA7D9A460457}"/>
    <dgm:cxn modelId="{42A7B6A3-D3CC-4451-AEF5-5C7A0B2034F3}" type="presOf" srcId="{68583840-C6E1-4CCA-9B88-BC569E554DBC}" destId="{9403B904-6EFF-49FE-995A-0CEE2685F193}" srcOrd="0" destOrd="0" presId="urn:microsoft.com/office/officeart/2011/layout/TabList"/>
    <dgm:cxn modelId="{FC13B0BA-493B-40A7-A143-7D17C720E760}" type="presOf" srcId="{579D0015-A453-4234-AB3E-516F88811C46}" destId="{5A7DEA1F-F5E3-417B-997C-FEA8F5E4F071}" srcOrd="0" destOrd="0" presId="urn:microsoft.com/office/officeart/2011/layout/TabList"/>
    <dgm:cxn modelId="{CA5885C4-87EA-4775-BF53-6A810C6E10F7}" type="presOf" srcId="{8865F837-D074-400F-8277-1F08902978B8}" destId="{A5F457E9-C62E-4093-A1F8-369283FB8A76}" srcOrd="0" destOrd="0" presId="urn:microsoft.com/office/officeart/2011/layout/TabList"/>
    <dgm:cxn modelId="{5CECA8C8-4D4C-4CC5-9B7F-02CBB4ED5CBE}" srcId="{9CBB5ECD-8551-4474-B0F5-D7F30F2AD114}" destId="{425945CF-0184-4CBA-90F6-C9A624A840BF}" srcOrd="4" destOrd="0" parTransId="{8B023662-CCD6-434D-B184-8CAD93464667}" sibTransId="{ED28D875-947E-4F33-9B1D-62036292CC51}"/>
    <dgm:cxn modelId="{9FED26CB-B2D6-45FD-990D-7EB02D7FF56C}" srcId="{9CBB5ECD-8551-4474-B0F5-D7F30F2AD114}" destId="{4DE73C8C-27A7-417F-9D8C-067792A8E195}" srcOrd="2" destOrd="0" parTransId="{6A0C4123-484B-4AE7-B36A-CC658B354DEE}" sibTransId="{5AB866A9-C598-443C-8300-0E3E533FDCFC}"/>
    <dgm:cxn modelId="{81D5C1B1-B15D-480B-9CA1-2242B1ACBF0C}" type="presParOf" srcId="{9F95B60D-E56F-4C17-9FCB-AB4DE02059B6}" destId="{C67FC756-BF80-4BC9-8BBC-434FEFDFF39A}" srcOrd="0" destOrd="0" presId="urn:microsoft.com/office/officeart/2011/layout/TabList"/>
    <dgm:cxn modelId="{85A64FE8-4A04-4EBF-89D6-152D9DD2C1E4}" type="presParOf" srcId="{C67FC756-BF80-4BC9-8BBC-434FEFDFF39A}" destId="{ED083789-14AE-4911-B00F-532DFCA5BF33}" srcOrd="0" destOrd="0" presId="urn:microsoft.com/office/officeart/2011/layout/TabList"/>
    <dgm:cxn modelId="{7C220DF4-57B1-4029-AA84-978AD95446CF}" type="presParOf" srcId="{C67FC756-BF80-4BC9-8BBC-434FEFDFF39A}" destId="{A5F457E9-C62E-4093-A1F8-369283FB8A76}" srcOrd="1" destOrd="0" presId="urn:microsoft.com/office/officeart/2011/layout/TabList"/>
    <dgm:cxn modelId="{08DF3E10-AEDB-4879-AD1F-3D04B20A6748}" type="presParOf" srcId="{C67FC756-BF80-4BC9-8BBC-434FEFDFF39A}" destId="{431EC93A-92C0-4772-AC8E-409C42854C16}" srcOrd="2" destOrd="0" presId="urn:microsoft.com/office/officeart/2011/layout/TabList"/>
    <dgm:cxn modelId="{B3C617BD-CBBA-4AE7-B123-AFF4F6F1B5A2}" type="presParOf" srcId="{9F95B60D-E56F-4C17-9FCB-AB4DE02059B6}" destId="{1A70C3EF-5385-47FE-BE09-0C30D8EDDAC2}" srcOrd="1" destOrd="0" presId="urn:microsoft.com/office/officeart/2011/layout/TabList"/>
    <dgm:cxn modelId="{94FC10D7-BD71-4360-95BF-04C9807FCAC3}" type="presParOf" srcId="{9F95B60D-E56F-4C17-9FCB-AB4DE02059B6}" destId="{9D72C99D-AB3C-400B-8C5A-91EB4D7E3500}" srcOrd="2" destOrd="0" presId="urn:microsoft.com/office/officeart/2011/layout/TabList"/>
    <dgm:cxn modelId="{FB2DDF10-A3FF-44B0-A342-BC438C342782}" type="presParOf" srcId="{9F95B60D-E56F-4C17-9FCB-AB4DE02059B6}" destId="{222C0047-EB0E-4BC5-BBF5-12AE02584B76}" srcOrd="3" destOrd="0" presId="urn:microsoft.com/office/officeart/2011/layout/TabList"/>
    <dgm:cxn modelId="{E1FA2DAF-CE1D-4594-BDA6-E75808C6566F}" type="presParOf" srcId="{222C0047-EB0E-4BC5-BBF5-12AE02584B76}" destId="{9403B904-6EFF-49FE-995A-0CEE2685F193}" srcOrd="0" destOrd="0" presId="urn:microsoft.com/office/officeart/2011/layout/TabList"/>
    <dgm:cxn modelId="{672791B0-C809-4DB2-BD9D-FD772B366DDA}" type="presParOf" srcId="{222C0047-EB0E-4BC5-BBF5-12AE02584B76}" destId="{7C5A88D3-E556-4633-9EEB-9BCD6BD509E7}" srcOrd="1" destOrd="0" presId="urn:microsoft.com/office/officeart/2011/layout/TabList"/>
    <dgm:cxn modelId="{D771045A-97A5-4D11-B304-AF002F087EA3}" type="presParOf" srcId="{222C0047-EB0E-4BC5-BBF5-12AE02584B76}" destId="{E2D1984C-850B-4EB5-BE93-256FE2AB9A72}" srcOrd="2" destOrd="0" presId="urn:microsoft.com/office/officeart/2011/layout/TabList"/>
    <dgm:cxn modelId="{2F718423-EC87-413C-935D-A16BA9ED115E}" type="presParOf" srcId="{9F95B60D-E56F-4C17-9FCB-AB4DE02059B6}" destId="{5A7DEA1F-F5E3-417B-997C-FEA8F5E4F071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6712B-4B41-4D13-ABE5-DD73DDB73369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ED14AF-8F10-4736-A163-C86A454C37B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View layer </a:t>
          </a:r>
          <a:endParaRPr lang="en-US" sz="2000" dirty="0"/>
        </a:p>
      </dgm:t>
    </dgm:pt>
    <dgm:pt modelId="{5B80AEA1-22A4-4C3D-954D-C8A9084B44CB}" type="parTrans" cxnId="{A49DCFB1-F98B-4838-9191-9E52FDF7BF62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2D3F7257-5275-4B02-B8E7-1A05C8DC9387}" type="sibTrans" cxnId="{A49DCFB1-F98B-4838-9191-9E52FDF7BF62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545C5121-B858-4EB7-96F6-F82660C9E0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Contains the user interface</a:t>
          </a:r>
        </a:p>
      </dgm:t>
    </dgm:pt>
    <dgm:pt modelId="{19C86F69-47C1-4F79-A0E8-8A46DE5D2DF4}" type="parTrans" cxnId="{4ABD04D7-7C00-4AA9-829A-2A5522D6BBE6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B472C36E-214B-4E37-9F56-161496C66B1B}" type="sibTrans" cxnId="{4ABD04D7-7C00-4AA9-829A-2A5522D6BBE6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097B955C-8AFC-41E2-B3C6-1707E4A67B92}">
      <dgm:prSet custT="1"/>
      <dgm:spPr>
        <a:solidFill>
          <a:srgbClr val="00B05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Business logic layer or domain layer </a:t>
          </a:r>
        </a:p>
      </dgm:t>
    </dgm:pt>
    <dgm:pt modelId="{F56CD230-BCEF-4C7D-A372-F0E39583BFA4}" type="parTrans" cxnId="{4B7CD365-0C20-4700-8F22-24D7F9F2D0ED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16392F08-639F-4B5D-B720-14D48AB91644}" type="sibTrans" cxnId="{4B7CD365-0C20-4700-8F22-24D7F9F2D0ED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A934E708-43E5-4C5B-A17B-80377CBA9770}">
      <dgm:prSet custT="1"/>
      <dgm:spPr>
        <a:solidFill>
          <a:srgbClr val="00B05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Contains the programs that implement the business rules and processes</a:t>
          </a:r>
        </a:p>
      </dgm:t>
    </dgm:pt>
    <dgm:pt modelId="{CD3307D9-B816-48E3-882C-89FB0C8B5BFE}" type="parTrans" cxnId="{FEBC00B0-C54F-41E2-8685-B82CFDCDFA1F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863996C1-A03B-4F63-93D2-5209A072D271}" type="sibTrans" cxnId="{FEBC00B0-C54F-41E2-8685-B82CFDCDFA1F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D9A6C37E-6719-4687-A3E3-ADE8333BE06F}">
      <dgm:prSet custT="1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Data layer </a:t>
          </a:r>
        </a:p>
      </dgm:t>
    </dgm:pt>
    <dgm:pt modelId="{637FA9AA-A662-471A-964E-CE026A8EFB44}" type="parTrans" cxnId="{361E8901-63D9-4D1B-AF9D-8DBD2E0FB67E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FBE25452-F84C-4F41-A485-0594B1DEF945}" type="sibTrans" cxnId="{361E8901-63D9-4D1B-AF9D-8DBD2E0FB67E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A1264D88-EB78-4058-9EBA-9DA2D5CAEC6C}">
      <dgm:prSet custT="1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Manages the stored data</a:t>
          </a:r>
        </a:p>
      </dgm:t>
    </dgm:pt>
    <dgm:pt modelId="{2F4397BD-B7C5-4060-B666-A18BA4B49FBD}" type="parTrans" cxnId="{9EA3A2B4-FB20-4229-B12C-FDD6443759BD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5129F21C-16BA-46BD-82D2-E8B4BDE9A28D}" type="sibTrans" cxnId="{9EA3A2B4-FB20-4229-B12C-FDD6443759BD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7E2175A3-92EC-4039-B708-68ACD62A6F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Accepts user inputs and displays results</a:t>
          </a:r>
          <a:endParaRPr lang="en-GB" sz="1600" dirty="0"/>
        </a:p>
      </dgm:t>
    </dgm:pt>
    <dgm:pt modelId="{A35465DA-D9F5-4F6B-B099-A702CC5E665B}" type="parTrans" cxnId="{BE315EF8-CDA9-4789-BF41-B18AF71449A8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3498B32B-E636-4BDD-A38E-79EB87F7E008}" type="sibTrans" cxnId="{BE315EF8-CDA9-4789-BF41-B18AF71449A8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46E84854-4FDA-44DB-AE84-5DA98220FE9E}" type="pres">
      <dgm:prSet presAssocID="{5346712B-4B41-4D13-ABE5-DD73DDB73369}" presName="linearFlow" presStyleCnt="0">
        <dgm:presLayoutVars>
          <dgm:dir/>
          <dgm:resizeHandles val="exact"/>
        </dgm:presLayoutVars>
      </dgm:prSet>
      <dgm:spPr/>
    </dgm:pt>
    <dgm:pt modelId="{B7FA79AF-EED6-441C-86E5-471C4565E15A}" type="pres">
      <dgm:prSet presAssocID="{DEED14AF-8F10-4736-A163-C86A454C37B7}" presName="composite" presStyleCnt="0"/>
      <dgm:spPr/>
    </dgm:pt>
    <dgm:pt modelId="{26D950CB-E9A3-4A44-9B81-278E79A53F54}" type="pres">
      <dgm:prSet presAssocID="{DEED14AF-8F10-4736-A163-C86A454C37B7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65C821D-0D6A-4CEA-A675-07AD733E2C96}" type="pres">
      <dgm:prSet presAssocID="{DEED14AF-8F10-4736-A163-C86A454C37B7}" presName="txShp" presStyleLbl="node1" presStyleIdx="0" presStyleCnt="3">
        <dgm:presLayoutVars>
          <dgm:bulletEnabled val="1"/>
        </dgm:presLayoutVars>
      </dgm:prSet>
      <dgm:spPr/>
    </dgm:pt>
    <dgm:pt modelId="{F86DF369-8EE0-4D1A-8C32-BC33AEEFD509}" type="pres">
      <dgm:prSet presAssocID="{2D3F7257-5275-4B02-B8E7-1A05C8DC9387}" presName="spacing" presStyleCnt="0"/>
      <dgm:spPr/>
    </dgm:pt>
    <dgm:pt modelId="{F837B512-2ED1-4573-A6B1-B3FDB653217C}" type="pres">
      <dgm:prSet presAssocID="{097B955C-8AFC-41E2-B3C6-1707E4A67B92}" presName="composite" presStyleCnt="0"/>
      <dgm:spPr/>
    </dgm:pt>
    <dgm:pt modelId="{2DA0C2D0-295F-4FD0-BA62-EFEECFA55903}" type="pres">
      <dgm:prSet presAssocID="{097B955C-8AFC-41E2-B3C6-1707E4A67B92}" presName="imgShp" presStyleLbl="fgImgPlace1" presStyleIdx="1" presStyleCnt="3"/>
      <dgm:spPr>
        <a:blipFill rotWithShape="1">
          <a:blip xmlns:r="http://schemas.openxmlformats.org/officeDocument/2006/relationships"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</dgm:pt>
    <dgm:pt modelId="{AD69BA92-119F-4880-B9C6-64300E150A87}" type="pres">
      <dgm:prSet presAssocID="{097B955C-8AFC-41E2-B3C6-1707E4A67B92}" presName="txShp" presStyleLbl="node1" presStyleIdx="1" presStyleCnt="3">
        <dgm:presLayoutVars>
          <dgm:bulletEnabled val="1"/>
        </dgm:presLayoutVars>
      </dgm:prSet>
      <dgm:spPr/>
    </dgm:pt>
    <dgm:pt modelId="{73F713DF-E4FA-4321-B397-9D30B7625AD7}" type="pres">
      <dgm:prSet presAssocID="{16392F08-639F-4B5D-B720-14D48AB91644}" presName="spacing" presStyleCnt="0"/>
      <dgm:spPr/>
    </dgm:pt>
    <dgm:pt modelId="{4C668FA5-DAB6-4373-A188-138E8644EEA5}" type="pres">
      <dgm:prSet presAssocID="{D9A6C37E-6719-4687-A3E3-ADE8333BE06F}" presName="composite" presStyleCnt="0"/>
      <dgm:spPr/>
    </dgm:pt>
    <dgm:pt modelId="{96DA68C1-E7DD-402B-A2AB-9804A03507A1}" type="pres">
      <dgm:prSet presAssocID="{D9A6C37E-6719-4687-A3E3-ADE8333BE06F}" presName="imgShp" presStyleLbl="fgImgPlace1" presStyleIdx="2" presStyleCnt="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2398DE4-31CC-409A-806E-6324CC6859FD}" type="pres">
      <dgm:prSet presAssocID="{D9A6C37E-6719-4687-A3E3-ADE8333BE06F}" presName="txShp" presStyleLbl="node1" presStyleIdx="2" presStyleCnt="3" custLinFactNeighborX="-248" custLinFactNeighborY="60">
        <dgm:presLayoutVars>
          <dgm:bulletEnabled val="1"/>
        </dgm:presLayoutVars>
      </dgm:prSet>
      <dgm:spPr/>
    </dgm:pt>
  </dgm:ptLst>
  <dgm:cxnLst>
    <dgm:cxn modelId="{361E8901-63D9-4D1B-AF9D-8DBD2E0FB67E}" srcId="{5346712B-4B41-4D13-ABE5-DD73DDB73369}" destId="{D9A6C37E-6719-4687-A3E3-ADE8333BE06F}" srcOrd="2" destOrd="0" parTransId="{637FA9AA-A662-471A-964E-CE026A8EFB44}" sibTransId="{FBE25452-F84C-4F41-A485-0594B1DEF945}"/>
    <dgm:cxn modelId="{D6C0B932-C53B-4EDD-956F-BC07C52D901B}" type="presOf" srcId="{545C5121-B858-4EB7-96F6-F82660C9E096}" destId="{165C821D-0D6A-4CEA-A675-07AD733E2C96}" srcOrd="0" destOrd="1" presId="urn:microsoft.com/office/officeart/2005/8/layout/vList3"/>
    <dgm:cxn modelId="{F2DFF839-72EE-4D38-BDFF-D01500C5E007}" type="presOf" srcId="{DEED14AF-8F10-4736-A163-C86A454C37B7}" destId="{165C821D-0D6A-4CEA-A675-07AD733E2C96}" srcOrd="0" destOrd="0" presId="urn:microsoft.com/office/officeart/2005/8/layout/vList3"/>
    <dgm:cxn modelId="{2BF5B962-ACF0-40D5-8E6C-9648087601C5}" type="presOf" srcId="{A934E708-43E5-4C5B-A17B-80377CBA9770}" destId="{AD69BA92-119F-4880-B9C6-64300E150A87}" srcOrd="0" destOrd="1" presId="urn:microsoft.com/office/officeart/2005/8/layout/vList3"/>
    <dgm:cxn modelId="{4B7CD365-0C20-4700-8F22-24D7F9F2D0ED}" srcId="{5346712B-4B41-4D13-ABE5-DD73DDB73369}" destId="{097B955C-8AFC-41E2-B3C6-1707E4A67B92}" srcOrd="1" destOrd="0" parTransId="{F56CD230-BCEF-4C7D-A372-F0E39583BFA4}" sibTransId="{16392F08-639F-4B5D-B720-14D48AB91644}"/>
    <dgm:cxn modelId="{1C155998-F9CD-483B-A5C2-B306AF7205D0}" type="presOf" srcId="{A1264D88-EB78-4058-9EBA-9DA2D5CAEC6C}" destId="{52398DE4-31CC-409A-806E-6324CC6859FD}" srcOrd="0" destOrd="1" presId="urn:microsoft.com/office/officeart/2005/8/layout/vList3"/>
    <dgm:cxn modelId="{3AE9EBA3-7300-4B7D-8CCA-B526F59EDF04}" type="presOf" srcId="{7E2175A3-92EC-4039-B708-68ACD62A6F94}" destId="{165C821D-0D6A-4CEA-A675-07AD733E2C96}" srcOrd="0" destOrd="2" presId="urn:microsoft.com/office/officeart/2005/8/layout/vList3"/>
    <dgm:cxn modelId="{FEBC00B0-C54F-41E2-8685-B82CFDCDFA1F}" srcId="{097B955C-8AFC-41E2-B3C6-1707E4A67B92}" destId="{A934E708-43E5-4C5B-A17B-80377CBA9770}" srcOrd="0" destOrd="0" parTransId="{CD3307D9-B816-48E3-882C-89FB0C8B5BFE}" sibTransId="{863996C1-A03B-4F63-93D2-5209A072D271}"/>
    <dgm:cxn modelId="{A49DCFB1-F98B-4838-9191-9E52FDF7BF62}" srcId="{5346712B-4B41-4D13-ABE5-DD73DDB73369}" destId="{DEED14AF-8F10-4736-A163-C86A454C37B7}" srcOrd="0" destOrd="0" parTransId="{5B80AEA1-22A4-4C3D-954D-C8A9084B44CB}" sibTransId="{2D3F7257-5275-4B02-B8E7-1A05C8DC9387}"/>
    <dgm:cxn modelId="{9EA3A2B4-FB20-4229-B12C-FDD6443759BD}" srcId="{D9A6C37E-6719-4687-A3E3-ADE8333BE06F}" destId="{A1264D88-EB78-4058-9EBA-9DA2D5CAEC6C}" srcOrd="0" destOrd="0" parTransId="{2F4397BD-B7C5-4060-B666-A18BA4B49FBD}" sibTransId="{5129F21C-16BA-46BD-82D2-E8B4BDE9A28D}"/>
    <dgm:cxn modelId="{E19DF3B6-BC42-43E8-8E44-83E1F6B8531E}" type="presOf" srcId="{D9A6C37E-6719-4687-A3E3-ADE8333BE06F}" destId="{52398DE4-31CC-409A-806E-6324CC6859FD}" srcOrd="0" destOrd="0" presId="urn:microsoft.com/office/officeart/2005/8/layout/vList3"/>
    <dgm:cxn modelId="{4ABD04D7-7C00-4AA9-829A-2A5522D6BBE6}" srcId="{DEED14AF-8F10-4736-A163-C86A454C37B7}" destId="{545C5121-B858-4EB7-96F6-F82660C9E096}" srcOrd="0" destOrd="0" parTransId="{19C86F69-47C1-4F79-A0E8-8A46DE5D2DF4}" sibTransId="{B472C36E-214B-4E37-9F56-161496C66B1B}"/>
    <dgm:cxn modelId="{10057DE0-7BEC-46F8-9BE0-C3C90842106D}" type="presOf" srcId="{097B955C-8AFC-41E2-B3C6-1707E4A67B92}" destId="{AD69BA92-119F-4880-B9C6-64300E150A87}" srcOrd="0" destOrd="0" presId="urn:microsoft.com/office/officeart/2005/8/layout/vList3"/>
    <dgm:cxn modelId="{F06D85F5-968E-4769-8897-0C06E31865CF}" type="presOf" srcId="{5346712B-4B41-4D13-ABE5-DD73DDB73369}" destId="{46E84854-4FDA-44DB-AE84-5DA98220FE9E}" srcOrd="0" destOrd="0" presId="urn:microsoft.com/office/officeart/2005/8/layout/vList3"/>
    <dgm:cxn modelId="{BE315EF8-CDA9-4789-BF41-B18AF71449A8}" srcId="{DEED14AF-8F10-4736-A163-C86A454C37B7}" destId="{7E2175A3-92EC-4039-B708-68ACD62A6F94}" srcOrd="1" destOrd="0" parTransId="{A35465DA-D9F5-4F6B-B099-A702CC5E665B}" sibTransId="{3498B32B-E636-4BDD-A38E-79EB87F7E008}"/>
    <dgm:cxn modelId="{55138F78-F46B-4476-BB26-895945AF8D45}" type="presParOf" srcId="{46E84854-4FDA-44DB-AE84-5DA98220FE9E}" destId="{B7FA79AF-EED6-441C-86E5-471C4565E15A}" srcOrd="0" destOrd="0" presId="urn:microsoft.com/office/officeart/2005/8/layout/vList3"/>
    <dgm:cxn modelId="{32CB88C3-ED64-4D2E-917A-6EB0CA9D7815}" type="presParOf" srcId="{B7FA79AF-EED6-441C-86E5-471C4565E15A}" destId="{26D950CB-E9A3-4A44-9B81-278E79A53F54}" srcOrd="0" destOrd="0" presId="urn:microsoft.com/office/officeart/2005/8/layout/vList3"/>
    <dgm:cxn modelId="{6F7EAA9E-0FF4-4DED-A4E9-26B3D337C880}" type="presParOf" srcId="{B7FA79AF-EED6-441C-86E5-471C4565E15A}" destId="{165C821D-0D6A-4CEA-A675-07AD733E2C96}" srcOrd="1" destOrd="0" presId="urn:microsoft.com/office/officeart/2005/8/layout/vList3"/>
    <dgm:cxn modelId="{2F62FD8E-E8B8-4DC8-8C91-56D000CDDEF5}" type="presParOf" srcId="{46E84854-4FDA-44DB-AE84-5DA98220FE9E}" destId="{F86DF369-8EE0-4D1A-8C32-BC33AEEFD509}" srcOrd="1" destOrd="0" presId="urn:microsoft.com/office/officeart/2005/8/layout/vList3"/>
    <dgm:cxn modelId="{2EF2443A-43A2-4A42-A6DA-E24052E32413}" type="presParOf" srcId="{46E84854-4FDA-44DB-AE84-5DA98220FE9E}" destId="{F837B512-2ED1-4573-A6B1-B3FDB653217C}" srcOrd="2" destOrd="0" presId="urn:microsoft.com/office/officeart/2005/8/layout/vList3"/>
    <dgm:cxn modelId="{F2D25E8A-2131-49D3-820B-E4296565C909}" type="presParOf" srcId="{F837B512-2ED1-4573-A6B1-B3FDB653217C}" destId="{2DA0C2D0-295F-4FD0-BA62-EFEECFA55903}" srcOrd="0" destOrd="0" presId="urn:microsoft.com/office/officeart/2005/8/layout/vList3"/>
    <dgm:cxn modelId="{738BB5F0-A0EE-49E5-8FBA-E423043A8ADD}" type="presParOf" srcId="{F837B512-2ED1-4573-A6B1-B3FDB653217C}" destId="{AD69BA92-119F-4880-B9C6-64300E150A87}" srcOrd="1" destOrd="0" presId="urn:microsoft.com/office/officeart/2005/8/layout/vList3"/>
    <dgm:cxn modelId="{4BCCA4C2-A250-4720-84E0-051696A6AC2E}" type="presParOf" srcId="{46E84854-4FDA-44DB-AE84-5DA98220FE9E}" destId="{73F713DF-E4FA-4321-B397-9D30B7625AD7}" srcOrd="3" destOrd="0" presId="urn:microsoft.com/office/officeart/2005/8/layout/vList3"/>
    <dgm:cxn modelId="{57CC9151-5401-4828-9E50-ED7A0B748DDB}" type="presParOf" srcId="{46E84854-4FDA-44DB-AE84-5DA98220FE9E}" destId="{4C668FA5-DAB6-4373-A188-138E8644EEA5}" srcOrd="4" destOrd="0" presId="urn:microsoft.com/office/officeart/2005/8/layout/vList3"/>
    <dgm:cxn modelId="{42DD4B51-EF73-4404-A9BF-D4E8A5B716C5}" type="presParOf" srcId="{4C668FA5-DAB6-4373-A188-138E8644EEA5}" destId="{96DA68C1-E7DD-402B-A2AB-9804A03507A1}" srcOrd="0" destOrd="0" presId="urn:microsoft.com/office/officeart/2005/8/layout/vList3"/>
    <dgm:cxn modelId="{F6AE6F13-3870-4310-B1BC-29EA409AD8B0}" type="presParOf" srcId="{4C668FA5-DAB6-4373-A188-138E8644EEA5}" destId="{52398DE4-31CC-409A-806E-6324CC6859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2648A-B6B4-480C-B51F-F927809127A9}">
      <dsp:nvSpPr>
        <dsp:cNvPr id="0" name=""/>
        <dsp:cNvSpPr/>
      </dsp:nvSpPr>
      <dsp:spPr>
        <a:xfrm rot="16200000">
          <a:off x="-782086" y="693526"/>
          <a:ext cx="5384792" cy="3845346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Analysis focuses on </a:t>
          </a:r>
          <a:r>
            <a:rPr lang="en-GB" sz="2700" b="1" kern="1200" dirty="0"/>
            <a:t>what</a:t>
          </a:r>
          <a:r>
            <a:rPr lang="en-GB" sz="2700" kern="1200" dirty="0"/>
            <a:t> system should do—  business requirements</a:t>
          </a:r>
          <a:endParaRPr lang="en-US" sz="2700" kern="1200" dirty="0"/>
        </a:p>
      </dsp:txBody>
      <dsp:txXfrm rot="5400000">
        <a:off x="660573" y="1270001"/>
        <a:ext cx="3172410" cy="2692396"/>
      </dsp:txXfrm>
    </dsp:sp>
    <dsp:sp modelId="{C568FC9C-0C1F-42EB-8ADF-701C52EC3CA0}">
      <dsp:nvSpPr>
        <dsp:cNvPr id="0" name=""/>
        <dsp:cNvSpPr/>
      </dsp:nvSpPr>
      <dsp:spPr>
        <a:xfrm rot="5400000">
          <a:off x="3423696" y="693526"/>
          <a:ext cx="5435589" cy="3845346"/>
        </a:xfrm>
        <a:prstGeom prst="upArrow">
          <a:avLst>
            <a:gd name="adj1" fmla="val 50000"/>
            <a:gd name="adj2" fmla="val 35000"/>
          </a:avLst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Design is oriented toward </a:t>
          </a:r>
          <a:r>
            <a:rPr lang="en-GB" sz="2700" b="1" kern="1200" dirty="0"/>
            <a:t>how</a:t>
          </a:r>
          <a:r>
            <a:rPr lang="en-GB" sz="2700" kern="1200" dirty="0"/>
            <a:t> system will be built —defining structural components</a:t>
          </a:r>
        </a:p>
      </dsp:txBody>
      <dsp:txXfrm rot="-5400000">
        <a:off x="4218818" y="1257301"/>
        <a:ext cx="3172410" cy="271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18638-0440-4A06-A026-BC0479B07CEF}">
      <dsp:nvSpPr>
        <dsp:cNvPr id="0" name=""/>
        <dsp:cNvSpPr/>
      </dsp:nvSpPr>
      <dsp:spPr>
        <a:xfrm>
          <a:off x="658743" y="0"/>
          <a:ext cx="7465759" cy="2442970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53F7F-CD91-4663-AC3F-8293A12E3539}">
      <dsp:nvSpPr>
        <dsp:cNvPr id="0" name=""/>
        <dsp:cNvSpPr/>
      </dsp:nvSpPr>
      <dsp:spPr>
        <a:xfrm>
          <a:off x="2144" y="732891"/>
          <a:ext cx="1965723" cy="977188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Review system requirements.</a:t>
          </a:r>
        </a:p>
      </dsp:txBody>
      <dsp:txXfrm>
        <a:off x="49846" y="780593"/>
        <a:ext cx="1870319" cy="881784"/>
      </dsp:txXfrm>
    </dsp:sp>
    <dsp:sp modelId="{5D9D2911-B379-4E8A-8B85-349201C23392}">
      <dsp:nvSpPr>
        <dsp:cNvPr id="0" name=""/>
        <dsp:cNvSpPr/>
      </dsp:nvSpPr>
      <dsp:spPr>
        <a:xfrm>
          <a:off x="2273222" y="732891"/>
          <a:ext cx="1965723" cy="977188"/>
        </a:xfrm>
        <a:prstGeom prst="roundRect">
          <a:avLst/>
        </a:prstGeom>
        <a:solidFill>
          <a:schemeClr val="accent6">
            <a:shade val="50000"/>
            <a:hueOff val="0"/>
            <a:satOff val="-18712"/>
            <a:lumOff val="248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Design the system.</a:t>
          </a:r>
        </a:p>
      </dsp:txBody>
      <dsp:txXfrm>
        <a:off x="2320924" y="780593"/>
        <a:ext cx="1870319" cy="881784"/>
      </dsp:txXfrm>
    </dsp:sp>
    <dsp:sp modelId="{37DB4AA6-74A7-4C55-AE85-68E3F037234D}">
      <dsp:nvSpPr>
        <dsp:cNvPr id="0" name=""/>
        <dsp:cNvSpPr/>
      </dsp:nvSpPr>
      <dsp:spPr>
        <a:xfrm>
          <a:off x="4544300" y="732891"/>
          <a:ext cx="1965723" cy="977188"/>
        </a:xfrm>
        <a:prstGeom prst="roundRect">
          <a:avLst/>
        </a:prstGeom>
        <a:solidFill>
          <a:schemeClr val="accent6">
            <a:shade val="50000"/>
            <a:hueOff val="0"/>
            <a:satOff val="-37425"/>
            <a:lumOff val="496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system design specification.</a:t>
          </a:r>
          <a:endParaRPr lang="en-MY" sz="2000" kern="1200" dirty="0"/>
        </a:p>
      </dsp:txBody>
      <dsp:txXfrm>
        <a:off x="4592002" y="780593"/>
        <a:ext cx="1870319" cy="881784"/>
      </dsp:txXfrm>
    </dsp:sp>
    <dsp:sp modelId="{3CA8AFB1-4C11-46D6-BE0C-520886FCCD32}">
      <dsp:nvSpPr>
        <dsp:cNvPr id="0" name=""/>
        <dsp:cNvSpPr/>
      </dsp:nvSpPr>
      <dsp:spPr>
        <a:xfrm>
          <a:off x="6815378" y="732891"/>
          <a:ext cx="1965723" cy="977188"/>
        </a:xfrm>
        <a:prstGeom prst="roundRect">
          <a:avLst/>
        </a:prstGeom>
        <a:solidFill>
          <a:schemeClr val="accent6">
            <a:shade val="50000"/>
            <a:hueOff val="0"/>
            <a:satOff val="-18712"/>
            <a:lumOff val="248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Deliver a management presentation.</a:t>
          </a:r>
        </a:p>
      </dsp:txBody>
      <dsp:txXfrm>
        <a:off x="6863080" y="780593"/>
        <a:ext cx="1870319" cy="881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1984C-850B-4EB5-BE93-256FE2AB9A72}">
      <dsp:nvSpPr>
        <dsp:cNvPr id="0" name=""/>
        <dsp:cNvSpPr/>
      </dsp:nvSpPr>
      <dsp:spPr>
        <a:xfrm>
          <a:off x="0" y="2730067"/>
          <a:ext cx="8229600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EC93A-92C0-4772-AC8E-409C42854C16}">
      <dsp:nvSpPr>
        <dsp:cNvPr id="0" name=""/>
        <dsp:cNvSpPr/>
      </dsp:nvSpPr>
      <dsp:spPr>
        <a:xfrm>
          <a:off x="0" y="674854"/>
          <a:ext cx="8229600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83789-14AE-4911-B00F-532DFCA5BF33}">
      <dsp:nvSpPr>
        <dsp:cNvPr id="0" name=""/>
        <dsp:cNvSpPr/>
      </dsp:nvSpPr>
      <dsp:spPr>
        <a:xfrm>
          <a:off x="2139695" y="1080"/>
          <a:ext cx="6089904" cy="673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139695" y="1080"/>
        <a:ext cx="6089904" cy="673774"/>
      </dsp:txXfrm>
    </dsp:sp>
    <dsp:sp modelId="{A5F457E9-C62E-4093-A1F8-369283FB8A76}">
      <dsp:nvSpPr>
        <dsp:cNvPr id="0" name=""/>
        <dsp:cNvSpPr/>
      </dsp:nvSpPr>
      <dsp:spPr>
        <a:xfrm>
          <a:off x="0" y="1080"/>
          <a:ext cx="2139696" cy="6737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 Level Design</a:t>
          </a:r>
        </a:p>
      </dsp:txBody>
      <dsp:txXfrm>
        <a:off x="32897" y="33977"/>
        <a:ext cx="2073902" cy="640877"/>
      </dsp:txXfrm>
    </dsp:sp>
    <dsp:sp modelId="{1A70C3EF-5385-47FE-BE09-0C30D8EDDAC2}">
      <dsp:nvSpPr>
        <dsp:cNvPr id="0" name=""/>
        <dsp:cNvSpPr/>
      </dsp:nvSpPr>
      <dsp:spPr>
        <a:xfrm>
          <a:off x="0" y="674854"/>
          <a:ext cx="8229600" cy="1347750"/>
        </a:xfrm>
        <a:prstGeom prst="rect">
          <a:avLst/>
        </a:prstGeom>
        <a:solidFill>
          <a:schemeClr val="accent5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Broad design of the overall system structure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System Architecture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Hardware, Software, Network, etc. </a:t>
          </a:r>
        </a:p>
      </dsp:txBody>
      <dsp:txXfrm>
        <a:off x="0" y="674854"/>
        <a:ext cx="8229600" cy="1347750"/>
      </dsp:txXfrm>
    </dsp:sp>
    <dsp:sp modelId="{9403B904-6EFF-49FE-995A-0CEE2685F193}">
      <dsp:nvSpPr>
        <dsp:cNvPr id="0" name=""/>
        <dsp:cNvSpPr/>
      </dsp:nvSpPr>
      <dsp:spPr>
        <a:xfrm>
          <a:off x="2139695" y="2056293"/>
          <a:ext cx="6089904" cy="673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139695" y="2056293"/>
        <a:ext cx="6089904" cy="673774"/>
      </dsp:txXfrm>
    </dsp:sp>
    <dsp:sp modelId="{7C5A88D3-E556-4633-9EEB-9BCD6BD509E7}">
      <dsp:nvSpPr>
        <dsp:cNvPr id="0" name=""/>
        <dsp:cNvSpPr/>
      </dsp:nvSpPr>
      <dsp:spPr>
        <a:xfrm>
          <a:off x="0" y="2056293"/>
          <a:ext cx="2139696" cy="673774"/>
        </a:xfrm>
        <a:prstGeom prst="round2SameRect">
          <a:avLst>
            <a:gd name="adj1" fmla="val 16670"/>
            <a:gd name="adj2" fmla="val 0"/>
          </a:avLst>
        </a:prstGeom>
        <a:solidFill>
          <a:srgbClr val="7030A0"/>
        </a:solidFill>
        <a:ln w="9525" cap="flat" cmpd="sng" algn="ctr">
          <a:solidFill>
            <a:schemeClr val="accent4">
              <a:hueOff val="11142974"/>
              <a:satOff val="39624"/>
              <a:lumOff val="896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 Design</a:t>
          </a:r>
        </a:p>
      </dsp:txBody>
      <dsp:txXfrm>
        <a:off x="32897" y="2089190"/>
        <a:ext cx="2073902" cy="640877"/>
      </dsp:txXfrm>
    </dsp:sp>
    <dsp:sp modelId="{5A7DEA1F-F5E3-417B-997C-FEA8F5E4F071}">
      <dsp:nvSpPr>
        <dsp:cNvPr id="0" name=""/>
        <dsp:cNvSpPr/>
      </dsp:nvSpPr>
      <dsp:spPr>
        <a:xfrm>
          <a:off x="0" y="2730498"/>
          <a:ext cx="8229600" cy="1347750"/>
        </a:xfrm>
        <a:prstGeom prst="rect">
          <a:avLst/>
        </a:prstGeom>
        <a:solidFill>
          <a:srgbClr val="CECECE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Low level design that includes the design of the specific program details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Conceptual Design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Logical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Physical Design</a:t>
          </a:r>
        </a:p>
      </dsp:txBody>
      <dsp:txXfrm>
        <a:off x="0" y="2730498"/>
        <a:ext cx="8229600" cy="1347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821D-0D6A-4CEA-A675-07AD733E2C96}">
      <dsp:nvSpPr>
        <dsp:cNvPr id="0" name=""/>
        <dsp:cNvSpPr/>
      </dsp:nvSpPr>
      <dsp:spPr>
        <a:xfrm rot="10800000">
          <a:off x="1761063" y="1390"/>
          <a:ext cx="5878068" cy="112199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67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View layer </a:t>
          </a:r>
          <a:endParaRPr lang="en-US" sz="20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Contains the user interface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Accepts user inputs and displays results</a:t>
          </a:r>
          <a:endParaRPr lang="en-GB" sz="1600" kern="1200" dirty="0"/>
        </a:p>
      </dsp:txBody>
      <dsp:txXfrm rot="10800000">
        <a:off x="2041561" y="1390"/>
        <a:ext cx="5597570" cy="1121991"/>
      </dsp:txXfrm>
    </dsp:sp>
    <dsp:sp modelId="{26D950CB-E9A3-4A44-9B81-278E79A53F54}">
      <dsp:nvSpPr>
        <dsp:cNvPr id="0" name=""/>
        <dsp:cNvSpPr/>
      </dsp:nvSpPr>
      <dsp:spPr>
        <a:xfrm>
          <a:off x="1200068" y="1390"/>
          <a:ext cx="1121991" cy="112199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9BA92-119F-4880-B9C6-64300E150A87}">
      <dsp:nvSpPr>
        <dsp:cNvPr id="0" name=""/>
        <dsp:cNvSpPr/>
      </dsp:nvSpPr>
      <dsp:spPr>
        <a:xfrm rot="10800000">
          <a:off x="1761063" y="1458304"/>
          <a:ext cx="5878068" cy="1121991"/>
        </a:xfrm>
        <a:prstGeom prst="homePlat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67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Business logic layer or domain layer 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Contains the programs that implement the business rules and processes</a:t>
          </a:r>
        </a:p>
      </dsp:txBody>
      <dsp:txXfrm rot="10800000">
        <a:off x="2041561" y="1458304"/>
        <a:ext cx="5597570" cy="1121991"/>
      </dsp:txXfrm>
    </dsp:sp>
    <dsp:sp modelId="{2DA0C2D0-295F-4FD0-BA62-EFEECFA55903}">
      <dsp:nvSpPr>
        <dsp:cNvPr id="0" name=""/>
        <dsp:cNvSpPr/>
      </dsp:nvSpPr>
      <dsp:spPr>
        <a:xfrm>
          <a:off x="1200068" y="1458304"/>
          <a:ext cx="1121991" cy="1121991"/>
        </a:xfrm>
        <a:prstGeom prst="ellipse">
          <a:avLst/>
        </a:prstGeom>
        <a:blipFill rotWithShape="1">
          <a:blip xmlns:r="http://schemas.openxmlformats.org/officeDocument/2006/relationships"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98DE4-31CC-409A-806E-6324CC6859FD}">
      <dsp:nvSpPr>
        <dsp:cNvPr id="0" name=""/>
        <dsp:cNvSpPr/>
      </dsp:nvSpPr>
      <dsp:spPr>
        <a:xfrm rot="10800000">
          <a:off x="1746486" y="2915891"/>
          <a:ext cx="5878068" cy="1121991"/>
        </a:xfrm>
        <a:prstGeom prst="homePlat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67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layer 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Manages the stored data</a:t>
          </a:r>
        </a:p>
      </dsp:txBody>
      <dsp:txXfrm rot="10800000">
        <a:off x="2026984" y="2915891"/>
        <a:ext cx="5597570" cy="1121991"/>
      </dsp:txXfrm>
    </dsp:sp>
    <dsp:sp modelId="{96DA68C1-E7DD-402B-A2AB-9804A03507A1}">
      <dsp:nvSpPr>
        <dsp:cNvPr id="0" name=""/>
        <dsp:cNvSpPr/>
      </dsp:nvSpPr>
      <dsp:spPr>
        <a:xfrm>
          <a:off x="1200068" y="2915218"/>
          <a:ext cx="1121991" cy="1121991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10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70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9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7225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0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u="none" dirty="0"/>
          </a:p>
        </p:txBody>
      </p:sp>
    </p:spTree>
    <p:extLst>
      <p:ext uri="{BB962C8B-B14F-4D97-AF65-F5344CB8AC3E}">
        <p14:creationId xmlns:p14="http://schemas.microsoft.com/office/powerpoint/2010/main" val="4007137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1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6th Edition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7687-4C94-4CD7-AC13-056582DE46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43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Tesco%20Homeplus%20Subway%20Virtual%20Store%20using%20QR%20codes.mp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 Development Methods</a:t>
            </a:r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CT00046-3-2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System Design – Part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04" y="0"/>
            <a:ext cx="7042150" cy="1143000"/>
          </a:xfrm>
        </p:spPr>
        <p:txBody>
          <a:bodyPr/>
          <a:lstStyle/>
          <a:p>
            <a:r>
              <a:rPr lang="en-US" sz="3200" dirty="0"/>
              <a:t>System Design</a:t>
            </a:r>
            <a:r>
              <a:rPr lang="en-US" sz="3200" baseline="0" dirty="0"/>
              <a:t> 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create a solution to a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break down and understand complex concepts and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create a product safe and secure for use (HCI).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add vital details to the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come up with an efficient and effective product/solution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ensure product compliance with set specifications and standards.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implement modern technology into products.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test products early and avoid costly rework.</a:t>
            </a:r>
          </a:p>
        </p:txBody>
      </p:sp>
      <p:pic>
        <p:nvPicPr>
          <p:cNvPr id="5" name="Picture 4" descr="Image result for ba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4" y="4807133"/>
            <a:ext cx="1186609" cy="16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6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B81-5AB5-4460-8583-65621540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48" y="2539219"/>
            <a:ext cx="7755450" cy="1143000"/>
          </a:xfrm>
        </p:spPr>
        <p:txBody>
          <a:bodyPr/>
          <a:lstStyle/>
          <a:p>
            <a:pPr lvl="1"/>
            <a:r>
              <a:rPr lang="en-US" sz="2800" b="1" dirty="0"/>
              <a:t>System Design Guidelines</a:t>
            </a:r>
          </a:p>
        </p:txBody>
      </p:sp>
    </p:spTree>
    <p:extLst>
      <p:ext uri="{BB962C8B-B14F-4D97-AF65-F5344CB8AC3E}">
        <p14:creationId xmlns:p14="http://schemas.microsoft.com/office/powerpoint/2010/main" val="53131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7AFA-962E-4750-920D-AE3566DB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55" y="63500"/>
            <a:ext cx="7042150" cy="1143000"/>
          </a:xfrm>
        </p:spPr>
        <p:txBody>
          <a:bodyPr/>
          <a:lstStyle/>
          <a:p>
            <a:r>
              <a:rPr lang="en-US" dirty="0"/>
              <a:t>System Design Guidelines</a:t>
            </a: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194682-5F40-4E0E-B9A2-C86B90C2A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649233"/>
              </p:ext>
            </p:extLst>
          </p:nvPr>
        </p:nvGraphicFramePr>
        <p:xfrm>
          <a:off x="180377" y="4121834"/>
          <a:ext cx="8783246" cy="2442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CAB0DFA-995C-4B54-9B90-00AC24862858}"/>
              </a:ext>
            </a:extLst>
          </p:cNvPr>
          <p:cNvSpPr/>
          <p:nvPr/>
        </p:nvSpPr>
        <p:spPr>
          <a:xfrm>
            <a:off x="205275" y="1509824"/>
            <a:ext cx="87583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Because the components of a system are interdependent, the design phase is not a series of clearly defined steps. Although you might start in one area, you could find yourself working with several different elements at the same time.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For example, a decision to change a report format might require changes in data design or input screens. Your design checklist will include the user interface, input and output procedures, data </a:t>
            </a:r>
            <a:r>
              <a:rPr lang="en-MY" sz="2000" dirty="0">
                <a:latin typeface="+mn-lt"/>
              </a:rPr>
              <a:t>design, and system architecture. </a:t>
            </a:r>
            <a:r>
              <a:rPr lang="en-US" sz="2000" dirty="0">
                <a:latin typeface="+mn-lt"/>
              </a:rPr>
              <a:t>The final steps are to prepare a systems design specification and present the results to management.</a:t>
            </a:r>
            <a:endParaRPr lang="en-MY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789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7AFA-962E-4750-920D-AE3566DB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55" y="63500"/>
            <a:ext cx="7042150" cy="1143000"/>
          </a:xfrm>
        </p:spPr>
        <p:txBody>
          <a:bodyPr/>
          <a:lstStyle/>
          <a:p>
            <a:r>
              <a:rPr lang="en-US" dirty="0"/>
              <a:t>System Design Guidelines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(continued)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B65BD-A93B-4218-8232-F1A8426C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505243"/>
            <a:ext cx="8229600" cy="48674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Review system requirements.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Study and carefully understand the system requirements document</a:t>
            </a:r>
          </a:p>
        </p:txBody>
      </p:sp>
    </p:spTree>
    <p:extLst>
      <p:ext uri="{BB962C8B-B14F-4D97-AF65-F5344CB8AC3E}">
        <p14:creationId xmlns:p14="http://schemas.microsoft.com/office/powerpoint/2010/main" val="269128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7AFA-962E-4750-920D-AE3566DB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55" y="63500"/>
            <a:ext cx="7042150" cy="1143000"/>
          </a:xfrm>
        </p:spPr>
        <p:txBody>
          <a:bodyPr/>
          <a:lstStyle/>
          <a:p>
            <a:r>
              <a:rPr lang="en-US" dirty="0"/>
              <a:t>System Design Guidelines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(continued)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B65BD-A93B-4218-8232-F1A8426C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38" y="1448972"/>
            <a:ext cx="8923923" cy="4867422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MY" b="1" dirty="0"/>
              <a:t>Design the system</a:t>
            </a:r>
            <a:r>
              <a:rPr lang="en-MY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The user interface, output, and </a:t>
            </a:r>
            <a:r>
              <a:rPr lang="en-MY" b="1" dirty="0"/>
              <a:t>input issues.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Design an overall user interface, including screens, commands, controls, and features that enable users to interact with an application.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Determine how data will enter the system, and design necessary source documents.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Design the physical layout for input and output forms and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reports, including screens and printed reports.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Data issues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Determine how data will be organized, stored, maintained, updated, accessed, and used.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System architecture issues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Determine processing strategies and methods, </a:t>
            </a:r>
            <a:r>
              <a:rPr lang="en-MY" sz="2000" dirty="0"/>
              <a:t>client/server interaction, network configuration, and Internet/intranet interface issues.</a:t>
            </a:r>
          </a:p>
        </p:txBody>
      </p:sp>
    </p:spTree>
    <p:extLst>
      <p:ext uri="{BB962C8B-B14F-4D97-AF65-F5344CB8AC3E}">
        <p14:creationId xmlns:p14="http://schemas.microsoft.com/office/powerpoint/2010/main" val="122528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7AFA-962E-4750-920D-AE3566DB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55" y="63500"/>
            <a:ext cx="7042150" cy="1143000"/>
          </a:xfrm>
        </p:spPr>
        <p:txBody>
          <a:bodyPr/>
          <a:lstStyle/>
          <a:p>
            <a:r>
              <a:rPr lang="en-US" dirty="0"/>
              <a:t>System Design Guidelines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(continued)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B65BD-A93B-4218-8232-F1A8426C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99" y="1758462"/>
            <a:ext cx="8668202" cy="4445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Create a system design specification.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Develop a systems design specification that describes and documents the proposed design.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Deliver a management presentation.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Include a progress report, a budget update, and a timetable for system implementation and </a:t>
            </a:r>
            <a:r>
              <a:rPr lang="en-MY" sz="2400" dirty="0"/>
              <a:t>operation.</a:t>
            </a:r>
          </a:p>
        </p:txBody>
      </p:sp>
    </p:spTree>
    <p:extLst>
      <p:ext uri="{BB962C8B-B14F-4D97-AF65-F5344CB8AC3E}">
        <p14:creationId xmlns:p14="http://schemas.microsoft.com/office/powerpoint/2010/main" val="242376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B81-5AB5-4460-8583-65621540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48" y="2539219"/>
            <a:ext cx="7755450" cy="1143000"/>
          </a:xfrm>
        </p:spPr>
        <p:txBody>
          <a:bodyPr/>
          <a:lstStyle/>
          <a:p>
            <a:pPr lvl="1"/>
            <a:r>
              <a:rPr lang="en-US" sz="2800" b="1" dirty="0"/>
              <a:t>Systems design areas</a:t>
            </a:r>
          </a:p>
        </p:txBody>
      </p:sp>
    </p:spTree>
    <p:extLst>
      <p:ext uri="{BB962C8B-B14F-4D97-AF65-F5344CB8AC3E}">
        <p14:creationId xmlns:p14="http://schemas.microsoft.com/office/powerpoint/2010/main" val="176344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z="3200" dirty="0"/>
              <a:t>System Design Areas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7420364"/>
              </p:ext>
            </p:extLst>
          </p:nvPr>
        </p:nvGraphicFramePr>
        <p:xfrm>
          <a:off x="582887" y="2489983"/>
          <a:ext cx="8229600" cy="407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E4BE0C4-2E56-41BF-AE1B-ACC58F67E046}"/>
              </a:ext>
            </a:extLst>
          </p:cNvPr>
          <p:cNvSpPr/>
          <p:nvPr/>
        </p:nvSpPr>
        <p:spPr>
          <a:xfrm>
            <a:off x="457201" y="1637520"/>
            <a:ext cx="7543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In general, system design is divided into high-level design and low-level design as follow: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endParaRPr lang="en-MY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3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1EC93A-92C0-4772-AC8E-409C42854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F457E9-C62E-4093-A1F8-369283FB8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D1984C-850B-4EB5-BE93-256FE2AB9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C5A88D3-E556-4633-9EEB-9BCD6BD50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083789-14AE-4911-B00F-532DFCA5B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A70C3EF-5385-47FE-BE09-0C30D8EDD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03B904-6EFF-49FE-995A-0CEE2685F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A7DEA1F-F5E3-417B-997C-FEA8F5E4F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AtOnc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7" y="0"/>
            <a:ext cx="7042150" cy="1143000"/>
          </a:xfrm>
        </p:spPr>
        <p:txBody>
          <a:bodyPr/>
          <a:lstStyle/>
          <a:p>
            <a:r>
              <a:rPr lang="en-US" sz="3200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2206"/>
            <a:ext cx="8229600" cy="4525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 </a:t>
            </a:r>
            <a:r>
              <a:rPr lang="en-US" b="1" dirty="0"/>
              <a:t>high-level</a:t>
            </a:r>
            <a:r>
              <a:rPr lang="en-US" dirty="0"/>
              <a:t> view of the system where the developer needs to determine: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The types of users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Environment (Different ‘views’ of the system)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Behavior of the system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Availability of technology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The platform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Laws and Legislations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Industry Standards and Protocols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Security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Network and connectivity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89492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 sz="3200" dirty="0"/>
              <a:t>System Architecture</a:t>
            </a:r>
            <a:br>
              <a:rPr lang="en-US" sz="3200" dirty="0"/>
            </a:br>
            <a:r>
              <a:rPr lang="en-US" sz="3200" dirty="0">
                <a:solidFill>
                  <a:srgbClr val="0070C0"/>
                </a:solidFill>
              </a:rPr>
              <a:t>Three Layer Architecture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0160"/>
            <a:ext cx="80010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sz="2800" dirty="0"/>
              <a:t>An effective method of software design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GB" sz="2200" dirty="0"/>
              <a:t>A client/server architecture that divides an application into three layers: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55052774"/>
              </p:ext>
            </p:extLst>
          </p:nvPr>
        </p:nvGraphicFramePr>
        <p:xfrm>
          <a:off x="38100" y="2499360"/>
          <a:ext cx="8839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System design and contrast it with </a:t>
            </a:r>
            <a:r>
              <a:rPr lang="en-MY" dirty="0"/>
              <a:t>system analysis.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Systems design guidelines.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System design areas.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384" y="0"/>
            <a:ext cx="70421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Abstract Three Layer Architecture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834" y="3561104"/>
            <a:ext cx="8489413" cy="28682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Advantages:</a:t>
            </a:r>
          </a:p>
          <a:p>
            <a:pPr lvl="1"/>
            <a:r>
              <a:rPr lang="en-US" dirty="0"/>
              <a:t>Layers are independent of each other</a:t>
            </a:r>
          </a:p>
          <a:p>
            <a:pPr lvl="1"/>
            <a:r>
              <a:rPr lang="en-US" dirty="0"/>
              <a:t>Layers can exist on the same or different computers</a:t>
            </a:r>
          </a:p>
          <a:p>
            <a:pPr lvl="1"/>
            <a:r>
              <a:rPr lang="en-US" dirty="0"/>
              <a:t>Flexibility to add hardware/software components to each layer</a:t>
            </a:r>
          </a:p>
          <a:p>
            <a:pPr lvl="1"/>
            <a:r>
              <a:rPr lang="en-US" dirty="0"/>
              <a:t>System capacity can be increased by splitting layer functions or load sharing across redundant computers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93" y="1640058"/>
            <a:ext cx="8990012" cy="142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5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/>
          <a:lstStyle/>
          <a:p>
            <a:pPr eaLnBrk="1" hangingPunct="1"/>
            <a:r>
              <a:rPr lang="en-US" sz="3200" dirty="0"/>
              <a:t>Internal Deployment with</a:t>
            </a:r>
            <a:br>
              <a:rPr lang="en-US" sz="3200" dirty="0"/>
            </a:br>
            <a:r>
              <a:rPr lang="en-US" sz="3200" dirty="0"/>
              <a:t>Three Layer Architecture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788941"/>
            <a:ext cx="86868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52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628" y="63500"/>
            <a:ext cx="7042150" cy="1143000"/>
          </a:xfrm>
        </p:spPr>
        <p:txBody>
          <a:bodyPr/>
          <a:lstStyle/>
          <a:p>
            <a:r>
              <a:rPr lang="en-US" sz="3200" dirty="0"/>
              <a:t>Software and Hardware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445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Subcomponent of System Architectures.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Developers need to be concerned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Operating system and versions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Input / output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Storage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Processing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Interfaces (including GUI)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Security, System control and backup or recovery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System support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33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736" y="0"/>
            <a:ext cx="7042150" cy="1143000"/>
          </a:xfrm>
        </p:spPr>
        <p:txBody>
          <a:bodyPr/>
          <a:lstStyle/>
          <a:p>
            <a:r>
              <a:rPr lang="en-US" sz="3200" dirty="0"/>
              <a:t>Software Architecture</a:t>
            </a:r>
            <a:br>
              <a:rPr lang="en-US" sz="3200" dirty="0"/>
            </a:br>
            <a:r>
              <a:rPr lang="en-US" dirty="0">
                <a:solidFill>
                  <a:srgbClr val="0070C0"/>
                </a:solidFill>
              </a:rPr>
              <a:t>example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2we26u4fam7n16rz3a44uhbe1bq2.wpengine.netdna-cdn.com/wp-content/uploads/032513_1257_WindowsArch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2665"/>
          <a:stretch/>
        </p:blipFill>
        <p:spPr bwMode="auto">
          <a:xfrm>
            <a:off x="962236" y="1669050"/>
            <a:ext cx="7219528" cy="46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30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96" y="0"/>
            <a:ext cx="7042150" cy="1143000"/>
          </a:xfrm>
        </p:spPr>
        <p:txBody>
          <a:bodyPr/>
          <a:lstStyle/>
          <a:p>
            <a:r>
              <a:rPr lang="en-US" sz="3200" dirty="0"/>
              <a:t>Conceptual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Understanding and presenting the concept of the product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Usually to non-IT people, users, customers,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Contains basic information, major process and components only.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Examples (in IT projects):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Context Diagram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Use Case Diagram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Flow Chart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Story 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Rich Picture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Posters, etc.</a:t>
            </a:r>
          </a:p>
        </p:txBody>
      </p:sp>
    </p:spTree>
    <p:extLst>
      <p:ext uri="{BB962C8B-B14F-4D97-AF65-F5344CB8AC3E}">
        <p14:creationId xmlns:p14="http://schemas.microsoft.com/office/powerpoint/2010/main" val="119619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0"/>
            <a:ext cx="7042150" cy="1143000"/>
          </a:xfrm>
        </p:spPr>
        <p:txBody>
          <a:bodyPr/>
          <a:lstStyle/>
          <a:p>
            <a:r>
              <a:rPr lang="en-US" sz="3200" dirty="0"/>
              <a:t>Logical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606501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Abstract of the system, usually presented in diagrams (models)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Process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Data Design</a:t>
            </a:r>
          </a:p>
          <a:p>
            <a:pPr lvl="0"/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Examples (in IT projects):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Data Flow Diagram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Entity Relations Diagram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UML – Activity Diagram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UML – Class Diagrams, etc.</a:t>
            </a:r>
          </a:p>
        </p:txBody>
      </p:sp>
    </p:spTree>
    <p:extLst>
      <p:ext uri="{BB962C8B-B14F-4D97-AF65-F5344CB8AC3E}">
        <p14:creationId xmlns:p14="http://schemas.microsoft.com/office/powerpoint/2010/main" val="99220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0"/>
            <a:ext cx="7042150" cy="1143000"/>
          </a:xfrm>
        </p:spPr>
        <p:txBody>
          <a:bodyPr/>
          <a:lstStyle/>
          <a:p>
            <a:r>
              <a:rPr lang="en-US" sz="3200" dirty="0"/>
              <a:t>Physical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968"/>
            <a:ext cx="8229600" cy="5178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Enhanced presentation of the design, usually graphical presentation of the product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Usually presented as: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Input-output of the system for users via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Input–process-output for developers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Popular type of Physical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Prototype: </a:t>
            </a:r>
            <a:r>
              <a:rPr lang="en-US" sz="2200" b="0" i="0" u="none" dirty="0">
                <a:effectLst/>
              </a:rPr>
              <a:t>an early sample, model or release </a:t>
            </a:r>
            <a:r>
              <a:rPr lang="en-US" sz="2200" dirty="0"/>
              <a:t> </a:t>
            </a:r>
            <a:r>
              <a:rPr lang="en-US" sz="2200" b="0" i="0" u="none" dirty="0">
                <a:effectLst/>
              </a:rPr>
              <a:t>of a product created to test a concept or process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Simulation, Animation, Video - allow users to observe an operation through simulation without  actually    performing that operation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0655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63500"/>
            <a:ext cx="7042150" cy="1143000"/>
          </a:xfrm>
        </p:spPr>
        <p:txBody>
          <a:bodyPr/>
          <a:lstStyle/>
          <a:p>
            <a:r>
              <a:rPr lang="en-US" sz="3200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72" y="1464281"/>
            <a:ext cx="8407255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Process of creating a model (prototype) of the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Features: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shows the main interface, functions and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‘3D’ view of product, capture more problems / opinions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Display for early user feedback / confirmation / satisfaction.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It may cost money and time to create / modify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Developer unclear of the scope of the prototype (end-up over doing 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Not all functions can be seen in a prototype.</a:t>
            </a:r>
          </a:p>
        </p:txBody>
      </p:sp>
    </p:spTree>
    <p:extLst>
      <p:ext uri="{BB962C8B-B14F-4D97-AF65-F5344CB8AC3E}">
        <p14:creationId xmlns:p14="http://schemas.microsoft.com/office/powerpoint/2010/main" val="44535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0"/>
            <a:ext cx="7042150" cy="1143000"/>
          </a:xfrm>
        </p:spPr>
        <p:txBody>
          <a:bodyPr/>
          <a:lstStyle/>
          <a:p>
            <a:r>
              <a:rPr lang="en-US" sz="3200" dirty="0"/>
              <a:t>Dimensions of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30536"/>
            <a:ext cx="8656637" cy="4525962"/>
          </a:xfrm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Horizontal prototype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The prototype provides a broad view of an entire system or subsystem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Focusing on user interaction more than low-level system functionality, such as database access. 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Useful for demonstration to users and estimating project.</a:t>
            </a:r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Vertical prototype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Prototype elaborates a single subsystem or function.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It is useful for obtaining detailed requirements for a given function, such as refinement database design.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Useful for study and testing.</a:t>
            </a:r>
          </a:p>
        </p:txBody>
      </p:sp>
    </p:spTree>
    <p:extLst>
      <p:ext uri="{BB962C8B-B14F-4D97-AF65-F5344CB8AC3E}">
        <p14:creationId xmlns:p14="http://schemas.microsoft.com/office/powerpoint/2010/main" val="40018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78" y="0"/>
            <a:ext cx="7042150" cy="1143000"/>
          </a:xfrm>
        </p:spPr>
        <p:txBody>
          <a:bodyPr/>
          <a:lstStyle/>
          <a:p>
            <a:r>
              <a:rPr lang="en-US" sz="3200" dirty="0"/>
              <a:t>Types of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46" y="1166018"/>
            <a:ext cx="8731507" cy="54317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Throw-away Prototype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basic form of the prototype, created for demonstration purposes.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shows a‘ dummy’ representation of the actual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Evolutionary Prototype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entire product is built in stages based on added / changing requirements.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Commonly this prototype is developed to become the final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Incremental Prototype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Several prototypes and merged and refined to become the final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Extreme Prototype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Widely used for Web Development.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Product is delivered in fully functional scale, by stages: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Stage 1 - Usually Static Pages (HTML)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Stage 2 – All Functions (Coding)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Stage 3- Other services/components such as a database.</a:t>
            </a:r>
          </a:p>
        </p:txBody>
      </p:sp>
    </p:spTree>
    <p:extLst>
      <p:ext uri="{BB962C8B-B14F-4D97-AF65-F5344CB8AC3E}">
        <p14:creationId xmlns:p14="http://schemas.microsoft.com/office/powerpoint/2010/main" val="421068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Learning Outcomes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350864" y="1720655"/>
            <a:ext cx="8229600" cy="4314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the end of the module,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Describe system design and contrast it with </a:t>
            </a:r>
            <a:r>
              <a:rPr lang="en-MY" dirty="0"/>
              <a:t>system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Discuss systems design guidelines.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Identify system design areas.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0"/>
            <a:ext cx="7042150" cy="1143000"/>
          </a:xfrm>
        </p:spPr>
        <p:txBody>
          <a:bodyPr/>
          <a:lstStyle/>
          <a:p>
            <a:r>
              <a:rPr lang="en-US" sz="3200" dirty="0"/>
              <a:t>What makes good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7487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Creativity and innovation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Finding ways / ideas to improve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Good development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Using latest software to construct, test and present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Experience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Improvement of skill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Commitment to high quality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Comply with design standards and principles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Fast changes to demand and environment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R&amp;D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76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0"/>
            <a:ext cx="7042150" cy="1143000"/>
          </a:xfrm>
        </p:spPr>
        <p:txBody>
          <a:bodyPr/>
          <a:lstStyle/>
          <a:p>
            <a:r>
              <a:rPr lang="en-US" dirty="0"/>
              <a:t>Good Design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design process should not suffer from "tunnel vision."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taking everything into account when producing a software solution due to lack of knowledge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good designer should consider alternative approaches.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design should be traceable to the analysis model.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design should not reinvent the wheel.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design should be structured to accommodate change.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design should be assessed for quality.</a:t>
            </a:r>
          </a:p>
        </p:txBody>
      </p:sp>
    </p:spTree>
    <p:extLst>
      <p:ext uri="{BB962C8B-B14F-4D97-AF65-F5344CB8AC3E}">
        <p14:creationId xmlns:p14="http://schemas.microsoft.com/office/powerpoint/2010/main" val="806472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6" y="19050"/>
            <a:ext cx="70421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Summary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8588" y="1551440"/>
            <a:ext cx="8706824" cy="50744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System analysis focuses on what the system should do/business requirements. Whilst system design is oriented toward how the system will be built/defining structural components.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System design is a process of defining the architecture, components, modules, interfaces, and data for a system to satisfy specified requirements (</a:t>
            </a:r>
            <a:r>
              <a:rPr lang="en-US" sz="2000" dirty="0" err="1"/>
              <a:t>a.k.a</a:t>
            </a:r>
            <a:r>
              <a:rPr lang="en-US" sz="2000" dirty="0"/>
              <a:t> system modelling).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high-level design provides the broad design of the overall system structure (e.g., System Architecture diagram).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low-level design includes the design of the specific program details including conceptual, logical, and physical designs.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System design should take everything into account when producing a software solution, consider alternative approaches, traceable, not reinvent the wheel, structured to accommodate change and be assessed for quality.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GB" sz="2000" dirty="0"/>
          </a:p>
          <a:p>
            <a:pPr lvl="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0292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 6 (of  25)</a:t>
            </a:r>
          </a:p>
        </p:txBody>
      </p:sp>
    </p:spTree>
    <p:extLst>
      <p:ext uri="{BB962C8B-B14F-4D97-AF65-F5344CB8AC3E}">
        <p14:creationId xmlns:p14="http://schemas.microsoft.com/office/powerpoint/2010/main" val="54485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Question &amp; Answer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System </a:t>
            </a:r>
            <a:r>
              <a:rPr lang="en-US" dirty="0"/>
              <a:t>Design Part 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260570"/>
            <a:ext cx="7042150" cy="1143000"/>
          </a:xfrm>
        </p:spPr>
        <p:txBody>
          <a:bodyPr/>
          <a:lstStyle/>
          <a:p>
            <a:r>
              <a:rPr lang="en-US" dirty="0"/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mastered this topic, you should be able to use the following terms correctly in your assignments and exams: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System design and contrast it with </a:t>
            </a:r>
            <a:r>
              <a:rPr lang="en-MY" dirty="0"/>
              <a:t>system analysis.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Systems design guidelines.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System design areas.</a:t>
            </a:r>
          </a:p>
        </p:txBody>
      </p:sp>
    </p:spTree>
    <p:extLst>
      <p:ext uri="{BB962C8B-B14F-4D97-AF65-F5344CB8AC3E}">
        <p14:creationId xmlns:p14="http://schemas.microsoft.com/office/powerpoint/2010/main" val="41993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B81-5AB5-4460-8583-65621540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48" y="2539219"/>
            <a:ext cx="7755450" cy="1143000"/>
          </a:xfrm>
        </p:spPr>
        <p:txBody>
          <a:bodyPr/>
          <a:lstStyle/>
          <a:p>
            <a:pPr lvl="1"/>
            <a:r>
              <a:rPr lang="en-US" sz="2800" b="1" dirty="0"/>
              <a:t>Systems design and contrast it with </a:t>
            </a:r>
            <a:r>
              <a:rPr lang="en-MY" sz="2800" b="1" dirty="0"/>
              <a:t>systems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20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879670" y="103163"/>
            <a:ext cx="70421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Analysis vs Design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12692875"/>
              </p:ext>
            </p:extLst>
          </p:nvPr>
        </p:nvGraphicFramePr>
        <p:xfrm>
          <a:off x="581025" y="1246163"/>
          <a:ext cx="80772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411480" y="0"/>
            <a:ext cx="9372600" cy="1014903"/>
          </a:xfrm>
        </p:spPr>
        <p:txBody>
          <a:bodyPr/>
          <a:lstStyle/>
          <a:p>
            <a:r>
              <a:rPr lang="en-US" dirty="0"/>
              <a:t>Analysis vs Design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(continued)</a:t>
            </a:r>
            <a:endParaRPr lang="en-US" dirty="0"/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68438"/>
            <a:ext cx="8077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E28CA9-7786-49DF-8379-0C1CF9A961B5}"/>
              </a:ext>
            </a:extLst>
          </p:cNvPr>
          <p:cNvSpPr/>
          <p:nvPr/>
        </p:nvSpPr>
        <p:spPr>
          <a:xfrm>
            <a:off x="710419" y="5833870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Analysis Objectives versus Design Objectives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652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29" y="12827"/>
            <a:ext cx="7042150" cy="1143000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Design is the bridge between the requirements and the actual implementation.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873" y="3110335"/>
            <a:ext cx="2112818" cy="246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7666" y="3280826"/>
            <a:ext cx="3269960" cy="220644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2600181" y="2609007"/>
            <a:ext cx="3006580" cy="332542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</a:rPr>
              <a:t>Definition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</a:rPr>
              <a:t> and structure of components for implementation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65" y="0"/>
            <a:ext cx="7042150" cy="1143000"/>
          </a:xfrm>
        </p:spPr>
        <p:txBody>
          <a:bodyPr/>
          <a:lstStyle/>
          <a:p>
            <a:r>
              <a:rPr lang="en-US" sz="3200" dirty="0"/>
              <a:t>System Design</a:t>
            </a:r>
            <a:br>
              <a:rPr lang="en-US" sz="3200" dirty="0"/>
            </a:br>
            <a:r>
              <a:rPr lang="en-US" sz="2400" dirty="0">
                <a:solidFill>
                  <a:srgbClr val="0070C0"/>
                </a:solidFill>
              </a:rPr>
              <a:t>(continued)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41" y="1417638"/>
            <a:ext cx="8656637" cy="4525962"/>
          </a:xfrm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/>
              <a:t>System Design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Process of defining the architecture, components, modules, interfaces, and data for a system to satisfy specified requirements (</a:t>
            </a:r>
            <a:r>
              <a:rPr lang="en-US" sz="2400" dirty="0" err="1"/>
              <a:t>a.k.a</a:t>
            </a:r>
            <a:r>
              <a:rPr lang="en-US" sz="2400" dirty="0"/>
              <a:t> system modelling)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/>
              <a:t>System Design in a typical software project: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Input – System Requirements Specification (SRS)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Output – System Design Specification</a:t>
            </a:r>
            <a:r>
              <a:rPr lang="en-US" sz="2400" dirty="0"/>
              <a:t>.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Has details about what to design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Created by designers for programmers.</a:t>
            </a:r>
          </a:p>
          <a:p>
            <a:pPr lvl="1">
              <a:spcBef>
                <a:spcPts val="3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762837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F6014D-0907-4AEE-B242-C524209F769B}"/>
</file>

<file path=customXml/itemProps2.xml><?xml version="1.0" encoding="utf-8"?>
<ds:datastoreItem xmlns:ds="http://schemas.openxmlformats.org/officeDocument/2006/customXml" ds:itemID="{2295144F-F8D3-420E-A11F-5FF29DE43BBE}"/>
</file>

<file path=customXml/itemProps3.xml><?xml version="1.0" encoding="utf-8"?>
<ds:datastoreItem xmlns:ds="http://schemas.openxmlformats.org/officeDocument/2006/customXml" ds:itemID="{04753052-15EC-42C0-AAD9-5E1AA37F3A5A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7262</TotalTime>
  <Pages>11</Pages>
  <Words>1648</Words>
  <Application>Microsoft Office PowerPoint</Application>
  <PresentationFormat>On-screen Show (4:3)</PresentationFormat>
  <Paragraphs>222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Candara</vt:lpstr>
      <vt:lpstr>Courier New</vt:lpstr>
      <vt:lpstr>Open Sans</vt:lpstr>
      <vt:lpstr>Wingdings</vt:lpstr>
      <vt:lpstr>APUtemplate-Level_2</vt:lpstr>
      <vt:lpstr>System Development Methods CT00046-3-2</vt:lpstr>
      <vt:lpstr>Topic &amp; Structure of the Lesson</vt:lpstr>
      <vt:lpstr>Learning Outcomes</vt:lpstr>
      <vt:lpstr>Key Terms you must be able to use</vt:lpstr>
      <vt:lpstr>Systems design and contrast it with systems analysis</vt:lpstr>
      <vt:lpstr>Analysis vs Design</vt:lpstr>
      <vt:lpstr>Analysis vs Design (continued)</vt:lpstr>
      <vt:lpstr>System Design</vt:lpstr>
      <vt:lpstr>System Design (continued)</vt:lpstr>
      <vt:lpstr>System Design Objectives</vt:lpstr>
      <vt:lpstr>System Design Guidelines</vt:lpstr>
      <vt:lpstr>System Design Guidelines</vt:lpstr>
      <vt:lpstr>System Design Guidelines (continued)</vt:lpstr>
      <vt:lpstr>System Design Guidelines (continued)</vt:lpstr>
      <vt:lpstr>System Design Guidelines (continued)</vt:lpstr>
      <vt:lpstr>Systems design areas</vt:lpstr>
      <vt:lpstr>System Design Areas</vt:lpstr>
      <vt:lpstr>System Architecture</vt:lpstr>
      <vt:lpstr>System Architecture Three Layer Architecture</vt:lpstr>
      <vt:lpstr>Abstract Three Layer Architecture</vt:lpstr>
      <vt:lpstr>Internal Deployment with Three Layer Architecture</vt:lpstr>
      <vt:lpstr>Software and Hardware Architecture</vt:lpstr>
      <vt:lpstr>Software Architecture example</vt:lpstr>
      <vt:lpstr>Conceptual Design</vt:lpstr>
      <vt:lpstr>Logical Design</vt:lpstr>
      <vt:lpstr>Physical Design</vt:lpstr>
      <vt:lpstr>Prototyping</vt:lpstr>
      <vt:lpstr>Dimensions of Prototyping</vt:lpstr>
      <vt:lpstr>Types of Prototype</vt:lpstr>
      <vt:lpstr>What makes good design</vt:lpstr>
      <vt:lpstr>Good Design Practices</vt:lpstr>
      <vt:lpstr>Summary</vt:lpstr>
      <vt:lpstr>Question &amp; Answer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145</cp:revision>
  <cp:lastPrinted>1995-11-02T09:23:42Z</cp:lastPrinted>
  <dcterms:created xsi:type="dcterms:W3CDTF">2014-01-17T09:12:04Z</dcterms:created>
  <dcterms:modified xsi:type="dcterms:W3CDTF">2022-01-09T06:48:15Z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