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256" r:id="rId2"/>
    <p:sldId id="286" r:id="rId3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6" autoAdjust="0"/>
    <p:restoredTop sz="86387" autoAdjust="0"/>
  </p:normalViewPr>
  <p:slideViewPr>
    <p:cSldViewPr snapToGrid="0">
      <p:cViewPr varScale="1">
        <p:scale>
          <a:sx n="68" d="100"/>
          <a:sy n="68" d="100"/>
        </p:scale>
        <p:origin x="14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handoutMaster" Target="handoutMasters/handoutMaster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8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651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7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3200" b="1"/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Candara" pitchFamily="34" charset="0"/>
            </a:endParaRPr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7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ndara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rPr>
              <a:pPr>
                <a:defRPr/>
              </a:pPr>
              <a:t>‹#›</a:t>
            </a:fld>
            <a:endParaRPr lang="en-GB" sz="100" dirty="0">
              <a:latin typeface="Candara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  <p:sldLayoutId id="214748370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ndara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andar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ndar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andar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System Development Methods</a:t>
            </a:r>
            <a:br>
              <a:rPr lang="en-US" sz="2400" dirty="0"/>
            </a:br>
            <a:r>
              <a:rPr lang="en-US" sz="2400" dirty="0"/>
              <a:t>CT046-3-2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SDLC Concepts and Principles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Tutorial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Tutorial 1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7"/>
            <a:ext cx="8229600" cy="501129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+mn-lt"/>
              </a:rPr>
              <a:t>(Individual Work)</a:t>
            </a:r>
          </a:p>
          <a:p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Differentiate between System Development Life Cycle (SDLC) and Systems Development Methodologies (SDM).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your opinion, which phase in the SDLC is most important? Justify why.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Explain THREE (3) benefits of applying SDM for an Information System (IS) project.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List and briefly explain the roles of FIVE (5) team members in an IS project.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List and briefly explain the FOUR (4) types of system maintenance.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759E64F674747BAB54C2BC72449C3" ma:contentTypeVersion="0" ma:contentTypeDescription="Create a new document." ma:contentTypeScope="" ma:versionID="0bacfc29d6797e02b37f08afc23053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76078D-1DAD-4FC9-ABF9-155B89E5E866}"/>
</file>

<file path=customXml/itemProps2.xml><?xml version="1.0" encoding="utf-8"?>
<ds:datastoreItem xmlns:ds="http://schemas.openxmlformats.org/officeDocument/2006/customXml" ds:itemID="{74038C30-E5BE-4249-A396-2B1DFF7E89D2}"/>
</file>

<file path=customXml/itemProps3.xml><?xml version="1.0" encoding="utf-8"?>
<ds:datastoreItem xmlns:ds="http://schemas.openxmlformats.org/officeDocument/2006/customXml" ds:itemID="{D4132AA9-F775-4388-A9B2-0C753DC39D13}"/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1463</TotalTime>
  <Pages>11</Pages>
  <Words>99</Words>
  <Application>Microsoft Office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Candara</vt:lpstr>
      <vt:lpstr>APUtemplate-Level_2</vt:lpstr>
      <vt:lpstr>System Development Methods CT046-3-2</vt:lpstr>
      <vt:lpstr>Tutorial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Dr. Dewi Octaviani</cp:lastModifiedBy>
  <cp:revision>64</cp:revision>
  <cp:lastPrinted>1995-11-02T09:23:42Z</cp:lastPrinted>
  <dcterms:created xsi:type="dcterms:W3CDTF">2014-01-17T09:12:04Z</dcterms:created>
  <dcterms:modified xsi:type="dcterms:W3CDTF">2021-11-22T10:07:31Z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0x010100D93759E64F674747BAB54C2BC72449C3</vt:lpwstr>
  </property>
</Properties>
</file>