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86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1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68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1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7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  <p:sldLayoutId id="214748370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ndar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ndar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ndar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ndar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dirty="0"/>
              <a:t>CT046-3-2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  <a:p>
            <a:r>
              <a:rPr lang="en-US" dirty="0">
                <a:solidFill>
                  <a:srgbClr val="0070C0"/>
                </a:solidFill>
              </a:rPr>
              <a:t>Tutorial 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57538" y="1657480"/>
            <a:ext cx="8638786" cy="47487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Describe what are the common problems that you would face during System Deployment.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 how is deploying Websites and Web Applications different?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APU wants to deploy a new </a:t>
            </a:r>
            <a:r>
              <a:rPr lang="en-US" sz="2200" dirty="0" err="1"/>
              <a:t>APSpace</a:t>
            </a:r>
            <a:r>
              <a:rPr lang="en-US" sz="2200" dirty="0"/>
              <a:t> to replace the current system. Explain how it will be done following the below change-over methods:</a:t>
            </a:r>
          </a:p>
          <a:p>
            <a:pPr marL="1082675" lvl="2" indent="-449263">
              <a:buFont typeface="+mj-lt"/>
              <a:buAutoNum type="alphaLcPeriod"/>
            </a:pPr>
            <a:r>
              <a:rPr lang="en-US" sz="2200" dirty="0"/>
              <a:t>Direct Changeover </a:t>
            </a:r>
          </a:p>
          <a:p>
            <a:pPr marL="1082675" lvl="2" indent="-449263">
              <a:buFont typeface="+mj-lt"/>
              <a:buAutoNum type="alphaLcPeriod"/>
            </a:pPr>
            <a:r>
              <a:rPr lang="en-US" sz="2200" dirty="0"/>
              <a:t>Parallel Changeover</a:t>
            </a:r>
          </a:p>
          <a:p>
            <a:pPr marL="1082675" lvl="2" indent="-449263">
              <a:buFont typeface="+mj-lt"/>
              <a:buAutoNum type="alphaLcPeriod"/>
            </a:pPr>
            <a:r>
              <a:rPr lang="en-US" sz="2200" dirty="0"/>
              <a:t>Pilot Changeover</a:t>
            </a:r>
          </a:p>
          <a:p>
            <a:pPr marL="1082675" lvl="2" indent="-449263">
              <a:buFont typeface="+mj-lt"/>
              <a:buAutoNum type="alphaLcPeriod"/>
            </a:pPr>
            <a:r>
              <a:rPr lang="en-US" sz="2200" dirty="0"/>
              <a:t>Phased Changeover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Describe the</a:t>
            </a:r>
            <a:r>
              <a:rPr lang="en-US" sz="2200" b="1" dirty="0"/>
              <a:t> FOUR (4)</a:t>
            </a:r>
            <a:r>
              <a:rPr lang="en-US" sz="2200" dirty="0"/>
              <a:t> types of System Maintenance in a typical software development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AACB79-17A1-423C-8C16-29FE1F939CD7}"/>
</file>

<file path=customXml/itemProps2.xml><?xml version="1.0" encoding="utf-8"?>
<ds:datastoreItem xmlns:ds="http://schemas.openxmlformats.org/officeDocument/2006/customXml" ds:itemID="{949C2284-A859-427E-89E7-FB517A6D8522}"/>
</file>

<file path=customXml/itemProps3.xml><?xml version="1.0" encoding="utf-8"?>
<ds:datastoreItem xmlns:ds="http://schemas.openxmlformats.org/officeDocument/2006/customXml" ds:itemID="{30220C72-95D7-4B85-AED5-75398BB586E7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12591</TotalTime>
  <Pages>11</Pages>
  <Words>84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CT046-3-2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144</cp:revision>
  <cp:lastPrinted>1995-11-02T09:23:42Z</cp:lastPrinted>
  <dcterms:created xsi:type="dcterms:W3CDTF">2014-01-17T09:12:04Z</dcterms:created>
  <dcterms:modified xsi:type="dcterms:W3CDTF">2021-12-11T11:33:37Z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