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4"/>
  </p:sldMasterIdLst>
  <p:notesMasterIdLst>
    <p:notesMasterId r:id="rId8"/>
  </p:notesMasterIdLst>
  <p:handoutMasterIdLst>
    <p:handoutMasterId r:id="rId9"/>
  </p:handoutMasterIdLst>
  <p:sldIdLst>
    <p:sldId id="256" r:id="rId5"/>
    <p:sldId id="286" r:id="rId6"/>
    <p:sldId id="287" r:id="rId7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86387" autoAdjust="0"/>
  </p:normalViewPr>
  <p:slideViewPr>
    <p:cSldViewPr snapToGrid="0">
      <p:cViewPr varScale="1">
        <p:scale>
          <a:sx n="78" d="100"/>
          <a:sy n="78" d="100"/>
        </p:scale>
        <p:origin x="987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Dewi Octaviani" userId="b13860d7-3077-45d3-9be2-c1aa2c085ab3" providerId="ADAL" clId="{0E577E3D-5AE7-492C-BA1C-CC86800630B7}"/>
    <pc:docChg chg="delSld">
      <pc:chgData name="Dr. Dewi Octaviani" userId="b13860d7-3077-45d3-9be2-c1aa2c085ab3" providerId="ADAL" clId="{0E577E3D-5AE7-492C-BA1C-CC86800630B7}" dt="2022-02-08T05:17:07.009" v="0" actId="47"/>
      <pc:docMkLst>
        <pc:docMk/>
      </pc:docMkLst>
      <pc:sldChg chg="del">
        <pc:chgData name="Dr. Dewi Octaviani" userId="b13860d7-3077-45d3-9be2-c1aa2c085ab3" providerId="ADAL" clId="{0E577E3D-5AE7-492C-BA1C-CC86800630B7}" dt="2022-02-08T05:17:07.009" v="0" actId="47"/>
        <pc:sldMkLst>
          <pc:docMk/>
          <pc:sldMk cId="145641596" sldId="28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B3008-C424-4936-8F1E-9464757073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DA93ABA-EB17-4156-9D08-5205D8C73238}">
      <dgm:prSet phldrT="[Text]"/>
      <dgm:spPr/>
      <dgm:t>
        <a:bodyPr/>
        <a:lstStyle/>
        <a:p>
          <a:r>
            <a:rPr lang="en-US" dirty="0"/>
            <a:t>Planning</a:t>
          </a:r>
        </a:p>
      </dgm:t>
    </dgm:pt>
    <dgm:pt modelId="{4C1C6D0A-67AE-462D-BFA5-23610A316833}" type="parTrans" cxnId="{CA6C9E27-0282-4C19-B547-F7C5C1833B4A}">
      <dgm:prSet/>
      <dgm:spPr/>
      <dgm:t>
        <a:bodyPr/>
        <a:lstStyle/>
        <a:p>
          <a:endParaRPr lang="en-US"/>
        </a:p>
      </dgm:t>
    </dgm:pt>
    <dgm:pt modelId="{8A1EB931-94F7-4673-B33C-9A9F1A19A4A3}" type="sibTrans" cxnId="{CA6C9E27-0282-4C19-B547-F7C5C1833B4A}">
      <dgm:prSet/>
      <dgm:spPr/>
      <dgm:t>
        <a:bodyPr/>
        <a:lstStyle/>
        <a:p>
          <a:endParaRPr lang="en-US"/>
        </a:p>
      </dgm:t>
    </dgm:pt>
    <dgm:pt modelId="{C19D8A4F-B30A-470F-9E46-45F069B9DB82}">
      <dgm:prSet phldrT="[Text]"/>
      <dgm:spPr/>
      <dgm:t>
        <a:bodyPr/>
        <a:lstStyle/>
        <a:p>
          <a:r>
            <a:rPr lang="en-US" dirty="0"/>
            <a:t>Analyzing</a:t>
          </a:r>
        </a:p>
      </dgm:t>
    </dgm:pt>
    <dgm:pt modelId="{9BB94E42-6F80-48B4-B162-7718BE318DDA}" type="parTrans" cxnId="{3E25F999-4A2C-41A6-AB48-5B3D8AF906C5}">
      <dgm:prSet/>
      <dgm:spPr/>
      <dgm:t>
        <a:bodyPr/>
        <a:lstStyle/>
        <a:p>
          <a:endParaRPr lang="en-US"/>
        </a:p>
      </dgm:t>
    </dgm:pt>
    <dgm:pt modelId="{09CBB2A8-AEFF-4C8B-8433-52D9978B0D32}" type="sibTrans" cxnId="{3E25F999-4A2C-41A6-AB48-5B3D8AF906C5}">
      <dgm:prSet/>
      <dgm:spPr/>
      <dgm:t>
        <a:bodyPr/>
        <a:lstStyle/>
        <a:p>
          <a:endParaRPr lang="en-US"/>
        </a:p>
      </dgm:t>
    </dgm:pt>
    <dgm:pt modelId="{0A3BE701-51B8-444C-8D91-A9F4876276C8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DF7E53F0-289B-41C4-96F7-B752C8DA2AE9}" type="parTrans" cxnId="{D65EF62F-87D2-4AB8-9740-3779FD7C0F8D}">
      <dgm:prSet/>
      <dgm:spPr/>
      <dgm:t>
        <a:bodyPr/>
        <a:lstStyle/>
        <a:p>
          <a:endParaRPr lang="en-US"/>
        </a:p>
      </dgm:t>
    </dgm:pt>
    <dgm:pt modelId="{325D0E15-8B96-4CC0-9A8F-1373B89F89A6}" type="sibTrans" cxnId="{D65EF62F-87D2-4AB8-9740-3779FD7C0F8D}">
      <dgm:prSet/>
      <dgm:spPr/>
      <dgm:t>
        <a:bodyPr/>
        <a:lstStyle/>
        <a:p>
          <a:endParaRPr lang="en-US"/>
        </a:p>
      </dgm:t>
    </dgm:pt>
    <dgm:pt modelId="{E6D80FE1-451E-43E1-82B4-0B99DDEF2643}">
      <dgm:prSet phldrT="[Text]"/>
      <dgm:spPr/>
      <dgm:t>
        <a:bodyPr/>
        <a:lstStyle/>
        <a:p>
          <a:r>
            <a:rPr lang="en-US" dirty="0"/>
            <a:t>Implementing</a:t>
          </a:r>
        </a:p>
      </dgm:t>
    </dgm:pt>
    <dgm:pt modelId="{65269883-2B00-4712-A3A6-423B5D61B2C4}" type="parTrans" cxnId="{3CDA0250-126D-4A51-BF24-8AB1B92813BF}">
      <dgm:prSet/>
      <dgm:spPr/>
      <dgm:t>
        <a:bodyPr/>
        <a:lstStyle/>
        <a:p>
          <a:endParaRPr lang="en-US"/>
        </a:p>
      </dgm:t>
    </dgm:pt>
    <dgm:pt modelId="{A60ED324-A1B4-47EC-B3A4-DA46DAE9CC0C}" type="sibTrans" cxnId="{3CDA0250-126D-4A51-BF24-8AB1B92813BF}">
      <dgm:prSet/>
      <dgm:spPr/>
      <dgm:t>
        <a:bodyPr/>
        <a:lstStyle/>
        <a:p>
          <a:endParaRPr lang="en-US"/>
        </a:p>
      </dgm:t>
    </dgm:pt>
    <dgm:pt modelId="{7E11D465-084E-44C9-ACAF-0C0B8F7B270A}">
      <dgm:prSet phldrT="[Text]"/>
      <dgm:spPr/>
      <dgm:t>
        <a:bodyPr/>
        <a:lstStyle/>
        <a:p>
          <a:r>
            <a:rPr lang="en-US" dirty="0"/>
            <a:t>Maintenance </a:t>
          </a:r>
        </a:p>
      </dgm:t>
    </dgm:pt>
    <dgm:pt modelId="{528586DC-4CD1-4FDB-8119-D169A8B205EE}" type="parTrans" cxnId="{E6EC0241-DBBC-4955-A3C3-DA4786EC8567}">
      <dgm:prSet/>
      <dgm:spPr/>
      <dgm:t>
        <a:bodyPr/>
        <a:lstStyle/>
        <a:p>
          <a:endParaRPr lang="en-US"/>
        </a:p>
      </dgm:t>
    </dgm:pt>
    <dgm:pt modelId="{FCE3C21C-02CB-4B28-8232-D932085AF61C}" type="sibTrans" cxnId="{E6EC0241-DBBC-4955-A3C3-DA4786EC8567}">
      <dgm:prSet/>
      <dgm:spPr/>
      <dgm:t>
        <a:bodyPr/>
        <a:lstStyle/>
        <a:p>
          <a:endParaRPr lang="en-US"/>
        </a:p>
      </dgm:t>
    </dgm:pt>
    <dgm:pt modelId="{2C4F2093-51F9-40F7-BE36-F887F517738A}" type="pres">
      <dgm:prSet presAssocID="{C5AB3008-C424-4936-8F1E-9464757073DD}" presName="Name0" presStyleCnt="0">
        <dgm:presLayoutVars>
          <dgm:dir/>
          <dgm:resizeHandles val="exact"/>
        </dgm:presLayoutVars>
      </dgm:prSet>
      <dgm:spPr/>
    </dgm:pt>
    <dgm:pt modelId="{89CF8BB8-27C2-4CEA-8DCC-9C22A2352845}" type="pres">
      <dgm:prSet presAssocID="{3DA93ABA-EB17-4156-9D08-5205D8C73238}" presName="node" presStyleLbl="node1" presStyleIdx="0" presStyleCnt="5">
        <dgm:presLayoutVars>
          <dgm:bulletEnabled val="1"/>
        </dgm:presLayoutVars>
      </dgm:prSet>
      <dgm:spPr/>
    </dgm:pt>
    <dgm:pt modelId="{CA6FAB8B-EEC2-4069-9ECC-90685E449411}" type="pres">
      <dgm:prSet presAssocID="{8A1EB931-94F7-4673-B33C-9A9F1A19A4A3}" presName="sibTrans" presStyleLbl="sibTrans2D1" presStyleIdx="0" presStyleCnt="4"/>
      <dgm:spPr/>
    </dgm:pt>
    <dgm:pt modelId="{6D0C7453-CDE9-4086-8C71-B7C5FD96B7D5}" type="pres">
      <dgm:prSet presAssocID="{8A1EB931-94F7-4673-B33C-9A9F1A19A4A3}" presName="connectorText" presStyleLbl="sibTrans2D1" presStyleIdx="0" presStyleCnt="4"/>
      <dgm:spPr/>
    </dgm:pt>
    <dgm:pt modelId="{1A2A95B4-A97B-451D-9686-C125A6874E29}" type="pres">
      <dgm:prSet presAssocID="{C19D8A4F-B30A-470F-9E46-45F069B9DB82}" presName="node" presStyleLbl="node1" presStyleIdx="1" presStyleCnt="5">
        <dgm:presLayoutVars>
          <dgm:bulletEnabled val="1"/>
        </dgm:presLayoutVars>
      </dgm:prSet>
      <dgm:spPr/>
    </dgm:pt>
    <dgm:pt modelId="{9D8ECC36-875A-4B00-942D-659730DFB727}" type="pres">
      <dgm:prSet presAssocID="{09CBB2A8-AEFF-4C8B-8433-52D9978B0D32}" presName="sibTrans" presStyleLbl="sibTrans2D1" presStyleIdx="1" presStyleCnt="4"/>
      <dgm:spPr/>
    </dgm:pt>
    <dgm:pt modelId="{53FC61F1-22C7-4780-BDA5-37BFBE547B83}" type="pres">
      <dgm:prSet presAssocID="{09CBB2A8-AEFF-4C8B-8433-52D9978B0D32}" presName="connectorText" presStyleLbl="sibTrans2D1" presStyleIdx="1" presStyleCnt="4"/>
      <dgm:spPr/>
    </dgm:pt>
    <dgm:pt modelId="{FAB8D385-D1CD-4D74-87AE-E6F35AA2B718}" type="pres">
      <dgm:prSet presAssocID="{0A3BE701-51B8-444C-8D91-A9F4876276C8}" presName="node" presStyleLbl="node1" presStyleIdx="2" presStyleCnt="5">
        <dgm:presLayoutVars>
          <dgm:bulletEnabled val="1"/>
        </dgm:presLayoutVars>
      </dgm:prSet>
      <dgm:spPr/>
    </dgm:pt>
    <dgm:pt modelId="{45122C3A-0B39-4D80-8E3D-DF04BE066C6D}" type="pres">
      <dgm:prSet presAssocID="{325D0E15-8B96-4CC0-9A8F-1373B89F89A6}" presName="sibTrans" presStyleLbl="sibTrans2D1" presStyleIdx="2" presStyleCnt="4"/>
      <dgm:spPr/>
    </dgm:pt>
    <dgm:pt modelId="{312C34AB-966F-4CE9-A20E-9CF05F242BF4}" type="pres">
      <dgm:prSet presAssocID="{325D0E15-8B96-4CC0-9A8F-1373B89F89A6}" presName="connectorText" presStyleLbl="sibTrans2D1" presStyleIdx="2" presStyleCnt="4"/>
      <dgm:spPr/>
    </dgm:pt>
    <dgm:pt modelId="{0436CECA-DA16-4B9A-A335-300A9AC61D4C}" type="pres">
      <dgm:prSet presAssocID="{E6D80FE1-451E-43E1-82B4-0B99DDEF2643}" presName="node" presStyleLbl="node1" presStyleIdx="3" presStyleCnt="5">
        <dgm:presLayoutVars>
          <dgm:bulletEnabled val="1"/>
        </dgm:presLayoutVars>
      </dgm:prSet>
      <dgm:spPr/>
    </dgm:pt>
    <dgm:pt modelId="{6A610612-E479-4ACF-A201-A5E0911D5427}" type="pres">
      <dgm:prSet presAssocID="{A60ED324-A1B4-47EC-B3A4-DA46DAE9CC0C}" presName="sibTrans" presStyleLbl="sibTrans2D1" presStyleIdx="3" presStyleCnt="4"/>
      <dgm:spPr/>
    </dgm:pt>
    <dgm:pt modelId="{C4DF995D-2B18-48A1-8F17-703141EE7371}" type="pres">
      <dgm:prSet presAssocID="{A60ED324-A1B4-47EC-B3A4-DA46DAE9CC0C}" presName="connectorText" presStyleLbl="sibTrans2D1" presStyleIdx="3" presStyleCnt="4"/>
      <dgm:spPr/>
    </dgm:pt>
    <dgm:pt modelId="{52718CC3-DC5A-4921-A012-23E2F5B6F7C2}" type="pres">
      <dgm:prSet presAssocID="{7E11D465-084E-44C9-ACAF-0C0B8F7B270A}" presName="node" presStyleLbl="node1" presStyleIdx="4" presStyleCnt="5">
        <dgm:presLayoutVars>
          <dgm:bulletEnabled val="1"/>
        </dgm:presLayoutVars>
      </dgm:prSet>
      <dgm:spPr/>
    </dgm:pt>
  </dgm:ptLst>
  <dgm:cxnLst>
    <dgm:cxn modelId="{5DA4FE05-1B07-4FF4-812F-A1C5117D285D}" type="presOf" srcId="{8A1EB931-94F7-4673-B33C-9A9F1A19A4A3}" destId="{CA6FAB8B-EEC2-4069-9ECC-90685E449411}" srcOrd="0" destOrd="0" presId="urn:microsoft.com/office/officeart/2005/8/layout/process1"/>
    <dgm:cxn modelId="{095B300A-454D-48F1-9CA0-B08879E0EC90}" type="presOf" srcId="{8A1EB931-94F7-4673-B33C-9A9F1A19A4A3}" destId="{6D0C7453-CDE9-4086-8C71-B7C5FD96B7D5}" srcOrd="1" destOrd="0" presId="urn:microsoft.com/office/officeart/2005/8/layout/process1"/>
    <dgm:cxn modelId="{6AEA131D-99CC-4027-8C72-F74E0C01638E}" type="presOf" srcId="{7E11D465-084E-44C9-ACAF-0C0B8F7B270A}" destId="{52718CC3-DC5A-4921-A012-23E2F5B6F7C2}" srcOrd="0" destOrd="0" presId="urn:microsoft.com/office/officeart/2005/8/layout/process1"/>
    <dgm:cxn modelId="{CA6C9E27-0282-4C19-B547-F7C5C1833B4A}" srcId="{C5AB3008-C424-4936-8F1E-9464757073DD}" destId="{3DA93ABA-EB17-4156-9D08-5205D8C73238}" srcOrd="0" destOrd="0" parTransId="{4C1C6D0A-67AE-462D-BFA5-23610A316833}" sibTransId="{8A1EB931-94F7-4673-B33C-9A9F1A19A4A3}"/>
    <dgm:cxn modelId="{D65EF62F-87D2-4AB8-9740-3779FD7C0F8D}" srcId="{C5AB3008-C424-4936-8F1E-9464757073DD}" destId="{0A3BE701-51B8-444C-8D91-A9F4876276C8}" srcOrd="2" destOrd="0" parTransId="{DF7E53F0-289B-41C4-96F7-B752C8DA2AE9}" sibTransId="{325D0E15-8B96-4CC0-9A8F-1373B89F89A6}"/>
    <dgm:cxn modelId="{E714365D-EFC4-497C-A262-34C190AFF30C}" type="presOf" srcId="{0A3BE701-51B8-444C-8D91-A9F4876276C8}" destId="{FAB8D385-D1CD-4D74-87AE-E6F35AA2B718}" srcOrd="0" destOrd="0" presId="urn:microsoft.com/office/officeart/2005/8/layout/process1"/>
    <dgm:cxn modelId="{E6EC0241-DBBC-4955-A3C3-DA4786EC8567}" srcId="{C5AB3008-C424-4936-8F1E-9464757073DD}" destId="{7E11D465-084E-44C9-ACAF-0C0B8F7B270A}" srcOrd="4" destOrd="0" parTransId="{528586DC-4CD1-4FDB-8119-D169A8B205EE}" sibTransId="{FCE3C21C-02CB-4B28-8232-D932085AF61C}"/>
    <dgm:cxn modelId="{C4AC5F61-B702-4531-ABEF-3B79F79686BE}" type="presOf" srcId="{09CBB2A8-AEFF-4C8B-8433-52D9978B0D32}" destId="{53FC61F1-22C7-4780-BDA5-37BFBE547B83}" srcOrd="1" destOrd="0" presId="urn:microsoft.com/office/officeart/2005/8/layout/process1"/>
    <dgm:cxn modelId="{2DE48469-2605-44B9-9FB4-878E4C39DC8C}" type="presOf" srcId="{E6D80FE1-451E-43E1-82B4-0B99DDEF2643}" destId="{0436CECA-DA16-4B9A-A335-300A9AC61D4C}" srcOrd="0" destOrd="0" presId="urn:microsoft.com/office/officeart/2005/8/layout/process1"/>
    <dgm:cxn modelId="{32D64D4B-14E0-4C17-8770-4A8C8FDF137A}" type="presOf" srcId="{A60ED324-A1B4-47EC-B3A4-DA46DAE9CC0C}" destId="{C4DF995D-2B18-48A1-8F17-703141EE7371}" srcOrd="1" destOrd="0" presId="urn:microsoft.com/office/officeart/2005/8/layout/process1"/>
    <dgm:cxn modelId="{3CDA0250-126D-4A51-BF24-8AB1B92813BF}" srcId="{C5AB3008-C424-4936-8F1E-9464757073DD}" destId="{E6D80FE1-451E-43E1-82B4-0B99DDEF2643}" srcOrd="3" destOrd="0" parTransId="{65269883-2B00-4712-A3A6-423B5D61B2C4}" sibTransId="{A60ED324-A1B4-47EC-B3A4-DA46DAE9CC0C}"/>
    <dgm:cxn modelId="{B773A485-EEEF-4E69-B086-BA02FF0B9F0B}" type="presOf" srcId="{325D0E15-8B96-4CC0-9A8F-1373B89F89A6}" destId="{312C34AB-966F-4CE9-A20E-9CF05F242BF4}" srcOrd="1" destOrd="0" presId="urn:microsoft.com/office/officeart/2005/8/layout/process1"/>
    <dgm:cxn modelId="{38F08C8C-C291-4839-9D71-D1196A6C2D1F}" type="presOf" srcId="{C5AB3008-C424-4936-8F1E-9464757073DD}" destId="{2C4F2093-51F9-40F7-BE36-F887F517738A}" srcOrd="0" destOrd="0" presId="urn:microsoft.com/office/officeart/2005/8/layout/process1"/>
    <dgm:cxn modelId="{3E25F999-4A2C-41A6-AB48-5B3D8AF906C5}" srcId="{C5AB3008-C424-4936-8F1E-9464757073DD}" destId="{C19D8A4F-B30A-470F-9E46-45F069B9DB82}" srcOrd="1" destOrd="0" parTransId="{9BB94E42-6F80-48B4-B162-7718BE318DDA}" sibTransId="{09CBB2A8-AEFF-4C8B-8433-52D9978B0D32}"/>
    <dgm:cxn modelId="{ED2A9BAC-9F9F-458E-8407-459F0A39F1A7}" type="presOf" srcId="{A60ED324-A1B4-47EC-B3A4-DA46DAE9CC0C}" destId="{6A610612-E479-4ACF-A201-A5E0911D5427}" srcOrd="0" destOrd="0" presId="urn:microsoft.com/office/officeart/2005/8/layout/process1"/>
    <dgm:cxn modelId="{37EA62B3-7388-4FB0-83E6-3CAF40DAC918}" type="presOf" srcId="{325D0E15-8B96-4CC0-9A8F-1373B89F89A6}" destId="{45122C3A-0B39-4D80-8E3D-DF04BE066C6D}" srcOrd="0" destOrd="0" presId="urn:microsoft.com/office/officeart/2005/8/layout/process1"/>
    <dgm:cxn modelId="{14BFA8B9-C579-47EC-AF9C-60636F394E17}" type="presOf" srcId="{C19D8A4F-B30A-470F-9E46-45F069B9DB82}" destId="{1A2A95B4-A97B-451D-9686-C125A6874E29}" srcOrd="0" destOrd="0" presId="urn:microsoft.com/office/officeart/2005/8/layout/process1"/>
    <dgm:cxn modelId="{7E4274C9-91B2-4FE6-BADD-4C7C303C2DD1}" type="presOf" srcId="{3DA93ABA-EB17-4156-9D08-5205D8C73238}" destId="{89CF8BB8-27C2-4CEA-8DCC-9C22A2352845}" srcOrd="0" destOrd="0" presId="urn:microsoft.com/office/officeart/2005/8/layout/process1"/>
    <dgm:cxn modelId="{6053C7EA-E9F3-41EE-AFC2-5B6302EFA5D5}" type="presOf" srcId="{09CBB2A8-AEFF-4C8B-8433-52D9978B0D32}" destId="{9D8ECC36-875A-4B00-942D-659730DFB727}" srcOrd="0" destOrd="0" presId="urn:microsoft.com/office/officeart/2005/8/layout/process1"/>
    <dgm:cxn modelId="{C853FCF0-AE5A-4039-9B67-DBFF9106E607}" type="presParOf" srcId="{2C4F2093-51F9-40F7-BE36-F887F517738A}" destId="{89CF8BB8-27C2-4CEA-8DCC-9C22A2352845}" srcOrd="0" destOrd="0" presId="urn:microsoft.com/office/officeart/2005/8/layout/process1"/>
    <dgm:cxn modelId="{22688232-992E-4064-B4A1-3AFAC913C3D4}" type="presParOf" srcId="{2C4F2093-51F9-40F7-BE36-F887F517738A}" destId="{CA6FAB8B-EEC2-4069-9ECC-90685E449411}" srcOrd="1" destOrd="0" presId="urn:microsoft.com/office/officeart/2005/8/layout/process1"/>
    <dgm:cxn modelId="{39A92CA3-FB1E-4F15-8C0C-BBCAD43C660B}" type="presParOf" srcId="{CA6FAB8B-EEC2-4069-9ECC-90685E449411}" destId="{6D0C7453-CDE9-4086-8C71-B7C5FD96B7D5}" srcOrd="0" destOrd="0" presId="urn:microsoft.com/office/officeart/2005/8/layout/process1"/>
    <dgm:cxn modelId="{879B14C3-207F-4758-9DC5-BDA8F9F4BAA9}" type="presParOf" srcId="{2C4F2093-51F9-40F7-BE36-F887F517738A}" destId="{1A2A95B4-A97B-451D-9686-C125A6874E29}" srcOrd="2" destOrd="0" presId="urn:microsoft.com/office/officeart/2005/8/layout/process1"/>
    <dgm:cxn modelId="{CF71E1D1-BC53-473E-8454-20823BA43EA5}" type="presParOf" srcId="{2C4F2093-51F9-40F7-BE36-F887F517738A}" destId="{9D8ECC36-875A-4B00-942D-659730DFB727}" srcOrd="3" destOrd="0" presId="urn:microsoft.com/office/officeart/2005/8/layout/process1"/>
    <dgm:cxn modelId="{77D92BD4-884F-4EB0-9DEA-645D25749AD8}" type="presParOf" srcId="{9D8ECC36-875A-4B00-942D-659730DFB727}" destId="{53FC61F1-22C7-4780-BDA5-37BFBE547B83}" srcOrd="0" destOrd="0" presId="urn:microsoft.com/office/officeart/2005/8/layout/process1"/>
    <dgm:cxn modelId="{4066C083-6210-45C9-84EF-A8A9CA16F107}" type="presParOf" srcId="{2C4F2093-51F9-40F7-BE36-F887F517738A}" destId="{FAB8D385-D1CD-4D74-87AE-E6F35AA2B718}" srcOrd="4" destOrd="0" presId="urn:microsoft.com/office/officeart/2005/8/layout/process1"/>
    <dgm:cxn modelId="{69FE0421-A7E7-464C-912E-795BDBADFB61}" type="presParOf" srcId="{2C4F2093-51F9-40F7-BE36-F887F517738A}" destId="{45122C3A-0B39-4D80-8E3D-DF04BE066C6D}" srcOrd="5" destOrd="0" presId="urn:microsoft.com/office/officeart/2005/8/layout/process1"/>
    <dgm:cxn modelId="{8A3E8A8A-FBF7-4A1D-87F5-41B0EA9FC4DC}" type="presParOf" srcId="{45122C3A-0B39-4D80-8E3D-DF04BE066C6D}" destId="{312C34AB-966F-4CE9-A20E-9CF05F242BF4}" srcOrd="0" destOrd="0" presId="urn:microsoft.com/office/officeart/2005/8/layout/process1"/>
    <dgm:cxn modelId="{98D3988E-8006-4022-8BB1-2B83AC400C25}" type="presParOf" srcId="{2C4F2093-51F9-40F7-BE36-F887F517738A}" destId="{0436CECA-DA16-4B9A-A335-300A9AC61D4C}" srcOrd="6" destOrd="0" presId="urn:microsoft.com/office/officeart/2005/8/layout/process1"/>
    <dgm:cxn modelId="{12AC8C42-C6F9-4A29-8203-60496E0F2BCC}" type="presParOf" srcId="{2C4F2093-51F9-40F7-BE36-F887F517738A}" destId="{6A610612-E479-4ACF-A201-A5E0911D5427}" srcOrd="7" destOrd="0" presId="urn:microsoft.com/office/officeart/2005/8/layout/process1"/>
    <dgm:cxn modelId="{AC15D484-7804-4373-AB12-5BE32E65474C}" type="presParOf" srcId="{6A610612-E479-4ACF-A201-A5E0911D5427}" destId="{C4DF995D-2B18-48A1-8F17-703141EE7371}" srcOrd="0" destOrd="0" presId="urn:microsoft.com/office/officeart/2005/8/layout/process1"/>
    <dgm:cxn modelId="{86D78361-CAAB-476E-9666-AB5A272E3E41}" type="presParOf" srcId="{2C4F2093-51F9-40F7-BE36-F887F517738A}" destId="{52718CC3-DC5A-4921-A012-23E2F5B6F7C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F8BB8-27C2-4CEA-8DCC-9C22A2352845}">
      <dsp:nvSpPr>
        <dsp:cNvPr id="0" name=""/>
        <dsp:cNvSpPr/>
      </dsp:nvSpPr>
      <dsp:spPr>
        <a:xfrm>
          <a:off x="4018" y="1889273"/>
          <a:ext cx="1245691" cy="747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Planning</a:t>
          </a:r>
        </a:p>
      </dsp:txBody>
      <dsp:txXfrm>
        <a:off x="25909" y="1911164"/>
        <a:ext cx="1201909" cy="703632"/>
      </dsp:txXfrm>
    </dsp:sp>
    <dsp:sp modelId="{CA6FAB8B-EEC2-4069-9ECC-90685E449411}">
      <dsp:nvSpPr>
        <dsp:cNvPr id="0" name=""/>
        <dsp:cNvSpPr/>
      </dsp:nvSpPr>
      <dsp:spPr>
        <a:xfrm>
          <a:off x="1374278" y="2108515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74278" y="2170301"/>
        <a:ext cx="184860" cy="185359"/>
      </dsp:txXfrm>
    </dsp:sp>
    <dsp:sp modelId="{1A2A95B4-A97B-451D-9686-C125A6874E29}">
      <dsp:nvSpPr>
        <dsp:cNvPr id="0" name=""/>
        <dsp:cNvSpPr/>
      </dsp:nvSpPr>
      <dsp:spPr>
        <a:xfrm>
          <a:off x="1747986" y="1889273"/>
          <a:ext cx="1245691" cy="747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Analyzing</a:t>
          </a:r>
        </a:p>
      </dsp:txBody>
      <dsp:txXfrm>
        <a:off x="1769877" y="1911164"/>
        <a:ext cx="1201909" cy="703632"/>
      </dsp:txXfrm>
    </dsp:sp>
    <dsp:sp modelId="{9D8ECC36-875A-4B00-942D-659730DFB727}">
      <dsp:nvSpPr>
        <dsp:cNvPr id="0" name=""/>
        <dsp:cNvSpPr/>
      </dsp:nvSpPr>
      <dsp:spPr>
        <a:xfrm>
          <a:off x="3118246" y="2108515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118246" y="2170301"/>
        <a:ext cx="184860" cy="185359"/>
      </dsp:txXfrm>
    </dsp:sp>
    <dsp:sp modelId="{FAB8D385-D1CD-4D74-87AE-E6F35AA2B718}">
      <dsp:nvSpPr>
        <dsp:cNvPr id="0" name=""/>
        <dsp:cNvSpPr/>
      </dsp:nvSpPr>
      <dsp:spPr>
        <a:xfrm>
          <a:off x="3491954" y="1889273"/>
          <a:ext cx="1245691" cy="747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Design</a:t>
          </a:r>
        </a:p>
      </dsp:txBody>
      <dsp:txXfrm>
        <a:off x="3513845" y="1911164"/>
        <a:ext cx="1201909" cy="703632"/>
      </dsp:txXfrm>
    </dsp:sp>
    <dsp:sp modelId="{45122C3A-0B39-4D80-8E3D-DF04BE066C6D}">
      <dsp:nvSpPr>
        <dsp:cNvPr id="0" name=""/>
        <dsp:cNvSpPr/>
      </dsp:nvSpPr>
      <dsp:spPr>
        <a:xfrm>
          <a:off x="4862214" y="2108515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862214" y="2170301"/>
        <a:ext cx="184860" cy="185359"/>
      </dsp:txXfrm>
    </dsp:sp>
    <dsp:sp modelId="{0436CECA-DA16-4B9A-A335-300A9AC61D4C}">
      <dsp:nvSpPr>
        <dsp:cNvPr id="0" name=""/>
        <dsp:cNvSpPr/>
      </dsp:nvSpPr>
      <dsp:spPr>
        <a:xfrm>
          <a:off x="5235922" y="1889273"/>
          <a:ext cx="1245691" cy="747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Implementing</a:t>
          </a:r>
        </a:p>
      </dsp:txBody>
      <dsp:txXfrm>
        <a:off x="5257813" y="1911164"/>
        <a:ext cx="1201909" cy="703632"/>
      </dsp:txXfrm>
    </dsp:sp>
    <dsp:sp modelId="{6A610612-E479-4ACF-A201-A5E0911D5427}">
      <dsp:nvSpPr>
        <dsp:cNvPr id="0" name=""/>
        <dsp:cNvSpPr/>
      </dsp:nvSpPr>
      <dsp:spPr>
        <a:xfrm>
          <a:off x="6606182" y="2108515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606182" y="2170301"/>
        <a:ext cx="184860" cy="185359"/>
      </dsp:txXfrm>
    </dsp:sp>
    <dsp:sp modelId="{52718CC3-DC5A-4921-A012-23E2F5B6F7C2}">
      <dsp:nvSpPr>
        <dsp:cNvPr id="0" name=""/>
        <dsp:cNvSpPr/>
      </dsp:nvSpPr>
      <dsp:spPr>
        <a:xfrm>
          <a:off x="6979890" y="1889273"/>
          <a:ext cx="1245691" cy="747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Maintenance </a:t>
          </a:r>
        </a:p>
      </dsp:txBody>
      <dsp:txXfrm>
        <a:off x="7001781" y="1911164"/>
        <a:ext cx="1201909" cy="703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8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651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1"/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7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pPr>
                <a:defRPr/>
              </a:p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  <p:sldLayoutId id="214748370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ndara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Candar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ndar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ndar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System Development Methods</a:t>
            </a:r>
            <a:br>
              <a:rPr lang="en-US"/>
            </a:br>
            <a:r>
              <a:rPr lang="en-US"/>
              <a:t>CT046-3-2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SDLC Sub-phases</a:t>
            </a:r>
          </a:p>
          <a:p>
            <a:r>
              <a:rPr lang="en-US" dirty="0">
                <a:solidFill>
                  <a:srgbClr val="0070C0"/>
                </a:solidFill>
              </a:rPr>
              <a:t>Tutorial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2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Draw a diagram showing the System Development Life Cycle (SDLC) main phases.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summary of SDLC main phases, for</a:t>
            </a:r>
            <a:r>
              <a:rPr lang="en-US" sz="2400" dirty="0"/>
              <a:t> each </a:t>
            </a:r>
            <a:r>
              <a:rPr lang="en-US" dirty="0"/>
              <a:t>main phase</a:t>
            </a:r>
            <a:r>
              <a:rPr lang="en-US" sz="2400" dirty="0"/>
              <a:t>, shows it’s: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/>
              <a:t>Sub-phases/sub-tasks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/>
              <a:t>People who are involved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/>
              <a:t>Input document(s)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/>
              <a:t>Output document(s)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/>
              <a:t>Popular Techniques used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24C1-49A1-220E-44A9-2CA2E68F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1DBCCD-0DF4-6509-462F-794A48AA0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124685"/>
              </p:ext>
            </p:extLst>
          </p:nvPr>
        </p:nvGraphicFramePr>
        <p:xfrm>
          <a:off x="487363" y="16970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6298912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759E64F674747BAB54C2BC72449C3" ma:contentTypeVersion="0" ma:contentTypeDescription="Create a new document." ma:contentTypeScope="" ma:versionID="0bacfc29d6797e02b37f08afc23053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6EE324-9732-41A9-8E18-21ECAE1C8AA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95C21CB-DF3E-4480-88CE-CD507E53AE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A917A1-74F5-4C40-B99E-803D3AB5AF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10531</TotalTime>
  <Pages>11</Pages>
  <Words>67</Words>
  <Application>Microsoft Office PowerPoint</Application>
  <PresentationFormat>On-screen Show (4:3)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Candara</vt:lpstr>
      <vt:lpstr>Wingdings</vt:lpstr>
      <vt:lpstr>APUtemplate-Level_2</vt:lpstr>
      <vt:lpstr>System Development Methods CT046-3-2</vt:lpstr>
      <vt:lpstr>Tutorial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Yip Hanson</cp:lastModifiedBy>
  <cp:revision>108</cp:revision>
  <cp:lastPrinted>1995-11-02T09:23:42Z</cp:lastPrinted>
  <dcterms:created xsi:type="dcterms:W3CDTF">2014-01-17T09:12:04Z</dcterms:created>
  <dcterms:modified xsi:type="dcterms:W3CDTF">2023-03-20T07:10:30Z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0x010100D93759E64F674747BAB54C2BC72449C3</vt:lpwstr>
  </property>
</Properties>
</file>