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256" r:id="rId2"/>
    <p:sldId id="291" r:id="rId3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64" autoAdjust="0"/>
  </p:normalViewPr>
  <p:slideViewPr>
    <p:cSldViewPr snapToGrid="0">
      <p:cViewPr varScale="1">
        <p:scale>
          <a:sx n="63" d="100"/>
          <a:sy n="63" d="100"/>
        </p:scale>
        <p:origin x="1374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Dewi Octaviani" userId="b13860d7-3077-45d3-9be2-c1aa2c085ab3" providerId="ADAL" clId="{679101E7-4C49-4FAE-93C6-B3A7CAD05499}"/>
    <pc:docChg chg="delSld">
      <pc:chgData name="Dr. Dewi Octaviani" userId="b13860d7-3077-45d3-9be2-c1aa2c085ab3" providerId="ADAL" clId="{679101E7-4C49-4FAE-93C6-B3A7CAD05499}" dt="2022-02-08T05:17:14.158" v="0" actId="47"/>
      <pc:docMkLst>
        <pc:docMk/>
      </pc:docMkLst>
      <pc:sldChg chg="del">
        <pc:chgData name="Dr. Dewi Octaviani" userId="b13860d7-3077-45d3-9be2-c1aa2c085ab3" providerId="ADAL" clId="{679101E7-4C49-4FAE-93C6-B3A7CAD05499}" dt="2022-02-08T05:17:14.158" v="0" actId="47"/>
        <pc:sldMkLst>
          <pc:docMk/>
          <pc:sldMk cId="3268288888" sldId="292"/>
        </pc:sldMkLst>
      </pc:sldChg>
    </pc:docChg>
  </pc:docChgLst>
  <pc:docChgLst>
    <pc:chgData name="Dr. Kesava Pillai" userId="f8a76550-033e-4967-ba67-525990afc495" providerId="ADAL" clId="{0B1C5648-43D0-42A9-A3D7-6007A2C4C3EE}"/>
    <pc:docChg chg="modSld">
      <pc:chgData name="Dr. Kesava Pillai" userId="f8a76550-033e-4967-ba67-525990afc495" providerId="ADAL" clId="{0B1C5648-43D0-42A9-A3D7-6007A2C4C3EE}" dt="2022-10-13T01:57:32.127" v="172" actId="20577"/>
      <pc:docMkLst>
        <pc:docMk/>
      </pc:docMkLst>
      <pc:sldChg chg="modSp mod">
        <pc:chgData name="Dr. Kesava Pillai" userId="f8a76550-033e-4967-ba67-525990afc495" providerId="ADAL" clId="{0B1C5648-43D0-42A9-A3D7-6007A2C4C3EE}" dt="2022-10-13T01:57:32.127" v="172" actId="20577"/>
        <pc:sldMkLst>
          <pc:docMk/>
          <pc:sldMk cId="0" sldId="256"/>
        </pc:sldMkLst>
        <pc:spChg chg="mod">
          <ac:chgData name="Dr. Kesava Pillai" userId="f8a76550-033e-4967-ba67-525990afc495" providerId="ADAL" clId="{0B1C5648-43D0-42A9-A3D7-6007A2C4C3EE}" dt="2022-10-13T01:57:32.127" v="172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Dr. Kesava Pillai" userId="f8a76550-033e-4967-ba67-525990afc495" providerId="ADAL" clId="{0B1C5648-43D0-42A9-A3D7-6007A2C4C3EE}" dt="2022-10-13T01:56:31.021" v="125" actId="20577"/>
        <pc:sldMkLst>
          <pc:docMk/>
          <pc:sldMk cId="1334432510" sldId="291"/>
        </pc:sldMkLst>
        <pc:spChg chg="mod">
          <ac:chgData name="Dr. Kesava Pillai" userId="f8a76550-033e-4967-ba67-525990afc495" providerId="ADAL" clId="{0B1C5648-43D0-42A9-A3D7-6007A2C4C3EE}" dt="2022-10-13T01:56:31.021" v="125" actId="20577"/>
          <ac:spMkLst>
            <pc:docMk/>
            <pc:sldMk cId="1334432510" sldId="291"/>
            <ac:spMk id="3277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0"/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6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Development Methods</a:t>
            </a:r>
            <a:br>
              <a:rPr lang="en-US" dirty="0"/>
            </a:br>
            <a:r>
              <a:rPr lang="en-US" dirty="0"/>
              <a:t>CT00046-3-2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Tutorial 5 </a:t>
            </a:r>
          </a:p>
          <a:p>
            <a:r>
              <a:rPr lang="en-US" b="1" dirty="0"/>
              <a:t>People Oriented Methodology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Tutorial 3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85775" y="1547136"/>
            <a:ext cx="8356834" cy="4525962"/>
          </a:xfrm>
        </p:spPr>
        <p:txBody>
          <a:bodyPr/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Individual Activity</a:t>
            </a:r>
          </a:p>
          <a:p>
            <a:pPr marL="0" lvl="0" indent="0">
              <a:buNone/>
            </a:pPr>
            <a:endParaRPr lang="en-US" sz="1400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Explain in detail with example the characteristics of People </a:t>
            </a:r>
            <a:r>
              <a:rPr lang="en-US" dirty="0" err="1"/>
              <a:t>Otriented</a:t>
            </a:r>
            <a:r>
              <a:rPr lang="en-US" dirty="0"/>
              <a:t> Methodology.</a:t>
            </a:r>
            <a:endParaRPr lang="en-MY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Describe the stages/phases in the following methodologies:</a:t>
            </a:r>
            <a:endParaRPr lang="en-MY" dirty="0"/>
          </a:p>
          <a:p>
            <a:pPr marL="914400" lvl="1" indent="-457200">
              <a:buFont typeface="+mj-lt"/>
              <a:buAutoNum type="alphaLcParenR"/>
            </a:pPr>
            <a:r>
              <a:rPr lang="en-MY" sz="2400" dirty="0"/>
              <a:t>WISDM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MY" sz="2400" dirty="0"/>
              <a:t>KADS</a:t>
            </a:r>
          </a:p>
          <a:p>
            <a:pPr marL="914400" lvl="1" indent="-457200">
              <a:buFont typeface="+mj-lt"/>
              <a:buAutoNum type="alphaLcParenR"/>
            </a:pP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334432510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759E64F674747BAB54C2BC72449C3" ma:contentTypeVersion="0" ma:contentTypeDescription="Create a new document." ma:contentTypeScope="" ma:versionID="0bacfc29d6797e02b37f08afc23053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F2804F-6840-4CDC-B7EE-33922D243B15}"/>
</file>

<file path=customXml/itemProps2.xml><?xml version="1.0" encoding="utf-8"?>
<ds:datastoreItem xmlns:ds="http://schemas.openxmlformats.org/officeDocument/2006/customXml" ds:itemID="{3F965BAE-D3CD-4BCA-94C3-8ECF7658E54B}"/>
</file>

<file path=customXml/itemProps3.xml><?xml version="1.0" encoding="utf-8"?>
<ds:datastoreItem xmlns:ds="http://schemas.openxmlformats.org/officeDocument/2006/customXml" ds:itemID="{1117D8CD-02C6-402D-A687-D83D579B88FD}"/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3822</TotalTime>
  <Pages>11</Pages>
  <Words>38</Words>
  <Application>Microsoft Office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Candara</vt:lpstr>
      <vt:lpstr>APUtemplate-Level_2</vt:lpstr>
      <vt:lpstr>System Development Methods CT00046-3-2</vt:lpstr>
      <vt:lpstr>Tutorial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Dr. Kesava Pillai</cp:lastModifiedBy>
  <cp:revision>67</cp:revision>
  <cp:lastPrinted>1995-11-02T09:23:42Z</cp:lastPrinted>
  <dcterms:created xsi:type="dcterms:W3CDTF">2014-01-17T09:12:04Z</dcterms:created>
  <dcterms:modified xsi:type="dcterms:W3CDTF">2022-10-13T01:57:40Z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0x010100D93759E64F674747BAB54C2BC72449C3</vt:lpwstr>
  </property>
</Properties>
</file>