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79" r:id="rId3"/>
    <p:sldId id="280" r:id="rId4"/>
    <p:sldId id="281" r:id="rId5"/>
  </p:sldIdLst>
  <p:sldSz cx="12192000" cy="6858000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7E56C-0E5D-4BE2-AE2A-5FD107F322BD}" v="3" dt="2022-09-29T02:20:27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387" autoAdjust="0"/>
  </p:normalViewPr>
  <p:slideViewPr>
    <p:cSldViewPr snapToGrid="0">
      <p:cViewPr varScale="1">
        <p:scale>
          <a:sx n="67" d="100"/>
          <a:sy n="67" d="100"/>
        </p:scale>
        <p:origin x="82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5556E493-981C-4EFC-8A08-2F0F46BA280A}"/>
    <pc:docChg chg="delSld">
      <pc:chgData name="Dr. Dewi Octaviani" userId="b13860d7-3077-45d3-9be2-c1aa2c085ab3" providerId="ADAL" clId="{5556E493-981C-4EFC-8A08-2F0F46BA280A}" dt="2022-02-08T05:16:57.846" v="0" actId="47"/>
      <pc:docMkLst>
        <pc:docMk/>
      </pc:docMkLst>
      <pc:sldChg chg="del">
        <pc:chgData name="Dr. Dewi Octaviani" userId="b13860d7-3077-45d3-9be2-c1aa2c085ab3" providerId="ADAL" clId="{5556E493-981C-4EFC-8A08-2F0F46BA280A}" dt="2022-02-08T05:16:57.846" v="0" actId="47"/>
        <pc:sldMkLst>
          <pc:docMk/>
          <pc:sldMk cId="3174464725" sldId="288"/>
        </pc:sldMkLst>
      </pc:sldChg>
    </pc:docChg>
  </pc:docChgLst>
  <pc:docChgLst>
    <pc:chgData name="Dr. Kesava Pillai" userId="f8a76550-033e-4967-ba67-525990afc495" providerId="ADAL" clId="{44F7E56C-0E5D-4BE2-AE2A-5FD107F322BD}"/>
    <pc:docChg chg="undo custSel addSld delSld modSld">
      <pc:chgData name="Dr. Kesava Pillai" userId="f8a76550-033e-4967-ba67-525990afc495" providerId="ADAL" clId="{44F7E56C-0E5D-4BE2-AE2A-5FD107F322BD}" dt="2022-10-06T01:59:18.545" v="123" actId="20577"/>
      <pc:docMkLst>
        <pc:docMk/>
      </pc:docMkLst>
      <pc:sldChg chg="addSp delSp modSp new mod">
        <pc:chgData name="Dr. Kesava Pillai" userId="f8a76550-033e-4967-ba67-525990afc495" providerId="ADAL" clId="{44F7E56C-0E5D-4BE2-AE2A-5FD107F322BD}" dt="2022-09-29T02:32:03.580" v="88" actId="1076"/>
        <pc:sldMkLst>
          <pc:docMk/>
          <pc:sldMk cId="90385540" sldId="280"/>
        </pc:sldMkLst>
        <pc:spChg chg="del">
          <ac:chgData name="Dr. Kesava Pillai" userId="f8a76550-033e-4967-ba67-525990afc495" providerId="ADAL" clId="{44F7E56C-0E5D-4BE2-AE2A-5FD107F322BD}" dt="2022-09-29T02:21:09.166" v="54" actId="478"/>
          <ac:spMkLst>
            <pc:docMk/>
            <pc:sldMk cId="90385540" sldId="280"/>
            <ac:spMk id="2" creationId="{CDCFF0A0-8319-FB25-3DBF-E29B425078A5}"/>
          </ac:spMkLst>
        </pc:spChg>
        <pc:spChg chg="del mod">
          <ac:chgData name="Dr. Kesava Pillai" userId="f8a76550-033e-4967-ba67-525990afc495" providerId="ADAL" clId="{44F7E56C-0E5D-4BE2-AE2A-5FD107F322BD}" dt="2022-09-29T02:20:18.874" v="45" actId="478"/>
          <ac:spMkLst>
            <pc:docMk/>
            <pc:sldMk cId="90385540" sldId="280"/>
            <ac:spMk id="3" creationId="{CEB6E639-A714-5011-4549-5F2D5D07D60E}"/>
          </ac:spMkLst>
        </pc:spChg>
        <pc:spChg chg="add del mod">
          <ac:chgData name="Dr. Kesava Pillai" userId="f8a76550-033e-4967-ba67-525990afc495" providerId="ADAL" clId="{44F7E56C-0E5D-4BE2-AE2A-5FD107F322BD}" dt="2022-09-29T02:20:27.602" v="46"/>
          <ac:spMkLst>
            <pc:docMk/>
            <pc:sldMk cId="90385540" sldId="280"/>
            <ac:spMk id="5" creationId="{063D7A1F-99C4-6907-6E23-7F8C39765D4B}"/>
          </ac:spMkLst>
        </pc:spChg>
        <pc:spChg chg="add del mod">
          <ac:chgData name="Dr. Kesava Pillai" userId="f8a76550-033e-4967-ba67-525990afc495" providerId="ADAL" clId="{44F7E56C-0E5D-4BE2-AE2A-5FD107F322BD}" dt="2022-09-29T02:28:14.610" v="82" actId="478"/>
          <ac:spMkLst>
            <pc:docMk/>
            <pc:sldMk cId="90385540" sldId="280"/>
            <ac:spMk id="7" creationId="{9AB097FC-2196-430E-FF8A-C7D542E417EF}"/>
          </ac:spMkLst>
        </pc:spChg>
        <pc:spChg chg="add del mod">
          <ac:chgData name="Dr. Kesava Pillai" userId="f8a76550-033e-4967-ba67-525990afc495" providerId="ADAL" clId="{44F7E56C-0E5D-4BE2-AE2A-5FD107F322BD}" dt="2022-09-29T02:25:54.258" v="81"/>
          <ac:spMkLst>
            <pc:docMk/>
            <pc:sldMk cId="90385540" sldId="280"/>
            <ac:spMk id="8" creationId="{30C238E5-A027-9885-1A13-0504EF3F1B66}"/>
          </ac:spMkLst>
        </pc:spChg>
        <pc:picChg chg="add mod">
          <ac:chgData name="Dr. Kesava Pillai" userId="f8a76550-033e-4967-ba67-525990afc495" providerId="ADAL" clId="{44F7E56C-0E5D-4BE2-AE2A-5FD107F322BD}" dt="2022-09-29T02:21:26.608" v="57" actId="1076"/>
          <ac:picMkLst>
            <pc:docMk/>
            <pc:sldMk cId="90385540" sldId="280"/>
            <ac:picMk id="6" creationId="{32B5EF7E-E9C3-240C-77CD-024C8554A017}"/>
          </ac:picMkLst>
        </pc:picChg>
        <pc:picChg chg="add del mod">
          <ac:chgData name="Dr. Kesava Pillai" userId="f8a76550-033e-4967-ba67-525990afc495" providerId="ADAL" clId="{44F7E56C-0E5D-4BE2-AE2A-5FD107F322BD}" dt="2022-09-29T02:28:34.421" v="86" actId="22"/>
          <ac:picMkLst>
            <pc:docMk/>
            <pc:sldMk cId="90385540" sldId="280"/>
            <ac:picMk id="10" creationId="{228A4D2E-B863-E493-0AE1-C3B36317914F}"/>
          </ac:picMkLst>
        </pc:picChg>
        <pc:picChg chg="add mod">
          <ac:chgData name="Dr. Kesava Pillai" userId="f8a76550-033e-4967-ba67-525990afc495" providerId="ADAL" clId="{44F7E56C-0E5D-4BE2-AE2A-5FD107F322BD}" dt="2022-09-29T02:32:03.580" v="88" actId="1076"/>
          <ac:picMkLst>
            <pc:docMk/>
            <pc:sldMk cId="90385540" sldId="280"/>
            <ac:picMk id="12" creationId="{1E12B398-55E2-4B8E-8A8F-3756233C4D20}"/>
          </ac:picMkLst>
        </pc:picChg>
      </pc:sldChg>
      <pc:sldChg chg="addSp delSp modSp new del mod">
        <pc:chgData name="Dr. Kesava Pillai" userId="f8a76550-033e-4967-ba67-525990afc495" providerId="ADAL" clId="{44F7E56C-0E5D-4BE2-AE2A-5FD107F322BD}" dt="2022-09-29T02:11:04.214" v="4" actId="47"/>
        <pc:sldMkLst>
          <pc:docMk/>
          <pc:sldMk cId="1845111698" sldId="280"/>
        </pc:sldMkLst>
        <pc:spChg chg="del">
          <ac:chgData name="Dr. Kesava Pillai" userId="f8a76550-033e-4967-ba67-525990afc495" providerId="ADAL" clId="{44F7E56C-0E5D-4BE2-AE2A-5FD107F322BD}" dt="2022-09-29T02:10:24.921" v="1"/>
          <ac:spMkLst>
            <pc:docMk/>
            <pc:sldMk cId="1845111698" sldId="280"/>
            <ac:spMk id="3" creationId="{4F9F6A3D-4DFB-65B3-7268-EFC4145D38C8}"/>
          </ac:spMkLst>
        </pc:spChg>
        <pc:graphicFrameChg chg="add mod modGraphic">
          <ac:chgData name="Dr. Kesava Pillai" userId="f8a76550-033e-4967-ba67-525990afc495" providerId="ADAL" clId="{44F7E56C-0E5D-4BE2-AE2A-5FD107F322BD}" dt="2022-09-29T02:10:32.196" v="3" actId="14100"/>
          <ac:graphicFrameMkLst>
            <pc:docMk/>
            <pc:sldMk cId="1845111698" sldId="280"/>
            <ac:graphicFrameMk id="4" creationId="{4337626F-20D8-174E-D42D-46AE0979B4F6}"/>
          </ac:graphicFrameMkLst>
        </pc:graphicFrameChg>
      </pc:sldChg>
      <pc:sldChg chg="modSp new mod">
        <pc:chgData name="Dr. Kesava Pillai" userId="f8a76550-033e-4967-ba67-525990afc495" providerId="ADAL" clId="{44F7E56C-0E5D-4BE2-AE2A-5FD107F322BD}" dt="2022-10-06T01:59:18.545" v="123" actId="20577"/>
        <pc:sldMkLst>
          <pc:docMk/>
          <pc:sldMk cId="125310126" sldId="281"/>
        </pc:sldMkLst>
        <pc:spChg chg="mod">
          <ac:chgData name="Dr. Kesava Pillai" userId="f8a76550-033e-4967-ba67-525990afc495" providerId="ADAL" clId="{44F7E56C-0E5D-4BE2-AE2A-5FD107F322BD}" dt="2022-10-06T01:59:18.545" v="123" actId="20577"/>
          <ac:spMkLst>
            <pc:docMk/>
            <pc:sldMk cId="125310126" sldId="281"/>
            <ac:spMk id="2" creationId="{F27B222A-5010-C7F6-015F-F88EA3569CFE}"/>
          </ac:spMkLst>
        </pc:spChg>
        <pc:spChg chg="mod">
          <ac:chgData name="Dr. Kesava Pillai" userId="f8a76550-033e-4967-ba67-525990afc495" providerId="ADAL" clId="{44F7E56C-0E5D-4BE2-AE2A-5FD107F322BD}" dt="2022-10-06T01:59:02.055" v="95" actId="15"/>
          <ac:spMkLst>
            <pc:docMk/>
            <pc:sldMk cId="125310126" sldId="281"/>
            <ac:spMk id="3" creationId="{06CB367B-3A96-CB1E-9D0E-E1EBAD7209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4175" y="854075"/>
            <a:ext cx="6089650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854075"/>
            <a:ext cx="6089650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3742796" y="4045480"/>
            <a:ext cx="4708525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9051"/>
            <a:ext cx="3860800" cy="328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A464824-53FC-4F01-B0F4-0F8A39B67890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19051"/>
            <a:ext cx="54864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60000" y="19051"/>
            <a:ext cx="1422400" cy="328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232BF-CF62-4D67-8466-7267728E2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1326762" y="6651523"/>
            <a:ext cx="865237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dirty="0"/>
              <a:t>CT00046-3-2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 Development Methodologies</a:t>
            </a:r>
          </a:p>
          <a:p>
            <a:r>
              <a:rPr lang="en-US" b="1" dirty="0"/>
              <a:t>Part-2</a:t>
            </a:r>
          </a:p>
          <a:p>
            <a:r>
              <a:rPr lang="en-US" b="1" dirty="0">
                <a:solidFill>
                  <a:srgbClr val="0070C0"/>
                </a:solidFill>
              </a:rPr>
              <a:t>Tutorial 4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00" y="131040"/>
            <a:ext cx="9389533" cy="694610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Tutorial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3557" y="999124"/>
            <a:ext cx="11000935" cy="90193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Create a table to compare at least EIGHT (8) differences between Traditional Methodologies and Agile Methodologies. Use the following template: 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9058-75AF-43E6-8BAB-04830513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01635"/>
              </p:ext>
            </p:extLst>
          </p:nvPr>
        </p:nvGraphicFramePr>
        <p:xfrm>
          <a:off x="220235" y="2074530"/>
          <a:ext cx="11371544" cy="4417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7">
                  <a:extLst>
                    <a:ext uri="{9D8B030D-6E8A-4147-A177-3AD203B41FA5}">
                      <a16:colId xmlns:a16="http://schemas.microsoft.com/office/drawing/2014/main" val="1925789904"/>
                    </a:ext>
                  </a:extLst>
                </a:gridCol>
                <a:gridCol w="3164350">
                  <a:extLst>
                    <a:ext uri="{9D8B030D-6E8A-4147-A177-3AD203B41FA5}">
                      <a16:colId xmlns:a16="http://schemas.microsoft.com/office/drawing/2014/main" val="3939211538"/>
                    </a:ext>
                  </a:extLst>
                </a:gridCol>
                <a:gridCol w="4642338">
                  <a:extLst>
                    <a:ext uri="{9D8B030D-6E8A-4147-A177-3AD203B41FA5}">
                      <a16:colId xmlns:a16="http://schemas.microsoft.com/office/drawing/2014/main" val="434417329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3025089095"/>
                    </a:ext>
                  </a:extLst>
                </a:gridCol>
              </a:tblGrid>
              <a:tr h="36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Characteristics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Traditional Methodologies 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Agile Methodologies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361732"/>
                  </a:ext>
                </a:extLst>
              </a:tr>
              <a:tr h="3760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59404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9902"/>
                  </a:ext>
                </a:extLst>
              </a:tr>
              <a:tr h="4642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50620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356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0334"/>
                  </a:ext>
                </a:extLst>
              </a:tr>
              <a:tr h="6008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69092"/>
                  </a:ext>
                </a:extLst>
              </a:tr>
              <a:tr h="4191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5343"/>
                  </a:ext>
                </a:extLst>
              </a:tr>
              <a:tr h="4191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63887"/>
                  </a:ext>
                </a:extLst>
              </a:tr>
              <a:tr h="41910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82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5EF7E-E9C3-240C-77CD-024C855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" y="308357"/>
            <a:ext cx="10045700" cy="6322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12B398-55E2-4B8E-8A8F-3756233C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588" y="2009775"/>
            <a:ext cx="622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222A-5010-C7F6-015F-F88EA356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/>
              <a:t>Oriented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367B-3A96-CB1E-9D0E-E1EBAD72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simple diagram and explain the following Methodologies</a:t>
            </a:r>
          </a:p>
          <a:p>
            <a:pPr lvl="1"/>
            <a:r>
              <a:rPr lang="en-US" dirty="0"/>
              <a:t>XP	</a:t>
            </a:r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US" dirty="0"/>
              <a:t>RAD</a:t>
            </a:r>
          </a:p>
          <a:p>
            <a:r>
              <a:rPr lang="en-US" dirty="0"/>
              <a:t>Using diagram explain the following models	</a:t>
            </a:r>
          </a:p>
          <a:p>
            <a:pPr lvl="1"/>
            <a:r>
              <a:rPr lang="en-US" dirty="0"/>
              <a:t>Incremental delivery</a:t>
            </a:r>
          </a:p>
          <a:p>
            <a:pPr lvl="1"/>
            <a:r>
              <a:rPr lang="en-US" dirty="0"/>
              <a:t>Rational Unified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126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F0E48-3740-48EC-B34B-8EC0251CBD00}"/>
</file>

<file path=customXml/itemProps2.xml><?xml version="1.0" encoding="utf-8"?>
<ds:datastoreItem xmlns:ds="http://schemas.openxmlformats.org/officeDocument/2006/customXml" ds:itemID="{0D136C78-82DE-4640-8E97-39B19BA78C22}"/>
</file>

<file path=customXml/itemProps3.xml><?xml version="1.0" encoding="utf-8"?>
<ds:datastoreItem xmlns:ds="http://schemas.openxmlformats.org/officeDocument/2006/customXml" ds:itemID="{9B76C233-417B-417F-A09A-590D73BA3818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2327</TotalTime>
  <Pages>11</Pages>
  <Words>79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Candara</vt:lpstr>
      <vt:lpstr>APUtemplate-Level_2</vt:lpstr>
      <vt:lpstr>System Development Methods CT00046-3-2</vt:lpstr>
      <vt:lpstr>Tutorial 4</vt:lpstr>
      <vt:lpstr>PowerPoint Presentation</vt:lpstr>
      <vt:lpstr>Process Oriented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Kesava Pillai</cp:lastModifiedBy>
  <cp:revision>71</cp:revision>
  <cp:lastPrinted>1995-11-02T09:23:42Z</cp:lastPrinted>
  <dcterms:created xsi:type="dcterms:W3CDTF">2014-01-17T09:12:04Z</dcterms:created>
  <dcterms:modified xsi:type="dcterms:W3CDTF">2022-10-06T01:59:21Z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