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91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Kesava Pillai" userId="f8a76550-033e-4967-ba67-525990afc495" providerId="ADAL" clId="{3228D279-B65E-4D25-9913-FB154F58C935}"/>
    <pc:docChg chg="undo custSel modSld">
      <pc:chgData name="Dr. Kesava Pillai" userId="f8a76550-033e-4967-ba67-525990afc495" providerId="ADAL" clId="{3228D279-B65E-4D25-9913-FB154F58C935}" dt="2022-10-20T02:14:04.038" v="355" actId="20577"/>
      <pc:docMkLst>
        <pc:docMk/>
      </pc:docMkLst>
      <pc:sldChg chg="modSp mod">
        <pc:chgData name="Dr. Kesava Pillai" userId="f8a76550-033e-4967-ba67-525990afc495" providerId="ADAL" clId="{3228D279-B65E-4D25-9913-FB154F58C935}" dt="2022-10-20T02:11:18.711" v="15" actId="6549"/>
        <pc:sldMkLst>
          <pc:docMk/>
          <pc:sldMk cId="0" sldId="256"/>
        </pc:sldMkLst>
        <pc:spChg chg="mod">
          <ac:chgData name="Dr. Kesava Pillai" userId="f8a76550-033e-4967-ba67-525990afc495" providerId="ADAL" clId="{3228D279-B65E-4D25-9913-FB154F58C935}" dt="2022-10-20T02:11:18.711" v="15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r. Kesava Pillai" userId="f8a76550-033e-4967-ba67-525990afc495" providerId="ADAL" clId="{3228D279-B65E-4D25-9913-FB154F58C935}" dt="2022-10-20T02:14:04.038" v="355" actId="20577"/>
        <pc:sldMkLst>
          <pc:docMk/>
          <pc:sldMk cId="1334432510" sldId="291"/>
        </pc:sldMkLst>
        <pc:spChg chg="mod">
          <ac:chgData name="Dr. Kesava Pillai" userId="f8a76550-033e-4967-ba67-525990afc495" providerId="ADAL" clId="{3228D279-B65E-4D25-9913-FB154F58C935}" dt="2022-10-13T02:02:14.243" v="0" actId="20577"/>
          <ac:spMkLst>
            <pc:docMk/>
            <pc:sldMk cId="1334432510" sldId="291"/>
            <ac:spMk id="22530" creationId="{00000000-0000-0000-0000-000000000000}"/>
          </ac:spMkLst>
        </pc:spChg>
        <pc:spChg chg="mod">
          <ac:chgData name="Dr. Kesava Pillai" userId="f8a76550-033e-4967-ba67-525990afc495" providerId="ADAL" clId="{3228D279-B65E-4D25-9913-FB154F58C935}" dt="2022-10-20T02:14:04.038" v="355" actId="20577"/>
          <ac:spMkLst>
            <pc:docMk/>
            <pc:sldMk cId="1334432510" sldId="291"/>
            <ac:spMk id="327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dirty="0"/>
              <a:t>CT00046-3-2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Tutorial 6</a:t>
            </a:r>
          </a:p>
          <a:p>
            <a:r>
              <a:rPr lang="en-US" b="1" dirty="0"/>
              <a:t>Comparison Methodology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Tutorial 5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85775" y="1547136"/>
            <a:ext cx="8356834" cy="4525962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Individual Activity</a:t>
            </a:r>
          </a:p>
          <a:p>
            <a:pPr marL="0" lvl="0" indent="0">
              <a:buNone/>
            </a:pPr>
            <a:endParaRPr lang="en-US" sz="14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Explain in differences between MULTIVIEW and NIMSAD framework</a:t>
            </a:r>
            <a:endParaRPr lang="en-MY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Describe the items used as </a:t>
            </a:r>
            <a:r>
              <a:rPr lang="en-US" dirty="0" err="1"/>
              <a:t>comparion</a:t>
            </a:r>
            <a:r>
              <a:rPr lang="en-US" dirty="0"/>
              <a:t> </a:t>
            </a:r>
            <a:r>
              <a:rPr lang="en-US" dirty="0" err="1"/>
              <a:t>factrs</a:t>
            </a:r>
            <a:r>
              <a:rPr lang="en-US" dirty="0"/>
              <a:t> for selecting </a:t>
            </a:r>
            <a:r>
              <a:rPr lang="en-US" dirty="0" err="1"/>
              <a:t>factort</a:t>
            </a:r>
            <a:r>
              <a:rPr lang="en-US" dirty="0"/>
              <a:t> </a:t>
            </a:r>
            <a:r>
              <a:rPr lang="en-US"/>
              <a:t>framethodologies</a:t>
            </a:r>
            <a:endParaRPr lang="en-MY" sz="2400" dirty="0"/>
          </a:p>
          <a:p>
            <a:pPr marL="914400" lvl="1" indent="-457200">
              <a:buFont typeface="+mj-lt"/>
              <a:buAutoNum type="alphaLcParenR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334432510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FCCA4C-6623-4F68-890E-CFA67AE66171}"/>
</file>

<file path=customXml/itemProps2.xml><?xml version="1.0" encoding="utf-8"?>
<ds:datastoreItem xmlns:ds="http://schemas.openxmlformats.org/officeDocument/2006/customXml" ds:itemID="{E7251F67-1924-40AB-AC29-1CE477B05391}"/>
</file>

<file path=customXml/itemProps3.xml><?xml version="1.0" encoding="utf-8"?>
<ds:datastoreItem xmlns:ds="http://schemas.openxmlformats.org/officeDocument/2006/customXml" ds:itemID="{B5DF4CF4-2D39-45CA-80D8-9088FCBB3121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4011</TotalTime>
  <Pages>11</Pages>
  <Words>32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CT00046-3-2</vt:lpstr>
      <vt:lpstr>Tutorial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Kesava Pillai</cp:lastModifiedBy>
  <cp:revision>68</cp:revision>
  <cp:lastPrinted>1995-11-02T09:23:42Z</cp:lastPrinted>
  <dcterms:created xsi:type="dcterms:W3CDTF">2014-01-17T09:12:04Z</dcterms:created>
  <dcterms:modified xsi:type="dcterms:W3CDTF">2022-10-20T02:14:10Z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