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256" r:id="rId2"/>
    <p:sldId id="335" r:id="rId3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2393" autoAdjust="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handoutMaster" Target="handoutMasters/handoutMaster1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45D9430-4619-42E1-8B95-DB1ADAED950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45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5EC89B7-D3F1-4B30-BBAB-A61797FC2428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1485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 sz="2800" b="0"/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6" cstate="print">
            <a:lum bright="80000" contrast="-90000"/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62714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CT046-3-2 – SYSTEM DEVELOPMENT METHODS</a:t>
            </a:r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495071" y="6651522"/>
            <a:ext cx="648928" cy="2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Slide </a:t>
            </a:r>
            <a:fld id="{24EBCBF7-7ADB-48D7-B08B-09D891D280AE}" type="slidenum">
              <a:rPr lang="en-GB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‹#›</a:t>
            </a:fld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1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System Development Methods</a:t>
            </a:r>
            <a:br>
              <a:rPr lang="en-US" dirty="0">
                <a:latin typeface="+mn-lt"/>
              </a:rPr>
            </a:br>
            <a:r>
              <a:rPr lang="en-US" sz="2000" dirty="0">
                <a:latin typeface="+mn-lt"/>
              </a:rPr>
              <a:t>CT00046-3-2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System Development Planning</a:t>
            </a:r>
          </a:p>
          <a:p>
            <a:r>
              <a:rPr lang="en-US" b="1" dirty="0">
                <a:latin typeface="+mn-lt"/>
              </a:rPr>
              <a:t>Part 1</a:t>
            </a:r>
          </a:p>
          <a:p>
            <a:r>
              <a:rPr lang="en-US" b="1" dirty="0">
                <a:solidFill>
                  <a:srgbClr val="0070C0"/>
                </a:solidFill>
              </a:rPr>
              <a:t>Tutorial 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Tutorial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74" y="2008500"/>
            <a:ext cx="7988852" cy="40265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Describe the importance of a feasibility study and explain </a:t>
            </a:r>
            <a:r>
              <a:rPr lang="en-US" b="1" dirty="0"/>
              <a:t>SIX (6) </a:t>
            </a:r>
            <a:r>
              <a:rPr lang="en-US" dirty="0"/>
              <a:t>types of feasibility study?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and briefly explain what are the information that you can get from a Gantt Chart?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are involved in creating a new website for APU Sports Club. Create a Work Breakdown Structure (WBS) for the project. Include at least </a:t>
            </a:r>
            <a:r>
              <a:rPr lang="en-US" b="1" dirty="0"/>
              <a:t>THREE (3) main tasks </a:t>
            </a:r>
            <a:r>
              <a:rPr lang="en-US" dirty="0"/>
              <a:t>and for each main task includes at least </a:t>
            </a:r>
            <a:r>
              <a:rPr lang="en-US" b="1" dirty="0"/>
              <a:t>THREE (3) sub-tasks.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24957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759E64F674747BAB54C2BC72449C3" ma:contentTypeVersion="0" ma:contentTypeDescription="Create a new document." ma:contentTypeScope="" ma:versionID="0bacfc29d6797e02b37f08afc23053c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B30F6B-9D11-4CED-9F31-D865310718FA}"/>
</file>

<file path=customXml/itemProps2.xml><?xml version="1.0" encoding="utf-8"?>
<ds:datastoreItem xmlns:ds="http://schemas.openxmlformats.org/officeDocument/2006/customXml" ds:itemID="{D8AB855F-F730-4048-8466-F6A8ED57BCC4}"/>
</file>

<file path=customXml/itemProps3.xml><?xml version="1.0" encoding="utf-8"?>
<ds:datastoreItem xmlns:ds="http://schemas.openxmlformats.org/officeDocument/2006/customXml" ds:itemID="{7573D5A0-B215-457D-9C19-EF9CFDCB9C36}"/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7768</TotalTime>
  <Pages>11</Pages>
  <Words>97</Words>
  <Application>Microsoft Office PowerPoint</Application>
  <PresentationFormat>On-screen Show (4:3)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Candara</vt:lpstr>
      <vt:lpstr>APUtemplate-Level_2</vt:lpstr>
      <vt:lpstr>System Development Methods CT00046-3-2</vt:lpstr>
      <vt:lpstr>Tutorial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Methods CT00046-3-2</dc:title>
  <dc:subject>MSc</dc:subject>
  <dc:creator>skumaran</dc:creator>
  <cp:lastModifiedBy>Dr. Dewi Octaviani</cp:lastModifiedBy>
  <cp:revision>101</cp:revision>
  <cp:lastPrinted>1995-11-02T09:23:42Z</cp:lastPrinted>
  <dcterms:created xsi:type="dcterms:W3CDTF">2014-01-17T09:12:04Z</dcterms:created>
  <dcterms:modified xsi:type="dcterms:W3CDTF">2022-02-08T05:17:55Z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0x010100D93759E64F674747BAB54C2BC72449C3</vt:lpwstr>
  </property>
</Properties>
</file>