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256" r:id="rId2"/>
    <p:sldId id="291" r:id="rId3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C1FE"/>
    <a:srgbClr val="A2FFA3"/>
    <a:srgbClr val="FFFF99"/>
    <a:srgbClr val="FFFF66"/>
    <a:srgbClr val="FCFEB9"/>
    <a:srgbClr val="CECECE"/>
    <a:srgbClr val="C1CEFF"/>
    <a:srgbClr val="D1D3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64" autoAdjust="0"/>
  </p:normalViewPr>
  <p:slideViewPr>
    <p:cSldViewPr snapToGrid="0"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Kesava Pillai" userId="f8a76550-033e-4967-ba67-525990afc495" providerId="ADAL" clId="{76B7A14A-FC63-4C6F-B9BD-B16FEDD7F96D}"/>
    <pc:docChg chg="modSld">
      <pc:chgData name="Dr. Kesava Pillai" userId="f8a76550-033e-4967-ba67-525990afc495" providerId="ADAL" clId="{76B7A14A-FC63-4C6F-B9BD-B16FEDD7F96D}" dt="2022-10-20T02:20:17.173" v="16" actId="20577"/>
      <pc:docMkLst>
        <pc:docMk/>
      </pc:docMkLst>
      <pc:sldChg chg="modSp mod">
        <pc:chgData name="Dr. Kesava Pillai" userId="f8a76550-033e-4967-ba67-525990afc495" providerId="ADAL" clId="{76B7A14A-FC63-4C6F-B9BD-B16FEDD7F96D}" dt="2022-10-20T02:20:17.173" v="16" actId="20577"/>
        <pc:sldMkLst>
          <pc:docMk/>
          <pc:sldMk cId="1334432510" sldId="291"/>
        </pc:sldMkLst>
        <pc:spChg chg="mod">
          <ac:chgData name="Dr. Kesava Pillai" userId="f8a76550-033e-4967-ba67-525990afc495" providerId="ADAL" clId="{76B7A14A-FC63-4C6F-B9BD-B16FEDD7F96D}" dt="2022-10-20T02:19:54.858" v="1" actId="20577"/>
          <ac:spMkLst>
            <pc:docMk/>
            <pc:sldMk cId="1334432510" sldId="291"/>
            <ac:spMk id="22530" creationId="{00000000-0000-0000-0000-000000000000}"/>
          </ac:spMkLst>
        </pc:spChg>
        <pc:spChg chg="mod">
          <ac:chgData name="Dr. Kesava Pillai" userId="f8a76550-033e-4967-ba67-525990afc495" providerId="ADAL" clId="{76B7A14A-FC63-4C6F-B9BD-B16FEDD7F96D}" dt="2022-10-20T02:20:17.173" v="16" actId="20577"/>
          <ac:spMkLst>
            <pc:docMk/>
            <pc:sldMk cId="1334432510" sldId="291"/>
            <ac:spMk id="327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145D9430-4619-42E1-8B95-DB1ADAED9506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45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5EC89B7-D3F1-4B30-BBAB-A61797FC2428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97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1600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 sz="2800" b="0"/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A2C1F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6" cstate="print">
            <a:lum bright="80000" contrast="-90000"/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627146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CT046-3-2 – SYSTEM DEVELOPMENT METHODS</a:t>
            </a:r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8495071" y="6651522"/>
            <a:ext cx="648928" cy="20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Slide </a:t>
            </a:r>
            <a:fld id="{24EBCBF7-7ADB-48D7-B08B-09D891D280AE}" type="slidenum">
              <a:rPr lang="en-GB" sz="800" kern="120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‹#›</a:t>
            </a:fld>
            <a:endParaRPr lang="en-GB" sz="100" dirty="0">
              <a:latin typeface="Calibri" pitchFamily="34" charset="0"/>
              <a:cs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9" r:id="rId3"/>
    <p:sldLayoutId id="2147483701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Development Methods</a:t>
            </a:r>
            <a:br>
              <a:rPr lang="en-US" dirty="0"/>
            </a:br>
            <a:r>
              <a:rPr lang="en-US" dirty="0"/>
              <a:t>CT00046-3-2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Tutorial 6</a:t>
            </a:r>
          </a:p>
          <a:p>
            <a:r>
              <a:rPr lang="en-US" b="1" dirty="0"/>
              <a:t>Comparison Methodology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Tutorial 6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85775" y="1547136"/>
            <a:ext cx="8356834" cy="4525962"/>
          </a:xfrm>
        </p:spPr>
        <p:txBody>
          <a:bodyPr/>
          <a:lstStyle/>
          <a:p>
            <a:pPr marL="0" lvl="0" indent="0">
              <a:buNone/>
            </a:pPr>
            <a:r>
              <a:rPr lang="en-US" sz="2800" b="1" dirty="0">
                <a:solidFill>
                  <a:srgbClr val="0070C0"/>
                </a:solidFill>
              </a:rPr>
              <a:t>Individual Activity</a:t>
            </a:r>
          </a:p>
          <a:p>
            <a:pPr marL="0" lvl="0" indent="0">
              <a:buNone/>
            </a:pPr>
            <a:endParaRPr lang="en-US" sz="1400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Explain the differences between MULTIVIEW and NIMSAD framework</a:t>
            </a:r>
            <a:endParaRPr lang="en-MY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Describe the items used as </a:t>
            </a:r>
            <a:r>
              <a:rPr lang="en-US" dirty="0" err="1"/>
              <a:t>comparion</a:t>
            </a:r>
            <a:r>
              <a:rPr lang="en-US" dirty="0"/>
              <a:t> factors for </a:t>
            </a:r>
            <a:r>
              <a:rPr lang="en-US"/>
              <a:t>selecting methodologies</a:t>
            </a:r>
            <a:endParaRPr lang="en-MY" sz="2400" dirty="0"/>
          </a:p>
          <a:p>
            <a:pPr marL="914400" lvl="1" indent="-457200">
              <a:buFont typeface="+mj-lt"/>
              <a:buAutoNum type="alphaLcParenR"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334432510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2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759E64F674747BAB54C2BC72449C3" ma:contentTypeVersion="0" ma:contentTypeDescription="Create a new document." ma:contentTypeScope="" ma:versionID="0bacfc29d6797e02b37f08afc23053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A46194-03A5-419A-BF0B-42E125C34937}"/>
</file>

<file path=customXml/itemProps2.xml><?xml version="1.0" encoding="utf-8"?>
<ds:datastoreItem xmlns:ds="http://schemas.openxmlformats.org/officeDocument/2006/customXml" ds:itemID="{01950463-701A-4F8E-B28E-955D7AAC2695}"/>
</file>

<file path=customXml/itemProps3.xml><?xml version="1.0" encoding="utf-8"?>
<ds:datastoreItem xmlns:ds="http://schemas.openxmlformats.org/officeDocument/2006/customXml" ds:itemID="{F5F64425-AB74-41F0-AA0C-CE37D60FCDB3}"/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APUtemplate-Level_2</Template>
  <TotalTime>4017</TotalTime>
  <Pages>11</Pages>
  <Words>31</Words>
  <Application>Microsoft Office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Candara</vt:lpstr>
      <vt:lpstr>APUtemplate-Level_2</vt:lpstr>
      <vt:lpstr>System Development Methods CT00046-3-2</vt:lpstr>
      <vt:lpstr>Tutorial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Development Methods CT00046-3-2</dc:title>
  <dc:subject>MSc</dc:subject>
  <dc:creator>skumaran</dc:creator>
  <cp:lastModifiedBy>Dr. Kesava Pillai</cp:lastModifiedBy>
  <cp:revision>69</cp:revision>
  <cp:lastPrinted>1995-11-02T09:23:42Z</cp:lastPrinted>
  <dcterms:created xsi:type="dcterms:W3CDTF">2014-01-17T09:12:04Z</dcterms:created>
  <dcterms:modified xsi:type="dcterms:W3CDTF">2022-10-20T02:20:23Z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0x010100D93759E64F674747BAB54C2BC72449C3</vt:lpwstr>
  </property>
</Properties>
</file>