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339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13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3917D7BC-BF3A-4580-B198-CEB5F3F1511B}"/>
    <pc:docChg chg="delSld">
      <pc:chgData name="Dr. Dewi Octaviani" userId="b13860d7-3077-45d3-9be2-c1aa2c085ab3" providerId="ADAL" clId="{3917D7BC-BF3A-4580-B198-CEB5F3F1511B}" dt="2022-02-08T05:17:20.174" v="0" actId="47"/>
      <pc:docMkLst>
        <pc:docMk/>
      </pc:docMkLst>
      <pc:sldChg chg="del">
        <pc:chgData name="Dr. Dewi Octaviani" userId="b13860d7-3077-45d3-9be2-c1aa2c085ab3" providerId="ADAL" clId="{3917D7BC-BF3A-4580-B198-CEB5F3F1511B}" dt="2022-02-08T05:17:20.174" v="0" actId="47"/>
        <pc:sldMkLst>
          <pc:docMk/>
          <pc:sldMk cId="3407409233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9096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7"/>
            <a:ext cx="6754812" cy="1470025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1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5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5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6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6" y="2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2" y="6651524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6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6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3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System Development Methods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CT00046-3-2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System Development Planning</a:t>
            </a:r>
          </a:p>
          <a:p>
            <a:r>
              <a:rPr lang="en-US" sz="2800" b="1" dirty="0">
                <a:latin typeface="+mn-lt"/>
              </a:rPr>
              <a:t>Part </a:t>
            </a:r>
            <a:r>
              <a:rPr lang="en-US" sz="2800" b="1" dirty="0"/>
              <a:t>2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n-lt"/>
              </a:rPr>
              <a:t>Tutorial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Tutorial 6</a:t>
            </a:r>
            <a:endParaRPr lang="en-US" sz="2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796883"/>
            <a:ext cx="8278396" cy="4125615"/>
          </a:xfrm>
        </p:spPr>
        <p:txBody>
          <a:bodyPr/>
          <a:lstStyle/>
          <a:p>
            <a:pPr marL="303610" lvl="1" indent="-303610">
              <a:lnSpc>
                <a:spcPct val="110000"/>
              </a:lnSpc>
              <a:spcBef>
                <a:spcPts val="0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List any </a:t>
            </a:r>
            <a:r>
              <a:rPr lang="en-US" sz="2400" b="1" dirty="0">
                <a:cs typeface="Times New Roman" panose="02020603050405020304" pitchFamily="18" charset="0"/>
              </a:rPr>
              <a:t>THREE (3) </a:t>
            </a:r>
            <a:r>
              <a:rPr lang="en-US" sz="2400" dirty="0">
                <a:cs typeface="Times New Roman" panose="02020603050405020304" pitchFamily="18" charset="0"/>
              </a:rPr>
              <a:t>requirement gathering methods. For each requirement gathering method, explain a situation where it can be used and not suitable to be used.</a:t>
            </a:r>
          </a:p>
          <a:p>
            <a:pPr marL="303610" lvl="1" indent="-303610">
              <a:lnSpc>
                <a:spcPct val="110000"/>
              </a:lnSpc>
              <a:spcBef>
                <a:spcPts val="0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Design a simple questionnaire to find out the effectiveness of existing </a:t>
            </a:r>
            <a:r>
              <a:rPr lang="en-US" sz="2400" dirty="0" err="1">
                <a:cs typeface="Times New Roman" panose="02020603050405020304" pitchFamily="18" charset="0"/>
              </a:rPr>
              <a:t>APSpace</a:t>
            </a:r>
            <a:r>
              <a:rPr lang="en-US" sz="2400" dirty="0">
                <a:cs typeface="Times New Roman" panose="02020603050405020304" pitchFamily="18" charset="0"/>
              </a:rPr>
              <a:t> system.</a:t>
            </a:r>
          </a:p>
          <a:p>
            <a:pPr marL="303610" lvl="1" indent="-303610">
              <a:lnSpc>
                <a:spcPct val="110000"/>
              </a:lnSpc>
              <a:spcBef>
                <a:spcPts val="0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You are given a task to develop a new website for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APU Sports Club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  <a:r>
              <a:rPr lang="en-US" sz="2400" dirty="0"/>
              <a:t>Discuss any </a:t>
            </a:r>
            <a:r>
              <a:rPr lang="en-US" sz="2400" b="1" dirty="0"/>
              <a:t>THREE (3) </a:t>
            </a:r>
            <a:r>
              <a:rPr lang="en-US" sz="2400" dirty="0"/>
              <a:t>types of system requirements for the </a:t>
            </a:r>
            <a:r>
              <a:rPr lang="en-US" sz="2400" dirty="0">
                <a:cs typeface="Times New Roman" panose="02020603050405020304" pitchFamily="18" charset="0"/>
              </a:rPr>
              <a:t>APU Sports Club</a:t>
            </a:r>
            <a:r>
              <a:rPr lang="en-US" sz="2400" dirty="0"/>
              <a:t> system and provide an example for each type.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993068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FEE612-F4DC-4278-B1D7-5CACBBBD0FE7}"/>
</file>

<file path=customXml/itemProps2.xml><?xml version="1.0" encoding="utf-8"?>
<ds:datastoreItem xmlns:ds="http://schemas.openxmlformats.org/officeDocument/2006/customXml" ds:itemID="{0CCBA9C9-1D03-410A-A2D3-AB5118DDD914}"/>
</file>

<file path=customXml/itemProps3.xml><?xml version="1.0" encoding="utf-8"?>
<ds:datastoreItem xmlns:ds="http://schemas.openxmlformats.org/officeDocument/2006/customXml" ds:itemID="{0978D7A0-E158-4787-9BE8-48A81E86ACA3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8889</TotalTime>
  <Pages>11</Pages>
  <Words>98</Words>
  <Application>Microsoft Office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APUtemplate-Level_2</vt:lpstr>
      <vt:lpstr>System Development Methods CT00046-3-2</vt:lpstr>
      <vt:lpstr>Tutorial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129</cp:revision>
  <cp:lastPrinted>1995-11-02T09:23:42Z</cp:lastPrinted>
  <dcterms:created xsi:type="dcterms:W3CDTF">2014-01-17T09:12:04Z</dcterms:created>
  <dcterms:modified xsi:type="dcterms:W3CDTF">2022-02-08T05:17:22Z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