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256" r:id="rId2"/>
    <p:sldId id="267" r:id="rId3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handoutMaster" Target="handoutMasters/handoutMaster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6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Development Methods</a:t>
            </a:r>
            <a:br>
              <a:rPr lang="en-US" dirty="0"/>
            </a:br>
            <a:r>
              <a:rPr lang="en-US" sz="2400" dirty="0"/>
              <a:t>CT00046-3-2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System Analysis</a:t>
            </a:r>
          </a:p>
          <a:p>
            <a:r>
              <a:rPr lang="en-US" b="1" dirty="0">
                <a:solidFill>
                  <a:srgbClr val="0070C0"/>
                </a:solidFill>
              </a:rPr>
              <a:t>Tutorial 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725173"/>
            <a:ext cx="7953252" cy="45259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Discuss any FOUR (4) data analysis methods. For each method discuss the following components:</a:t>
            </a:r>
          </a:p>
          <a:p>
            <a:pPr marL="746125" indent="-465138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Definition</a:t>
            </a:r>
          </a:p>
          <a:p>
            <a:pPr marL="746125" indent="-465138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How it’s used</a:t>
            </a:r>
          </a:p>
          <a:p>
            <a:pPr marL="746125" indent="-465138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How it works</a:t>
            </a:r>
          </a:p>
          <a:p>
            <a:pPr marL="746125" indent="-465138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Tools and Techniques</a:t>
            </a:r>
          </a:p>
          <a:p>
            <a:pPr marL="746125" indent="-465138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Advantages </a:t>
            </a:r>
          </a:p>
          <a:p>
            <a:pPr marL="746125" indent="-465138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Disadvantages </a:t>
            </a:r>
          </a:p>
          <a:p>
            <a:pPr marL="746125" indent="-465138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Examples 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across a variety of industries and disciplines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770025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759E64F674747BAB54C2BC72449C3" ma:contentTypeVersion="0" ma:contentTypeDescription="Create a new document." ma:contentTypeScope="" ma:versionID="0bacfc29d6797e02b37f08afc23053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6C6534-3DC8-4A32-B9E2-00806420048D}"/>
</file>

<file path=customXml/itemProps2.xml><?xml version="1.0" encoding="utf-8"?>
<ds:datastoreItem xmlns:ds="http://schemas.openxmlformats.org/officeDocument/2006/customXml" ds:itemID="{DBB5558C-98BC-464F-9EA0-CF3DEB1C2FD3}"/>
</file>

<file path=customXml/itemProps3.xml><?xml version="1.0" encoding="utf-8"?>
<ds:datastoreItem xmlns:ds="http://schemas.openxmlformats.org/officeDocument/2006/customXml" ds:itemID="{38A93418-8454-43D1-ACAF-FEBCCCE9640B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4491</TotalTime>
  <Pages>11</Pages>
  <Words>49</Words>
  <Application>Microsoft Office PowerPoint</Application>
  <PresentationFormat>On-screen Show 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Candara</vt:lpstr>
      <vt:lpstr>Times New Roman</vt:lpstr>
      <vt:lpstr>Wingdings</vt:lpstr>
      <vt:lpstr>APUtemplate-Level_2</vt:lpstr>
      <vt:lpstr>System Development Methods CT00046-3-2</vt:lpstr>
      <vt:lpstr>Tutorial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Dr. Dewi Octaviani</cp:lastModifiedBy>
  <cp:revision>79</cp:revision>
  <cp:lastPrinted>1995-11-02T09:23:42Z</cp:lastPrinted>
  <dcterms:created xsi:type="dcterms:W3CDTF">2014-01-17T09:12:04Z</dcterms:created>
  <dcterms:modified xsi:type="dcterms:W3CDTF">2022-01-09T06:14:54Z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0x010100D93759E64F674747BAB54C2BC72449C3</vt:lpwstr>
  </property>
</Properties>
</file>