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270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64" autoAdjust="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 Development Methods</a:t>
            </a:r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CT00046-3-2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UML Introduction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Tutorial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612511"/>
            <a:ext cx="8118579" cy="45259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Write a brief history of </a:t>
            </a:r>
            <a:r>
              <a:rPr lang="en-US" i="0" dirty="0">
                <a:effectLst/>
                <a:cs typeface="Times New Roman" panose="02020603050405020304" pitchFamily="18" charset="0"/>
              </a:rPr>
              <a:t> Unified Modeling Language (</a:t>
            </a:r>
            <a:r>
              <a:rPr lang="en-US" dirty="0">
                <a:cs typeface="Times New Roman" panose="02020603050405020304" pitchFamily="18" charset="0"/>
              </a:rPr>
              <a:t>UML). (450 – 500 words)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Discuss any FOUR (4) UML diagrams. For each diagram discuss the following components:</a:t>
            </a:r>
          </a:p>
          <a:p>
            <a:pPr marL="1258888" indent="-404813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Definition</a:t>
            </a:r>
          </a:p>
          <a:p>
            <a:pPr marL="1258888" indent="-404813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How it’s used</a:t>
            </a:r>
          </a:p>
          <a:p>
            <a:pPr marL="1258888" indent="-404813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Symbols/notations</a:t>
            </a:r>
          </a:p>
          <a:p>
            <a:pPr marL="1258888" indent="-404813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Provide one example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cs typeface="Times New Roman" panose="02020603050405020304" pitchFamily="18" charset="0"/>
              </a:rPr>
              <a:t>Discuss the THREE (3) advantages and THREE (3) disadvantages of UML.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73051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D33D61-4F92-4A8C-8B48-3B08E08B04D9}"/>
</file>

<file path=customXml/itemProps2.xml><?xml version="1.0" encoding="utf-8"?>
<ds:datastoreItem xmlns:ds="http://schemas.openxmlformats.org/officeDocument/2006/customXml" ds:itemID="{E0241683-F2E0-4F7B-929A-51E10DBE4099}"/>
</file>

<file path=customXml/itemProps3.xml><?xml version="1.0" encoding="utf-8"?>
<ds:datastoreItem xmlns:ds="http://schemas.openxmlformats.org/officeDocument/2006/customXml" ds:itemID="{304B9E6C-8FCA-4B46-A91C-677A4DF16A6B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836</TotalTime>
  <Pages>11</Pages>
  <Words>71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Candara</vt:lpstr>
      <vt:lpstr>Times New Roman</vt:lpstr>
      <vt:lpstr>Wingdings</vt:lpstr>
      <vt:lpstr>APUtemplate-Level_2</vt:lpstr>
      <vt:lpstr>System Development Methods CT00046-3-2</vt:lpstr>
      <vt:lpstr>Tutorial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41</cp:revision>
  <cp:lastPrinted>1995-11-02T09:23:42Z</cp:lastPrinted>
  <dcterms:created xsi:type="dcterms:W3CDTF">2014-01-17T09:12:04Z</dcterms:created>
  <dcterms:modified xsi:type="dcterms:W3CDTF">2022-01-09T06:15:01Z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