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7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9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19" r:id="rId2"/>
    <p:sldMasterId id="2147484389" r:id="rId3"/>
    <p:sldMasterId id="2147484413" r:id="rId4"/>
    <p:sldMasterId id="2147484437" r:id="rId5"/>
    <p:sldMasterId id="2147484461" r:id="rId6"/>
    <p:sldMasterId id="2147484475" r:id="rId7"/>
    <p:sldMasterId id="2147484491" r:id="rId8"/>
    <p:sldMasterId id="2147484506" r:id="rId9"/>
    <p:sldMasterId id="2147484522" r:id="rId10"/>
  </p:sldMasterIdLst>
  <p:notesMasterIdLst>
    <p:notesMasterId r:id="rId67"/>
  </p:notesMasterIdLst>
  <p:handoutMasterIdLst>
    <p:handoutMasterId r:id="rId68"/>
  </p:handoutMasterIdLst>
  <p:sldIdLst>
    <p:sldId id="859" r:id="rId11"/>
    <p:sldId id="918" r:id="rId12"/>
    <p:sldId id="824" r:id="rId13"/>
    <p:sldId id="825" r:id="rId14"/>
    <p:sldId id="919" r:id="rId15"/>
    <p:sldId id="882" r:id="rId16"/>
    <p:sldId id="921" r:id="rId17"/>
    <p:sldId id="923" r:id="rId18"/>
    <p:sldId id="949" r:id="rId19"/>
    <p:sldId id="955" r:id="rId20"/>
    <p:sldId id="948" r:id="rId21"/>
    <p:sldId id="878" r:id="rId22"/>
    <p:sldId id="934" r:id="rId23"/>
    <p:sldId id="929" r:id="rId24"/>
    <p:sldId id="924" r:id="rId25"/>
    <p:sldId id="925" r:id="rId26"/>
    <p:sldId id="931" r:id="rId27"/>
    <p:sldId id="930" r:id="rId28"/>
    <p:sldId id="932" r:id="rId29"/>
    <p:sldId id="933" r:id="rId30"/>
    <p:sldId id="935" r:id="rId31"/>
    <p:sldId id="936" r:id="rId32"/>
    <p:sldId id="937" r:id="rId33"/>
    <p:sldId id="938" r:id="rId34"/>
    <p:sldId id="950" r:id="rId35"/>
    <p:sldId id="942" r:id="rId36"/>
    <p:sldId id="951" r:id="rId37"/>
    <p:sldId id="952" r:id="rId38"/>
    <p:sldId id="953" r:id="rId39"/>
    <p:sldId id="954" r:id="rId40"/>
    <p:sldId id="917" r:id="rId41"/>
    <p:sldId id="913" r:id="rId42"/>
    <p:sldId id="885" r:id="rId43"/>
    <p:sldId id="909" r:id="rId44"/>
    <p:sldId id="886" r:id="rId45"/>
    <p:sldId id="910" r:id="rId46"/>
    <p:sldId id="911" r:id="rId47"/>
    <p:sldId id="912" r:id="rId48"/>
    <p:sldId id="887" r:id="rId49"/>
    <p:sldId id="908" r:id="rId50"/>
    <p:sldId id="914" r:id="rId51"/>
    <p:sldId id="888" r:id="rId52"/>
    <p:sldId id="889" r:id="rId53"/>
    <p:sldId id="890" r:id="rId54"/>
    <p:sldId id="916" r:id="rId55"/>
    <p:sldId id="876" r:id="rId56"/>
    <p:sldId id="875" r:id="rId57"/>
    <p:sldId id="860" r:id="rId58"/>
    <p:sldId id="861" r:id="rId59"/>
    <p:sldId id="862" r:id="rId60"/>
    <p:sldId id="863" r:id="rId61"/>
    <p:sldId id="864" r:id="rId62"/>
    <p:sldId id="944" r:id="rId63"/>
    <p:sldId id="945" r:id="rId64"/>
    <p:sldId id="946" r:id="rId65"/>
    <p:sldId id="947" r:id="rId6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B"/>
    <a:srgbClr val="FF3300"/>
    <a:srgbClr val="CC3300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82" d="100"/>
          <a:sy n="82" d="100"/>
        </p:scale>
        <p:origin x="3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6114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19.xml"/><Relationship Id="rId12" Type="http://schemas.openxmlformats.org/officeDocument/2006/relationships/slide" Target="slides/slide32.xml"/><Relationship Id="rId17" Type="http://schemas.openxmlformats.org/officeDocument/2006/relationships/slide" Target="slides/slide51.xml"/><Relationship Id="rId2" Type="http://schemas.openxmlformats.org/officeDocument/2006/relationships/slide" Target="slides/slide4.xml"/><Relationship Id="rId16" Type="http://schemas.openxmlformats.org/officeDocument/2006/relationships/slide" Target="slides/slide50.xml"/><Relationship Id="rId1" Type="http://schemas.openxmlformats.org/officeDocument/2006/relationships/slide" Target="slides/slide3.xml"/><Relationship Id="rId6" Type="http://schemas.openxmlformats.org/officeDocument/2006/relationships/slide" Target="slides/slide18.xml"/><Relationship Id="rId11" Type="http://schemas.openxmlformats.org/officeDocument/2006/relationships/slide" Target="slides/slide24.xml"/><Relationship Id="rId5" Type="http://schemas.openxmlformats.org/officeDocument/2006/relationships/slide" Target="slides/slide17.xml"/><Relationship Id="rId15" Type="http://schemas.openxmlformats.org/officeDocument/2006/relationships/slide" Target="slides/slide49.xml"/><Relationship Id="rId10" Type="http://schemas.openxmlformats.org/officeDocument/2006/relationships/slide" Target="slides/slide23.xml"/><Relationship Id="rId4" Type="http://schemas.openxmlformats.org/officeDocument/2006/relationships/slide" Target="slides/slide16.xml"/><Relationship Id="rId9" Type="http://schemas.openxmlformats.org/officeDocument/2006/relationships/slide" Target="slides/slide22.xml"/><Relationship Id="rId14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32982-39AC-4EF7-A6A1-5623A5995ADD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4CC81F-4E93-4B49-923A-1FD5EA0E8C2E}">
      <dgm:prSet phldrT="[Text]" custT="1"/>
      <dgm:spPr/>
      <dgm:t>
        <a:bodyPr/>
        <a:lstStyle/>
        <a:p>
          <a:r>
            <a:rPr lang="en-US" sz="2200" dirty="0"/>
            <a:t>Develetech</a:t>
          </a:r>
        </a:p>
      </dgm:t>
    </dgm:pt>
    <dgm:pt modelId="{837BF8DD-2038-4E1F-989E-B428C6C3711A}" type="parTrans" cxnId="{3F83FC2B-750A-4C80-BE35-45A218AA3B29}">
      <dgm:prSet/>
      <dgm:spPr/>
      <dgm:t>
        <a:bodyPr/>
        <a:lstStyle/>
        <a:p>
          <a:endParaRPr lang="en-US"/>
        </a:p>
      </dgm:t>
    </dgm:pt>
    <dgm:pt modelId="{91B51A10-DAC1-4990-B226-06A51462101A}" type="sibTrans" cxnId="{3F83FC2B-750A-4C80-BE35-45A218AA3B29}">
      <dgm:prSet/>
      <dgm:spPr/>
      <dgm:t>
        <a:bodyPr/>
        <a:lstStyle/>
        <a:p>
          <a:endParaRPr lang="en-US"/>
        </a:p>
      </dgm:t>
    </dgm:pt>
    <dgm:pt modelId="{99094835-73D1-4138-B3AC-3D312D60B928}">
      <dgm:prSet phldrT="[Text]" custT="1"/>
      <dgm:spPr/>
      <dgm:t>
        <a:bodyPr/>
        <a:lstStyle/>
        <a:p>
          <a:r>
            <a:rPr lang="en-US" sz="2000" dirty="0"/>
            <a:t>US</a:t>
          </a:r>
        </a:p>
      </dgm:t>
    </dgm:pt>
    <dgm:pt modelId="{E4E24F0F-75A6-4098-85E8-B216A8478119}" type="parTrans" cxnId="{86F4225E-22DA-496F-A2C2-EF78149B3EF9}">
      <dgm:prSet/>
      <dgm:spPr/>
      <dgm:t>
        <a:bodyPr/>
        <a:lstStyle/>
        <a:p>
          <a:endParaRPr lang="en-US"/>
        </a:p>
      </dgm:t>
    </dgm:pt>
    <dgm:pt modelId="{8547B0C1-ED8B-4CF4-BB8B-7A3AC357AE1D}" type="sibTrans" cxnId="{86F4225E-22DA-496F-A2C2-EF78149B3EF9}">
      <dgm:prSet/>
      <dgm:spPr/>
      <dgm:t>
        <a:bodyPr/>
        <a:lstStyle/>
        <a:p>
          <a:endParaRPr lang="en-US"/>
        </a:p>
      </dgm:t>
    </dgm:pt>
    <dgm:pt modelId="{51B5E636-F855-4AC9-B9F1-FB2694DAF4D5}">
      <dgm:prSet phldrT="[Text]" custT="1"/>
      <dgm:spPr/>
      <dgm:t>
        <a:bodyPr/>
        <a:lstStyle/>
        <a:p>
          <a:r>
            <a:rPr lang="en-US" sz="1800" dirty="0"/>
            <a:t>Sales</a:t>
          </a:r>
        </a:p>
      </dgm:t>
    </dgm:pt>
    <dgm:pt modelId="{E5E757D1-90B0-42DC-8340-49F4A7A498BB}" type="parTrans" cxnId="{6992F608-D371-4A3D-A3FD-8339094828A6}">
      <dgm:prSet/>
      <dgm:spPr/>
      <dgm:t>
        <a:bodyPr/>
        <a:lstStyle/>
        <a:p>
          <a:endParaRPr lang="en-US"/>
        </a:p>
      </dgm:t>
    </dgm:pt>
    <dgm:pt modelId="{A4C412FB-C56C-4A72-9503-BCEA179D9B52}" type="sibTrans" cxnId="{6992F608-D371-4A3D-A3FD-8339094828A6}">
      <dgm:prSet/>
      <dgm:spPr/>
      <dgm:t>
        <a:bodyPr/>
        <a:lstStyle/>
        <a:p>
          <a:endParaRPr lang="en-US"/>
        </a:p>
      </dgm:t>
    </dgm:pt>
    <dgm:pt modelId="{AE7F5FCF-8DDD-406F-B38C-350D9CDC5BCF}">
      <dgm:prSet phldrT="[Text]" custT="1"/>
      <dgm:spPr/>
      <dgm:t>
        <a:bodyPr/>
        <a:lstStyle/>
        <a:p>
          <a:r>
            <a:rPr lang="en-US" sz="2000" dirty="0"/>
            <a:t>EU</a:t>
          </a:r>
        </a:p>
      </dgm:t>
    </dgm:pt>
    <dgm:pt modelId="{7183FC14-629A-47F4-8D22-90288E939BDB}" type="parTrans" cxnId="{6A33BE3B-6F28-4A12-996B-942DD67CB0FE}">
      <dgm:prSet/>
      <dgm:spPr/>
      <dgm:t>
        <a:bodyPr/>
        <a:lstStyle/>
        <a:p>
          <a:endParaRPr lang="en-US"/>
        </a:p>
      </dgm:t>
    </dgm:pt>
    <dgm:pt modelId="{717339E3-9432-45FA-B07D-F5F6FB8F9550}" type="sibTrans" cxnId="{6A33BE3B-6F28-4A12-996B-942DD67CB0FE}">
      <dgm:prSet/>
      <dgm:spPr/>
      <dgm:t>
        <a:bodyPr/>
        <a:lstStyle/>
        <a:p>
          <a:endParaRPr lang="en-US"/>
        </a:p>
      </dgm:t>
    </dgm:pt>
    <dgm:pt modelId="{604A0F8B-EE2E-43E2-BB4E-D4119DD1CAE2}">
      <dgm:prSet phldrT="[Text]" custT="1"/>
      <dgm:spPr/>
      <dgm:t>
        <a:bodyPr/>
        <a:lstStyle/>
        <a:p>
          <a:r>
            <a:rPr lang="en-US" sz="1800" dirty="0"/>
            <a:t>R&amp;D</a:t>
          </a:r>
        </a:p>
      </dgm:t>
    </dgm:pt>
    <dgm:pt modelId="{E0AD46F5-7497-440D-A5DF-620E9E110A8A}" type="parTrans" cxnId="{4A8DFBF2-7611-4F67-8416-60BB3786B16E}">
      <dgm:prSet/>
      <dgm:spPr/>
      <dgm:t>
        <a:bodyPr/>
        <a:lstStyle/>
        <a:p>
          <a:endParaRPr lang="en-US"/>
        </a:p>
      </dgm:t>
    </dgm:pt>
    <dgm:pt modelId="{7166A685-A328-4354-9CDC-CB4226B9F482}" type="sibTrans" cxnId="{4A8DFBF2-7611-4F67-8416-60BB3786B16E}">
      <dgm:prSet/>
      <dgm:spPr/>
      <dgm:t>
        <a:bodyPr/>
        <a:lstStyle/>
        <a:p>
          <a:endParaRPr lang="en-US"/>
        </a:p>
      </dgm:t>
    </dgm:pt>
    <dgm:pt modelId="{DA8AA89C-B18C-40AB-9405-489E77C56414}">
      <dgm:prSet phldrT="[Text]" custT="1"/>
      <dgm:spPr/>
      <dgm:t>
        <a:bodyPr/>
        <a:lstStyle/>
        <a:p>
          <a:r>
            <a:rPr lang="en-US" sz="1600" dirty="0"/>
            <a:t>John</a:t>
          </a:r>
        </a:p>
      </dgm:t>
    </dgm:pt>
    <dgm:pt modelId="{7C9F7B0F-6087-492D-9FBC-071094D2EF15}" type="parTrans" cxnId="{D5FD205F-7AD4-4DF0-8588-2DF3A54838A6}">
      <dgm:prSet/>
      <dgm:spPr/>
      <dgm:t>
        <a:bodyPr/>
        <a:lstStyle/>
        <a:p>
          <a:endParaRPr lang="en-US"/>
        </a:p>
      </dgm:t>
    </dgm:pt>
    <dgm:pt modelId="{980E0851-7C5D-4558-B0FC-3C07D2ECE6D7}" type="sibTrans" cxnId="{D5FD205F-7AD4-4DF0-8588-2DF3A54838A6}">
      <dgm:prSet/>
      <dgm:spPr/>
      <dgm:t>
        <a:bodyPr/>
        <a:lstStyle/>
        <a:p>
          <a:endParaRPr lang="en-US"/>
        </a:p>
      </dgm:t>
    </dgm:pt>
    <dgm:pt modelId="{7EBDA753-DB88-45F1-9FE8-E963BBE9FBD5}">
      <dgm:prSet phldrT="[Text]" custT="1"/>
      <dgm:spPr/>
      <dgm:t>
        <a:bodyPr/>
        <a:lstStyle/>
        <a:p>
          <a:r>
            <a:rPr lang="en-US" sz="1600" dirty="0"/>
            <a:t>Mary</a:t>
          </a:r>
        </a:p>
      </dgm:t>
    </dgm:pt>
    <dgm:pt modelId="{87117B05-5698-4A4D-ADD4-6B100EDEAC2E}" type="parTrans" cxnId="{91145A75-4F78-4F07-B5C5-398662528965}">
      <dgm:prSet/>
      <dgm:spPr/>
      <dgm:t>
        <a:bodyPr/>
        <a:lstStyle/>
        <a:p>
          <a:endParaRPr lang="en-US"/>
        </a:p>
      </dgm:t>
    </dgm:pt>
    <dgm:pt modelId="{0130D780-A326-4504-B096-E7C29D9C7409}" type="sibTrans" cxnId="{91145A75-4F78-4F07-B5C5-398662528965}">
      <dgm:prSet/>
      <dgm:spPr/>
      <dgm:t>
        <a:bodyPr/>
        <a:lstStyle/>
        <a:p>
          <a:endParaRPr lang="en-US"/>
        </a:p>
      </dgm:t>
    </dgm:pt>
    <dgm:pt modelId="{96E92CCC-4AD4-4B32-81D5-8F2CBD23C520}">
      <dgm:prSet phldrT="[Text]" custT="1"/>
      <dgm:spPr/>
      <dgm:t>
        <a:bodyPr/>
        <a:lstStyle/>
        <a:p>
          <a:r>
            <a:rPr lang="en-US" sz="1800" dirty="0"/>
            <a:t>Marketing</a:t>
          </a:r>
        </a:p>
      </dgm:t>
    </dgm:pt>
    <dgm:pt modelId="{281829D9-8B01-4F1B-B026-5E07E5019B5A}" type="sibTrans" cxnId="{9A0EE038-96D2-41F7-B9FD-6497DF88FFEE}">
      <dgm:prSet/>
      <dgm:spPr/>
      <dgm:t>
        <a:bodyPr/>
        <a:lstStyle/>
        <a:p>
          <a:endParaRPr lang="en-US"/>
        </a:p>
      </dgm:t>
    </dgm:pt>
    <dgm:pt modelId="{D0B6D892-C1CE-426D-863E-2BE07F8AF76E}" type="parTrans" cxnId="{9A0EE038-96D2-41F7-B9FD-6497DF88FFEE}">
      <dgm:prSet/>
      <dgm:spPr/>
      <dgm:t>
        <a:bodyPr/>
        <a:lstStyle/>
        <a:p>
          <a:endParaRPr lang="en-US"/>
        </a:p>
      </dgm:t>
    </dgm:pt>
    <dgm:pt modelId="{7E6317A9-CA84-4FBB-AE56-6D7A21D73397}">
      <dgm:prSet phldrT="[Text]" custT="1"/>
      <dgm:spPr/>
      <dgm:t>
        <a:bodyPr/>
        <a:lstStyle/>
        <a:p>
          <a:r>
            <a:rPr lang="en-US" sz="1800" dirty="0"/>
            <a:t>IT</a:t>
          </a:r>
        </a:p>
      </dgm:t>
    </dgm:pt>
    <dgm:pt modelId="{7CAB6FD2-6A97-4C7B-8329-7EBB41CE1413}" type="parTrans" cxnId="{389DF5AF-954D-4325-BBD6-EFF14D739695}">
      <dgm:prSet/>
      <dgm:spPr/>
      <dgm:t>
        <a:bodyPr/>
        <a:lstStyle/>
        <a:p>
          <a:endParaRPr lang="en-US"/>
        </a:p>
      </dgm:t>
    </dgm:pt>
    <dgm:pt modelId="{B95DC3CF-8883-4DBB-A763-462F593580A8}" type="sibTrans" cxnId="{389DF5AF-954D-4325-BBD6-EFF14D739695}">
      <dgm:prSet/>
      <dgm:spPr/>
      <dgm:t>
        <a:bodyPr/>
        <a:lstStyle/>
        <a:p>
          <a:endParaRPr lang="en-US"/>
        </a:p>
      </dgm:t>
    </dgm:pt>
    <dgm:pt modelId="{85DB8039-B682-4AF5-AE4D-026160C49CA7}">
      <dgm:prSet phldrT="[Text]" custT="1"/>
      <dgm:spPr/>
      <dgm:t>
        <a:bodyPr/>
        <a:lstStyle/>
        <a:p>
          <a:r>
            <a:rPr lang="en-US" sz="1600" dirty="0"/>
            <a:t>Marcus</a:t>
          </a:r>
        </a:p>
      </dgm:t>
    </dgm:pt>
    <dgm:pt modelId="{8B36C3B5-211A-4BF3-A6BB-3199FD84013B}" type="parTrans" cxnId="{308C29A1-169C-4FA7-9014-C3FC3EA7B2A1}">
      <dgm:prSet/>
      <dgm:spPr/>
      <dgm:t>
        <a:bodyPr/>
        <a:lstStyle/>
        <a:p>
          <a:endParaRPr lang="en-US"/>
        </a:p>
      </dgm:t>
    </dgm:pt>
    <dgm:pt modelId="{57BB0DAF-597C-4562-B369-1E5480CB51C5}" type="sibTrans" cxnId="{308C29A1-169C-4FA7-9014-C3FC3EA7B2A1}">
      <dgm:prSet/>
      <dgm:spPr/>
      <dgm:t>
        <a:bodyPr/>
        <a:lstStyle/>
        <a:p>
          <a:endParaRPr lang="en-US"/>
        </a:p>
      </dgm:t>
    </dgm:pt>
    <dgm:pt modelId="{4F6CD897-2028-4713-93D7-1FFF860E319E}">
      <dgm:prSet phldrT="[Text]" custT="1"/>
      <dgm:spPr/>
      <dgm:t>
        <a:bodyPr/>
        <a:lstStyle/>
        <a:p>
          <a:r>
            <a:rPr lang="en-US" sz="1600" dirty="0"/>
            <a:t>CRM Server</a:t>
          </a:r>
        </a:p>
      </dgm:t>
    </dgm:pt>
    <dgm:pt modelId="{78081735-39C4-480C-9F74-0AE3A56988E1}" type="parTrans" cxnId="{0727B9C2-85A8-4AE5-9795-A6DA4CCB7205}">
      <dgm:prSet/>
      <dgm:spPr/>
      <dgm:t>
        <a:bodyPr/>
        <a:lstStyle/>
        <a:p>
          <a:endParaRPr lang="en-US"/>
        </a:p>
      </dgm:t>
    </dgm:pt>
    <dgm:pt modelId="{135346E5-BBD1-4770-B0E4-6B42EE5DB851}" type="sibTrans" cxnId="{0727B9C2-85A8-4AE5-9795-A6DA4CCB7205}">
      <dgm:prSet/>
      <dgm:spPr/>
      <dgm:t>
        <a:bodyPr/>
        <a:lstStyle/>
        <a:p>
          <a:endParaRPr lang="en-US"/>
        </a:p>
      </dgm:t>
    </dgm:pt>
    <dgm:pt modelId="{6E75E9EA-FB60-4B86-93A6-75841F04998D}">
      <dgm:prSet phldrT="[Text]" custT="1"/>
      <dgm:spPr/>
      <dgm:t>
        <a:bodyPr/>
        <a:lstStyle/>
        <a:p>
          <a:r>
            <a:rPr lang="en-US" sz="1600" dirty="0"/>
            <a:t>Alyssa</a:t>
          </a:r>
        </a:p>
      </dgm:t>
    </dgm:pt>
    <dgm:pt modelId="{6C009406-70E4-465D-8871-E3D5A203C10D}" type="parTrans" cxnId="{74D789AB-29D0-4AAE-AD82-7DD979D81702}">
      <dgm:prSet/>
      <dgm:spPr/>
      <dgm:t>
        <a:bodyPr/>
        <a:lstStyle/>
        <a:p>
          <a:endParaRPr lang="en-US"/>
        </a:p>
      </dgm:t>
    </dgm:pt>
    <dgm:pt modelId="{6AF5C6F5-D8DF-4D29-83F1-ACDB7FA91CB0}" type="sibTrans" cxnId="{74D789AB-29D0-4AAE-AD82-7DD979D81702}">
      <dgm:prSet/>
      <dgm:spPr/>
      <dgm:t>
        <a:bodyPr/>
        <a:lstStyle/>
        <a:p>
          <a:endParaRPr lang="en-US"/>
        </a:p>
      </dgm:t>
    </dgm:pt>
    <dgm:pt modelId="{D559512C-57A7-4C61-854E-C7BC6AEB6F6E}">
      <dgm:prSet phldrT="[Text]" custT="1"/>
      <dgm:spPr/>
      <dgm:t>
        <a:bodyPr/>
        <a:lstStyle/>
        <a:p>
          <a:r>
            <a:rPr lang="en-US" sz="1600" dirty="0"/>
            <a:t>Marketing Website</a:t>
          </a:r>
        </a:p>
      </dgm:t>
    </dgm:pt>
    <dgm:pt modelId="{D6ED5E48-9DBC-468C-8C33-860DD704CA1E}" type="parTrans" cxnId="{322CE4C1-D3E1-46B4-A870-88D9A6D0A218}">
      <dgm:prSet/>
      <dgm:spPr/>
      <dgm:t>
        <a:bodyPr/>
        <a:lstStyle/>
        <a:p>
          <a:endParaRPr lang="en-US"/>
        </a:p>
      </dgm:t>
    </dgm:pt>
    <dgm:pt modelId="{2632FF4B-53AC-4AE8-B566-450B03F9B1F0}" type="sibTrans" cxnId="{322CE4C1-D3E1-46B4-A870-88D9A6D0A218}">
      <dgm:prSet/>
      <dgm:spPr/>
      <dgm:t>
        <a:bodyPr/>
        <a:lstStyle/>
        <a:p>
          <a:endParaRPr lang="en-US"/>
        </a:p>
      </dgm:t>
    </dgm:pt>
    <dgm:pt modelId="{12B81425-8EC3-444B-8007-FC7754DBF4E0}">
      <dgm:prSet phldrT="[Text]" custT="1"/>
      <dgm:spPr/>
      <dgm:t>
        <a:bodyPr/>
        <a:lstStyle/>
        <a:p>
          <a:r>
            <a:rPr lang="en-US" sz="1600" dirty="0"/>
            <a:t>Jeremy</a:t>
          </a:r>
        </a:p>
      </dgm:t>
    </dgm:pt>
    <dgm:pt modelId="{4C12043D-9CE8-41B9-BE0D-01BDB81F9004}" type="parTrans" cxnId="{D133579B-85D0-42CD-B0D5-21C962233C9D}">
      <dgm:prSet/>
      <dgm:spPr/>
      <dgm:t>
        <a:bodyPr/>
        <a:lstStyle/>
        <a:p>
          <a:endParaRPr lang="en-US"/>
        </a:p>
      </dgm:t>
    </dgm:pt>
    <dgm:pt modelId="{93890DEE-5B50-4F81-9CDC-1367E2B548DE}" type="sibTrans" cxnId="{D133579B-85D0-42CD-B0D5-21C962233C9D}">
      <dgm:prSet/>
      <dgm:spPr/>
      <dgm:t>
        <a:bodyPr/>
        <a:lstStyle/>
        <a:p>
          <a:endParaRPr lang="en-US"/>
        </a:p>
      </dgm:t>
    </dgm:pt>
    <dgm:pt modelId="{33D45AE6-604B-4F9C-8F02-889FB6262A52}">
      <dgm:prSet phldrT="[Text]" custT="1"/>
      <dgm:spPr/>
      <dgm:t>
        <a:bodyPr/>
        <a:lstStyle/>
        <a:p>
          <a:r>
            <a:rPr lang="en-US" sz="1600" dirty="0"/>
            <a:t>Gloria</a:t>
          </a:r>
        </a:p>
      </dgm:t>
    </dgm:pt>
    <dgm:pt modelId="{B3B01992-15B2-4413-B2E5-562A35BC1BC5}" type="parTrans" cxnId="{D37A72CE-BC89-4138-8B9C-5CC83DB68627}">
      <dgm:prSet/>
      <dgm:spPr/>
      <dgm:t>
        <a:bodyPr/>
        <a:lstStyle/>
        <a:p>
          <a:endParaRPr lang="en-US"/>
        </a:p>
      </dgm:t>
    </dgm:pt>
    <dgm:pt modelId="{C7BC8509-6029-41D3-8377-09A81A34D462}" type="sibTrans" cxnId="{D37A72CE-BC89-4138-8B9C-5CC83DB68627}">
      <dgm:prSet/>
      <dgm:spPr/>
      <dgm:t>
        <a:bodyPr/>
        <a:lstStyle/>
        <a:p>
          <a:endParaRPr lang="en-US"/>
        </a:p>
      </dgm:t>
    </dgm:pt>
    <dgm:pt modelId="{5EB87C52-D6D1-4132-9D1D-302F8C5DDD02}">
      <dgm:prSet phldrT="[Text]" custT="1"/>
      <dgm:spPr/>
      <dgm:t>
        <a:bodyPr/>
        <a:lstStyle/>
        <a:p>
          <a:r>
            <a:rPr lang="en-US" sz="1600" dirty="0"/>
            <a:t>Francis</a:t>
          </a:r>
        </a:p>
      </dgm:t>
    </dgm:pt>
    <dgm:pt modelId="{50AFAE23-3400-4882-B27B-825DF835B8B0}" type="parTrans" cxnId="{28978365-04D3-47D4-90E8-B53B083A9D4F}">
      <dgm:prSet/>
      <dgm:spPr/>
      <dgm:t>
        <a:bodyPr/>
        <a:lstStyle/>
        <a:p>
          <a:endParaRPr lang="en-US"/>
        </a:p>
      </dgm:t>
    </dgm:pt>
    <dgm:pt modelId="{E812AA4F-581D-4719-97C7-BB4AB6301CE0}" type="sibTrans" cxnId="{28978365-04D3-47D4-90E8-B53B083A9D4F}">
      <dgm:prSet/>
      <dgm:spPr/>
      <dgm:t>
        <a:bodyPr/>
        <a:lstStyle/>
        <a:p>
          <a:endParaRPr lang="en-US"/>
        </a:p>
      </dgm:t>
    </dgm:pt>
    <dgm:pt modelId="{F4A2FEBD-3F9A-410F-B477-76D896C1A171}">
      <dgm:prSet phldrT="[Text]" custT="1"/>
      <dgm:spPr/>
      <dgm:t>
        <a:bodyPr/>
        <a:lstStyle/>
        <a:p>
          <a:r>
            <a:rPr lang="en-US" sz="1600" dirty="0"/>
            <a:t>VPN Server</a:t>
          </a:r>
        </a:p>
      </dgm:t>
    </dgm:pt>
    <dgm:pt modelId="{CB153C08-8901-4496-8250-34C86250BD69}" type="parTrans" cxnId="{D035B842-5E30-4FE8-AD88-0795933403CD}">
      <dgm:prSet/>
      <dgm:spPr/>
      <dgm:t>
        <a:bodyPr/>
        <a:lstStyle/>
        <a:p>
          <a:endParaRPr lang="en-US"/>
        </a:p>
      </dgm:t>
    </dgm:pt>
    <dgm:pt modelId="{ACC5A31E-BFEB-40B8-8120-1A4C0872FF62}" type="sibTrans" cxnId="{D035B842-5E30-4FE8-AD88-0795933403CD}">
      <dgm:prSet/>
      <dgm:spPr/>
      <dgm:t>
        <a:bodyPr/>
        <a:lstStyle/>
        <a:p>
          <a:endParaRPr lang="en-US"/>
        </a:p>
      </dgm:t>
    </dgm:pt>
    <dgm:pt modelId="{E2BB860D-7E50-421A-B255-501129042E69}">
      <dgm:prSet phldrT="[Text]" custT="1"/>
      <dgm:spPr/>
      <dgm:t>
        <a:bodyPr/>
        <a:lstStyle/>
        <a:p>
          <a:r>
            <a:rPr lang="en-US" sz="1600" dirty="0"/>
            <a:t>Workstation</a:t>
          </a:r>
        </a:p>
      </dgm:t>
    </dgm:pt>
    <dgm:pt modelId="{BFEFC004-5038-4AA0-8F97-8C586594B887}" type="parTrans" cxnId="{D0700715-7A9D-43FA-9267-11F13D67163E}">
      <dgm:prSet/>
      <dgm:spPr/>
      <dgm:t>
        <a:bodyPr/>
        <a:lstStyle/>
        <a:p>
          <a:endParaRPr lang="en-US"/>
        </a:p>
      </dgm:t>
    </dgm:pt>
    <dgm:pt modelId="{A57A3861-4C63-4AAC-8831-13410F519FAB}" type="sibTrans" cxnId="{D0700715-7A9D-43FA-9267-11F13D67163E}">
      <dgm:prSet/>
      <dgm:spPr/>
      <dgm:t>
        <a:bodyPr/>
        <a:lstStyle/>
        <a:p>
          <a:endParaRPr lang="en-US"/>
        </a:p>
      </dgm:t>
    </dgm:pt>
    <dgm:pt modelId="{CDA06BAC-1C2C-4577-8442-5984C90AD2A0}" type="pres">
      <dgm:prSet presAssocID="{3FB32982-39AC-4EF7-A6A1-5623A5995A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FF364A-8AE2-4D9E-9DC8-3628CE177C0D}" type="pres">
      <dgm:prSet presAssocID="{274CC81F-4E93-4B49-923A-1FD5EA0E8C2E}" presName="hierRoot1" presStyleCnt="0">
        <dgm:presLayoutVars>
          <dgm:hierBranch val="init"/>
        </dgm:presLayoutVars>
      </dgm:prSet>
      <dgm:spPr/>
    </dgm:pt>
    <dgm:pt modelId="{A8AAD7AC-A72C-4985-A443-5FDD7E509981}" type="pres">
      <dgm:prSet presAssocID="{274CC81F-4E93-4B49-923A-1FD5EA0E8C2E}" presName="rootComposite1" presStyleCnt="0"/>
      <dgm:spPr/>
    </dgm:pt>
    <dgm:pt modelId="{5E656B39-1ECA-4BB7-B265-8263B5DA7C67}" type="pres">
      <dgm:prSet presAssocID="{274CC81F-4E93-4B49-923A-1FD5EA0E8C2E}" presName="rootText1" presStyleLbl="node0" presStyleIdx="0" presStyleCnt="1">
        <dgm:presLayoutVars>
          <dgm:chPref val="3"/>
        </dgm:presLayoutVars>
      </dgm:prSet>
      <dgm:spPr/>
    </dgm:pt>
    <dgm:pt modelId="{ED1BD594-19EB-4636-BF0B-4E942EFA3F62}" type="pres">
      <dgm:prSet presAssocID="{274CC81F-4E93-4B49-923A-1FD5EA0E8C2E}" presName="rootConnector1" presStyleLbl="node1" presStyleIdx="0" presStyleCnt="0"/>
      <dgm:spPr/>
    </dgm:pt>
    <dgm:pt modelId="{8F7C356E-ECEA-4777-B4A2-C753BCF6E89F}" type="pres">
      <dgm:prSet presAssocID="{274CC81F-4E93-4B49-923A-1FD5EA0E8C2E}" presName="hierChild2" presStyleCnt="0"/>
      <dgm:spPr/>
    </dgm:pt>
    <dgm:pt modelId="{F706C5C5-E141-4786-9A27-8B6D5EDF6FC4}" type="pres">
      <dgm:prSet presAssocID="{E4E24F0F-75A6-4098-85E8-B216A8478119}" presName="Name37" presStyleLbl="parChTrans1D2" presStyleIdx="0" presStyleCnt="2"/>
      <dgm:spPr/>
    </dgm:pt>
    <dgm:pt modelId="{79144240-18E1-4B16-9436-297CB3B1CA1B}" type="pres">
      <dgm:prSet presAssocID="{99094835-73D1-4138-B3AC-3D312D60B928}" presName="hierRoot2" presStyleCnt="0">
        <dgm:presLayoutVars>
          <dgm:hierBranch val="init"/>
        </dgm:presLayoutVars>
      </dgm:prSet>
      <dgm:spPr/>
    </dgm:pt>
    <dgm:pt modelId="{D572CB05-0BC2-432D-A7AB-1B1D116356F4}" type="pres">
      <dgm:prSet presAssocID="{99094835-73D1-4138-B3AC-3D312D60B928}" presName="rootComposite" presStyleCnt="0"/>
      <dgm:spPr/>
    </dgm:pt>
    <dgm:pt modelId="{092E8F57-9591-443A-87D2-ABCAF423845A}" type="pres">
      <dgm:prSet presAssocID="{99094835-73D1-4138-B3AC-3D312D60B928}" presName="rootText" presStyleLbl="node2" presStyleIdx="0" presStyleCnt="2" custScaleX="90909" custScaleY="90909">
        <dgm:presLayoutVars>
          <dgm:chPref val="3"/>
        </dgm:presLayoutVars>
      </dgm:prSet>
      <dgm:spPr/>
    </dgm:pt>
    <dgm:pt modelId="{19B19D3B-4655-4E1B-AAA4-A9A257732965}" type="pres">
      <dgm:prSet presAssocID="{99094835-73D1-4138-B3AC-3D312D60B928}" presName="rootConnector" presStyleLbl="node2" presStyleIdx="0" presStyleCnt="2"/>
      <dgm:spPr/>
    </dgm:pt>
    <dgm:pt modelId="{F99F7F01-6406-41BA-813C-DB44C14B00B9}" type="pres">
      <dgm:prSet presAssocID="{99094835-73D1-4138-B3AC-3D312D60B928}" presName="hierChild4" presStyleCnt="0"/>
      <dgm:spPr/>
    </dgm:pt>
    <dgm:pt modelId="{34C5894C-39C0-4170-91DD-A2BE2CF2C9FD}" type="pres">
      <dgm:prSet presAssocID="{E5E757D1-90B0-42DC-8340-49F4A7A498BB}" presName="Name37" presStyleLbl="parChTrans1D3" presStyleIdx="0" presStyleCnt="4"/>
      <dgm:spPr/>
    </dgm:pt>
    <dgm:pt modelId="{4275CEE1-CFE8-4C47-8D24-D21A59BC1A92}" type="pres">
      <dgm:prSet presAssocID="{51B5E636-F855-4AC9-B9F1-FB2694DAF4D5}" presName="hierRoot2" presStyleCnt="0">
        <dgm:presLayoutVars>
          <dgm:hierBranch val="init"/>
        </dgm:presLayoutVars>
      </dgm:prSet>
      <dgm:spPr/>
    </dgm:pt>
    <dgm:pt modelId="{BB51E6FC-BFF3-43FC-944C-DE78EE2A41E0}" type="pres">
      <dgm:prSet presAssocID="{51B5E636-F855-4AC9-B9F1-FB2694DAF4D5}" presName="rootComposite" presStyleCnt="0"/>
      <dgm:spPr/>
    </dgm:pt>
    <dgm:pt modelId="{166BDAEE-B4DA-4A0F-B30B-C8F059A85A40}" type="pres">
      <dgm:prSet presAssocID="{51B5E636-F855-4AC9-B9F1-FB2694DAF4D5}" presName="rootText" presStyleLbl="node3" presStyleIdx="0" presStyleCnt="4" custScaleX="82645" custScaleY="82645">
        <dgm:presLayoutVars>
          <dgm:chPref val="3"/>
        </dgm:presLayoutVars>
      </dgm:prSet>
      <dgm:spPr/>
    </dgm:pt>
    <dgm:pt modelId="{8A7A3083-14CA-456A-AC4D-2C31D55CA205}" type="pres">
      <dgm:prSet presAssocID="{51B5E636-F855-4AC9-B9F1-FB2694DAF4D5}" presName="rootConnector" presStyleLbl="node3" presStyleIdx="0" presStyleCnt="4"/>
      <dgm:spPr/>
    </dgm:pt>
    <dgm:pt modelId="{AF926046-B873-4B0F-A8F0-18A17CA610BC}" type="pres">
      <dgm:prSet presAssocID="{51B5E636-F855-4AC9-B9F1-FB2694DAF4D5}" presName="hierChild4" presStyleCnt="0"/>
      <dgm:spPr/>
    </dgm:pt>
    <dgm:pt modelId="{858FE1E3-A650-4C48-BC23-C27A46D21428}" type="pres">
      <dgm:prSet presAssocID="{7C9F7B0F-6087-492D-9FBC-071094D2EF15}" presName="Name37" presStyleLbl="parChTrans1D4" presStyleIdx="0" presStyleCnt="11"/>
      <dgm:spPr/>
    </dgm:pt>
    <dgm:pt modelId="{BD7BF962-44B2-4ACA-B69C-BEF170BC7E80}" type="pres">
      <dgm:prSet presAssocID="{DA8AA89C-B18C-40AB-9405-489E77C56414}" presName="hierRoot2" presStyleCnt="0">
        <dgm:presLayoutVars>
          <dgm:hierBranch val="init"/>
        </dgm:presLayoutVars>
      </dgm:prSet>
      <dgm:spPr/>
    </dgm:pt>
    <dgm:pt modelId="{326E07AE-5120-45E0-AA3E-2652157124B8}" type="pres">
      <dgm:prSet presAssocID="{DA8AA89C-B18C-40AB-9405-489E77C56414}" presName="rootComposite" presStyleCnt="0"/>
      <dgm:spPr/>
    </dgm:pt>
    <dgm:pt modelId="{4B88761B-682B-41DA-8E7A-8ED1FEC0AD6F}" type="pres">
      <dgm:prSet presAssocID="{DA8AA89C-B18C-40AB-9405-489E77C56414}" presName="rootText" presStyleLbl="node4" presStyleIdx="0" presStyleCnt="11" custScaleX="75132" custScaleY="75132">
        <dgm:presLayoutVars>
          <dgm:chPref val="3"/>
        </dgm:presLayoutVars>
      </dgm:prSet>
      <dgm:spPr/>
    </dgm:pt>
    <dgm:pt modelId="{FFA582BD-9382-4C1B-9979-FE50B62AF3F6}" type="pres">
      <dgm:prSet presAssocID="{DA8AA89C-B18C-40AB-9405-489E77C56414}" presName="rootConnector" presStyleLbl="node4" presStyleIdx="0" presStyleCnt="11"/>
      <dgm:spPr/>
    </dgm:pt>
    <dgm:pt modelId="{374687D8-6F82-4F46-ABA0-A131C3092305}" type="pres">
      <dgm:prSet presAssocID="{DA8AA89C-B18C-40AB-9405-489E77C56414}" presName="hierChild4" presStyleCnt="0"/>
      <dgm:spPr/>
    </dgm:pt>
    <dgm:pt modelId="{3836EAF7-C9D7-423B-A88B-FAACDA47CC3B}" type="pres">
      <dgm:prSet presAssocID="{DA8AA89C-B18C-40AB-9405-489E77C56414}" presName="hierChild5" presStyleCnt="0"/>
      <dgm:spPr/>
    </dgm:pt>
    <dgm:pt modelId="{B2B815A7-1EF1-48F3-9E9A-FFD95640062A}" type="pres">
      <dgm:prSet presAssocID="{87117B05-5698-4A4D-ADD4-6B100EDEAC2E}" presName="Name37" presStyleLbl="parChTrans1D4" presStyleIdx="1" presStyleCnt="11"/>
      <dgm:spPr/>
    </dgm:pt>
    <dgm:pt modelId="{6C1732F4-30DC-4267-B77C-9EFD4116EDDE}" type="pres">
      <dgm:prSet presAssocID="{7EBDA753-DB88-45F1-9FE8-E963BBE9FBD5}" presName="hierRoot2" presStyleCnt="0">
        <dgm:presLayoutVars>
          <dgm:hierBranch val="init"/>
        </dgm:presLayoutVars>
      </dgm:prSet>
      <dgm:spPr/>
    </dgm:pt>
    <dgm:pt modelId="{46E205C2-DED1-4945-8723-7ACF612E8B90}" type="pres">
      <dgm:prSet presAssocID="{7EBDA753-DB88-45F1-9FE8-E963BBE9FBD5}" presName="rootComposite" presStyleCnt="0"/>
      <dgm:spPr/>
    </dgm:pt>
    <dgm:pt modelId="{589285C1-FF6D-432E-AB42-06C524597185}" type="pres">
      <dgm:prSet presAssocID="{7EBDA753-DB88-45F1-9FE8-E963BBE9FBD5}" presName="rootText" presStyleLbl="node4" presStyleIdx="1" presStyleCnt="11" custScaleX="75132" custScaleY="75132">
        <dgm:presLayoutVars>
          <dgm:chPref val="3"/>
        </dgm:presLayoutVars>
      </dgm:prSet>
      <dgm:spPr/>
    </dgm:pt>
    <dgm:pt modelId="{6C0C7147-520A-4F16-BC14-58339E28C583}" type="pres">
      <dgm:prSet presAssocID="{7EBDA753-DB88-45F1-9FE8-E963BBE9FBD5}" presName="rootConnector" presStyleLbl="node4" presStyleIdx="1" presStyleCnt="11"/>
      <dgm:spPr/>
    </dgm:pt>
    <dgm:pt modelId="{72998458-69C0-4736-822B-561BEB657D17}" type="pres">
      <dgm:prSet presAssocID="{7EBDA753-DB88-45F1-9FE8-E963BBE9FBD5}" presName="hierChild4" presStyleCnt="0"/>
      <dgm:spPr/>
    </dgm:pt>
    <dgm:pt modelId="{6DB8441F-5F4C-4EC9-802C-20BD5ECC4987}" type="pres">
      <dgm:prSet presAssocID="{7EBDA753-DB88-45F1-9FE8-E963BBE9FBD5}" presName="hierChild5" presStyleCnt="0"/>
      <dgm:spPr/>
    </dgm:pt>
    <dgm:pt modelId="{F6B57D6A-8E31-4B44-B056-D6153AEE7AF6}" type="pres">
      <dgm:prSet presAssocID="{78081735-39C4-480C-9F74-0AE3A56988E1}" presName="Name37" presStyleLbl="parChTrans1D4" presStyleIdx="2" presStyleCnt="11"/>
      <dgm:spPr/>
    </dgm:pt>
    <dgm:pt modelId="{3ADE7893-D3E2-46FC-BD49-C54B617C8A60}" type="pres">
      <dgm:prSet presAssocID="{4F6CD897-2028-4713-93D7-1FFF860E319E}" presName="hierRoot2" presStyleCnt="0">
        <dgm:presLayoutVars>
          <dgm:hierBranch val="init"/>
        </dgm:presLayoutVars>
      </dgm:prSet>
      <dgm:spPr/>
    </dgm:pt>
    <dgm:pt modelId="{6CFBC5F2-8E58-4385-AD0C-5C93DAE1C7BF}" type="pres">
      <dgm:prSet presAssocID="{4F6CD897-2028-4713-93D7-1FFF860E319E}" presName="rootComposite" presStyleCnt="0"/>
      <dgm:spPr/>
    </dgm:pt>
    <dgm:pt modelId="{CE9C5036-C655-4518-860B-E845FD0DB32C}" type="pres">
      <dgm:prSet presAssocID="{4F6CD897-2028-4713-93D7-1FFF860E319E}" presName="rootText" presStyleLbl="node4" presStyleIdx="2" presStyleCnt="11" custScaleX="75132" custScaleY="75132">
        <dgm:presLayoutVars>
          <dgm:chPref val="3"/>
        </dgm:presLayoutVars>
      </dgm:prSet>
      <dgm:spPr/>
    </dgm:pt>
    <dgm:pt modelId="{E60BCD77-702E-47A9-A9D7-D1CEA099BCFC}" type="pres">
      <dgm:prSet presAssocID="{4F6CD897-2028-4713-93D7-1FFF860E319E}" presName="rootConnector" presStyleLbl="node4" presStyleIdx="2" presStyleCnt="11"/>
      <dgm:spPr/>
    </dgm:pt>
    <dgm:pt modelId="{B51DCD18-E7F1-4EAF-BA17-3CB3147252A2}" type="pres">
      <dgm:prSet presAssocID="{4F6CD897-2028-4713-93D7-1FFF860E319E}" presName="hierChild4" presStyleCnt="0"/>
      <dgm:spPr/>
    </dgm:pt>
    <dgm:pt modelId="{7DBC4D81-1566-4DEB-AD20-9FD4B22A671E}" type="pres">
      <dgm:prSet presAssocID="{4F6CD897-2028-4713-93D7-1FFF860E319E}" presName="hierChild5" presStyleCnt="0"/>
      <dgm:spPr/>
    </dgm:pt>
    <dgm:pt modelId="{30FCA942-B917-4DC4-A0FC-2361031A295D}" type="pres">
      <dgm:prSet presAssocID="{51B5E636-F855-4AC9-B9F1-FB2694DAF4D5}" presName="hierChild5" presStyleCnt="0"/>
      <dgm:spPr/>
    </dgm:pt>
    <dgm:pt modelId="{9454D8C5-F978-4047-BF78-91B4C0241FA4}" type="pres">
      <dgm:prSet presAssocID="{D0B6D892-C1CE-426D-863E-2BE07F8AF76E}" presName="Name37" presStyleLbl="parChTrans1D3" presStyleIdx="1" presStyleCnt="4"/>
      <dgm:spPr/>
    </dgm:pt>
    <dgm:pt modelId="{BD09F927-D03D-4946-9C90-449D14950C5A}" type="pres">
      <dgm:prSet presAssocID="{96E92CCC-4AD4-4B32-81D5-8F2CBD23C520}" presName="hierRoot2" presStyleCnt="0">
        <dgm:presLayoutVars>
          <dgm:hierBranch val="init"/>
        </dgm:presLayoutVars>
      </dgm:prSet>
      <dgm:spPr/>
    </dgm:pt>
    <dgm:pt modelId="{61B116BF-4F6B-41F8-B975-08625B78E145}" type="pres">
      <dgm:prSet presAssocID="{96E92CCC-4AD4-4B32-81D5-8F2CBD23C520}" presName="rootComposite" presStyleCnt="0"/>
      <dgm:spPr/>
    </dgm:pt>
    <dgm:pt modelId="{7C887303-7167-4DA4-8A0C-BCA9EC336BFF}" type="pres">
      <dgm:prSet presAssocID="{96E92CCC-4AD4-4B32-81D5-8F2CBD23C520}" presName="rootText" presStyleLbl="node3" presStyleIdx="1" presStyleCnt="4" custScaleX="82645" custScaleY="82645">
        <dgm:presLayoutVars>
          <dgm:chPref val="3"/>
        </dgm:presLayoutVars>
      </dgm:prSet>
      <dgm:spPr/>
    </dgm:pt>
    <dgm:pt modelId="{9DE682B7-5C9C-41C8-8DEE-4EE328BCEC9B}" type="pres">
      <dgm:prSet presAssocID="{96E92CCC-4AD4-4B32-81D5-8F2CBD23C520}" presName="rootConnector" presStyleLbl="node3" presStyleIdx="1" presStyleCnt="4"/>
      <dgm:spPr/>
    </dgm:pt>
    <dgm:pt modelId="{F858A0DB-56AA-4CA4-98C8-D179C6290C90}" type="pres">
      <dgm:prSet presAssocID="{96E92CCC-4AD4-4B32-81D5-8F2CBD23C520}" presName="hierChild4" presStyleCnt="0"/>
      <dgm:spPr/>
    </dgm:pt>
    <dgm:pt modelId="{CD19B5BC-4613-477C-919A-D40DDCCB5F57}" type="pres">
      <dgm:prSet presAssocID="{6C009406-70E4-465D-8871-E3D5A203C10D}" presName="Name37" presStyleLbl="parChTrans1D4" presStyleIdx="3" presStyleCnt="11"/>
      <dgm:spPr/>
    </dgm:pt>
    <dgm:pt modelId="{1BA0AFB2-9513-4D1D-BB98-AFEE8C9BB62A}" type="pres">
      <dgm:prSet presAssocID="{6E75E9EA-FB60-4B86-93A6-75841F04998D}" presName="hierRoot2" presStyleCnt="0">
        <dgm:presLayoutVars>
          <dgm:hierBranch val="init"/>
        </dgm:presLayoutVars>
      </dgm:prSet>
      <dgm:spPr/>
    </dgm:pt>
    <dgm:pt modelId="{EE4E1255-49B5-49D0-9CF2-1C33D5655D40}" type="pres">
      <dgm:prSet presAssocID="{6E75E9EA-FB60-4B86-93A6-75841F04998D}" presName="rootComposite" presStyleCnt="0"/>
      <dgm:spPr/>
    </dgm:pt>
    <dgm:pt modelId="{F99504EC-3E0E-46C1-A383-C51F159CEFEA}" type="pres">
      <dgm:prSet presAssocID="{6E75E9EA-FB60-4B86-93A6-75841F04998D}" presName="rootText" presStyleLbl="node4" presStyleIdx="3" presStyleCnt="11" custScaleX="75132" custScaleY="75132">
        <dgm:presLayoutVars>
          <dgm:chPref val="3"/>
        </dgm:presLayoutVars>
      </dgm:prSet>
      <dgm:spPr/>
    </dgm:pt>
    <dgm:pt modelId="{37368733-8083-4305-8185-B20E44404219}" type="pres">
      <dgm:prSet presAssocID="{6E75E9EA-FB60-4B86-93A6-75841F04998D}" presName="rootConnector" presStyleLbl="node4" presStyleIdx="3" presStyleCnt="11"/>
      <dgm:spPr/>
    </dgm:pt>
    <dgm:pt modelId="{6A4BC48C-14A2-4878-8A0C-C68E33312F08}" type="pres">
      <dgm:prSet presAssocID="{6E75E9EA-FB60-4B86-93A6-75841F04998D}" presName="hierChild4" presStyleCnt="0"/>
      <dgm:spPr/>
    </dgm:pt>
    <dgm:pt modelId="{F144B0A6-9DBC-494D-B0F8-0845E2CDA993}" type="pres">
      <dgm:prSet presAssocID="{6E75E9EA-FB60-4B86-93A6-75841F04998D}" presName="hierChild5" presStyleCnt="0"/>
      <dgm:spPr/>
    </dgm:pt>
    <dgm:pt modelId="{8C3E21DD-2ECC-4E7B-B56D-8B61107442A9}" type="pres">
      <dgm:prSet presAssocID="{D6ED5E48-9DBC-468C-8C33-860DD704CA1E}" presName="Name37" presStyleLbl="parChTrans1D4" presStyleIdx="4" presStyleCnt="11"/>
      <dgm:spPr/>
    </dgm:pt>
    <dgm:pt modelId="{2A68D6D8-9ABA-4EAA-A347-A9642F91D853}" type="pres">
      <dgm:prSet presAssocID="{D559512C-57A7-4C61-854E-C7BC6AEB6F6E}" presName="hierRoot2" presStyleCnt="0">
        <dgm:presLayoutVars>
          <dgm:hierBranch val="init"/>
        </dgm:presLayoutVars>
      </dgm:prSet>
      <dgm:spPr/>
    </dgm:pt>
    <dgm:pt modelId="{91CE4982-CDBB-42CC-A184-A4BB2D2B9710}" type="pres">
      <dgm:prSet presAssocID="{D559512C-57A7-4C61-854E-C7BC6AEB6F6E}" presName="rootComposite" presStyleCnt="0"/>
      <dgm:spPr/>
    </dgm:pt>
    <dgm:pt modelId="{A230C247-56F6-4C58-AF89-F464E9FEB9F0}" type="pres">
      <dgm:prSet presAssocID="{D559512C-57A7-4C61-854E-C7BC6AEB6F6E}" presName="rootText" presStyleLbl="node4" presStyleIdx="4" presStyleCnt="11" custScaleX="75132" custScaleY="75132">
        <dgm:presLayoutVars>
          <dgm:chPref val="3"/>
        </dgm:presLayoutVars>
      </dgm:prSet>
      <dgm:spPr/>
    </dgm:pt>
    <dgm:pt modelId="{FB40EB8D-A5B9-4D9D-A1CD-A0D4D06307F7}" type="pres">
      <dgm:prSet presAssocID="{D559512C-57A7-4C61-854E-C7BC6AEB6F6E}" presName="rootConnector" presStyleLbl="node4" presStyleIdx="4" presStyleCnt="11"/>
      <dgm:spPr/>
    </dgm:pt>
    <dgm:pt modelId="{ACEA9B04-C527-4C25-BF96-DC4D2172FF6E}" type="pres">
      <dgm:prSet presAssocID="{D559512C-57A7-4C61-854E-C7BC6AEB6F6E}" presName="hierChild4" presStyleCnt="0"/>
      <dgm:spPr/>
    </dgm:pt>
    <dgm:pt modelId="{18ECE49C-A48F-4971-9CA3-4DD4A7C8DDF5}" type="pres">
      <dgm:prSet presAssocID="{D559512C-57A7-4C61-854E-C7BC6AEB6F6E}" presName="hierChild5" presStyleCnt="0"/>
      <dgm:spPr/>
    </dgm:pt>
    <dgm:pt modelId="{52282C3D-6178-4B8E-A1BA-4EDACFDB946B}" type="pres">
      <dgm:prSet presAssocID="{96E92CCC-4AD4-4B32-81D5-8F2CBD23C520}" presName="hierChild5" presStyleCnt="0"/>
      <dgm:spPr/>
    </dgm:pt>
    <dgm:pt modelId="{CEE9AEA3-27AD-47C8-8A51-B8FE1AD358BE}" type="pres">
      <dgm:prSet presAssocID="{99094835-73D1-4138-B3AC-3D312D60B928}" presName="hierChild5" presStyleCnt="0"/>
      <dgm:spPr/>
    </dgm:pt>
    <dgm:pt modelId="{5B190ED2-414B-4B9B-AEE4-0BB58D639BA3}" type="pres">
      <dgm:prSet presAssocID="{7183FC14-629A-47F4-8D22-90288E939BDB}" presName="Name37" presStyleLbl="parChTrans1D2" presStyleIdx="1" presStyleCnt="2"/>
      <dgm:spPr/>
    </dgm:pt>
    <dgm:pt modelId="{14A3C922-B384-4AB9-AF6A-C1F58CAC58C6}" type="pres">
      <dgm:prSet presAssocID="{AE7F5FCF-8DDD-406F-B38C-350D9CDC5BCF}" presName="hierRoot2" presStyleCnt="0">
        <dgm:presLayoutVars>
          <dgm:hierBranch val="init"/>
        </dgm:presLayoutVars>
      </dgm:prSet>
      <dgm:spPr/>
    </dgm:pt>
    <dgm:pt modelId="{93A244F0-5D9E-4508-A926-F8D9CC02682D}" type="pres">
      <dgm:prSet presAssocID="{AE7F5FCF-8DDD-406F-B38C-350D9CDC5BCF}" presName="rootComposite" presStyleCnt="0"/>
      <dgm:spPr/>
    </dgm:pt>
    <dgm:pt modelId="{B34433E8-A883-425F-9CE7-A4C9027E55D8}" type="pres">
      <dgm:prSet presAssocID="{AE7F5FCF-8DDD-406F-B38C-350D9CDC5BCF}" presName="rootText" presStyleLbl="node2" presStyleIdx="1" presStyleCnt="2" custScaleX="90909" custScaleY="90909">
        <dgm:presLayoutVars>
          <dgm:chPref val="3"/>
        </dgm:presLayoutVars>
      </dgm:prSet>
      <dgm:spPr/>
    </dgm:pt>
    <dgm:pt modelId="{67786779-14AB-4573-AA68-7A684FD532F9}" type="pres">
      <dgm:prSet presAssocID="{AE7F5FCF-8DDD-406F-B38C-350D9CDC5BCF}" presName="rootConnector" presStyleLbl="node2" presStyleIdx="1" presStyleCnt="2"/>
      <dgm:spPr/>
    </dgm:pt>
    <dgm:pt modelId="{46F01F0F-6FDF-4F46-AF60-ACFC07E90700}" type="pres">
      <dgm:prSet presAssocID="{AE7F5FCF-8DDD-406F-B38C-350D9CDC5BCF}" presName="hierChild4" presStyleCnt="0"/>
      <dgm:spPr/>
    </dgm:pt>
    <dgm:pt modelId="{C25651BE-7E6C-44E7-B931-F9225E8FCE5D}" type="pres">
      <dgm:prSet presAssocID="{E0AD46F5-7497-440D-A5DF-620E9E110A8A}" presName="Name37" presStyleLbl="parChTrans1D3" presStyleIdx="2" presStyleCnt="4"/>
      <dgm:spPr/>
    </dgm:pt>
    <dgm:pt modelId="{B73D2A8D-C39F-441D-B734-42492B54018F}" type="pres">
      <dgm:prSet presAssocID="{604A0F8B-EE2E-43E2-BB4E-D4119DD1CAE2}" presName="hierRoot2" presStyleCnt="0">
        <dgm:presLayoutVars>
          <dgm:hierBranch val="init"/>
        </dgm:presLayoutVars>
      </dgm:prSet>
      <dgm:spPr/>
    </dgm:pt>
    <dgm:pt modelId="{87BB3D21-1CEA-44FF-B76A-4350DF54A3DF}" type="pres">
      <dgm:prSet presAssocID="{604A0F8B-EE2E-43E2-BB4E-D4119DD1CAE2}" presName="rootComposite" presStyleCnt="0"/>
      <dgm:spPr/>
    </dgm:pt>
    <dgm:pt modelId="{4740075C-5DFB-4FA0-9CE8-97AA0211E119}" type="pres">
      <dgm:prSet presAssocID="{604A0F8B-EE2E-43E2-BB4E-D4119DD1CAE2}" presName="rootText" presStyleLbl="node3" presStyleIdx="2" presStyleCnt="4" custScaleX="82645" custScaleY="82645">
        <dgm:presLayoutVars>
          <dgm:chPref val="3"/>
        </dgm:presLayoutVars>
      </dgm:prSet>
      <dgm:spPr/>
    </dgm:pt>
    <dgm:pt modelId="{8DCB2D81-A9E1-4C6F-B016-6765B36837DB}" type="pres">
      <dgm:prSet presAssocID="{604A0F8B-EE2E-43E2-BB4E-D4119DD1CAE2}" presName="rootConnector" presStyleLbl="node3" presStyleIdx="2" presStyleCnt="4"/>
      <dgm:spPr/>
    </dgm:pt>
    <dgm:pt modelId="{FF3FAC11-D407-4608-931A-F560FB719667}" type="pres">
      <dgm:prSet presAssocID="{604A0F8B-EE2E-43E2-BB4E-D4119DD1CAE2}" presName="hierChild4" presStyleCnt="0"/>
      <dgm:spPr/>
    </dgm:pt>
    <dgm:pt modelId="{26E03E5D-2332-4E3A-99B6-63A721789387}" type="pres">
      <dgm:prSet presAssocID="{8B36C3B5-211A-4BF3-A6BB-3199FD84013B}" presName="Name37" presStyleLbl="parChTrans1D4" presStyleIdx="5" presStyleCnt="11"/>
      <dgm:spPr/>
    </dgm:pt>
    <dgm:pt modelId="{3FEB5575-9324-4636-8ADF-BFFCDA0D8EBB}" type="pres">
      <dgm:prSet presAssocID="{85DB8039-B682-4AF5-AE4D-026160C49CA7}" presName="hierRoot2" presStyleCnt="0">
        <dgm:presLayoutVars>
          <dgm:hierBranch val="init"/>
        </dgm:presLayoutVars>
      </dgm:prSet>
      <dgm:spPr/>
    </dgm:pt>
    <dgm:pt modelId="{9C6213D0-2621-444F-95C4-98B8338251BE}" type="pres">
      <dgm:prSet presAssocID="{85DB8039-B682-4AF5-AE4D-026160C49CA7}" presName="rootComposite" presStyleCnt="0"/>
      <dgm:spPr/>
    </dgm:pt>
    <dgm:pt modelId="{BB001B84-622A-4DC8-864D-B6DC5FCDAC7F}" type="pres">
      <dgm:prSet presAssocID="{85DB8039-B682-4AF5-AE4D-026160C49CA7}" presName="rootText" presStyleLbl="node4" presStyleIdx="5" presStyleCnt="11" custScaleX="75132" custScaleY="75132">
        <dgm:presLayoutVars>
          <dgm:chPref val="3"/>
        </dgm:presLayoutVars>
      </dgm:prSet>
      <dgm:spPr/>
    </dgm:pt>
    <dgm:pt modelId="{426A4487-600A-4102-8EDB-D717EE9AD5D5}" type="pres">
      <dgm:prSet presAssocID="{85DB8039-B682-4AF5-AE4D-026160C49CA7}" presName="rootConnector" presStyleLbl="node4" presStyleIdx="5" presStyleCnt="11"/>
      <dgm:spPr/>
    </dgm:pt>
    <dgm:pt modelId="{2C1CD4BB-1CD8-401C-B0EF-C464B592A54D}" type="pres">
      <dgm:prSet presAssocID="{85DB8039-B682-4AF5-AE4D-026160C49CA7}" presName="hierChild4" presStyleCnt="0"/>
      <dgm:spPr/>
    </dgm:pt>
    <dgm:pt modelId="{052536E5-0C9A-42FF-9FF7-5E83609C4AC9}" type="pres">
      <dgm:prSet presAssocID="{85DB8039-B682-4AF5-AE4D-026160C49CA7}" presName="hierChild5" presStyleCnt="0"/>
      <dgm:spPr/>
    </dgm:pt>
    <dgm:pt modelId="{2C0EC85F-A36F-40B3-A3B2-49B87A1C756E}" type="pres">
      <dgm:prSet presAssocID="{4C12043D-9CE8-41B9-BE0D-01BDB81F9004}" presName="Name37" presStyleLbl="parChTrans1D4" presStyleIdx="6" presStyleCnt="11"/>
      <dgm:spPr/>
    </dgm:pt>
    <dgm:pt modelId="{78202808-2AF5-4CE9-A64E-637AA0FEDC41}" type="pres">
      <dgm:prSet presAssocID="{12B81425-8EC3-444B-8007-FC7754DBF4E0}" presName="hierRoot2" presStyleCnt="0">
        <dgm:presLayoutVars>
          <dgm:hierBranch val="init"/>
        </dgm:presLayoutVars>
      </dgm:prSet>
      <dgm:spPr/>
    </dgm:pt>
    <dgm:pt modelId="{A2A011ED-BE94-4FC3-900B-8EC2A1FBB891}" type="pres">
      <dgm:prSet presAssocID="{12B81425-8EC3-444B-8007-FC7754DBF4E0}" presName="rootComposite" presStyleCnt="0"/>
      <dgm:spPr/>
    </dgm:pt>
    <dgm:pt modelId="{ACE8CB6F-2A74-4F73-8FC8-FA2FA4319883}" type="pres">
      <dgm:prSet presAssocID="{12B81425-8EC3-444B-8007-FC7754DBF4E0}" presName="rootText" presStyleLbl="node4" presStyleIdx="6" presStyleCnt="11" custScaleX="75132" custScaleY="75132">
        <dgm:presLayoutVars>
          <dgm:chPref val="3"/>
        </dgm:presLayoutVars>
      </dgm:prSet>
      <dgm:spPr/>
    </dgm:pt>
    <dgm:pt modelId="{5A2AF5A7-3CD2-451B-B179-E91FD0F9051C}" type="pres">
      <dgm:prSet presAssocID="{12B81425-8EC3-444B-8007-FC7754DBF4E0}" presName="rootConnector" presStyleLbl="node4" presStyleIdx="6" presStyleCnt="11"/>
      <dgm:spPr/>
    </dgm:pt>
    <dgm:pt modelId="{68EED6DA-EF54-488D-B8E7-239723ECC61C}" type="pres">
      <dgm:prSet presAssocID="{12B81425-8EC3-444B-8007-FC7754DBF4E0}" presName="hierChild4" presStyleCnt="0"/>
      <dgm:spPr/>
    </dgm:pt>
    <dgm:pt modelId="{BCE20965-5374-4447-BE85-A78D0953D472}" type="pres">
      <dgm:prSet presAssocID="{12B81425-8EC3-444B-8007-FC7754DBF4E0}" presName="hierChild5" presStyleCnt="0"/>
      <dgm:spPr/>
    </dgm:pt>
    <dgm:pt modelId="{75F09F6D-0B7B-4314-ADFC-20CFBA990149}" type="pres">
      <dgm:prSet presAssocID="{BFEFC004-5038-4AA0-8F97-8C586594B887}" presName="Name37" presStyleLbl="parChTrans1D4" presStyleIdx="7" presStyleCnt="11"/>
      <dgm:spPr/>
    </dgm:pt>
    <dgm:pt modelId="{02E88970-A02D-492A-941B-73AC418A2A3B}" type="pres">
      <dgm:prSet presAssocID="{E2BB860D-7E50-421A-B255-501129042E69}" presName="hierRoot2" presStyleCnt="0">
        <dgm:presLayoutVars>
          <dgm:hierBranch val="init"/>
        </dgm:presLayoutVars>
      </dgm:prSet>
      <dgm:spPr/>
    </dgm:pt>
    <dgm:pt modelId="{7F210668-3848-4DBA-B261-6676323DE7A4}" type="pres">
      <dgm:prSet presAssocID="{E2BB860D-7E50-421A-B255-501129042E69}" presName="rootComposite" presStyleCnt="0"/>
      <dgm:spPr/>
    </dgm:pt>
    <dgm:pt modelId="{128AB786-9804-4EDF-8FF3-E821F4F3BF70}" type="pres">
      <dgm:prSet presAssocID="{E2BB860D-7E50-421A-B255-501129042E69}" presName="rootText" presStyleLbl="node4" presStyleIdx="7" presStyleCnt="11" custScaleX="75132" custScaleY="75132">
        <dgm:presLayoutVars>
          <dgm:chPref val="3"/>
        </dgm:presLayoutVars>
      </dgm:prSet>
      <dgm:spPr/>
    </dgm:pt>
    <dgm:pt modelId="{DD847CC5-E693-481C-B14C-C6192372632D}" type="pres">
      <dgm:prSet presAssocID="{E2BB860D-7E50-421A-B255-501129042E69}" presName="rootConnector" presStyleLbl="node4" presStyleIdx="7" presStyleCnt="11"/>
      <dgm:spPr/>
    </dgm:pt>
    <dgm:pt modelId="{CDD91782-1A47-4389-9FF3-5C81586F031A}" type="pres">
      <dgm:prSet presAssocID="{E2BB860D-7E50-421A-B255-501129042E69}" presName="hierChild4" presStyleCnt="0"/>
      <dgm:spPr/>
    </dgm:pt>
    <dgm:pt modelId="{8BAB0079-32ED-4624-8150-9DF1DCE832E9}" type="pres">
      <dgm:prSet presAssocID="{E2BB860D-7E50-421A-B255-501129042E69}" presName="hierChild5" presStyleCnt="0"/>
      <dgm:spPr/>
    </dgm:pt>
    <dgm:pt modelId="{D0C441D8-B8BD-4084-A8CE-8E6842E6AA7C}" type="pres">
      <dgm:prSet presAssocID="{604A0F8B-EE2E-43E2-BB4E-D4119DD1CAE2}" presName="hierChild5" presStyleCnt="0"/>
      <dgm:spPr/>
    </dgm:pt>
    <dgm:pt modelId="{FC005531-931F-4C9D-82B8-6575347AF3AC}" type="pres">
      <dgm:prSet presAssocID="{7CAB6FD2-6A97-4C7B-8329-7EBB41CE1413}" presName="Name37" presStyleLbl="parChTrans1D3" presStyleIdx="3" presStyleCnt="4"/>
      <dgm:spPr/>
    </dgm:pt>
    <dgm:pt modelId="{EF7BC9E1-2F56-417E-BEDE-DA0BDFAA19F0}" type="pres">
      <dgm:prSet presAssocID="{7E6317A9-CA84-4FBB-AE56-6D7A21D73397}" presName="hierRoot2" presStyleCnt="0">
        <dgm:presLayoutVars>
          <dgm:hierBranch val="init"/>
        </dgm:presLayoutVars>
      </dgm:prSet>
      <dgm:spPr/>
    </dgm:pt>
    <dgm:pt modelId="{E9632B40-D78A-444C-8A53-4FAE4B0F1106}" type="pres">
      <dgm:prSet presAssocID="{7E6317A9-CA84-4FBB-AE56-6D7A21D73397}" presName="rootComposite" presStyleCnt="0"/>
      <dgm:spPr/>
    </dgm:pt>
    <dgm:pt modelId="{7B1C50CA-73B4-4784-8F88-9032CE2EE3E8}" type="pres">
      <dgm:prSet presAssocID="{7E6317A9-CA84-4FBB-AE56-6D7A21D73397}" presName="rootText" presStyleLbl="node3" presStyleIdx="3" presStyleCnt="4" custScaleX="82645" custScaleY="82645">
        <dgm:presLayoutVars>
          <dgm:chPref val="3"/>
        </dgm:presLayoutVars>
      </dgm:prSet>
      <dgm:spPr/>
    </dgm:pt>
    <dgm:pt modelId="{40499FE8-8EBE-4706-BE03-986E94004944}" type="pres">
      <dgm:prSet presAssocID="{7E6317A9-CA84-4FBB-AE56-6D7A21D73397}" presName="rootConnector" presStyleLbl="node3" presStyleIdx="3" presStyleCnt="4"/>
      <dgm:spPr/>
    </dgm:pt>
    <dgm:pt modelId="{24221BDF-3EC8-429B-8AAE-D20555B75695}" type="pres">
      <dgm:prSet presAssocID="{7E6317A9-CA84-4FBB-AE56-6D7A21D73397}" presName="hierChild4" presStyleCnt="0"/>
      <dgm:spPr/>
    </dgm:pt>
    <dgm:pt modelId="{4DE1C625-528B-4A2C-B717-528670B54A09}" type="pres">
      <dgm:prSet presAssocID="{B3B01992-15B2-4413-B2E5-562A35BC1BC5}" presName="Name37" presStyleLbl="parChTrans1D4" presStyleIdx="8" presStyleCnt="11"/>
      <dgm:spPr/>
    </dgm:pt>
    <dgm:pt modelId="{32EC85BA-3A78-4460-AC5D-C94199C4A96E}" type="pres">
      <dgm:prSet presAssocID="{33D45AE6-604B-4F9C-8F02-889FB6262A52}" presName="hierRoot2" presStyleCnt="0">
        <dgm:presLayoutVars>
          <dgm:hierBranch val="init"/>
        </dgm:presLayoutVars>
      </dgm:prSet>
      <dgm:spPr/>
    </dgm:pt>
    <dgm:pt modelId="{7A13B8A1-C703-4325-8ADD-9C58BE2E4C85}" type="pres">
      <dgm:prSet presAssocID="{33D45AE6-604B-4F9C-8F02-889FB6262A52}" presName="rootComposite" presStyleCnt="0"/>
      <dgm:spPr/>
    </dgm:pt>
    <dgm:pt modelId="{A67CD5BA-E499-46BF-B46F-7E5E3292DAC3}" type="pres">
      <dgm:prSet presAssocID="{33D45AE6-604B-4F9C-8F02-889FB6262A52}" presName="rootText" presStyleLbl="node4" presStyleIdx="8" presStyleCnt="11" custScaleX="75132" custScaleY="75132">
        <dgm:presLayoutVars>
          <dgm:chPref val="3"/>
        </dgm:presLayoutVars>
      </dgm:prSet>
      <dgm:spPr/>
    </dgm:pt>
    <dgm:pt modelId="{6BBB6BE7-BADC-4705-A34B-0F3DEFB66ADB}" type="pres">
      <dgm:prSet presAssocID="{33D45AE6-604B-4F9C-8F02-889FB6262A52}" presName="rootConnector" presStyleLbl="node4" presStyleIdx="8" presStyleCnt="11"/>
      <dgm:spPr/>
    </dgm:pt>
    <dgm:pt modelId="{C251EA46-7BDB-46D0-9229-16DF8D6AAD45}" type="pres">
      <dgm:prSet presAssocID="{33D45AE6-604B-4F9C-8F02-889FB6262A52}" presName="hierChild4" presStyleCnt="0"/>
      <dgm:spPr/>
    </dgm:pt>
    <dgm:pt modelId="{7BAFC328-0ECC-4AC7-81FD-318EFAACDA3A}" type="pres">
      <dgm:prSet presAssocID="{33D45AE6-604B-4F9C-8F02-889FB6262A52}" presName="hierChild5" presStyleCnt="0"/>
      <dgm:spPr/>
    </dgm:pt>
    <dgm:pt modelId="{B0DA0C54-63BD-455A-9A41-6F2A25686B8A}" type="pres">
      <dgm:prSet presAssocID="{50AFAE23-3400-4882-B27B-825DF835B8B0}" presName="Name37" presStyleLbl="parChTrans1D4" presStyleIdx="9" presStyleCnt="11"/>
      <dgm:spPr/>
    </dgm:pt>
    <dgm:pt modelId="{1D5C82B7-F8D2-4D67-892B-2C1C16561879}" type="pres">
      <dgm:prSet presAssocID="{5EB87C52-D6D1-4132-9D1D-302F8C5DDD02}" presName="hierRoot2" presStyleCnt="0">
        <dgm:presLayoutVars>
          <dgm:hierBranch val="init"/>
        </dgm:presLayoutVars>
      </dgm:prSet>
      <dgm:spPr/>
    </dgm:pt>
    <dgm:pt modelId="{ADB94BFD-DF45-41AF-A72B-5863A06053BD}" type="pres">
      <dgm:prSet presAssocID="{5EB87C52-D6D1-4132-9D1D-302F8C5DDD02}" presName="rootComposite" presStyleCnt="0"/>
      <dgm:spPr/>
    </dgm:pt>
    <dgm:pt modelId="{18AED0DD-0F3B-43B2-ACF9-A5516022D47C}" type="pres">
      <dgm:prSet presAssocID="{5EB87C52-D6D1-4132-9D1D-302F8C5DDD02}" presName="rootText" presStyleLbl="node4" presStyleIdx="9" presStyleCnt="11" custScaleX="75132" custScaleY="75132">
        <dgm:presLayoutVars>
          <dgm:chPref val="3"/>
        </dgm:presLayoutVars>
      </dgm:prSet>
      <dgm:spPr/>
    </dgm:pt>
    <dgm:pt modelId="{93F0E647-2ABA-43CA-82AB-8E224BC1CF19}" type="pres">
      <dgm:prSet presAssocID="{5EB87C52-D6D1-4132-9D1D-302F8C5DDD02}" presName="rootConnector" presStyleLbl="node4" presStyleIdx="9" presStyleCnt="11"/>
      <dgm:spPr/>
    </dgm:pt>
    <dgm:pt modelId="{6FD20849-DD1B-4783-834E-94AF2E256C9D}" type="pres">
      <dgm:prSet presAssocID="{5EB87C52-D6D1-4132-9D1D-302F8C5DDD02}" presName="hierChild4" presStyleCnt="0"/>
      <dgm:spPr/>
    </dgm:pt>
    <dgm:pt modelId="{1C42DB61-487B-4FC7-BCAD-73491064F192}" type="pres">
      <dgm:prSet presAssocID="{5EB87C52-D6D1-4132-9D1D-302F8C5DDD02}" presName="hierChild5" presStyleCnt="0"/>
      <dgm:spPr/>
    </dgm:pt>
    <dgm:pt modelId="{F02D7182-9CDB-4FF6-A452-F5F7B325C1D7}" type="pres">
      <dgm:prSet presAssocID="{CB153C08-8901-4496-8250-34C86250BD69}" presName="Name37" presStyleLbl="parChTrans1D4" presStyleIdx="10" presStyleCnt="11"/>
      <dgm:spPr/>
    </dgm:pt>
    <dgm:pt modelId="{15E03085-A097-4F3D-B779-705B6B84F401}" type="pres">
      <dgm:prSet presAssocID="{F4A2FEBD-3F9A-410F-B477-76D896C1A171}" presName="hierRoot2" presStyleCnt="0">
        <dgm:presLayoutVars>
          <dgm:hierBranch val="init"/>
        </dgm:presLayoutVars>
      </dgm:prSet>
      <dgm:spPr/>
    </dgm:pt>
    <dgm:pt modelId="{766DFB4F-F115-4713-B9C8-2116389B5D3B}" type="pres">
      <dgm:prSet presAssocID="{F4A2FEBD-3F9A-410F-B477-76D896C1A171}" presName="rootComposite" presStyleCnt="0"/>
      <dgm:spPr/>
    </dgm:pt>
    <dgm:pt modelId="{ED07AF48-9FC7-4FFE-BFAD-BFB758809535}" type="pres">
      <dgm:prSet presAssocID="{F4A2FEBD-3F9A-410F-B477-76D896C1A171}" presName="rootText" presStyleLbl="node4" presStyleIdx="10" presStyleCnt="11" custScaleX="75132" custScaleY="75132">
        <dgm:presLayoutVars>
          <dgm:chPref val="3"/>
        </dgm:presLayoutVars>
      </dgm:prSet>
      <dgm:spPr/>
    </dgm:pt>
    <dgm:pt modelId="{7FBFE685-2CA7-4D90-853D-668111FB4E4C}" type="pres">
      <dgm:prSet presAssocID="{F4A2FEBD-3F9A-410F-B477-76D896C1A171}" presName="rootConnector" presStyleLbl="node4" presStyleIdx="10" presStyleCnt="11"/>
      <dgm:spPr/>
    </dgm:pt>
    <dgm:pt modelId="{C93B9182-90A0-42EE-BBA8-86463ED3FE63}" type="pres">
      <dgm:prSet presAssocID="{F4A2FEBD-3F9A-410F-B477-76D896C1A171}" presName="hierChild4" presStyleCnt="0"/>
      <dgm:spPr/>
    </dgm:pt>
    <dgm:pt modelId="{DCFC54E3-F6C8-4BB4-8B95-80A1ED27959B}" type="pres">
      <dgm:prSet presAssocID="{F4A2FEBD-3F9A-410F-B477-76D896C1A171}" presName="hierChild5" presStyleCnt="0"/>
      <dgm:spPr/>
    </dgm:pt>
    <dgm:pt modelId="{0FD0E029-67A9-4B23-BF84-0C39B6F70DA3}" type="pres">
      <dgm:prSet presAssocID="{7E6317A9-CA84-4FBB-AE56-6D7A21D73397}" presName="hierChild5" presStyleCnt="0"/>
      <dgm:spPr/>
    </dgm:pt>
    <dgm:pt modelId="{0FADD722-1EBA-4205-9DDD-B063E2A48DCF}" type="pres">
      <dgm:prSet presAssocID="{AE7F5FCF-8DDD-406F-B38C-350D9CDC5BCF}" presName="hierChild5" presStyleCnt="0"/>
      <dgm:spPr/>
    </dgm:pt>
    <dgm:pt modelId="{0D9DAE25-AE60-4CF2-B262-89A92F78CFBE}" type="pres">
      <dgm:prSet presAssocID="{274CC81F-4E93-4B49-923A-1FD5EA0E8C2E}" presName="hierChild3" presStyleCnt="0"/>
      <dgm:spPr/>
    </dgm:pt>
  </dgm:ptLst>
  <dgm:cxnLst>
    <dgm:cxn modelId="{3452A800-28FE-4508-9162-25A347DF8E21}" type="presOf" srcId="{7EBDA753-DB88-45F1-9FE8-E963BBE9FBD5}" destId="{589285C1-FF6D-432E-AB42-06C524597185}" srcOrd="0" destOrd="0" presId="urn:microsoft.com/office/officeart/2005/8/layout/orgChart1"/>
    <dgm:cxn modelId="{D13BD703-046B-4AC5-B41E-41293AF77B35}" type="presOf" srcId="{12B81425-8EC3-444B-8007-FC7754DBF4E0}" destId="{ACE8CB6F-2A74-4F73-8FC8-FA2FA4319883}" srcOrd="0" destOrd="0" presId="urn:microsoft.com/office/officeart/2005/8/layout/orgChart1"/>
    <dgm:cxn modelId="{6992F608-D371-4A3D-A3FD-8339094828A6}" srcId="{99094835-73D1-4138-B3AC-3D312D60B928}" destId="{51B5E636-F855-4AC9-B9F1-FB2694DAF4D5}" srcOrd="0" destOrd="0" parTransId="{E5E757D1-90B0-42DC-8340-49F4A7A498BB}" sibTransId="{A4C412FB-C56C-4A72-9503-BCEA179D9B52}"/>
    <dgm:cxn modelId="{2A71460E-024F-4056-BAC7-307DC7CF105F}" type="presOf" srcId="{D559512C-57A7-4C61-854E-C7BC6AEB6F6E}" destId="{FB40EB8D-A5B9-4D9D-A1CD-A0D4D06307F7}" srcOrd="1" destOrd="0" presId="urn:microsoft.com/office/officeart/2005/8/layout/orgChart1"/>
    <dgm:cxn modelId="{C255730F-8165-404A-B45D-E248EBC26268}" type="presOf" srcId="{7183FC14-629A-47F4-8D22-90288E939BDB}" destId="{5B190ED2-414B-4B9B-AEE4-0BB58D639BA3}" srcOrd="0" destOrd="0" presId="urn:microsoft.com/office/officeart/2005/8/layout/orgChart1"/>
    <dgm:cxn modelId="{3FD25910-0195-4CB0-B618-09724E5EE758}" type="presOf" srcId="{85DB8039-B682-4AF5-AE4D-026160C49CA7}" destId="{426A4487-600A-4102-8EDB-D717EE9AD5D5}" srcOrd="1" destOrd="0" presId="urn:microsoft.com/office/officeart/2005/8/layout/orgChart1"/>
    <dgm:cxn modelId="{D0700715-7A9D-43FA-9267-11F13D67163E}" srcId="{604A0F8B-EE2E-43E2-BB4E-D4119DD1CAE2}" destId="{E2BB860D-7E50-421A-B255-501129042E69}" srcOrd="2" destOrd="0" parTransId="{BFEFC004-5038-4AA0-8F97-8C586594B887}" sibTransId="{A57A3861-4C63-4AAC-8831-13410F519FAB}"/>
    <dgm:cxn modelId="{38023023-2569-4FA9-B3DA-BDB5488CED5E}" type="presOf" srcId="{DA8AA89C-B18C-40AB-9405-489E77C56414}" destId="{FFA582BD-9382-4C1B-9979-FE50B62AF3F6}" srcOrd="1" destOrd="0" presId="urn:microsoft.com/office/officeart/2005/8/layout/orgChart1"/>
    <dgm:cxn modelId="{D992FA24-586B-4143-8DF4-F66DD5A7C28A}" type="presOf" srcId="{78081735-39C4-480C-9F74-0AE3A56988E1}" destId="{F6B57D6A-8E31-4B44-B056-D6153AEE7AF6}" srcOrd="0" destOrd="0" presId="urn:microsoft.com/office/officeart/2005/8/layout/orgChart1"/>
    <dgm:cxn modelId="{17F0ED2A-29DE-4A6E-9669-419EFB5B12B5}" type="presOf" srcId="{7E6317A9-CA84-4FBB-AE56-6D7A21D73397}" destId="{40499FE8-8EBE-4706-BE03-986E94004944}" srcOrd="1" destOrd="0" presId="urn:microsoft.com/office/officeart/2005/8/layout/orgChart1"/>
    <dgm:cxn modelId="{3F83FC2B-750A-4C80-BE35-45A218AA3B29}" srcId="{3FB32982-39AC-4EF7-A6A1-5623A5995ADD}" destId="{274CC81F-4E93-4B49-923A-1FD5EA0E8C2E}" srcOrd="0" destOrd="0" parTransId="{837BF8DD-2038-4E1F-989E-B428C6C3711A}" sibTransId="{91B51A10-DAC1-4990-B226-06A51462101A}"/>
    <dgm:cxn modelId="{65E31E2F-733F-4674-976A-8F1FA4EF9920}" type="presOf" srcId="{4F6CD897-2028-4713-93D7-1FFF860E319E}" destId="{CE9C5036-C655-4518-860B-E845FD0DB32C}" srcOrd="0" destOrd="0" presId="urn:microsoft.com/office/officeart/2005/8/layout/orgChart1"/>
    <dgm:cxn modelId="{83B29930-1E52-4406-BDFF-E0D79A5D7CBA}" type="presOf" srcId="{33D45AE6-604B-4F9C-8F02-889FB6262A52}" destId="{6BBB6BE7-BADC-4705-A34B-0F3DEFB66ADB}" srcOrd="1" destOrd="0" presId="urn:microsoft.com/office/officeart/2005/8/layout/orgChart1"/>
    <dgm:cxn modelId="{33491A36-9344-40BB-B6E7-039988BBC4EC}" type="presOf" srcId="{96E92CCC-4AD4-4B32-81D5-8F2CBD23C520}" destId="{7C887303-7167-4DA4-8A0C-BCA9EC336BFF}" srcOrd="0" destOrd="0" presId="urn:microsoft.com/office/officeart/2005/8/layout/orgChart1"/>
    <dgm:cxn modelId="{F4909737-F43B-4F21-B61F-3E19102E8BD7}" type="presOf" srcId="{51B5E636-F855-4AC9-B9F1-FB2694DAF4D5}" destId="{166BDAEE-B4DA-4A0F-B30B-C8F059A85A40}" srcOrd="0" destOrd="0" presId="urn:microsoft.com/office/officeart/2005/8/layout/orgChart1"/>
    <dgm:cxn modelId="{9A0EE038-96D2-41F7-B9FD-6497DF88FFEE}" srcId="{99094835-73D1-4138-B3AC-3D312D60B928}" destId="{96E92CCC-4AD4-4B32-81D5-8F2CBD23C520}" srcOrd="1" destOrd="0" parTransId="{D0B6D892-C1CE-426D-863E-2BE07F8AF76E}" sibTransId="{281829D9-8B01-4F1B-B026-5E07E5019B5A}"/>
    <dgm:cxn modelId="{6A33BE3B-6F28-4A12-996B-942DD67CB0FE}" srcId="{274CC81F-4E93-4B49-923A-1FD5EA0E8C2E}" destId="{AE7F5FCF-8DDD-406F-B38C-350D9CDC5BCF}" srcOrd="1" destOrd="0" parTransId="{7183FC14-629A-47F4-8D22-90288E939BDB}" sibTransId="{717339E3-9432-45FA-B07D-F5F6FB8F9550}"/>
    <dgm:cxn modelId="{86F4225E-22DA-496F-A2C2-EF78149B3EF9}" srcId="{274CC81F-4E93-4B49-923A-1FD5EA0E8C2E}" destId="{99094835-73D1-4138-B3AC-3D312D60B928}" srcOrd="0" destOrd="0" parTransId="{E4E24F0F-75A6-4098-85E8-B216A8478119}" sibTransId="{8547B0C1-ED8B-4CF4-BB8B-7A3AC357AE1D}"/>
    <dgm:cxn modelId="{D5FD205F-7AD4-4DF0-8588-2DF3A54838A6}" srcId="{51B5E636-F855-4AC9-B9F1-FB2694DAF4D5}" destId="{DA8AA89C-B18C-40AB-9405-489E77C56414}" srcOrd="0" destOrd="0" parTransId="{7C9F7B0F-6087-492D-9FBC-071094D2EF15}" sibTransId="{980E0851-7C5D-4558-B0FC-3C07D2ECE6D7}"/>
    <dgm:cxn modelId="{D035B842-5E30-4FE8-AD88-0795933403CD}" srcId="{7E6317A9-CA84-4FBB-AE56-6D7A21D73397}" destId="{F4A2FEBD-3F9A-410F-B477-76D896C1A171}" srcOrd="2" destOrd="0" parTransId="{CB153C08-8901-4496-8250-34C86250BD69}" sibTransId="{ACC5A31E-BFEB-40B8-8120-1A4C0872FF62}"/>
    <dgm:cxn modelId="{3BA04463-546A-456A-8493-D1DEE62DEC70}" type="presOf" srcId="{F4A2FEBD-3F9A-410F-B477-76D896C1A171}" destId="{ED07AF48-9FC7-4FFE-BFAD-BFB758809535}" srcOrd="0" destOrd="0" presId="urn:microsoft.com/office/officeart/2005/8/layout/orgChart1"/>
    <dgm:cxn modelId="{76118644-5D20-40F8-8DAB-958840358B7F}" type="presOf" srcId="{DA8AA89C-B18C-40AB-9405-489E77C56414}" destId="{4B88761B-682B-41DA-8E7A-8ED1FEC0AD6F}" srcOrd="0" destOrd="0" presId="urn:microsoft.com/office/officeart/2005/8/layout/orgChart1"/>
    <dgm:cxn modelId="{28978365-04D3-47D4-90E8-B53B083A9D4F}" srcId="{7E6317A9-CA84-4FBB-AE56-6D7A21D73397}" destId="{5EB87C52-D6D1-4132-9D1D-302F8C5DDD02}" srcOrd="1" destOrd="0" parTransId="{50AFAE23-3400-4882-B27B-825DF835B8B0}" sibTransId="{E812AA4F-581D-4719-97C7-BB4AB6301CE0}"/>
    <dgm:cxn modelId="{EE390D4A-8807-426E-99DF-A2E42BD47727}" type="presOf" srcId="{274CC81F-4E93-4B49-923A-1FD5EA0E8C2E}" destId="{ED1BD594-19EB-4636-BF0B-4E942EFA3F62}" srcOrd="1" destOrd="0" presId="urn:microsoft.com/office/officeart/2005/8/layout/orgChart1"/>
    <dgm:cxn modelId="{31D3D24C-275C-4442-8068-460FC0518824}" type="presOf" srcId="{7C9F7B0F-6087-492D-9FBC-071094D2EF15}" destId="{858FE1E3-A650-4C48-BC23-C27A46D21428}" srcOrd="0" destOrd="0" presId="urn:microsoft.com/office/officeart/2005/8/layout/orgChart1"/>
    <dgm:cxn modelId="{C5FD406E-9C66-4B00-BF24-83FBB6221B85}" type="presOf" srcId="{96E92CCC-4AD4-4B32-81D5-8F2CBD23C520}" destId="{9DE682B7-5C9C-41C8-8DEE-4EE328BCEC9B}" srcOrd="1" destOrd="0" presId="urn:microsoft.com/office/officeart/2005/8/layout/orgChart1"/>
    <dgm:cxn modelId="{7814726F-07F7-4F30-827E-D40205484202}" type="presOf" srcId="{7E6317A9-CA84-4FBB-AE56-6D7A21D73397}" destId="{7B1C50CA-73B4-4784-8F88-9032CE2EE3E8}" srcOrd="0" destOrd="0" presId="urn:microsoft.com/office/officeart/2005/8/layout/orgChart1"/>
    <dgm:cxn modelId="{2F269A73-4FCF-47F2-9A22-E9883814A54C}" type="presOf" srcId="{E2BB860D-7E50-421A-B255-501129042E69}" destId="{DD847CC5-E693-481C-B14C-C6192372632D}" srcOrd="1" destOrd="0" presId="urn:microsoft.com/office/officeart/2005/8/layout/orgChart1"/>
    <dgm:cxn modelId="{CFB29D54-0017-4DAF-81A2-01CE7B591D57}" type="presOf" srcId="{99094835-73D1-4138-B3AC-3D312D60B928}" destId="{092E8F57-9591-443A-87D2-ABCAF423845A}" srcOrd="0" destOrd="0" presId="urn:microsoft.com/office/officeart/2005/8/layout/orgChart1"/>
    <dgm:cxn modelId="{60EA2955-8310-431C-8502-88DE24B214EC}" type="presOf" srcId="{CB153C08-8901-4496-8250-34C86250BD69}" destId="{F02D7182-9CDB-4FF6-A452-F5F7B325C1D7}" srcOrd="0" destOrd="0" presId="urn:microsoft.com/office/officeart/2005/8/layout/orgChart1"/>
    <dgm:cxn modelId="{91145A75-4F78-4F07-B5C5-398662528965}" srcId="{51B5E636-F855-4AC9-B9F1-FB2694DAF4D5}" destId="{7EBDA753-DB88-45F1-9FE8-E963BBE9FBD5}" srcOrd="1" destOrd="0" parTransId="{87117B05-5698-4A4D-ADD4-6B100EDEAC2E}" sibTransId="{0130D780-A326-4504-B096-E7C29D9C7409}"/>
    <dgm:cxn modelId="{3C5D2477-2B1E-4F7C-8340-746285BC5C81}" type="presOf" srcId="{E4E24F0F-75A6-4098-85E8-B216A8478119}" destId="{F706C5C5-E141-4786-9A27-8B6D5EDF6FC4}" srcOrd="0" destOrd="0" presId="urn:microsoft.com/office/officeart/2005/8/layout/orgChart1"/>
    <dgm:cxn modelId="{C0E1F177-5497-448A-9119-B8D9AE0F13FA}" type="presOf" srcId="{AE7F5FCF-8DDD-406F-B38C-350D9CDC5BCF}" destId="{67786779-14AB-4573-AA68-7A684FD532F9}" srcOrd="1" destOrd="0" presId="urn:microsoft.com/office/officeart/2005/8/layout/orgChart1"/>
    <dgm:cxn modelId="{2571337D-1DF0-4F0C-9AE1-388BF4010280}" type="presOf" srcId="{E5E757D1-90B0-42DC-8340-49F4A7A498BB}" destId="{34C5894C-39C0-4170-91DD-A2BE2CF2C9FD}" srcOrd="0" destOrd="0" presId="urn:microsoft.com/office/officeart/2005/8/layout/orgChart1"/>
    <dgm:cxn modelId="{3CE84D81-A422-4746-AD63-A7B0120E3779}" type="presOf" srcId="{D0B6D892-C1CE-426D-863E-2BE07F8AF76E}" destId="{9454D8C5-F978-4047-BF78-91B4C0241FA4}" srcOrd="0" destOrd="0" presId="urn:microsoft.com/office/officeart/2005/8/layout/orgChart1"/>
    <dgm:cxn modelId="{EC7C8085-C4A5-4C88-8E8F-2483F05BDF6D}" type="presOf" srcId="{E2BB860D-7E50-421A-B255-501129042E69}" destId="{128AB786-9804-4EDF-8FF3-E821F4F3BF70}" srcOrd="0" destOrd="0" presId="urn:microsoft.com/office/officeart/2005/8/layout/orgChart1"/>
    <dgm:cxn modelId="{68B8478A-2F4B-4FB3-B8BD-6C06101D5EE6}" type="presOf" srcId="{3FB32982-39AC-4EF7-A6A1-5623A5995ADD}" destId="{CDA06BAC-1C2C-4577-8442-5984C90AD2A0}" srcOrd="0" destOrd="0" presId="urn:microsoft.com/office/officeart/2005/8/layout/orgChart1"/>
    <dgm:cxn modelId="{6F3D258F-2238-443D-B2BC-4E3382D3E178}" type="presOf" srcId="{6C009406-70E4-465D-8871-E3D5A203C10D}" destId="{CD19B5BC-4613-477C-919A-D40DDCCB5F57}" srcOrd="0" destOrd="0" presId="urn:microsoft.com/office/officeart/2005/8/layout/orgChart1"/>
    <dgm:cxn modelId="{17B5378F-0382-40DB-A14A-A4E41A5CCF19}" type="presOf" srcId="{4C12043D-9CE8-41B9-BE0D-01BDB81F9004}" destId="{2C0EC85F-A36F-40B3-A3B2-49B87A1C756E}" srcOrd="0" destOrd="0" presId="urn:microsoft.com/office/officeart/2005/8/layout/orgChart1"/>
    <dgm:cxn modelId="{1EC24E8F-CA82-459F-BD40-BCEC03C7764C}" type="presOf" srcId="{12B81425-8EC3-444B-8007-FC7754DBF4E0}" destId="{5A2AF5A7-3CD2-451B-B179-E91FD0F9051C}" srcOrd="1" destOrd="0" presId="urn:microsoft.com/office/officeart/2005/8/layout/orgChart1"/>
    <dgm:cxn modelId="{40224090-CE8E-41E0-9D4B-B04868C50C5A}" type="presOf" srcId="{8B36C3B5-211A-4BF3-A6BB-3199FD84013B}" destId="{26E03E5D-2332-4E3A-99B6-63A721789387}" srcOrd="0" destOrd="0" presId="urn:microsoft.com/office/officeart/2005/8/layout/orgChart1"/>
    <dgm:cxn modelId="{740C9194-F42C-4DD1-9985-7C83B87685C0}" type="presOf" srcId="{5EB87C52-D6D1-4132-9D1D-302F8C5DDD02}" destId="{18AED0DD-0F3B-43B2-ACF9-A5516022D47C}" srcOrd="0" destOrd="0" presId="urn:microsoft.com/office/officeart/2005/8/layout/orgChart1"/>
    <dgm:cxn modelId="{2B62FD95-62AC-49DF-9552-8174DC810F45}" type="presOf" srcId="{4F6CD897-2028-4713-93D7-1FFF860E319E}" destId="{E60BCD77-702E-47A9-A9D7-D1CEA099BCFC}" srcOrd="1" destOrd="0" presId="urn:microsoft.com/office/officeart/2005/8/layout/orgChart1"/>
    <dgm:cxn modelId="{1A9EC097-990A-4CDA-BD38-76F2F786924F}" type="presOf" srcId="{99094835-73D1-4138-B3AC-3D312D60B928}" destId="{19B19D3B-4655-4E1B-AAA4-A9A257732965}" srcOrd="1" destOrd="0" presId="urn:microsoft.com/office/officeart/2005/8/layout/orgChart1"/>
    <dgm:cxn modelId="{D133579B-85D0-42CD-B0D5-21C962233C9D}" srcId="{604A0F8B-EE2E-43E2-BB4E-D4119DD1CAE2}" destId="{12B81425-8EC3-444B-8007-FC7754DBF4E0}" srcOrd="1" destOrd="0" parTransId="{4C12043D-9CE8-41B9-BE0D-01BDB81F9004}" sibTransId="{93890DEE-5B50-4F81-9CDC-1367E2B548DE}"/>
    <dgm:cxn modelId="{5AEAB79C-3D31-4AB5-AEC2-8A4F700E9969}" type="presOf" srcId="{F4A2FEBD-3F9A-410F-B477-76D896C1A171}" destId="{7FBFE685-2CA7-4D90-853D-668111FB4E4C}" srcOrd="1" destOrd="0" presId="urn:microsoft.com/office/officeart/2005/8/layout/orgChart1"/>
    <dgm:cxn modelId="{308C29A1-169C-4FA7-9014-C3FC3EA7B2A1}" srcId="{604A0F8B-EE2E-43E2-BB4E-D4119DD1CAE2}" destId="{85DB8039-B682-4AF5-AE4D-026160C49CA7}" srcOrd="0" destOrd="0" parTransId="{8B36C3B5-211A-4BF3-A6BB-3199FD84013B}" sibTransId="{57BB0DAF-597C-4562-B369-1E5480CB51C5}"/>
    <dgm:cxn modelId="{6882DAA2-7BD6-42BA-AC45-EB4EF746D06D}" type="presOf" srcId="{D6ED5E48-9DBC-468C-8C33-860DD704CA1E}" destId="{8C3E21DD-2ECC-4E7B-B56D-8B61107442A9}" srcOrd="0" destOrd="0" presId="urn:microsoft.com/office/officeart/2005/8/layout/orgChart1"/>
    <dgm:cxn modelId="{74D789AB-29D0-4AAE-AD82-7DD979D81702}" srcId="{96E92CCC-4AD4-4B32-81D5-8F2CBD23C520}" destId="{6E75E9EA-FB60-4B86-93A6-75841F04998D}" srcOrd="0" destOrd="0" parTransId="{6C009406-70E4-465D-8871-E3D5A203C10D}" sibTransId="{6AF5C6F5-D8DF-4D29-83F1-ACDB7FA91CB0}"/>
    <dgm:cxn modelId="{6DD109AC-FB4E-4793-A82C-E651DD1D8BD8}" type="presOf" srcId="{E0AD46F5-7497-440D-A5DF-620E9E110A8A}" destId="{C25651BE-7E6C-44E7-B931-F9225E8FCE5D}" srcOrd="0" destOrd="0" presId="urn:microsoft.com/office/officeart/2005/8/layout/orgChart1"/>
    <dgm:cxn modelId="{479560AE-EC11-46B4-A761-6C43D7173039}" type="presOf" srcId="{274CC81F-4E93-4B49-923A-1FD5EA0E8C2E}" destId="{5E656B39-1ECA-4BB7-B265-8263B5DA7C67}" srcOrd="0" destOrd="0" presId="urn:microsoft.com/office/officeart/2005/8/layout/orgChart1"/>
    <dgm:cxn modelId="{389DF5AF-954D-4325-BBD6-EFF14D739695}" srcId="{AE7F5FCF-8DDD-406F-B38C-350D9CDC5BCF}" destId="{7E6317A9-CA84-4FBB-AE56-6D7A21D73397}" srcOrd="1" destOrd="0" parTransId="{7CAB6FD2-6A97-4C7B-8329-7EBB41CE1413}" sibTransId="{B95DC3CF-8883-4DBB-A763-462F593580A8}"/>
    <dgm:cxn modelId="{598BAEBB-1878-4C77-91C6-87AC5416652F}" type="presOf" srcId="{6E75E9EA-FB60-4B86-93A6-75841F04998D}" destId="{F99504EC-3E0E-46C1-A383-C51F159CEFEA}" srcOrd="0" destOrd="0" presId="urn:microsoft.com/office/officeart/2005/8/layout/orgChart1"/>
    <dgm:cxn modelId="{67C7DDC0-474B-4A86-967A-DC312C1E99CA}" type="presOf" srcId="{D559512C-57A7-4C61-854E-C7BC6AEB6F6E}" destId="{A230C247-56F6-4C58-AF89-F464E9FEB9F0}" srcOrd="0" destOrd="0" presId="urn:microsoft.com/office/officeart/2005/8/layout/orgChart1"/>
    <dgm:cxn modelId="{322CE4C1-D3E1-46B4-A870-88D9A6D0A218}" srcId="{96E92CCC-4AD4-4B32-81D5-8F2CBD23C520}" destId="{D559512C-57A7-4C61-854E-C7BC6AEB6F6E}" srcOrd="1" destOrd="0" parTransId="{D6ED5E48-9DBC-468C-8C33-860DD704CA1E}" sibTransId="{2632FF4B-53AC-4AE8-B566-450B03F9B1F0}"/>
    <dgm:cxn modelId="{0727B9C2-85A8-4AE5-9795-A6DA4CCB7205}" srcId="{51B5E636-F855-4AC9-B9F1-FB2694DAF4D5}" destId="{4F6CD897-2028-4713-93D7-1FFF860E319E}" srcOrd="2" destOrd="0" parTransId="{78081735-39C4-480C-9F74-0AE3A56988E1}" sibTransId="{135346E5-BBD1-4770-B0E4-6B42EE5DB851}"/>
    <dgm:cxn modelId="{613E26C4-DFA1-449A-A92F-82C853096330}" type="presOf" srcId="{5EB87C52-D6D1-4132-9D1D-302F8C5DDD02}" destId="{93F0E647-2ABA-43CA-82AB-8E224BC1CF19}" srcOrd="1" destOrd="0" presId="urn:microsoft.com/office/officeart/2005/8/layout/orgChart1"/>
    <dgm:cxn modelId="{471AD6C4-74BC-4355-87AF-77C49FF63B81}" type="presOf" srcId="{7EBDA753-DB88-45F1-9FE8-E963BBE9FBD5}" destId="{6C0C7147-520A-4F16-BC14-58339E28C583}" srcOrd="1" destOrd="0" presId="urn:microsoft.com/office/officeart/2005/8/layout/orgChart1"/>
    <dgm:cxn modelId="{6F5C96C7-23AE-4606-80BB-BD464850B9E8}" type="presOf" srcId="{B3B01992-15B2-4413-B2E5-562A35BC1BC5}" destId="{4DE1C625-528B-4A2C-B717-528670B54A09}" srcOrd="0" destOrd="0" presId="urn:microsoft.com/office/officeart/2005/8/layout/orgChart1"/>
    <dgm:cxn modelId="{D37A72CE-BC89-4138-8B9C-5CC83DB68627}" srcId="{7E6317A9-CA84-4FBB-AE56-6D7A21D73397}" destId="{33D45AE6-604B-4F9C-8F02-889FB6262A52}" srcOrd="0" destOrd="0" parTransId="{B3B01992-15B2-4413-B2E5-562A35BC1BC5}" sibTransId="{C7BC8509-6029-41D3-8377-09A81A34D462}"/>
    <dgm:cxn modelId="{05EE1FD0-E747-45D1-AE8C-727FE824FD5E}" type="presOf" srcId="{33D45AE6-604B-4F9C-8F02-889FB6262A52}" destId="{A67CD5BA-E499-46BF-B46F-7E5E3292DAC3}" srcOrd="0" destOrd="0" presId="urn:microsoft.com/office/officeart/2005/8/layout/orgChart1"/>
    <dgm:cxn modelId="{4D7309D5-1CC5-466F-A701-A1EAB1C11F05}" type="presOf" srcId="{604A0F8B-EE2E-43E2-BB4E-D4119DD1CAE2}" destId="{4740075C-5DFB-4FA0-9CE8-97AA0211E119}" srcOrd="0" destOrd="0" presId="urn:microsoft.com/office/officeart/2005/8/layout/orgChart1"/>
    <dgm:cxn modelId="{8470E0DA-B1D5-46B1-9A72-D0A1A8DE5BA5}" type="presOf" srcId="{7CAB6FD2-6A97-4C7B-8329-7EBB41CE1413}" destId="{FC005531-931F-4C9D-82B8-6575347AF3AC}" srcOrd="0" destOrd="0" presId="urn:microsoft.com/office/officeart/2005/8/layout/orgChart1"/>
    <dgm:cxn modelId="{5BC9B7DC-83E7-418B-8E69-159E532EB9DF}" type="presOf" srcId="{6E75E9EA-FB60-4B86-93A6-75841F04998D}" destId="{37368733-8083-4305-8185-B20E44404219}" srcOrd="1" destOrd="0" presId="urn:microsoft.com/office/officeart/2005/8/layout/orgChart1"/>
    <dgm:cxn modelId="{F03ADDDC-15AB-477A-9C00-18D354E5CA93}" type="presOf" srcId="{51B5E636-F855-4AC9-B9F1-FB2694DAF4D5}" destId="{8A7A3083-14CA-456A-AC4D-2C31D55CA205}" srcOrd="1" destOrd="0" presId="urn:microsoft.com/office/officeart/2005/8/layout/orgChart1"/>
    <dgm:cxn modelId="{4FF297DE-BAB2-410F-B75D-356595296817}" type="presOf" srcId="{85DB8039-B682-4AF5-AE4D-026160C49CA7}" destId="{BB001B84-622A-4DC8-864D-B6DC5FCDAC7F}" srcOrd="0" destOrd="0" presId="urn:microsoft.com/office/officeart/2005/8/layout/orgChart1"/>
    <dgm:cxn modelId="{A039DBEC-26E9-418B-9ED9-C9B03FD5DCF1}" type="presOf" srcId="{604A0F8B-EE2E-43E2-BB4E-D4119DD1CAE2}" destId="{8DCB2D81-A9E1-4C6F-B016-6765B36837DB}" srcOrd="1" destOrd="0" presId="urn:microsoft.com/office/officeart/2005/8/layout/orgChart1"/>
    <dgm:cxn modelId="{19A26AEE-1556-4BAA-AF86-C3280F8032A0}" type="presOf" srcId="{87117B05-5698-4A4D-ADD4-6B100EDEAC2E}" destId="{B2B815A7-1EF1-48F3-9E9A-FFD95640062A}" srcOrd="0" destOrd="0" presId="urn:microsoft.com/office/officeart/2005/8/layout/orgChart1"/>
    <dgm:cxn modelId="{8AA94DF2-734E-4FC7-875F-D44AFC1D581F}" type="presOf" srcId="{AE7F5FCF-8DDD-406F-B38C-350D9CDC5BCF}" destId="{B34433E8-A883-425F-9CE7-A4C9027E55D8}" srcOrd="0" destOrd="0" presId="urn:microsoft.com/office/officeart/2005/8/layout/orgChart1"/>
    <dgm:cxn modelId="{4A8DFBF2-7611-4F67-8416-60BB3786B16E}" srcId="{AE7F5FCF-8DDD-406F-B38C-350D9CDC5BCF}" destId="{604A0F8B-EE2E-43E2-BB4E-D4119DD1CAE2}" srcOrd="0" destOrd="0" parTransId="{E0AD46F5-7497-440D-A5DF-620E9E110A8A}" sibTransId="{7166A685-A328-4354-9CDC-CB4226B9F482}"/>
    <dgm:cxn modelId="{D9D95DF5-F614-466A-AE23-318C5CF26740}" type="presOf" srcId="{BFEFC004-5038-4AA0-8F97-8C586594B887}" destId="{75F09F6D-0B7B-4314-ADFC-20CFBA990149}" srcOrd="0" destOrd="0" presId="urn:microsoft.com/office/officeart/2005/8/layout/orgChart1"/>
    <dgm:cxn modelId="{E6639CFC-DE78-4486-BA9B-809883603944}" type="presOf" srcId="{50AFAE23-3400-4882-B27B-825DF835B8B0}" destId="{B0DA0C54-63BD-455A-9A41-6F2A25686B8A}" srcOrd="0" destOrd="0" presId="urn:microsoft.com/office/officeart/2005/8/layout/orgChart1"/>
    <dgm:cxn modelId="{D6111B47-73D4-40AF-9622-095747F3798C}" type="presParOf" srcId="{CDA06BAC-1C2C-4577-8442-5984C90AD2A0}" destId="{E8FF364A-8AE2-4D9E-9DC8-3628CE177C0D}" srcOrd="0" destOrd="0" presId="urn:microsoft.com/office/officeart/2005/8/layout/orgChart1"/>
    <dgm:cxn modelId="{FB048ED1-924D-4353-B400-43F6DBD7C9B7}" type="presParOf" srcId="{E8FF364A-8AE2-4D9E-9DC8-3628CE177C0D}" destId="{A8AAD7AC-A72C-4985-A443-5FDD7E509981}" srcOrd="0" destOrd="0" presId="urn:microsoft.com/office/officeart/2005/8/layout/orgChart1"/>
    <dgm:cxn modelId="{38063D18-E38E-4D00-8B7B-C05EDB840AA4}" type="presParOf" srcId="{A8AAD7AC-A72C-4985-A443-5FDD7E509981}" destId="{5E656B39-1ECA-4BB7-B265-8263B5DA7C67}" srcOrd="0" destOrd="0" presId="urn:microsoft.com/office/officeart/2005/8/layout/orgChart1"/>
    <dgm:cxn modelId="{1CAF13D4-AE62-46DD-B335-0BBBEF628B11}" type="presParOf" srcId="{A8AAD7AC-A72C-4985-A443-5FDD7E509981}" destId="{ED1BD594-19EB-4636-BF0B-4E942EFA3F62}" srcOrd="1" destOrd="0" presId="urn:microsoft.com/office/officeart/2005/8/layout/orgChart1"/>
    <dgm:cxn modelId="{63D69A1A-9D1E-4BB9-82D7-B838BE1CADA3}" type="presParOf" srcId="{E8FF364A-8AE2-4D9E-9DC8-3628CE177C0D}" destId="{8F7C356E-ECEA-4777-B4A2-C753BCF6E89F}" srcOrd="1" destOrd="0" presId="urn:microsoft.com/office/officeart/2005/8/layout/orgChart1"/>
    <dgm:cxn modelId="{128C2ADF-3210-4F08-B2C2-06B99843DB28}" type="presParOf" srcId="{8F7C356E-ECEA-4777-B4A2-C753BCF6E89F}" destId="{F706C5C5-E141-4786-9A27-8B6D5EDF6FC4}" srcOrd="0" destOrd="0" presId="urn:microsoft.com/office/officeart/2005/8/layout/orgChart1"/>
    <dgm:cxn modelId="{EDE4368E-75E9-4CB7-BF78-EAE92B934D5C}" type="presParOf" srcId="{8F7C356E-ECEA-4777-B4A2-C753BCF6E89F}" destId="{79144240-18E1-4B16-9436-297CB3B1CA1B}" srcOrd="1" destOrd="0" presId="urn:microsoft.com/office/officeart/2005/8/layout/orgChart1"/>
    <dgm:cxn modelId="{2EDDDAC5-0BB3-4748-AF4F-0FC5FDBFDDF4}" type="presParOf" srcId="{79144240-18E1-4B16-9436-297CB3B1CA1B}" destId="{D572CB05-0BC2-432D-A7AB-1B1D116356F4}" srcOrd="0" destOrd="0" presId="urn:microsoft.com/office/officeart/2005/8/layout/orgChart1"/>
    <dgm:cxn modelId="{23281B4B-953B-4A5D-A53F-8AB43E279192}" type="presParOf" srcId="{D572CB05-0BC2-432D-A7AB-1B1D116356F4}" destId="{092E8F57-9591-443A-87D2-ABCAF423845A}" srcOrd="0" destOrd="0" presId="urn:microsoft.com/office/officeart/2005/8/layout/orgChart1"/>
    <dgm:cxn modelId="{93587A62-9181-4D2F-BFEF-245C9A32C0A3}" type="presParOf" srcId="{D572CB05-0BC2-432D-A7AB-1B1D116356F4}" destId="{19B19D3B-4655-4E1B-AAA4-A9A257732965}" srcOrd="1" destOrd="0" presId="urn:microsoft.com/office/officeart/2005/8/layout/orgChart1"/>
    <dgm:cxn modelId="{C064CAB9-45A6-40DB-BE4F-B079DE5C92B2}" type="presParOf" srcId="{79144240-18E1-4B16-9436-297CB3B1CA1B}" destId="{F99F7F01-6406-41BA-813C-DB44C14B00B9}" srcOrd="1" destOrd="0" presId="urn:microsoft.com/office/officeart/2005/8/layout/orgChart1"/>
    <dgm:cxn modelId="{AE4A50D7-E742-4118-8EEA-DF9E581F611E}" type="presParOf" srcId="{F99F7F01-6406-41BA-813C-DB44C14B00B9}" destId="{34C5894C-39C0-4170-91DD-A2BE2CF2C9FD}" srcOrd="0" destOrd="0" presId="urn:microsoft.com/office/officeart/2005/8/layout/orgChart1"/>
    <dgm:cxn modelId="{99AF00DA-D507-4DD5-B8E1-417FB6D23E88}" type="presParOf" srcId="{F99F7F01-6406-41BA-813C-DB44C14B00B9}" destId="{4275CEE1-CFE8-4C47-8D24-D21A59BC1A92}" srcOrd="1" destOrd="0" presId="urn:microsoft.com/office/officeart/2005/8/layout/orgChart1"/>
    <dgm:cxn modelId="{1BBA7596-3066-49F3-9AD9-946EEB516E9C}" type="presParOf" srcId="{4275CEE1-CFE8-4C47-8D24-D21A59BC1A92}" destId="{BB51E6FC-BFF3-43FC-944C-DE78EE2A41E0}" srcOrd="0" destOrd="0" presId="urn:microsoft.com/office/officeart/2005/8/layout/orgChart1"/>
    <dgm:cxn modelId="{AD588E27-0AE3-4FEE-81AB-874892ACCD54}" type="presParOf" srcId="{BB51E6FC-BFF3-43FC-944C-DE78EE2A41E0}" destId="{166BDAEE-B4DA-4A0F-B30B-C8F059A85A40}" srcOrd="0" destOrd="0" presId="urn:microsoft.com/office/officeart/2005/8/layout/orgChart1"/>
    <dgm:cxn modelId="{509E6BA0-59D8-48FE-8C23-20A7840CAEAA}" type="presParOf" srcId="{BB51E6FC-BFF3-43FC-944C-DE78EE2A41E0}" destId="{8A7A3083-14CA-456A-AC4D-2C31D55CA205}" srcOrd="1" destOrd="0" presId="urn:microsoft.com/office/officeart/2005/8/layout/orgChart1"/>
    <dgm:cxn modelId="{ACB08AA1-6CD2-4953-B1F3-14658B684085}" type="presParOf" srcId="{4275CEE1-CFE8-4C47-8D24-D21A59BC1A92}" destId="{AF926046-B873-4B0F-A8F0-18A17CA610BC}" srcOrd="1" destOrd="0" presId="urn:microsoft.com/office/officeart/2005/8/layout/orgChart1"/>
    <dgm:cxn modelId="{B8036C85-84B2-4FE0-A55D-37982B67C71D}" type="presParOf" srcId="{AF926046-B873-4B0F-A8F0-18A17CA610BC}" destId="{858FE1E3-A650-4C48-BC23-C27A46D21428}" srcOrd="0" destOrd="0" presId="urn:microsoft.com/office/officeart/2005/8/layout/orgChart1"/>
    <dgm:cxn modelId="{FE9D9D10-AAB7-4BC1-AF3A-78FE90F7B7E1}" type="presParOf" srcId="{AF926046-B873-4B0F-A8F0-18A17CA610BC}" destId="{BD7BF962-44B2-4ACA-B69C-BEF170BC7E80}" srcOrd="1" destOrd="0" presId="urn:microsoft.com/office/officeart/2005/8/layout/orgChart1"/>
    <dgm:cxn modelId="{8F2470CF-623D-4ACD-83A8-0CE1D3243BAF}" type="presParOf" srcId="{BD7BF962-44B2-4ACA-B69C-BEF170BC7E80}" destId="{326E07AE-5120-45E0-AA3E-2652157124B8}" srcOrd="0" destOrd="0" presId="urn:microsoft.com/office/officeart/2005/8/layout/orgChart1"/>
    <dgm:cxn modelId="{4E2FB399-7D64-4CF8-ADCC-7E84C0DA9C58}" type="presParOf" srcId="{326E07AE-5120-45E0-AA3E-2652157124B8}" destId="{4B88761B-682B-41DA-8E7A-8ED1FEC0AD6F}" srcOrd="0" destOrd="0" presId="urn:microsoft.com/office/officeart/2005/8/layout/orgChart1"/>
    <dgm:cxn modelId="{408786CA-6BC5-49E5-9B8D-BECCD33765EF}" type="presParOf" srcId="{326E07AE-5120-45E0-AA3E-2652157124B8}" destId="{FFA582BD-9382-4C1B-9979-FE50B62AF3F6}" srcOrd="1" destOrd="0" presId="urn:microsoft.com/office/officeart/2005/8/layout/orgChart1"/>
    <dgm:cxn modelId="{4E1EBD87-60AE-4EDC-999F-F525551835C2}" type="presParOf" srcId="{BD7BF962-44B2-4ACA-B69C-BEF170BC7E80}" destId="{374687D8-6F82-4F46-ABA0-A131C3092305}" srcOrd="1" destOrd="0" presId="urn:microsoft.com/office/officeart/2005/8/layout/orgChart1"/>
    <dgm:cxn modelId="{00082058-BC6C-4415-A325-B9CF002DD384}" type="presParOf" srcId="{BD7BF962-44B2-4ACA-B69C-BEF170BC7E80}" destId="{3836EAF7-C9D7-423B-A88B-FAACDA47CC3B}" srcOrd="2" destOrd="0" presId="urn:microsoft.com/office/officeart/2005/8/layout/orgChart1"/>
    <dgm:cxn modelId="{7832BE66-12E6-438B-A8DE-42E7708EEF4E}" type="presParOf" srcId="{AF926046-B873-4B0F-A8F0-18A17CA610BC}" destId="{B2B815A7-1EF1-48F3-9E9A-FFD95640062A}" srcOrd="2" destOrd="0" presId="urn:microsoft.com/office/officeart/2005/8/layout/orgChart1"/>
    <dgm:cxn modelId="{6FB04B38-55BA-469F-A030-70575A68F223}" type="presParOf" srcId="{AF926046-B873-4B0F-A8F0-18A17CA610BC}" destId="{6C1732F4-30DC-4267-B77C-9EFD4116EDDE}" srcOrd="3" destOrd="0" presId="urn:microsoft.com/office/officeart/2005/8/layout/orgChart1"/>
    <dgm:cxn modelId="{1AF7073B-F162-4E72-978D-AD6B5ADEC61E}" type="presParOf" srcId="{6C1732F4-30DC-4267-B77C-9EFD4116EDDE}" destId="{46E205C2-DED1-4945-8723-7ACF612E8B90}" srcOrd="0" destOrd="0" presId="urn:microsoft.com/office/officeart/2005/8/layout/orgChart1"/>
    <dgm:cxn modelId="{435409A5-2036-498A-B3B9-C1FC1D6DB272}" type="presParOf" srcId="{46E205C2-DED1-4945-8723-7ACF612E8B90}" destId="{589285C1-FF6D-432E-AB42-06C524597185}" srcOrd="0" destOrd="0" presId="urn:microsoft.com/office/officeart/2005/8/layout/orgChart1"/>
    <dgm:cxn modelId="{F4564EB6-ACB1-4097-AE9B-5EC788C91DD3}" type="presParOf" srcId="{46E205C2-DED1-4945-8723-7ACF612E8B90}" destId="{6C0C7147-520A-4F16-BC14-58339E28C583}" srcOrd="1" destOrd="0" presId="urn:microsoft.com/office/officeart/2005/8/layout/orgChart1"/>
    <dgm:cxn modelId="{5B7B7ABC-4E42-4406-9C48-241722B4583D}" type="presParOf" srcId="{6C1732F4-30DC-4267-B77C-9EFD4116EDDE}" destId="{72998458-69C0-4736-822B-561BEB657D17}" srcOrd="1" destOrd="0" presId="urn:microsoft.com/office/officeart/2005/8/layout/orgChart1"/>
    <dgm:cxn modelId="{04CF28E2-723C-4407-A656-3FA401D4043A}" type="presParOf" srcId="{6C1732F4-30DC-4267-B77C-9EFD4116EDDE}" destId="{6DB8441F-5F4C-4EC9-802C-20BD5ECC4987}" srcOrd="2" destOrd="0" presId="urn:microsoft.com/office/officeart/2005/8/layout/orgChart1"/>
    <dgm:cxn modelId="{065AB277-72BD-4FD4-A5C0-A082FA4E7DAC}" type="presParOf" srcId="{AF926046-B873-4B0F-A8F0-18A17CA610BC}" destId="{F6B57D6A-8E31-4B44-B056-D6153AEE7AF6}" srcOrd="4" destOrd="0" presId="urn:microsoft.com/office/officeart/2005/8/layout/orgChart1"/>
    <dgm:cxn modelId="{73813E56-8454-4E19-B41B-F4F38B908E4E}" type="presParOf" srcId="{AF926046-B873-4B0F-A8F0-18A17CA610BC}" destId="{3ADE7893-D3E2-46FC-BD49-C54B617C8A60}" srcOrd="5" destOrd="0" presId="urn:microsoft.com/office/officeart/2005/8/layout/orgChart1"/>
    <dgm:cxn modelId="{7676E098-484F-4994-84C4-0ED724FB803B}" type="presParOf" srcId="{3ADE7893-D3E2-46FC-BD49-C54B617C8A60}" destId="{6CFBC5F2-8E58-4385-AD0C-5C93DAE1C7BF}" srcOrd="0" destOrd="0" presId="urn:microsoft.com/office/officeart/2005/8/layout/orgChart1"/>
    <dgm:cxn modelId="{243D8F1B-CE55-4A29-8EC5-B4CEBAC1DA93}" type="presParOf" srcId="{6CFBC5F2-8E58-4385-AD0C-5C93DAE1C7BF}" destId="{CE9C5036-C655-4518-860B-E845FD0DB32C}" srcOrd="0" destOrd="0" presId="urn:microsoft.com/office/officeart/2005/8/layout/orgChart1"/>
    <dgm:cxn modelId="{F9D1B1F5-955D-432B-AE35-61344C362192}" type="presParOf" srcId="{6CFBC5F2-8E58-4385-AD0C-5C93DAE1C7BF}" destId="{E60BCD77-702E-47A9-A9D7-D1CEA099BCFC}" srcOrd="1" destOrd="0" presId="urn:microsoft.com/office/officeart/2005/8/layout/orgChart1"/>
    <dgm:cxn modelId="{20D2A47A-01FB-4A5C-812C-95015DEE12DF}" type="presParOf" srcId="{3ADE7893-D3E2-46FC-BD49-C54B617C8A60}" destId="{B51DCD18-E7F1-4EAF-BA17-3CB3147252A2}" srcOrd="1" destOrd="0" presId="urn:microsoft.com/office/officeart/2005/8/layout/orgChart1"/>
    <dgm:cxn modelId="{39BEC50A-282E-467C-AE34-EA988FE2217C}" type="presParOf" srcId="{3ADE7893-D3E2-46FC-BD49-C54B617C8A60}" destId="{7DBC4D81-1566-4DEB-AD20-9FD4B22A671E}" srcOrd="2" destOrd="0" presId="urn:microsoft.com/office/officeart/2005/8/layout/orgChart1"/>
    <dgm:cxn modelId="{9C7401D6-4286-4D70-8CBF-123D64C6CE78}" type="presParOf" srcId="{4275CEE1-CFE8-4C47-8D24-D21A59BC1A92}" destId="{30FCA942-B917-4DC4-A0FC-2361031A295D}" srcOrd="2" destOrd="0" presId="urn:microsoft.com/office/officeart/2005/8/layout/orgChart1"/>
    <dgm:cxn modelId="{C15DC539-C964-4CA6-AF7D-198EF7FE1DB1}" type="presParOf" srcId="{F99F7F01-6406-41BA-813C-DB44C14B00B9}" destId="{9454D8C5-F978-4047-BF78-91B4C0241FA4}" srcOrd="2" destOrd="0" presId="urn:microsoft.com/office/officeart/2005/8/layout/orgChart1"/>
    <dgm:cxn modelId="{D70BF336-C26A-4A40-B6EA-B4C280669106}" type="presParOf" srcId="{F99F7F01-6406-41BA-813C-DB44C14B00B9}" destId="{BD09F927-D03D-4946-9C90-449D14950C5A}" srcOrd="3" destOrd="0" presId="urn:microsoft.com/office/officeart/2005/8/layout/orgChart1"/>
    <dgm:cxn modelId="{3791E728-2109-4607-A6A0-34E20D4CA0E7}" type="presParOf" srcId="{BD09F927-D03D-4946-9C90-449D14950C5A}" destId="{61B116BF-4F6B-41F8-B975-08625B78E145}" srcOrd="0" destOrd="0" presId="urn:microsoft.com/office/officeart/2005/8/layout/orgChart1"/>
    <dgm:cxn modelId="{BA1D129A-6237-4468-B024-631FC3712EB7}" type="presParOf" srcId="{61B116BF-4F6B-41F8-B975-08625B78E145}" destId="{7C887303-7167-4DA4-8A0C-BCA9EC336BFF}" srcOrd="0" destOrd="0" presId="urn:microsoft.com/office/officeart/2005/8/layout/orgChart1"/>
    <dgm:cxn modelId="{D8101B45-AAAE-44F1-A44D-803160FB331B}" type="presParOf" srcId="{61B116BF-4F6B-41F8-B975-08625B78E145}" destId="{9DE682B7-5C9C-41C8-8DEE-4EE328BCEC9B}" srcOrd="1" destOrd="0" presId="urn:microsoft.com/office/officeart/2005/8/layout/orgChart1"/>
    <dgm:cxn modelId="{F74B4982-28E3-4A11-8769-E7144EBE4EA4}" type="presParOf" srcId="{BD09F927-D03D-4946-9C90-449D14950C5A}" destId="{F858A0DB-56AA-4CA4-98C8-D179C6290C90}" srcOrd="1" destOrd="0" presId="urn:microsoft.com/office/officeart/2005/8/layout/orgChart1"/>
    <dgm:cxn modelId="{C0D33F41-0610-4F76-8E31-5E50CCF0D648}" type="presParOf" srcId="{F858A0DB-56AA-4CA4-98C8-D179C6290C90}" destId="{CD19B5BC-4613-477C-919A-D40DDCCB5F57}" srcOrd="0" destOrd="0" presId="urn:microsoft.com/office/officeart/2005/8/layout/orgChart1"/>
    <dgm:cxn modelId="{F6B12708-B6BC-4509-B668-A09F2EDCCF2E}" type="presParOf" srcId="{F858A0DB-56AA-4CA4-98C8-D179C6290C90}" destId="{1BA0AFB2-9513-4D1D-BB98-AFEE8C9BB62A}" srcOrd="1" destOrd="0" presId="urn:microsoft.com/office/officeart/2005/8/layout/orgChart1"/>
    <dgm:cxn modelId="{D2CACE85-6C8F-40AB-82F6-05E1CDC104C2}" type="presParOf" srcId="{1BA0AFB2-9513-4D1D-BB98-AFEE8C9BB62A}" destId="{EE4E1255-49B5-49D0-9CF2-1C33D5655D40}" srcOrd="0" destOrd="0" presId="urn:microsoft.com/office/officeart/2005/8/layout/orgChart1"/>
    <dgm:cxn modelId="{4C42DEEE-8C7C-4B28-8996-2288568859C9}" type="presParOf" srcId="{EE4E1255-49B5-49D0-9CF2-1C33D5655D40}" destId="{F99504EC-3E0E-46C1-A383-C51F159CEFEA}" srcOrd="0" destOrd="0" presId="urn:microsoft.com/office/officeart/2005/8/layout/orgChart1"/>
    <dgm:cxn modelId="{8FBBCFE2-3299-4EAA-A3B6-BB386398C92F}" type="presParOf" srcId="{EE4E1255-49B5-49D0-9CF2-1C33D5655D40}" destId="{37368733-8083-4305-8185-B20E44404219}" srcOrd="1" destOrd="0" presId="urn:microsoft.com/office/officeart/2005/8/layout/orgChart1"/>
    <dgm:cxn modelId="{BF136BCE-B7B8-46D5-A40B-8608907AF893}" type="presParOf" srcId="{1BA0AFB2-9513-4D1D-BB98-AFEE8C9BB62A}" destId="{6A4BC48C-14A2-4878-8A0C-C68E33312F08}" srcOrd="1" destOrd="0" presId="urn:microsoft.com/office/officeart/2005/8/layout/orgChart1"/>
    <dgm:cxn modelId="{1E0CB177-19C4-447D-B60E-5F303736399F}" type="presParOf" srcId="{1BA0AFB2-9513-4D1D-BB98-AFEE8C9BB62A}" destId="{F144B0A6-9DBC-494D-B0F8-0845E2CDA993}" srcOrd="2" destOrd="0" presId="urn:microsoft.com/office/officeart/2005/8/layout/orgChart1"/>
    <dgm:cxn modelId="{88491974-B027-49AE-A4FE-920CC0491EAB}" type="presParOf" srcId="{F858A0DB-56AA-4CA4-98C8-D179C6290C90}" destId="{8C3E21DD-2ECC-4E7B-B56D-8B61107442A9}" srcOrd="2" destOrd="0" presId="urn:microsoft.com/office/officeart/2005/8/layout/orgChart1"/>
    <dgm:cxn modelId="{F4ECDCD2-109E-409C-AEE7-2CD5AF986A57}" type="presParOf" srcId="{F858A0DB-56AA-4CA4-98C8-D179C6290C90}" destId="{2A68D6D8-9ABA-4EAA-A347-A9642F91D853}" srcOrd="3" destOrd="0" presId="urn:microsoft.com/office/officeart/2005/8/layout/orgChart1"/>
    <dgm:cxn modelId="{BE23EB6D-986A-4D3D-A63D-EF71A5A80D3A}" type="presParOf" srcId="{2A68D6D8-9ABA-4EAA-A347-A9642F91D853}" destId="{91CE4982-CDBB-42CC-A184-A4BB2D2B9710}" srcOrd="0" destOrd="0" presId="urn:microsoft.com/office/officeart/2005/8/layout/orgChart1"/>
    <dgm:cxn modelId="{89B28C25-6A27-4DE7-9FC6-945622B381EF}" type="presParOf" srcId="{91CE4982-CDBB-42CC-A184-A4BB2D2B9710}" destId="{A230C247-56F6-4C58-AF89-F464E9FEB9F0}" srcOrd="0" destOrd="0" presId="urn:microsoft.com/office/officeart/2005/8/layout/orgChart1"/>
    <dgm:cxn modelId="{1502E126-A258-4873-B403-CCFBDEB1B447}" type="presParOf" srcId="{91CE4982-CDBB-42CC-A184-A4BB2D2B9710}" destId="{FB40EB8D-A5B9-4D9D-A1CD-A0D4D06307F7}" srcOrd="1" destOrd="0" presId="urn:microsoft.com/office/officeart/2005/8/layout/orgChart1"/>
    <dgm:cxn modelId="{747DF0F0-A44B-4401-806D-FC3D8D4FD865}" type="presParOf" srcId="{2A68D6D8-9ABA-4EAA-A347-A9642F91D853}" destId="{ACEA9B04-C527-4C25-BF96-DC4D2172FF6E}" srcOrd="1" destOrd="0" presId="urn:microsoft.com/office/officeart/2005/8/layout/orgChart1"/>
    <dgm:cxn modelId="{7A9C178F-0C8E-4334-BEB6-AE107D8D90A0}" type="presParOf" srcId="{2A68D6D8-9ABA-4EAA-A347-A9642F91D853}" destId="{18ECE49C-A48F-4971-9CA3-4DD4A7C8DDF5}" srcOrd="2" destOrd="0" presId="urn:microsoft.com/office/officeart/2005/8/layout/orgChart1"/>
    <dgm:cxn modelId="{EC23A4C4-6F00-42CE-BB2F-0CAA603125BC}" type="presParOf" srcId="{BD09F927-D03D-4946-9C90-449D14950C5A}" destId="{52282C3D-6178-4B8E-A1BA-4EDACFDB946B}" srcOrd="2" destOrd="0" presId="urn:microsoft.com/office/officeart/2005/8/layout/orgChart1"/>
    <dgm:cxn modelId="{DB90F180-DE39-44C8-A43D-B4B459FC181D}" type="presParOf" srcId="{79144240-18E1-4B16-9436-297CB3B1CA1B}" destId="{CEE9AEA3-27AD-47C8-8A51-B8FE1AD358BE}" srcOrd="2" destOrd="0" presId="urn:microsoft.com/office/officeart/2005/8/layout/orgChart1"/>
    <dgm:cxn modelId="{EDBF47AD-5EBD-4285-B35E-7ED6BF6E7C16}" type="presParOf" srcId="{8F7C356E-ECEA-4777-B4A2-C753BCF6E89F}" destId="{5B190ED2-414B-4B9B-AEE4-0BB58D639BA3}" srcOrd="2" destOrd="0" presId="urn:microsoft.com/office/officeart/2005/8/layout/orgChart1"/>
    <dgm:cxn modelId="{02276043-59AC-490D-B9F1-AEABE0B59223}" type="presParOf" srcId="{8F7C356E-ECEA-4777-B4A2-C753BCF6E89F}" destId="{14A3C922-B384-4AB9-AF6A-C1F58CAC58C6}" srcOrd="3" destOrd="0" presId="urn:microsoft.com/office/officeart/2005/8/layout/orgChart1"/>
    <dgm:cxn modelId="{E3E7BBAD-DE80-42C2-BE18-B916E69B213D}" type="presParOf" srcId="{14A3C922-B384-4AB9-AF6A-C1F58CAC58C6}" destId="{93A244F0-5D9E-4508-A926-F8D9CC02682D}" srcOrd="0" destOrd="0" presId="urn:microsoft.com/office/officeart/2005/8/layout/orgChart1"/>
    <dgm:cxn modelId="{31DA3D40-F4AD-4972-85C3-01BB0EF4806D}" type="presParOf" srcId="{93A244F0-5D9E-4508-A926-F8D9CC02682D}" destId="{B34433E8-A883-425F-9CE7-A4C9027E55D8}" srcOrd="0" destOrd="0" presId="urn:microsoft.com/office/officeart/2005/8/layout/orgChart1"/>
    <dgm:cxn modelId="{0A9CD504-E282-4B02-A4DA-57F14E1BF023}" type="presParOf" srcId="{93A244F0-5D9E-4508-A926-F8D9CC02682D}" destId="{67786779-14AB-4573-AA68-7A684FD532F9}" srcOrd="1" destOrd="0" presId="urn:microsoft.com/office/officeart/2005/8/layout/orgChart1"/>
    <dgm:cxn modelId="{06529B0D-77B5-47CE-9EE2-02D455B5F395}" type="presParOf" srcId="{14A3C922-B384-4AB9-AF6A-C1F58CAC58C6}" destId="{46F01F0F-6FDF-4F46-AF60-ACFC07E90700}" srcOrd="1" destOrd="0" presId="urn:microsoft.com/office/officeart/2005/8/layout/orgChart1"/>
    <dgm:cxn modelId="{09F5F730-099F-40FF-AAE8-2DFCE12C93EA}" type="presParOf" srcId="{46F01F0F-6FDF-4F46-AF60-ACFC07E90700}" destId="{C25651BE-7E6C-44E7-B931-F9225E8FCE5D}" srcOrd="0" destOrd="0" presId="urn:microsoft.com/office/officeart/2005/8/layout/orgChart1"/>
    <dgm:cxn modelId="{0C047515-8127-469B-B880-A1A530090446}" type="presParOf" srcId="{46F01F0F-6FDF-4F46-AF60-ACFC07E90700}" destId="{B73D2A8D-C39F-441D-B734-42492B54018F}" srcOrd="1" destOrd="0" presId="urn:microsoft.com/office/officeart/2005/8/layout/orgChart1"/>
    <dgm:cxn modelId="{E08EDC8A-EA4B-4EB4-BE1F-E4A4A61CA18C}" type="presParOf" srcId="{B73D2A8D-C39F-441D-B734-42492B54018F}" destId="{87BB3D21-1CEA-44FF-B76A-4350DF54A3DF}" srcOrd="0" destOrd="0" presId="urn:microsoft.com/office/officeart/2005/8/layout/orgChart1"/>
    <dgm:cxn modelId="{B22AEC27-1D3D-40DD-8802-6D729CBA15D9}" type="presParOf" srcId="{87BB3D21-1CEA-44FF-B76A-4350DF54A3DF}" destId="{4740075C-5DFB-4FA0-9CE8-97AA0211E119}" srcOrd="0" destOrd="0" presId="urn:microsoft.com/office/officeart/2005/8/layout/orgChart1"/>
    <dgm:cxn modelId="{CEB3C07D-A8B2-453A-9C08-EF99E743B900}" type="presParOf" srcId="{87BB3D21-1CEA-44FF-B76A-4350DF54A3DF}" destId="{8DCB2D81-A9E1-4C6F-B016-6765B36837DB}" srcOrd="1" destOrd="0" presId="urn:microsoft.com/office/officeart/2005/8/layout/orgChart1"/>
    <dgm:cxn modelId="{3B49D0DD-A95F-411F-B566-70FB7A171262}" type="presParOf" srcId="{B73D2A8D-C39F-441D-B734-42492B54018F}" destId="{FF3FAC11-D407-4608-931A-F560FB719667}" srcOrd="1" destOrd="0" presId="urn:microsoft.com/office/officeart/2005/8/layout/orgChart1"/>
    <dgm:cxn modelId="{96313CBC-A668-442C-BB45-E46E4F45B95F}" type="presParOf" srcId="{FF3FAC11-D407-4608-931A-F560FB719667}" destId="{26E03E5D-2332-4E3A-99B6-63A721789387}" srcOrd="0" destOrd="0" presId="urn:microsoft.com/office/officeart/2005/8/layout/orgChart1"/>
    <dgm:cxn modelId="{CA6F79DE-8A87-46BC-B12C-E8547DE3705C}" type="presParOf" srcId="{FF3FAC11-D407-4608-931A-F560FB719667}" destId="{3FEB5575-9324-4636-8ADF-BFFCDA0D8EBB}" srcOrd="1" destOrd="0" presId="urn:microsoft.com/office/officeart/2005/8/layout/orgChart1"/>
    <dgm:cxn modelId="{11D15592-E45C-4EA0-AFC4-48B157DD2A38}" type="presParOf" srcId="{3FEB5575-9324-4636-8ADF-BFFCDA0D8EBB}" destId="{9C6213D0-2621-444F-95C4-98B8338251BE}" srcOrd="0" destOrd="0" presId="urn:microsoft.com/office/officeart/2005/8/layout/orgChart1"/>
    <dgm:cxn modelId="{074F95A0-80E3-4D80-AB49-8A068FD7CF83}" type="presParOf" srcId="{9C6213D0-2621-444F-95C4-98B8338251BE}" destId="{BB001B84-622A-4DC8-864D-B6DC5FCDAC7F}" srcOrd="0" destOrd="0" presId="urn:microsoft.com/office/officeart/2005/8/layout/orgChart1"/>
    <dgm:cxn modelId="{1C8EA861-A608-4029-BABE-6023681BC578}" type="presParOf" srcId="{9C6213D0-2621-444F-95C4-98B8338251BE}" destId="{426A4487-600A-4102-8EDB-D717EE9AD5D5}" srcOrd="1" destOrd="0" presId="urn:microsoft.com/office/officeart/2005/8/layout/orgChart1"/>
    <dgm:cxn modelId="{82606C1F-DD07-4D56-A7D9-80CFC2847719}" type="presParOf" srcId="{3FEB5575-9324-4636-8ADF-BFFCDA0D8EBB}" destId="{2C1CD4BB-1CD8-401C-B0EF-C464B592A54D}" srcOrd="1" destOrd="0" presId="urn:microsoft.com/office/officeart/2005/8/layout/orgChart1"/>
    <dgm:cxn modelId="{B31E0617-3E14-4F2E-8BE2-41969234D61A}" type="presParOf" srcId="{3FEB5575-9324-4636-8ADF-BFFCDA0D8EBB}" destId="{052536E5-0C9A-42FF-9FF7-5E83609C4AC9}" srcOrd="2" destOrd="0" presId="urn:microsoft.com/office/officeart/2005/8/layout/orgChart1"/>
    <dgm:cxn modelId="{150D2827-36F1-4190-9B68-9BD84D83DEDF}" type="presParOf" srcId="{FF3FAC11-D407-4608-931A-F560FB719667}" destId="{2C0EC85F-A36F-40B3-A3B2-49B87A1C756E}" srcOrd="2" destOrd="0" presId="urn:microsoft.com/office/officeart/2005/8/layout/orgChart1"/>
    <dgm:cxn modelId="{C225DF91-2A8A-446A-8013-35162D61FA66}" type="presParOf" srcId="{FF3FAC11-D407-4608-931A-F560FB719667}" destId="{78202808-2AF5-4CE9-A64E-637AA0FEDC41}" srcOrd="3" destOrd="0" presId="urn:microsoft.com/office/officeart/2005/8/layout/orgChart1"/>
    <dgm:cxn modelId="{B1488BE8-C40E-42F3-9F98-B3CD16216662}" type="presParOf" srcId="{78202808-2AF5-4CE9-A64E-637AA0FEDC41}" destId="{A2A011ED-BE94-4FC3-900B-8EC2A1FBB891}" srcOrd="0" destOrd="0" presId="urn:microsoft.com/office/officeart/2005/8/layout/orgChart1"/>
    <dgm:cxn modelId="{46F01913-57A5-4D5C-9913-1C273A30000A}" type="presParOf" srcId="{A2A011ED-BE94-4FC3-900B-8EC2A1FBB891}" destId="{ACE8CB6F-2A74-4F73-8FC8-FA2FA4319883}" srcOrd="0" destOrd="0" presId="urn:microsoft.com/office/officeart/2005/8/layout/orgChart1"/>
    <dgm:cxn modelId="{3B7685A7-CB01-47CB-8329-B91036DA76D9}" type="presParOf" srcId="{A2A011ED-BE94-4FC3-900B-8EC2A1FBB891}" destId="{5A2AF5A7-3CD2-451B-B179-E91FD0F9051C}" srcOrd="1" destOrd="0" presId="urn:microsoft.com/office/officeart/2005/8/layout/orgChart1"/>
    <dgm:cxn modelId="{B650A3C7-75E3-41CE-BF29-647B66377E1E}" type="presParOf" srcId="{78202808-2AF5-4CE9-A64E-637AA0FEDC41}" destId="{68EED6DA-EF54-488D-B8E7-239723ECC61C}" srcOrd="1" destOrd="0" presId="urn:microsoft.com/office/officeart/2005/8/layout/orgChart1"/>
    <dgm:cxn modelId="{70BAB993-23F1-4F33-B534-6485AF68CE1D}" type="presParOf" srcId="{78202808-2AF5-4CE9-A64E-637AA0FEDC41}" destId="{BCE20965-5374-4447-BE85-A78D0953D472}" srcOrd="2" destOrd="0" presId="urn:microsoft.com/office/officeart/2005/8/layout/orgChart1"/>
    <dgm:cxn modelId="{3ABFFB00-1944-40A5-8433-9F360482E421}" type="presParOf" srcId="{FF3FAC11-D407-4608-931A-F560FB719667}" destId="{75F09F6D-0B7B-4314-ADFC-20CFBA990149}" srcOrd="4" destOrd="0" presId="urn:microsoft.com/office/officeart/2005/8/layout/orgChart1"/>
    <dgm:cxn modelId="{379DEEC2-9639-425E-9FD7-9230DA144D51}" type="presParOf" srcId="{FF3FAC11-D407-4608-931A-F560FB719667}" destId="{02E88970-A02D-492A-941B-73AC418A2A3B}" srcOrd="5" destOrd="0" presId="urn:microsoft.com/office/officeart/2005/8/layout/orgChart1"/>
    <dgm:cxn modelId="{8E064D63-B933-46A4-A996-63681065B408}" type="presParOf" srcId="{02E88970-A02D-492A-941B-73AC418A2A3B}" destId="{7F210668-3848-4DBA-B261-6676323DE7A4}" srcOrd="0" destOrd="0" presId="urn:microsoft.com/office/officeart/2005/8/layout/orgChart1"/>
    <dgm:cxn modelId="{1C4EF1A6-09DD-44B5-AE2A-4A5CF93254E2}" type="presParOf" srcId="{7F210668-3848-4DBA-B261-6676323DE7A4}" destId="{128AB786-9804-4EDF-8FF3-E821F4F3BF70}" srcOrd="0" destOrd="0" presId="urn:microsoft.com/office/officeart/2005/8/layout/orgChart1"/>
    <dgm:cxn modelId="{72AABEA0-A629-4D53-9ACA-5266920210ED}" type="presParOf" srcId="{7F210668-3848-4DBA-B261-6676323DE7A4}" destId="{DD847CC5-E693-481C-B14C-C6192372632D}" srcOrd="1" destOrd="0" presId="urn:microsoft.com/office/officeart/2005/8/layout/orgChart1"/>
    <dgm:cxn modelId="{088F7DDD-BA98-474C-951A-F218806EE569}" type="presParOf" srcId="{02E88970-A02D-492A-941B-73AC418A2A3B}" destId="{CDD91782-1A47-4389-9FF3-5C81586F031A}" srcOrd="1" destOrd="0" presId="urn:microsoft.com/office/officeart/2005/8/layout/orgChart1"/>
    <dgm:cxn modelId="{5E929912-EFC4-4C15-A0B1-BA066C982881}" type="presParOf" srcId="{02E88970-A02D-492A-941B-73AC418A2A3B}" destId="{8BAB0079-32ED-4624-8150-9DF1DCE832E9}" srcOrd="2" destOrd="0" presId="urn:microsoft.com/office/officeart/2005/8/layout/orgChart1"/>
    <dgm:cxn modelId="{A7F9F904-5375-447E-A982-F04A9C842242}" type="presParOf" srcId="{B73D2A8D-C39F-441D-B734-42492B54018F}" destId="{D0C441D8-B8BD-4084-A8CE-8E6842E6AA7C}" srcOrd="2" destOrd="0" presId="urn:microsoft.com/office/officeart/2005/8/layout/orgChart1"/>
    <dgm:cxn modelId="{F3B673E0-08DD-4759-9D25-59988132854A}" type="presParOf" srcId="{46F01F0F-6FDF-4F46-AF60-ACFC07E90700}" destId="{FC005531-931F-4C9D-82B8-6575347AF3AC}" srcOrd="2" destOrd="0" presId="urn:microsoft.com/office/officeart/2005/8/layout/orgChart1"/>
    <dgm:cxn modelId="{6FD2C2C0-42EC-4AAF-A86F-5460DE02AA3B}" type="presParOf" srcId="{46F01F0F-6FDF-4F46-AF60-ACFC07E90700}" destId="{EF7BC9E1-2F56-417E-BEDE-DA0BDFAA19F0}" srcOrd="3" destOrd="0" presId="urn:microsoft.com/office/officeart/2005/8/layout/orgChart1"/>
    <dgm:cxn modelId="{12246040-80F1-4C1A-942B-38171B3C2242}" type="presParOf" srcId="{EF7BC9E1-2F56-417E-BEDE-DA0BDFAA19F0}" destId="{E9632B40-D78A-444C-8A53-4FAE4B0F1106}" srcOrd="0" destOrd="0" presId="urn:microsoft.com/office/officeart/2005/8/layout/orgChart1"/>
    <dgm:cxn modelId="{64C5CCA7-2263-472A-BD40-C7CEFD0BBEE7}" type="presParOf" srcId="{E9632B40-D78A-444C-8A53-4FAE4B0F1106}" destId="{7B1C50CA-73B4-4784-8F88-9032CE2EE3E8}" srcOrd="0" destOrd="0" presId="urn:microsoft.com/office/officeart/2005/8/layout/orgChart1"/>
    <dgm:cxn modelId="{332BAC62-ED20-4303-93B8-8147BCE67A96}" type="presParOf" srcId="{E9632B40-D78A-444C-8A53-4FAE4B0F1106}" destId="{40499FE8-8EBE-4706-BE03-986E94004944}" srcOrd="1" destOrd="0" presId="urn:microsoft.com/office/officeart/2005/8/layout/orgChart1"/>
    <dgm:cxn modelId="{DAEED743-C156-4A71-8B1C-FA2ACD973DE9}" type="presParOf" srcId="{EF7BC9E1-2F56-417E-BEDE-DA0BDFAA19F0}" destId="{24221BDF-3EC8-429B-8AAE-D20555B75695}" srcOrd="1" destOrd="0" presId="urn:microsoft.com/office/officeart/2005/8/layout/orgChart1"/>
    <dgm:cxn modelId="{6CF88138-7ECD-4477-A896-F06E437D57BD}" type="presParOf" srcId="{24221BDF-3EC8-429B-8AAE-D20555B75695}" destId="{4DE1C625-528B-4A2C-B717-528670B54A09}" srcOrd="0" destOrd="0" presId="urn:microsoft.com/office/officeart/2005/8/layout/orgChart1"/>
    <dgm:cxn modelId="{33979B22-1463-45F3-A6E0-7C90053F8615}" type="presParOf" srcId="{24221BDF-3EC8-429B-8AAE-D20555B75695}" destId="{32EC85BA-3A78-4460-AC5D-C94199C4A96E}" srcOrd="1" destOrd="0" presId="urn:microsoft.com/office/officeart/2005/8/layout/orgChart1"/>
    <dgm:cxn modelId="{428689EB-D41E-4CF3-87C3-20538E221C3D}" type="presParOf" srcId="{32EC85BA-3A78-4460-AC5D-C94199C4A96E}" destId="{7A13B8A1-C703-4325-8ADD-9C58BE2E4C85}" srcOrd="0" destOrd="0" presId="urn:microsoft.com/office/officeart/2005/8/layout/orgChart1"/>
    <dgm:cxn modelId="{75C5A562-580D-4714-84AD-321ED33A5B2E}" type="presParOf" srcId="{7A13B8A1-C703-4325-8ADD-9C58BE2E4C85}" destId="{A67CD5BA-E499-46BF-B46F-7E5E3292DAC3}" srcOrd="0" destOrd="0" presId="urn:microsoft.com/office/officeart/2005/8/layout/orgChart1"/>
    <dgm:cxn modelId="{B5419BA4-BC5C-4EB7-A07E-2C9E78647DC7}" type="presParOf" srcId="{7A13B8A1-C703-4325-8ADD-9C58BE2E4C85}" destId="{6BBB6BE7-BADC-4705-A34B-0F3DEFB66ADB}" srcOrd="1" destOrd="0" presId="urn:microsoft.com/office/officeart/2005/8/layout/orgChart1"/>
    <dgm:cxn modelId="{4C98C577-8CCF-4AE2-B4D0-C327DECE32FC}" type="presParOf" srcId="{32EC85BA-3A78-4460-AC5D-C94199C4A96E}" destId="{C251EA46-7BDB-46D0-9229-16DF8D6AAD45}" srcOrd="1" destOrd="0" presId="urn:microsoft.com/office/officeart/2005/8/layout/orgChart1"/>
    <dgm:cxn modelId="{5EFA5BA2-C8A9-4ADB-B2A5-A004A4D6C516}" type="presParOf" srcId="{32EC85BA-3A78-4460-AC5D-C94199C4A96E}" destId="{7BAFC328-0ECC-4AC7-81FD-318EFAACDA3A}" srcOrd="2" destOrd="0" presId="urn:microsoft.com/office/officeart/2005/8/layout/orgChart1"/>
    <dgm:cxn modelId="{E22509C8-3F47-41AB-AC46-1AE8DA4C268B}" type="presParOf" srcId="{24221BDF-3EC8-429B-8AAE-D20555B75695}" destId="{B0DA0C54-63BD-455A-9A41-6F2A25686B8A}" srcOrd="2" destOrd="0" presId="urn:microsoft.com/office/officeart/2005/8/layout/orgChart1"/>
    <dgm:cxn modelId="{640EB08E-88D8-4967-B2B1-EEEC3FF71316}" type="presParOf" srcId="{24221BDF-3EC8-429B-8AAE-D20555B75695}" destId="{1D5C82B7-F8D2-4D67-892B-2C1C16561879}" srcOrd="3" destOrd="0" presId="urn:microsoft.com/office/officeart/2005/8/layout/orgChart1"/>
    <dgm:cxn modelId="{73A8F6B3-E856-4EA9-B61A-6CD9BBA24E44}" type="presParOf" srcId="{1D5C82B7-F8D2-4D67-892B-2C1C16561879}" destId="{ADB94BFD-DF45-41AF-A72B-5863A06053BD}" srcOrd="0" destOrd="0" presId="urn:microsoft.com/office/officeart/2005/8/layout/orgChart1"/>
    <dgm:cxn modelId="{6A189CD1-A1B6-4C57-89A1-466D4C16B4DC}" type="presParOf" srcId="{ADB94BFD-DF45-41AF-A72B-5863A06053BD}" destId="{18AED0DD-0F3B-43B2-ACF9-A5516022D47C}" srcOrd="0" destOrd="0" presId="urn:microsoft.com/office/officeart/2005/8/layout/orgChart1"/>
    <dgm:cxn modelId="{DA908681-92F8-4ADA-B8FB-39A66C95CCF5}" type="presParOf" srcId="{ADB94BFD-DF45-41AF-A72B-5863A06053BD}" destId="{93F0E647-2ABA-43CA-82AB-8E224BC1CF19}" srcOrd="1" destOrd="0" presId="urn:microsoft.com/office/officeart/2005/8/layout/orgChart1"/>
    <dgm:cxn modelId="{B88CA1D8-8C1D-4301-B974-2236DEAD3E7E}" type="presParOf" srcId="{1D5C82B7-F8D2-4D67-892B-2C1C16561879}" destId="{6FD20849-DD1B-4783-834E-94AF2E256C9D}" srcOrd="1" destOrd="0" presId="urn:microsoft.com/office/officeart/2005/8/layout/orgChart1"/>
    <dgm:cxn modelId="{CF1B6A2B-E230-4CEE-A56F-C1FE5810414F}" type="presParOf" srcId="{1D5C82B7-F8D2-4D67-892B-2C1C16561879}" destId="{1C42DB61-487B-4FC7-BCAD-73491064F192}" srcOrd="2" destOrd="0" presId="urn:microsoft.com/office/officeart/2005/8/layout/orgChart1"/>
    <dgm:cxn modelId="{9B47163D-FB97-4AD0-99B5-34E98BA00998}" type="presParOf" srcId="{24221BDF-3EC8-429B-8AAE-D20555B75695}" destId="{F02D7182-9CDB-4FF6-A452-F5F7B325C1D7}" srcOrd="4" destOrd="0" presId="urn:microsoft.com/office/officeart/2005/8/layout/orgChart1"/>
    <dgm:cxn modelId="{7FDCCE98-BE8F-408A-837B-0B6A7DC9541F}" type="presParOf" srcId="{24221BDF-3EC8-429B-8AAE-D20555B75695}" destId="{15E03085-A097-4F3D-B779-705B6B84F401}" srcOrd="5" destOrd="0" presId="urn:microsoft.com/office/officeart/2005/8/layout/orgChart1"/>
    <dgm:cxn modelId="{2250C013-8A9D-4AF7-A0C6-E95BB288CAA8}" type="presParOf" srcId="{15E03085-A097-4F3D-B779-705B6B84F401}" destId="{766DFB4F-F115-4713-B9C8-2116389B5D3B}" srcOrd="0" destOrd="0" presId="urn:microsoft.com/office/officeart/2005/8/layout/orgChart1"/>
    <dgm:cxn modelId="{49F11294-1F35-4460-90E7-6A2E5DC3E07A}" type="presParOf" srcId="{766DFB4F-F115-4713-B9C8-2116389B5D3B}" destId="{ED07AF48-9FC7-4FFE-BFAD-BFB758809535}" srcOrd="0" destOrd="0" presId="urn:microsoft.com/office/officeart/2005/8/layout/orgChart1"/>
    <dgm:cxn modelId="{E9E91E7B-9FFF-48D3-9159-7EE311F7EB5F}" type="presParOf" srcId="{766DFB4F-F115-4713-B9C8-2116389B5D3B}" destId="{7FBFE685-2CA7-4D90-853D-668111FB4E4C}" srcOrd="1" destOrd="0" presId="urn:microsoft.com/office/officeart/2005/8/layout/orgChart1"/>
    <dgm:cxn modelId="{F3AF74AB-34AF-4866-8AAA-95DF8FE23BC1}" type="presParOf" srcId="{15E03085-A097-4F3D-B779-705B6B84F401}" destId="{C93B9182-90A0-42EE-BBA8-86463ED3FE63}" srcOrd="1" destOrd="0" presId="urn:microsoft.com/office/officeart/2005/8/layout/orgChart1"/>
    <dgm:cxn modelId="{3E12CF5E-370B-479C-AA67-52AE2B4C70C8}" type="presParOf" srcId="{15E03085-A097-4F3D-B779-705B6B84F401}" destId="{DCFC54E3-F6C8-4BB4-8B95-80A1ED27959B}" srcOrd="2" destOrd="0" presId="urn:microsoft.com/office/officeart/2005/8/layout/orgChart1"/>
    <dgm:cxn modelId="{24223F9E-B877-4F24-9151-1EA3F4F1C351}" type="presParOf" srcId="{EF7BC9E1-2F56-417E-BEDE-DA0BDFAA19F0}" destId="{0FD0E029-67A9-4B23-BF84-0C39B6F70DA3}" srcOrd="2" destOrd="0" presId="urn:microsoft.com/office/officeart/2005/8/layout/orgChart1"/>
    <dgm:cxn modelId="{DD84E310-FCEB-4FD4-92C9-B406D0BC38DA}" type="presParOf" srcId="{14A3C922-B384-4AB9-AF6A-C1F58CAC58C6}" destId="{0FADD722-1EBA-4205-9DDD-B063E2A48DCF}" srcOrd="2" destOrd="0" presId="urn:microsoft.com/office/officeart/2005/8/layout/orgChart1"/>
    <dgm:cxn modelId="{5922F00B-CBBC-48F5-A4BF-223968AF33B2}" type="presParOf" srcId="{E8FF364A-8AE2-4D9E-9DC8-3628CE177C0D}" destId="{0D9DAE25-AE60-4CF2-B262-89A92F78CF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D7182-9CDB-4FF6-A452-F5F7B325C1D7}">
      <dsp:nvSpPr>
        <dsp:cNvPr id="0" name=""/>
        <dsp:cNvSpPr/>
      </dsp:nvSpPr>
      <dsp:spPr>
        <a:xfrm>
          <a:off x="5256917" y="2671209"/>
          <a:ext cx="185182" cy="234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994"/>
              </a:lnTo>
              <a:lnTo>
                <a:pt x="185182" y="23439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A0C54-63BD-455A-9A41-6F2A25686B8A}">
      <dsp:nvSpPr>
        <dsp:cNvPr id="0" name=""/>
        <dsp:cNvSpPr/>
      </dsp:nvSpPr>
      <dsp:spPr>
        <a:xfrm>
          <a:off x="5256917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1C625-528B-4A2C-B717-528670B54A09}">
      <dsp:nvSpPr>
        <dsp:cNvPr id="0" name=""/>
        <dsp:cNvSpPr/>
      </dsp:nvSpPr>
      <dsp:spPr>
        <a:xfrm>
          <a:off x="5256917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05531-931F-4C9D-82B8-6575347AF3AC}">
      <dsp:nvSpPr>
        <dsp:cNvPr id="0" name=""/>
        <dsp:cNvSpPr/>
      </dsp:nvSpPr>
      <dsp:spPr>
        <a:xfrm>
          <a:off x="4976613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8"/>
              </a:lnTo>
              <a:lnTo>
                <a:pt x="774123" y="156848"/>
              </a:lnTo>
              <a:lnTo>
                <a:pt x="774123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09F6D-0B7B-4314-ADFC-20CFBA990149}">
      <dsp:nvSpPr>
        <dsp:cNvPr id="0" name=""/>
        <dsp:cNvSpPr/>
      </dsp:nvSpPr>
      <dsp:spPr>
        <a:xfrm>
          <a:off x="3708669" y="2671209"/>
          <a:ext cx="185182" cy="234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994"/>
              </a:lnTo>
              <a:lnTo>
                <a:pt x="185182" y="23439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EC85F-A36F-40B3-A3B2-49B87A1C756E}">
      <dsp:nvSpPr>
        <dsp:cNvPr id="0" name=""/>
        <dsp:cNvSpPr/>
      </dsp:nvSpPr>
      <dsp:spPr>
        <a:xfrm>
          <a:off x="3708669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3E5D-2332-4E3A-99B6-63A721789387}">
      <dsp:nvSpPr>
        <dsp:cNvPr id="0" name=""/>
        <dsp:cNvSpPr/>
      </dsp:nvSpPr>
      <dsp:spPr>
        <a:xfrm>
          <a:off x="3708669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651BE-7E6C-44E7-B931-F9225E8FCE5D}">
      <dsp:nvSpPr>
        <dsp:cNvPr id="0" name=""/>
        <dsp:cNvSpPr/>
      </dsp:nvSpPr>
      <dsp:spPr>
        <a:xfrm>
          <a:off x="4202489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774123" y="0"/>
              </a:moveTo>
              <a:lnTo>
                <a:pt x="774123" y="156848"/>
              </a:lnTo>
              <a:lnTo>
                <a:pt x="0" y="156848"/>
              </a:lnTo>
              <a:lnTo>
                <a:pt x="0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90ED2-414B-4B9B-AEE4-0BB58D639BA3}">
      <dsp:nvSpPr>
        <dsp:cNvPr id="0" name=""/>
        <dsp:cNvSpPr/>
      </dsp:nvSpPr>
      <dsp:spPr>
        <a:xfrm>
          <a:off x="3428365" y="747540"/>
          <a:ext cx="1548247" cy="31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8"/>
              </a:lnTo>
              <a:lnTo>
                <a:pt x="1548247" y="156848"/>
              </a:lnTo>
              <a:lnTo>
                <a:pt x="1548247" y="313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E21DD-2ECC-4E7B-B56D-8B61107442A9}">
      <dsp:nvSpPr>
        <dsp:cNvPr id="0" name=""/>
        <dsp:cNvSpPr/>
      </dsp:nvSpPr>
      <dsp:spPr>
        <a:xfrm>
          <a:off x="2160422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9B5BC-4613-477C-919A-D40DDCCB5F57}">
      <dsp:nvSpPr>
        <dsp:cNvPr id="0" name=""/>
        <dsp:cNvSpPr/>
      </dsp:nvSpPr>
      <dsp:spPr>
        <a:xfrm>
          <a:off x="2160422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4D8C5-F978-4047-BF78-91B4C0241FA4}">
      <dsp:nvSpPr>
        <dsp:cNvPr id="0" name=""/>
        <dsp:cNvSpPr/>
      </dsp:nvSpPr>
      <dsp:spPr>
        <a:xfrm>
          <a:off x="1880118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48"/>
              </a:lnTo>
              <a:lnTo>
                <a:pt x="774123" y="156848"/>
              </a:lnTo>
              <a:lnTo>
                <a:pt x="774123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57D6A-8E31-4B44-B056-D6153AEE7AF6}">
      <dsp:nvSpPr>
        <dsp:cNvPr id="0" name=""/>
        <dsp:cNvSpPr/>
      </dsp:nvSpPr>
      <dsp:spPr>
        <a:xfrm>
          <a:off x="612174" y="2671209"/>
          <a:ext cx="185182" cy="2343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994"/>
              </a:lnTo>
              <a:lnTo>
                <a:pt x="185182" y="23439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815A7-1EF1-48F3-9E9A-FFD95640062A}">
      <dsp:nvSpPr>
        <dsp:cNvPr id="0" name=""/>
        <dsp:cNvSpPr/>
      </dsp:nvSpPr>
      <dsp:spPr>
        <a:xfrm>
          <a:off x="612174" y="2671209"/>
          <a:ext cx="185182" cy="146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135"/>
              </a:lnTo>
              <a:lnTo>
                <a:pt x="185182" y="14691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FE1E3-A650-4C48-BC23-C27A46D21428}">
      <dsp:nvSpPr>
        <dsp:cNvPr id="0" name=""/>
        <dsp:cNvSpPr/>
      </dsp:nvSpPr>
      <dsp:spPr>
        <a:xfrm>
          <a:off x="612174" y="2671209"/>
          <a:ext cx="185182" cy="59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277"/>
              </a:lnTo>
              <a:lnTo>
                <a:pt x="185182" y="5942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5894C-39C0-4170-91DD-A2BE2CF2C9FD}">
      <dsp:nvSpPr>
        <dsp:cNvPr id="0" name=""/>
        <dsp:cNvSpPr/>
      </dsp:nvSpPr>
      <dsp:spPr>
        <a:xfrm>
          <a:off x="1105994" y="1740236"/>
          <a:ext cx="774123" cy="313697"/>
        </a:xfrm>
        <a:custGeom>
          <a:avLst/>
          <a:gdLst/>
          <a:ahLst/>
          <a:cxnLst/>
          <a:rect l="0" t="0" r="0" b="0"/>
          <a:pathLst>
            <a:path>
              <a:moveTo>
                <a:pt x="774123" y="0"/>
              </a:moveTo>
              <a:lnTo>
                <a:pt x="774123" y="156848"/>
              </a:lnTo>
              <a:lnTo>
                <a:pt x="0" y="156848"/>
              </a:lnTo>
              <a:lnTo>
                <a:pt x="0" y="3136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C5C5-E141-4786-9A27-8B6D5EDF6FC4}">
      <dsp:nvSpPr>
        <dsp:cNvPr id="0" name=""/>
        <dsp:cNvSpPr/>
      </dsp:nvSpPr>
      <dsp:spPr>
        <a:xfrm>
          <a:off x="1880118" y="747540"/>
          <a:ext cx="1548247" cy="313697"/>
        </a:xfrm>
        <a:custGeom>
          <a:avLst/>
          <a:gdLst/>
          <a:ahLst/>
          <a:cxnLst/>
          <a:rect l="0" t="0" r="0" b="0"/>
          <a:pathLst>
            <a:path>
              <a:moveTo>
                <a:pt x="1548247" y="0"/>
              </a:moveTo>
              <a:lnTo>
                <a:pt x="1548247" y="156848"/>
              </a:lnTo>
              <a:lnTo>
                <a:pt x="0" y="156848"/>
              </a:lnTo>
              <a:lnTo>
                <a:pt x="0" y="313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56B39-1ECA-4BB7-B265-8263B5DA7C67}">
      <dsp:nvSpPr>
        <dsp:cNvPr id="0" name=""/>
        <dsp:cNvSpPr/>
      </dsp:nvSpPr>
      <dsp:spPr>
        <a:xfrm>
          <a:off x="2681466" y="641"/>
          <a:ext cx="1493798" cy="7468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Develetech</a:t>
          </a:r>
        </a:p>
      </dsp:txBody>
      <dsp:txXfrm>
        <a:off x="2681466" y="641"/>
        <a:ext cx="1493798" cy="746899"/>
      </dsp:txXfrm>
    </dsp:sp>
    <dsp:sp modelId="{092E8F57-9591-443A-87D2-ABCAF423845A}">
      <dsp:nvSpPr>
        <dsp:cNvPr id="0" name=""/>
        <dsp:cNvSpPr/>
      </dsp:nvSpPr>
      <dsp:spPr>
        <a:xfrm>
          <a:off x="1201119" y="1061238"/>
          <a:ext cx="1357997" cy="6789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</a:t>
          </a:r>
        </a:p>
      </dsp:txBody>
      <dsp:txXfrm>
        <a:off x="1201119" y="1061238"/>
        <a:ext cx="1357997" cy="678998"/>
      </dsp:txXfrm>
    </dsp:sp>
    <dsp:sp modelId="{166BDAEE-B4DA-4A0F-B30B-C8F059A85A40}">
      <dsp:nvSpPr>
        <dsp:cNvPr id="0" name=""/>
        <dsp:cNvSpPr/>
      </dsp:nvSpPr>
      <dsp:spPr>
        <a:xfrm>
          <a:off x="488719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</a:t>
          </a:r>
        </a:p>
      </dsp:txBody>
      <dsp:txXfrm>
        <a:off x="488719" y="2053934"/>
        <a:ext cx="1234549" cy="617274"/>
      </dsp:txXfrm>
    </dsp:sp>
    <dsp:sp modelId="{4B88761B-682B-41DA-8E7A-8ED1FEC0AD6F}">
      <dsp:nvSpPr>
        <dsp:cNvPr id="0" name=""/>
        <dsp:cNvSpPr/>
      </dsp:nvSpPr>
      <dsp:spPr>
        <a:xfrm>
          <a:off x="797357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John</a:t>
          </a:r>
        </a:p>
      </dsp:txBody>
      <dsp:txXfrm>
        <a:off x="797357" y="2984907"/>
        <a:ext cx="1122320" cy="561160"/>
      </dsp:txXfrm>
    </dsp:sp>
    <dsp:sp modelId="{589285C1-FF6D-432E-AB42-06C524597185}">
      <dsp:nvSpPr>
        <dsp:cNvPr id="0" name=""/>
        <dsp:cNvSpPr/>
      </dsp:nvSpPr>
      <dsp:spPr>
        <a:xfrm>
          <a:off x="797357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Mary</a:t>
          </a:r>
        </a:p>
      </dsp:txBody>
      <dsp:txXfrm>
        <a:off x="797357" y="3859765"/>
        <a:ext cx="1122320" cy="561160"/>
      </dsp:txXfrm>
    </dsp:sp>
    <dsp:sp modelId="{CE9C5036-C655-4518-860B-E845FD0DB32C}">
      <dsp:nvSpPr>
        <dsp:cNvPr id="0" name=""/>
        <dsp:cNvSpPr/>
      </dsp:nvSpPr>
      <dsp:spPr>
        <a:xfrm>
          <a:off x="797357" y="4734623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CRM Server</a:t>
          </a:r>
        </a:p>
      </dsp:txBody>
      <dsp:txXfrm>
        <a:off x="797357" y="4734623"/>
        <a:ext cx="1122320" cy="561160"/>
      </dsp:txXfrm>
    </dsp:sp>
    <dsp:sp modelId="{7C887303-7167-4DA4-8A0C-BCA9EC336BFF}">
      <dsp:nvSpPr>
        <dsp:cNvPr id="0" name=""/>
        <dsp:cNvSpPr/>
      </dsp:nvSpPr>
      <dsp:spPr>
        <a:xfrm>
          <a:off x="2036967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Marketing</a:t>
          </a:r>
        </a:p>
      </dsp:txBody>
      <dsp:txXfrm>
        <a:off x="2036967" y="2053934"/>
        <a:ext cx="1234549" cy="617274"/>
      </dsp:txXfrm>
    </dsp:sp>
    <dsp:sp modelId="{F99504EC-3E0E-46C1-A383-C51F159CEFEA}">
      <dsp:nvSpPr>
        <dsp:cNvPr id="0" name=""/>
        <dsp:cNvSpPr/>
      </dsp:nvSpPr>
      <dsp:spPr>
        <a:xfrm>
          <a:off x="2345604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Alyssa</a:t>
          </a:r>
        </a:p>
      </dsp:txBody>
      <dsp:txXfrm>
        <a:off x="2345604" y="2984907"/>
        <a:ext cx="1122320" cy="561160"/>
      </dsp:txXfrm>
    </dsp:sp>
    <dsp:sp modelId="{A230C247-56F6-4C58-AF89-F464E9FEB9F0}">
      <dsp:nvSpPr>
        <dsp:cNvPr id="0" name=""/>
        <dsp:cNvSpPr/>
      </dsp:nvSpPr>
      <dsp:spPr>
        <a:xfrm>
          <a:off x="2345604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 Website</a:t>
          </a:r>
        </a:p>
      </dsp:txBody>
      <dsp:txXfrm>
        <a:off x="2345604" y="3859765"/>
        <a:ext cx="1122320" cy="561160"/>
      </dsp:txXfrm>
    </dsp:sp>
    <dsp:sp modelId="{B34433E8-A883-425F-9CE7-A4C9027E55D8}">
      <dsp:nvSpPr>
        <dsp:cNvPr id="0" name=""/>
        <dsp:cNvSpPr/>
      </dsp:nvSpPr>
      <dsp:spPr>
        <a:xfrm>
          <a:off x="4297614" y="1061238"/>
          <a:ext cx="1357997" cy="6789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EU</a:t>
          </a:r>
        </a:p>
      </dsp:txBody>
      <dsp:txXfrm>
        <a:off x="4297614" y="1061238"/>
        <a:ext cx="1357997" cy="678998"/>
      </dsp:txXfrm>
    </dsp:sp>
    <dsp:sp modelId="{4740075C-5DFB-4FA0-9CE8-97AA0211E119}">
      <dsp:nvSpPr>
        <dsp:cNvPr id="0" name=""/>
        <dsp:cNvSpPr/>
      </dsp:nvSpPr>
      <dsp:spPr>
        <a:xfrm>
          <a:off x="3585214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R&amp;D</a:t>
          </a:r>
        </a:p>
      </dsp:txBody>
      <dsp:txXfrm>
        <a:off x="3585214" y="2053934"/>
        <a:ext cx="1234549" cy="617274"/>
      </dsp:txXfrm>
    </dsp:sp>
    <dsp:sp modelId="{BB001B84-622A-4DC8-864D-B6DC5FCDAC7F}">
      <dsp:nvSpPr>
        <dsp:cNvPr id="0" name=""/>
        <dsp:cNvSpPr/>
      </dsp:nvSpPr>
      <dsp:spPr>
        <a:xfrm>
          <a:off x="3893852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Marcus</a:t>
          </a:r>
        </a:p>
      </dsp:txBody>
      <dsp:txXfrm>
        <a:off x="3893852" y="2984907"/>
        <a:ext cx="1122320" cy="561160"/>
      </dsp:txXfrm>
    </dsp:sp>
    <dsp:sp modelId="{ACE8CB6F-2A74-4F73-8FC8-FA2FA4319883}">
      <dsp:nvSpPr>
        <dsp:cNvPr id="0" name=""/>
        <dsp:cNvSpPr/>
      </dsp:nvSpPr>
      <dsp:spPr>
        <a:xfrm>
          <a:off x="3893852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Jeremy</a:t>
          </a:r>
        </a:p>
      </dsp:txBody>
      <dsp:txXfrm>
        <a:off x="3893852" y="3859765"/>
        <a:ext cx="1122320" cy="561160"/>
      </dsp:txXfrm>
    </dsp:sp>
    <dsp:sp modelId="{128AB786-9804-4EDF-8FF3-E821F4F3BF70}">
      <dsp:nvSpPr>
        <dsp:cNvPr id="0" name=""/>
        <dsp:cNvSpPr/>
      </dsp:nvSpPr>
      <dsp:spPr>
        <a:xfrm>
          <a:off x="3893852" y="4734623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Workstation</a:t>
          </a:r>
        </a:p>
      </dsp:txBody>
      <dsp:txXfrm>
        <a:off x="3893852" y="4734623"/>
        <a:ext cx="1122320" cy="561160"/>
      </dsp:txXfrm>
    </dsp:sp>
    <dsp:sp modelId="{7B1C50CA-73B4-4784-8F88-9032CE2EE3E8}">
      <dsp:nvSpPr>
        <dsp:cNvPr id="0" name=""/>
        <dsp:cNvSpPr/>
      </dsp:nvSpPr>
      <dsp:spPr>
        <a:xfrm>
          <a:off x="5133462" y="2053934"/>
          <a:ext cx="1234549" cy="6172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</a:t>
          </a:r>
        </a:p>
      </dsp:txBody>
      <dsp:txXfrm>
        <a:off x="5133462" y="2053934"/>
        <a:ext cx="1234549" cy="617274"/>
      </dsp:txXfrm>
    </dsp:sp>
    <dsp:sp modelId="{A67CD5BA-E499-46BF-B46F-7E5E3292DAC3}">
      <dsp:nvSpPr>
        <dsp:cNvPr id="0" name=""/>
        <dsp:cNvSpPr/>
      </dsp:nvSpPr>
      <dsp:spPr>
        <a:xfrm>
          <a:off x="5442099" y="2984907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Gloria</a:t>
          </a:r>
        </a:p>
      </dsp:txBody>
      <dsp:txXfrm>
        <a:off x="5442099" y="2984907"/>
        <a:ext cx="1122320" cy="561160"/>
      </dsp:txXfrm>
    </dsp:sp>
    <dsp:sp modelId="{18AED0DD-0F3B-43B2-ACF9-A5516022D47C}">
      <dsp:nvSpPr>
        <dsp:cNvPr id="0" name=""/>
        <dsp:cNvSpPr/>
      </dsp:nvSpPr>
      <dsp:spPr>
        <a:xfrm>
          <a:off x="5442099" y="3859765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Francis</a:t>
          </a:r>
        </a:p>
      </dsp:txBody>
      <dsp:txXfrm>
        <a:off x="5442099" y="3859765"/>
        <a:ext cx="1122320" cy="561160"/>
      </dsp:txXfrm>
    </dsp:sp>
    <dsp:sp modelId="{ED07AF48-9FC7-4FFE-BFAD-BFB758809535}">
      <dsp:nvSpPr>
        <dsp:cNvPr id="0" name=""/>
        <dsp:cNvSpPr/>
      </dsp:nvSpPr>
      <dsp:spPr>
        <a:xfrm>
          <a:off x="5442099" y="4734623"/>
          <a:ext cx="1122320" cy="561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VPN Server</a:t>
          </a:r>
        </a:p>
      </dsp:txBody>
      <dsp:txXfrm>
        <a:off x="5442099" y="4734623"/>
        <a:ext cx="1122320" cy="561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568E9B5-5338-4C17-816C-C1764779B19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25593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E3D9B83-3F78-45B5-B422-6CAA053C1F8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239936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D9B83-3F78-45B5-B422-6CAA053C1F8B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43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17F0A-25DD-4E10-9120-7444BA0699D4}" type="slidenum">
              <a:rPr lang="en-AU" altLang="en-US" smtClean="0"/>
              <a:pPr/>
              <a:t>4</a:t>
            </a:fld>
            <a:endParaRPr lang="en-AU" altLang="en-US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38475" y="661988"/>
            <a:ext cx="2932113" cy="2198687"/>
          </a:xfrm>
          <a:solidFill>
            <a:srgbClr val="FFFFFF"/>
          </a:solidFill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6726" y="3067353"/>
            <a:ext cx="7915573" cy="3906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CA" alt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E12716-9547-414E-BEB1-143B42C4641C}" type="slidenum">
              <a:rPr lang="en-AU" altLang="en-US" smtClean="0"/>
              <a:pPr/>
              <a:t>27</a:t>
            </a:fld>
            <a:endParaRPr lang="en-AU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71750" y="566738"/>
            <a:ext cx="3781425" cy="283686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Here are the steps... line by line... to export the Open LDAP database contents to a text file. Rebuild the database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then import the contents from the file. This is useful when inherent corruption of the database cannot be resolved </a:t>
            </a:r>
          </a:p>
          <a:p>
            <a:pPr eaLnBrk="1" hangingPunct="1"/>
            <a:r>
              <a:rPr lang="en-US" altLang="en-US">
                <a:latin typeface="Arial" charset="0"/>
              </a:rPr>
              <a:t>with a /opt/insight/etc/rc/slapd recover command.</a:t>
            </a:r>
            <a:br>
              <a:rPr lang="en-US" altLang="en-US">
                <a:latin typeface="Arial" charset="0"/>
              </a:rPr>
            </a:b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  <a:p>
            <a:pPr eaLnBrk="1" hangingPunct="1"/>
            <a:r>
              <a:rPr lang="en-US" altLang="en-US" b="1" u="sng">
                <a:latin typeface="Arial" charset="0"/>
              </a:rPr>
              <a:t>Steps to rebuild LDAP database:</a:t>
            </a:r>
            <a:br>
              <a:rPr lang="en-US" altLang="en-US">
                <a:latin typeface="Arial" charset="0"/>
              </a:rPr>
            </a:b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/opt/insight/htdocs/is4web/cron/server-backup_ldap.sh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/opt/insight/sbin/slapcat &gt; /tmp/test.ldif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/etc/init.d/insightserver stop </a:t>
            </a:r>
          </a:p>
          <a:p>
            <a:pPr eaLnBrk="1" hangingPunct="1"/>
            <a:r>
              <a:rPr lang="en-US" altLang="en-US">
                <a:latin typeface="Arial" charset="0"/>
              </a:rPr>
              <a:t># ps –ea | grep slapd</a:t>
            </a:r>
            <a:br>
              <a:rPr lang="en-US" altLang="en-US">
                <a:latin typeface="Arial" charset="0"/>
              </a:rPr>
            </a:br>
            <a:br>
              <a:rPr lang="en-US" altLang="en-US">
                <a:latin typeface="Arial" charset="0"/>
              </a:rPr>
            </a:br>
            <a:r>
              <a:rPr lang="en-US" altLang="en-US" b="1">
                <a:latin typeface="Arial" charset="0"/>
              </a:rPr>
              <a:t>/* if the slapd process is still running then... */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killall -9 slapd</a:t>
            </a:r>
            <a:br>
              <a:rPr lang="en-US" altLang="en-US">
                <a:latin typeface="Arial" charset="0"/>
              </a:rPr>
            </a:b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cd /opt/insight/var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mv openldap-data/ openldap-data.old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mkdir openldap-data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cd openldap-data.old/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cp DB_CONFIG ../openldap-data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cd ../openldap-data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/opt/insight/etc/rc/slapd start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cat /tmp/test.ldif |/opt/insight/sbin/slapadd -c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/opt/insight/etc/rc/slapd stop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ps –ea | grep slapd</a:t>
            </a:r>
            <a:br>
              <a:rPr lang="en-US" altLang="en-US">
                <a:latin typeface="Arial" charset="0"/>
              </a:rPr>
            </a:br>
            <a:br>
              <a:rPr lang="en-US" altLang="en-US" b="1">
                <a:latin typeface="Arial" charset="0"/>
              </a:rPr>
            </a:br>
            <a:r>
              <a:rPr lang="en-US" altLang="en-US" b="1">
                <a:latin typeface="Arial" charset="0"/>
              </a:rPr>
              <a:t>/* if the slapd process is still running then... */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killall -9 slapd</a:t>
            </a:r>
            <a:br>
              <a:rPr lang="en-US" altLang="en-US">
                <a:latin typeface="Arial" charset="0"/>
              </a:rPr>
            </a:b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/opt/insight/etc/rc/slapd recover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/opt/insight/etc/rc/slapd start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/etc/init.d/insightserver start</a:t>
            </a:r>
            <a:br>
              <a:rPr lang="en-US" altLang="en-US">
                <a:latin typeface="Arial" charset="0"/>
              </a:rPr>
            </a:br>
            <a:r>
              <a:rPr lang="en-US" altLang="en-US">
                <a:latin typeface="Arial" charset="0"/>
              </a:rPr>
              <a:t># /opt/insight/sbin/slapindex</a:t>
            </a:r>
          </a:p>
          <a:p>
            <a:pPr eaLnBrk="1" hangingPunct="1"/>
            <a:r>
              <a:rPr lang="en-US" altLang="en-US">
                <a:latin typeface="Arial" charset="0"/>
              </a:rPr>
              <a:t>Last update: 2005-01-21 12:07</a:t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D95CE8-CE36-4F9A-A937-880763B1DD14}" type="slidenum">
              <a:rPr lang="en-AU" altLang="en-US" smtClean="0"/>
              <a:pPr/>
              <a:t>39</a:t>
            </a:fld>
            <a:endParaRPr lang="en-AU" altLang="en-US"/>
          </a:p>
        </p:txBody>
      </p:sp>
      <p:sp>
        <p:nvSpPr>
          <p:cNvPr id="7987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9876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95EE5E-0A67-4E9D-8672-629F4CDB4114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12/23/2021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9877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79878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6084A18-EEB4-4439-8873-528530DDA860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39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98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798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3"/>
            <a:ext cx="7034213" cy="32935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w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w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w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w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wmf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w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w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wmf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21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3044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2523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2107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2227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02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4477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2462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1271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8979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53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1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4919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641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78540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9729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2523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2107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32227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021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44773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2462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12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440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8979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53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16268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3912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8762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41669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1828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29435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2539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4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0311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5343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11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5635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56195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00394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61152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9530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71763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2663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46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8324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28032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43294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8473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60887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48285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0523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22663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4708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77137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2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4998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47177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73069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02934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12890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81039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98436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1936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07379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3977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66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79011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13201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37521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30805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277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0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315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87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669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393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19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630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7064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336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712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3018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4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4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7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0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12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83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1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71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29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9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598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5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88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854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21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24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7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3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0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2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009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10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5841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7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9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52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4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33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015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692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5009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544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9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33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93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89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329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754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45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214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0197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8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3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9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258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426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95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93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29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71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1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662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59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5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620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40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202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78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33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2434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57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9527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26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839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179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80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59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695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rgbClr val="000000"/>
                </a:solidFill>
                <a:latin typeface="Calibri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336772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641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785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9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/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8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85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  <p:sldLayoutId id="2147484385" r:id="rId13"/>
    <p:sldLayoutId id="2147484388" r:id="rId14"/>
    <p:sldLayoutId id="2147484489" r:id="rId15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1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2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  <p:sldLayoutId id="2147484407" r:id="rId18"/>
    <p:sldLayoutId id="2147484408" r:id="rId19"/>
    <p:sldLayoutId id="2147484409" r:id="rId20"/>
    <p:sldLayoutId id="2147484410" r:id="rId21"/>
    <p:sldLayoutId id="2147484411" r:id="rId22"/>
    <p:sldLayoutId id="2147484521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1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1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4426" r:id="rId13"/>
    <p:sldLayoutId id="2147484427" r:id="rId14"/>
    <p:sldLayoutId id="2147484428" r:id="rId15"/>
    <p:sldLayoutId id="2147484429" r:id="rId16"/>
    <p:sldLayoutId id="2147484430" r:id="rId17"/>
    <p:sldLayoutId id="2147484431" r:id="rId18"/>
    <p:sldLayoutId id="2147484432" r:id="rId19"/>
    <p:sldLayoutId id="2147484433" r:id="rId20"/>
    <p:sldLayoutId id="2147484434" r:id="rId21"/>
    <p:sldLayoutId id="2147484435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10" descr="APU Logo Final-medium.jp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1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9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  <p:sldLayoutId id="2147484449" r:id="rId12"/>
    <p:sldLayoutId id="2147484450" r:id="rId13"/>
    <p:sldLayoutId id="2147484451" r:id="rId14"/>
    <p:sldLayoutId id="2147484452" r:id="rId15"/>
    <p:sldLayoutId id="2147484453" r:id="rId16"/>
    <p:sldLayoutId id="2147484454" r:id="rId17"/>
    <p:sldLayoutId id="2147484455" r:id="rId18"/>
    <p:sldLayoutId id="2147484456" r:id="rId19"/>
    <p:sldLayoutId id="2147484457" r:id="rId20"/>
    <p:sldLayoutId id="2147484458" r:id="rId21"/>
    <p:sldLayoutId id="2147484459" r:id="rId22"/>
    <p:sldLayoutId id="2147484460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5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5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3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  <p:sldLayoutId id="2147484504" r:id="rId13"/>
    <p:sldLayoutId id="2147484505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1707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  <p:sldLayoutId id="2147484519" r:id="rId13"/>
    <p:sldLayoutId id="2147484520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0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6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l-radius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16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Core Services: </a:t>
            </a:r>
          </a:p>
          <a:p>
            <a:r>
              <a:rPr lang="en-US" altLang="en-US"/>
              <a:t>LDAP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AU" altLang="en-US"/>
              <a:t>LDAP Directory Services</a:t>
            </a:r>
            <a:endParaRPr lang="en-GB" altLang="en-US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087816" cy="5077544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AU" altLang="en-US">
                <a:solidFill>
                  <a:schemeClr val="tx1"/>
                </a:solidFill>
              </a:rPr>
              <a:t>LDAP is based on the X.500 directory access protocol standard from 1988</a:t>
            </a:r>
          </a:p>
          <a:p>
            <a:pPr lvl="1" eaLnBrk="1" hangingPunct="1">
              <a:spcBef>
                <a:spcPts val="600"/>
              </a:spcBef>
            </a:pPr>
            <a:r>
              <a:rPr lang="en-AU" altLang="en-US"/>
              <a:t>First release by developers 1995, first IETF RFC 2002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sz="2400">
                <a:solidFill>
                  <a:schemeClr val="tx1"/>
                </a:solidFill>
              </a:rPr>
              <a:t>It has a lot of old-fashioned arcane terminology and an object model from the early days of OO-programming</a:t>
            </a:r>
          </a:p>
          <a:p>
            <a:pPr lvl="1" eaLnBrk="1" hangingPunct="1">
              <a:spcBef>
                <a:spcPts val="600"/>
              </a:spcBef>
            </a:pPr>
            <a:r>
              <a:rPr lang="en-AU" altLang="en-US"/>
              <a:t>ASN.1 was originally defined in 1984; XML didn’t come along until 1998, based on SGML (ISO 8879:1986)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sz="2400">
                <a:solidFill>
                  <a:schemeClr val="tx1"/>
                </a:solidFill>
              </a:rPr>
              <a:t>Nonetheless, it has been widely adopted and is an essential component of our current enterprise </a:t>
            </a:r>
            <a:endParaRPr lang="en-AU" altLang="en-US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AU" altLang="en-US"/>
              <a:t>Microsoft networks rely on Active Directory for almost  everything, including DHCP and DNS services, user account management, and security (Group Policy Objects)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9257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Directory Access Protocol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4197"/>
            <a:ext cx="5824378" cy="3708400"/>
          </a:xfrm>
        </p:spPr>
        <p:txBody>
          <a:bodyPr/>
          <a:lstStyle/>
          <a:p>
            <a:r>
              <a:rPr lang="en-US" sz="2400" dirty="0"/>
              <a:t>LDAP clients authenticate to LDAP service.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Schema</a:t>
            </a:r>
            <a:r>
              <a:rPr lang="en-US" sz="2400" dirty="0"/>
              <a:t> defines:</a:t>
            </a:r>
          </a:p>
          <a:p>
            <a:pPr lvl="1"/>
            <a:r>
              <a:rPr lang="en-US" sz="2400" dirty="0"/>
              <a:t>Tasks clients can and cannot perform while accessing directory.</a:t>
            </a:r>
          </a:p>
          <a:p>
            <a:pPr lvl="1"/>
            <a:r>
              <a:rPr lang="en-US" sz="2400" dirty="0"/>
              <a:t>The form a directory query must take.</a:t>
            </a:r>
          </a:p>
          <a:p>
            <a:pPr lvl="1"/>
            <a:r>
              <a:rPr lang="en-US" sz="2400" dirty="0"/>
              <a:t>How directory server will respond.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Schema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is extensible.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376" y="2915202"/>
            <a:ext cx="4813173" cy="3310650"/>
            <a:chOff x="4176431" y="2142237"/>
            <a:chExt cx="4998636" cy="3452924"/>
          </a:xfrm>
        </p:grpSpPr>
        <p:cxnSp>
          <p:nvCxnSpPr>
            <p:cNvPr id="38" name="Straight Connector 37"/>
            <p:cNvCxnSpPr>
              <a:endCxn id="29" idx="0"/>
            </p:cNvCxnSpPr>
            <p:nvPr/>
          </p:nvCxnSpPr>
          <p:spPr>
            <a:xfrm flipH="1">
              <a:off x="5929029" y="2679606"/>
              <a:ext cx="966387" cy="1175262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414" y="3854868"/>
              <a:ext cx="619229" cy="89089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288" y="3775866"/>
              <a:ext cx="1048896" cy="104889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2142237"/>
              <a:ext cx="1048896" cy="1048896"/>
            </a:xfrm>
            <a:prstGeom prst="rect">
              <a:avLst/>
            </a:prstGeom>
          </p:spPr>
        </p:pic>
        <p:cxnSp>
          <p:nvCxnSpPr>
            <p:cNvPr id="42" name="Straight Connector 41"/>
            <p:cNvCxnSpPr>
              <a:stCxn id="29" idx="3"/>
            </p:cNvCxnSpPr>
            <p:nvPr/>
          </p:nvCxnSpPr>
          <p:spPr>
            <a:xfrm flipV="1">
              <a:off x="6238643" y="4300313"/>
              <a:ext cx="19870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752531" y="4249737"/>
              <a:ext cx="117475" cy="1190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251007" y="3327228"/>
              <a:ext cx="117475" cy="1190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 flipV="1">
              <a:off x="6820584" y="4419375"/>
              <a:ext cx="0" cy="583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" name="Rounded Rectangle 18"/>
            <p:cNvSpPr/>
            <p:nvPr/>
          </p:nvSpPr>
          <p:spPr>
            <a:xfrm>
              <a:off x="6238643" y="5003228"/>
              <a:ext cx="1352550" cy="29210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Directory query</a:t>
              </a: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 flipV="1">
              <a:off x="5532156" y="3375040"/>
              <a:ext cx="625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" name="Rounded Rectangle 16"/>
            <p:cNvSpPr/>
            <p:nvPr/>
          </p:nvSpPr>
          <p:spPr>
            <a:xfrm>
              <a:off x="4176431" y="3225226"/>
              <a:ext cx="1352550" cy="29210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Directory query</a:t>
              </a:r>
            </a:p>
          </p:txBody>
        </p:sp>
        <p:pic>
          <p:nvPicPr>
            <p:cNvPr id="52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6253" y="4114006"/>
              <a:ext cx="650875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4270039" y="4668540"/>
              <a:ext cx="1490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alibri"/>
                </a:rPr>
                <a:t>LDAP Server</a:t>
              </a: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7179469" y="2284511"/>
              <a:ext cx="1490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alibri"/>
                </a:rPr>
                <a:t>LDAP Client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684405" y="4834611"/>
              <a:ext cx="149066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defTabSz="45720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alibri"/>
                </a:rPr>
                <a:t>LDAP Client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5587432" y="4903342"/>
              <a:ext cx="0" cy="298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" name="Rounded Rectangle 17"/>
            <p:cNvSpPr/>
            <p:nvPr/>
          </p:nvSpPr>
          <p:spPr>
            <a:xfrm>
              <a:off x="4800600" y="5197031"/>
              <a:ext cx="1231332" cy="398130"/>
            </a:xfrm>
            <a:prstGeom prst="roundRect">
              <a:avLst/>
            </a:prstGeom>
            <a:gradFill flip="none" rotWithShape="0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Stores directory</a:t>
              </a:r>
            </a:p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01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LDAP: Lightweight Directory Access Protocol</a:t>
            </a:r>
            <a:endParaRPr lang="en-GB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412776"/>
            <a:ext cx="7848872" cy="45720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cs typeface="Times New Roman" pitchFamily="18" charset="0"/>
              </a:rPr>
              <a:t>Described in RFC 2251-2256, 2829-2830  </a:t>
            </a:r>
          </a:p>
          <a:p>
            <a:pPr lvl="1" eaLnBrk="1" hangingPunct="1"/>
            <a:r>
              <a:rPr lang="en-US" altLang="en-US" sz="2000" dirty="0"/>
              <a:t>Unencrypted access TCP port 389</a:t>
            </a:r>
          </a:p>
          <a:p>
            <a:pPr lvl="1" eaLnBrk="1" hangingPunct="1"/>
            <a:r>
              <a:rPr lang="en-US" altLang="en-US" sz="2000" dirty="0"/>
              <a:t>LDAP-over-SSL LDAPS TCP port 686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000" dirty="0">
                <a:cs typeface="Times New Roman" pitchFamily="18" charset="0"/>
              </a:rPr>
              <a:t>Your directory can contain pretty much anything you want to put in it. </a:t>
            </a:r>
          </a:p>
          <a:p>
            <a:pPr lvl="1" eaLnBrk="1" hangingPunct="1"/>
            <a:r>
              <a:rPr lang="en-US" altLang="en-US" sz="2000" dirty="0">
                <a:cs typeface="Times New Roman" pitchFamily="18" charset="0"/>
              </a:rPr>
              <a:t>Information describing users, applications, files, printers, and other resources accessible from a network</a:t>
            </a:r>
          </a:p>
          <a:p>
            <a:r>
              <a:rPr lang="en-GB" altLang="en-US" sz="2000" dirty="0"/>
              <a:t>The most typical use is email directories</a:t>
            </a:r>
            <a:r>
              <a:rPr lang="en-US" altLang="en-US" sz="2000" dirty="0"/>
              <a:t>:</a:t>
            </a:r>
            <a:r>
              <a:rPr lang="en-GB" altLang="en-US" sz="2000" dirty="0"/>
              <a:t> all the usual mail programs recognize LDAP directories</a:t>
            </a:r>
            <a:endParaRPr lang="en-GB" altLang="en-US" sz="2000" dirty="0"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2000" dirty="0"/>
              <a:t>Easy lookups from scripts: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err="1"/>
              <a:t>ldapsearch</a:t>
            </a:r>
            <a:r>
              <a:rPr lang="en-US" altLang="en-US" sz="2000" dirty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/>
              <a:t>Java/Python libraries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/>
              <a:t>Web based tools: </a:t>
            </a:r>
            <a:r>
              <a:rPr lang="en-US" altLang="en-US" sz="2000" dirty="0" err="1"/>
              <a:t>phpLDAPadmin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37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X.400 and X.500</a:t>
            </a: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289" y="1700213"/>
            <a:ext cx="7561087" cy="410505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1978: International Standards </a:t>
            </a:r>
            <a:r>
              <a:rPr lang="en-US" altLang="en-US" sz="2000" dirty="0" err="1"/>
              <a:t>Organisation</a:t>
            </a:r>
            <a:r>
              <a:rPr lang="en-US" altLang="en-US" sz="2000" dirty="0"/>
              <a:t> (ISO) and International Telecommunications Union (ITU)* began working on standards for network protocols, electronic mail. and directory services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>
                <a:solidFill>
                  <a:schemeClr val="tx1"/>
                </a:solidFill>
              </a:rPr>
              <a:t>ISO-OSI model was defined, with protocols for the lower layers. Not too popular compared to TCP/IP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1984: X.400 email – was popular for a while, not anymore.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dirty="0"/>
              <a:t>1988: X.500 directory services – considered too cumbersome, but led to  Simple Network Management Protocol (SNMP) and </a:t>
            </a:r>
            <a:r>
              <a:rPr lang="en-US" altLang="en-US" sz="2000" u="sng" dirty="0"/>
              <a:t>Lightweight</a:t>
            </a:r>
            <a:r>
              <a:rPr lang="en-US" altLang="en-US" sz="2000" dirty="0"/>
              <a:t> Directory Access Protocol (LDAP)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GB" altLang="en-US" sz="2000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5288" y="5949950"/>
            <a:ext cx="447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* </a:t>
            </a:r>
            <a:r>
              <a:rPr lang="en-US" altLang="en-US" i="1">
                <a:solidFill>
                  <a:srgbClr val="000000"/>
                </a:solidFill>
              </a:rPr>
              <a:t>CCITT was the ITU standards committee</a:t>
            </a:r>
          </a:p>
        </p:txBody>
      </p:sp>
    </p:spTree>
    <p:extLst>
      <p:ext uri="{BB962C8B-B14F-4D97-AF65-F5344CB8AC3E}">
        <p14:creationId xmlns:p14="http://schemas.microsoft.com/office/powerpoint/2010/main" val="200021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/>
              <a:t>X.500 Directory Terms – 1</a:t>
            </a:r>
            <a:endParaRPr lang="en-GB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137525" cy="4537075"/>
          </a:xfrm>
        </p:spPr>
        <p:txBody>
          <a:bodyPr/>
          <a:lstStyle/>
          <a:p>
            <a:pPr algn="justLow"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DIT: Directory Information Tree</a:t>
            </a:r>
          </a:p>
          <a:p>
            <a:pPr algn="justLow" eaLnBrk="1" hangingPunct="1"/>
            <a:r>
              <a:rPr lang="en-US" altLang="en-US" sz="2000">
                <a:cs typeface="Times New Roman" pitchFamily="18" charset="0"/>
              </a:rPr>
              <a:t>Data is represented in the directory as a hierarchy of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objects</a:t>
            </a:r>
            <a:r>
              <a:rPr lang="en-US" altLang="en-US" sz="2000">
                <a:cs typeface="Times New Roman" pitchFamily="18" charset="0"/>
              </a:rPr>
              <a:t>, each of which is called an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entry</a:t>
            </a:r>
            <a:r>
              <a:rPr lang="en-US" altLang="en-US" sz="2000">
                <a:cs typeface="Times New Roman" pitchFamily="18" charset="0"/>
              </a:rPr>
              <a:t>. The DIT is the hierarchy of objects that make up the local directory structure.</a:t>
            </a:r>
          </a:p>
          <a:p>
            <a:pPr algn="justLow" eaLnBrk="1" hangingPunct="1"/>
            <a:r>
              <a:rPr lang="en-US" altLang="en-US" sz="2000">
                <a:cs typeface="Times New Roman" pitchFamily="18" charset="0"/>
              </a:rPr>
              <a:t>The top of the tree is commonly called the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root</a:t>
            </a:r>
            <a:r>
              <a:rPr lang="en-US" altLang="en-US" sz="2000">
                <a:cs typeface="Times New Roman" pitchFamily="18" charset="0"/>
              </a:rPr>
              <a:t> or the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base</a:t>
            </a:r>
            <a:r>
              <a:rPr lang="en-US" altLang="en-US" sz="2000">
                <a:cs typeface="Times New Roman" pitchFamily="18" charset="0"/>
              </a:rPr>
              <a:t> entry</a:t>
            </a:r>
          </a:p>
          <a:p>
            <a:pPr algn="justLow" eaLnBrk="1" hangingPunct="1">
              <a:buFontTx/>
              <a:buNone/>
            </a:pPr>
            <a:endParaRPr lang="en-US" altLang="en-US" sz="2000" b="1">
              <a:solidFill>
                <a:schemeClr val="accent2"/>
              </a:solidFill>
              <a:cs typeface="Times New Roman" pitchFamily="18" charset="0"/>
            </a:endParaRPr>
          </a:p>
          <a:p>
            <a:pPr algn="justLow"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Entry: An object stored in a directory. </a:t>
            </a:r>
          </a:p>
          <a:p>
            <a:pPr algn="justLow"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Each entry has one parent entry and zero or more child entries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Entries are composed of a collection of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attributes</a:t>
            </a:r>
            <a:r>
              <a:rPr lang="en-US" altLang="en-US" sz="2000">
                <a:cs typeface="Times New Roman" pitchFamily="18" charset="0"/>
              </a:rPr>
              <a:t> that contain information about the object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The information is represented as a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value</a:t>
            </a:r>
            <a:r>
              <a:rPr lang="en-US" altLang="en-US" sz="2000">
                <a:cs typeface="Times New Roman" pitchFamily="18" charset="0"/>
              </a:rPr>
              <a:t> for the attribute.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A</a:t>
            </a:r>
            <a:r>
              <a:rPr lang="en-US" altLang="en-US" sz="2000"/>
              <a:t>ttributes and their characteristics are defined in a </a:t>
            </a:r>
            <a:r>
              <a:rPr lang="en-US" altLang="en-US" sz="2000" b="1">
                <a:solidFill>
                  <a:schemeClr val="accent2"/>
                </a:solidFill>
              </a:rPr>
              <a:t>schema</a:t>
            </a:r>
            <a:endParaRPr lang="en-US" altLang="en-US" sz="20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4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X.500 Directory Terms – 2</a:t>
            </a:r>
            <a:endParaRPr lang="en-GB" altLang="en-US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07375" cy="5040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RDN: Relative Distinguished Name</a:t>
            </a:r>
          </a:p>
          <a:p>
            <a:pPr algn="justLow"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The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OID</a:t>
            </a:r>
            <a:r>
              <a:rPr lang="en-US" altLang="en-US" sz="2000">
                <a:cs typeface="Times New Roman" pitchFamily="18" charset="0"/>
              </a:rPr>
              <a:t> of an entry that is unique </a:t>
            </a:r>
            <a:r>
              <a:rPr lang="en-US" altLang="en-US" sz="2000" u="sng">
                <a:cs typeface="Times New Roman" pitchFamily="18" charset="0"/>
              </a:rPr>
              <a:t>at its level in the hierarchy</a:t>
            </a:r>
            <a:r>
              <a:rPr lang="en-US" altLang="en-US" sz="2000">
                <a:cs typeface="Times New Roman" pitchFamily="18" charset="0"/>
              </a:rPr>
              <a:t>.</a:t>
            </a:r>
          </a:p>
          <a:p>
            <a:pPr algn="justLow" eaLnBrk="1" hangingPunct="1">
              <a:spcBef>
                <a:spcPct val="15000"/>
              </a:spcBef>
            </a:pPr>
            <a:r>
              <a:rPr lang="en-US" altLang="en-US" sz="2000">
                <a:cs typeface="Times New Roman" pitchFamily="18" charset="0"/>
              </a:rPr>
              <a:t>DNS equivalent is a partial domain name like .com or .edu.my</a:t>
            </a:r>
          </a:p>
          <a:p>
            <a:pPr algn="justLow" eaLnBrk="1" hangingPunct="1">
              <a:buFontTx/>
              <a:buNone/>
            </a:pPr>
            <a:endParaRPr lang="en-US" altLang="en-US" sz="2000" b="1">
              <a:solidFill>
                <a:schemeClr val="accent2"/>
              </a:solidFill>
              <a:cs typeface="Times New Roman" pitchFamily="18" charset="0"/>
            </a:endParaRPr>
          </a:p>
          <a:p>
            <a:pPr algn="justLow"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DN: Distinguished Name.</a:t>
            </a:r>
          </a:p>
          <a:p>
            <a:pPr algn="justLow" eaLnBrk="1" hangingPunct="1">
              <a:spcBef>
                <a:spcPct val="15000"/>
              </a:spcBef>
            </a:pPr>
            <a:r>
              <a:rPr lang="en-US" altLang="en-US" sz="2000">
                <a:cs typeface="Times New Roman" pitchFamily="18" charset="0"/>
              </a:rPr>
              <a:t>Uniquely defines an object and who is responsible for its definition </a:t>
            </a:r>
          </a:p>
          <a:p>
            <a:pPr algn="justLow" eaLnBrk="1" hangingPunct="1">
              <a:spcBef>
                <a:spcPct val="15000"/>
              </a:spcBef>
            </a:pPr>
            <a:r>
              <a:rPr lang="en-US" altLang="en-US" sz="2000">
                <a:cs typeface="Times New Roman" pitchFamily="18" charset="0"/>
              </a:rPr>
              <a:t>Comprised of a series of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RDNs</a:t>
            </a:r>
            <a:r>
              <a:rPr lang="en-US" altLang="en-US" sz="2000">
                <a:cs typeface="Times New Roman" pitchFamily="18" charset="0"/>
              </a:rPr>
              <a:t> that uniquely describe </a:t>
            </a:r>
            <a:r>
              <a:rPr lang="en-US" altLang="en-US" sz="2000" u="sng">
                <a:cs typeface="Times New Roman" pitchFamily="18" charset="0"/>
              </a:rPr>
              <a:t>the complete path</a:t>
            </a:r>
            <a:r>
              <a:rPr lang="en-US" altLang="en-US" sz="2000">
                <a:cs typeface="Times New Roman" pitchFamily="18" charset="0"/>
              </a:rPr>
              <a:t> from the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DIT</a:t>
            </a:r>
            <a:r>
              <a:rPr lang="en-US" altLang="en-US" sz="2000">
                <a:cs typeface="Times New Roman" pitchFamily="18" charset="0"/>
              </a:rPr>
              <a:t> root to the entry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000">
                <a:cs typeface="Times New Roman" pitchFamily="18" charset="0"/>
              </a:rPr>
              <a:t>DNS equivalent is a FQDN (fully qualified domain name)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chemeClr val="accent2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OID: Object Identifier</a:t>
            </a:r>
          </a:p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DN</a:t>
            </a:r>
            <a:r>
              <a:rPr lang="en-US" altLang="en-US" sz="2000">
                <a:cs typeface="Times New Roman" pitchFamily="18" charset="0"/>
              </a:rPr>
              <a:t> represented as a string of numbers delimited by decimals, like </a:t>
            </a:r>
            <a:r>
              <a:rPr lang="en-US" altLang="en-US" sz="2000"/>
              <a:t>1.3.6.1.2.1.1 which is equivalent to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iso(1) org(3) dod(6) internet(1) mgmt(2) mib(1) system(1)</a:t>
            </a:r>
          </a:p>
        </p:txBody>
      </p:sp>
    </p:spTree>
    <p:extLst>
      <p:ext uri="{BB962C8B-B14F-4D97-AF65-F5344CB8AC3E}">
        <p14:creationId xmlns:p14="http://schemas.microsoft.com/office/powerpoint/2010/main" val="47948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/>
              <a:t>X.500 Directory Terms – 3 </a:t>
            </a:r>
            <a:endParaRPr lang="en-GB" altLang="en-US" dirty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algn="justLow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Schema: Defines objects that can be stored in the DIT </a:t>
            </a:r>
          </a:p>
          <a:p>
            <a:pPr eaLnBrk="1" hangingPunct="1"/>
            <a:r>
              <a:rPr lang="en-US" altLang="en-US" sz="2000">
                <a:cs typeface="Times New Roman" pitchFamily="18" charset="0"/>
              </a:rPr>
              <a:t>Defines where in the DIT structure (hierarchy) objects may appear.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Lists the attributes of each object and whether these attributes are required or optional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Every attribute used must be defined in a schema that is known to the directory server</a:t>
            </a:r>
          </a:p>
          <a:p>
            <a:pPr eaLnBrk="1" hangingPunct="1"/>
            <a:r>
              <a:rPr lang="en-US" altLang="en-US" sz="2000">
                <a:cs typeface="Times New Roman" pitchFamily="18" charset="0"/>
              </a:rPr>
              <a:t>The data in an entry is contained in </a:t>
            </a:r>
            <a:r>
              <a:rPr lang="en-US" altLang="en-US" sz="2000" u="sng">
                <a:cs typeface="Times New Roman" pitchFamily="18" charset="0"/>
              </a:rPr>
              <a:t>attribute-value pairs</a:t>
            </a:r>
            <a:r>
              <a:rPr lang="en-US" altLang="en-US" sz="2000"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>
                <a:cs typeface="Times New Roman" pitchFamily="18" charset="0"/>
              </a:rPr>
              <a:t>Type of an attribute is commonly used to refer to the ASN.1 SYNTAX of the attribute.</a:t>
            </a:r>
          </a:p>
          <a:p>
            <a:pPr eaLnBrk="1" hangingPunct="1"/>
            <a:r>
              <a:rPr lang="en-US" altLang="en-US" sz="2000">
                <a:cs typeface="Times New Roman" pitchFamily="18" charset="0"/>
              </a:rPr>
              <a:t>The ASN.1 Syntax</a:t>
            </a:r>
            <a:r>
              <a:rPr lang="en-US" altLang="en-US" sz="2000" b="1">
                <a:cs typeface="Times New Roman" pitchFamily="18" charset="0"/>
              </a:rPr>
              <a:t> </a:t>
            </a:r>
            <a:r>
              <a:rPr lang="en-US" altLang="en-US" sz="2000">
                <a:cs typeface="Times New Roman" pitchFamily="18" charset="0"/>
              </a:rPr>
              <a:t>specifies what kind of values can be stored in attributes. </a:t>
            </a:r>
          </a:p>
        </p:txBody>
      </p:sp>
    </p:spTree>
    <p:extLst>
      <p:ext uri="{BB962C8B-B14F-4D97-AF65-F5344CB8AC3E}">
        <p14:creationId xmlns:p14="http://schemas.microsoft.com/office/powerpoint/2010/main" val="401412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568" y="2646847"/>
            <a:ext cx="8352928" cy="3802374"/>
            <a:chOff x="683568" y="2646847"/>
            <a:chExt cx="8352928" cy="3802374"/>
          </a:xfrm>
        </p:grpSpPr>
        <p:pic>
          <p:nvPicPr>
            <p:cNvPr id="18440" name="Picture 5" descr="Clipboard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646847"/>
              <a:ext cx="8352928" cy="380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3554038" y="3314768"/>
              <a:ext cx="844275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483005" y="4457815"/>
              <a:ext cx="977581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300703" y="5013176"/>
              <a:ext cx="1350944" cy="467898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127119" y="5877310"/>
              <a:ext cx="1155323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54038" y="3880243"/>
              <a:ext cx="844273" cy="376844"/>
            </a:xfrm>
            <a:prstGeom prst="rect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LDAP: Lightweight Directory Access Protocol</a:t>
            </a:r>
            <a:endParaRPr lang="en-GB" alt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9750" y="1447800"/>
            <a:ext cx="8135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When X.500 standard attribute types were defined in X.520, the plan was to use</a:t>
            </a:r>
            <a:r>
              <a:rPr lang="en-US" altLang="en-US" sz="2000" b="1" dirty="0"/>
              <a:t> </a:t>
            </a:r>
            <a:r>
              <a:rPr lang="en-US" altLang="en-US" sz="2000" b="1" dirty="0" err="1">
                <a:solidFill>
                  <a:srgbClr val="00528B"/>
                </a:solidFill>
              </a:rPr>
              <a:t>iso</a:t>
            </a:r>
            <a:r>
              <a:rPr lang="en-US" altLang="en-US" sz="2000" b="1" dirty="0">
                <a:solidFill>
                  <a:srgbClr val="00528B"/>
                </a:solidFill>
              </a:rPr>
              <a:t>(1) org(3) </a:t>
            </a:r>
            <a:r>
              <a:rPr lang="en-US" altLang="en-US" sz="2000" b="1" dirty="0" err="1">
                <a:solidFill>
                  <a:srgbClr val="00528B"/>
                </a:solidFill>
              </a:rPr>
              <a:t>dod</a:t>
            </a:r>
            <a:r>
              <a:rPr lang="en-US" altLang="en-US" sz="2000" b="1" dirty="0">
                <a:solidFill>
                  <a:srgbClr val="00528B"/>
                </a:solidFill>
              </a:rPr>
              <a:t>(6) internet(1) directory(1)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528B"/>
                </a:solidFill>
              </a:rPr>
              <a:t>.1.3.6.1.1 </a:t>
            </a:r>
            <a:r>
              <a:rPr lang="en-US" altLang="en-US" sz="2000" dirty="0"/>
              <a:t>for general information and</a:t>
            </a:r>
            <a:r>
              <a:rPr lang="en-US" altLang="en-US" sz="2000" b="1" dirty="0">
                <a:solidFill>
                  <a:srgbClr val="00528B"/>
                </a:solidFill>
              </a:rPr>
              <a:t> .1.3.6.1.5 </a:t>
            </a:r>
            <a:r>
              <a:rPr lang="en-US" altLang="en-US" sz="2000" dirty="0"/>
              <a:t>for X.509 certificates</a:t>
            </a:r>
            <a:endParaRPr lang="en-GB" altLang="en-US" sz="2000" dirty="0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5364088" y="4188243"/>
            <a:ext cx="2808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LDAP evolved using</a:t>
            </a:r>
            <a:r>
              <a:rPr lang="en-US" altLang="en-US" dirty="0">
                <a:solidFill>
                  <a:srgbClr val="00528B"/>
                </a:solidFill>
              </a:rPr>
              <a:t> </a:t>
            </a:r>
            <a:r>
              <a:rPr lang="en-US" altLang="en-US" dirty="0"/>
              <a:t>a</a:t>
            </a:r>
            <a:r>
              <a:rPr lang="en-US" altLang="en-US" b="1" dirty="0">
                <a:solidFill>
                  <a:srgbClr val="00528B"/>
                </a:solidFill>
              </a:rPr>
              <a:t> separate OID space </a:t>
            </a:r>
            <a:r>
              <a:rPr lang="en-US" altLang="en-US" dirty="0"/>
              <a:t>for types (syntax): </a:t>
            </a:r>
            <a:r>
              <a:rPr lang="en-US" altLang="en-US" b="1" dirty="0">
                <a:solidFill>
                  <a:srgbClr val="00528B"/>
                </a:solidFill>
              </a:rPr>
              <a:t>.1.3.6.1.4</a:t>
            </a:r>
            <a:endParaRPr lang="en-GB" altLang="en-US" b="1" dirty="0">
              <a:solidFill>
                <a:srgbClr val="00528B"/>
              </a:solidFill>
            </a:endParaRP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3053556" y="6280946"/>
            <a:ext cx="421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Lucida Console" pitchFamily="49" charset="0"/>
              </a:rPr>
              <a:t>SYNTAX </a:t>
            </a:r>
            <a:r>
              <a:rPr lang="en-US" altLang="en-US" sz="1600" b="1" dirty="0">
                <a:solidFill>
                  <a:srgbClr val="C00000"/>
                </a:solidFill>
                <a:latin typeface="Lucida Console" pitchFamily="49" charset="0"/>
              </a:rPr>
              <a:t>1.3.6.1.4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itchFamily="49" charset="0"/>
              </a:rPr>
              <a:t>.</a:t>
            </a:r>
            <a:r>
              <a:rPr lang="en-US" altLang="en-US" sz="1600" dirty="0">
                <a:solidFill>
                  <a:schemeClr val="accent2"/>
                </a:solidFill>
                <a:latin typeface="Lucida Console" pitchFamily="49" charset="0"/>
              </a:rPr>
              <a:t>1.1466.115.121.1</a:t>
            </a:r>
            <a:endParaRPr lang="en-GB" altLang="en-US" sz="1600" dirty="0">
              <a:solidFill>
                <a:schemeClr val="accent2"/>
              </a:solidFill>
              <a:latin typeface="Lucida Console" pitchFamily="49" charset="0"/>
            </a:endParaRP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251520" y="2997200"/>
            <a:ext cx="23042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People quickly decided X.500 was too complex, but X.509 and some of the X.520 attributes were useful, so you will see OIDs from everywhere.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9587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7" y="1479814"/>
            <a:ext cx="5210175" cy="4038600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Naming Model</a:t>
            </a:r>
            <a:endParaRPr lang="en-GB" altLang="en-US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51520" y="5445224"/>
            <a:ext cx="7776864" cy="66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cs typeface="Times New Roman" pitchFamily="18" charset="0"/>
              </a:rPr>
              <a:t>The entry at the bottom for Person has the DN of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b="1" dirty="0" err="1">
                <a:cs typeface="Times New Roman" pitchFamily="18" charset="0"/>
              </a:rPr>
              <a:t>cn</a:t>
            </a:r>
            <a:r>
              <a:rPr lang="en-US" altLang="en-US" b="1" dirty="0">
                <a:cs typeface="Times New Roman" pitchFamily="18" charset="0"/>
              </a:rPr>
              <a:t>=Barbara </a:t>
            </a:r>
            <a:r>
              <a:rPr lang="en-US" altLang="en-US" b="1" dirty="0" err="1">
                <a:cs typeface="Times New Roman" pitchFamily="18" charset="0"/>
              </a:rPr>
              <a:t>Jensen,ou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sales,o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Acme,st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California,c</a:t>
            </a:r>
            <a:r>
              <a:rPr lang="en-US" altLang="en-US" b="1" dirty="0">
                <a:cs typeface="Times New Roman" pitchFamily="18" charset="0"/>
              </a:rPr>
              <a:t>=us</a:t>
            </a:r>
            <a:r>
              <a:rPr lang="en-US" altLang="en-US" dirty="0">
                <a:cs typeface="Times New Roman" pitchFamily="18" charset="0"/>
              </a:rPr>
              <a:t> </a:t>
            </a:r>
            <a:endParaRPr lang="en-GB" altLang="en-US" b="1" dirty="0"/>
          </a:p>
        </p:txBody>
      </p:sp>
      <p:sp>
        <p:nvSpPr>
          <p:cNvPr id="19461" name="Rectangle 4"/>
          <p:cNvSpPr>
            <a:spLocks noGrp="1" noChangeArrowheads="1"/>
          </p:cNvSpPr>
          <p:nvPr>
            <p:ph idx="1"/>
          </p:nvPr>
        </p:nvSpPr>
        <p:spPr>
          <a:xfrm>
            <a:off x="107504" y="4293096"/>
            <a:ext cx="4831677" cy="6480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>
                <a:cs typeface="Times New Roman" pitchFamily="18" charset="0"/>
              </a:rPr>
              <a:t>The </a:t>
            </a:r>
            <a:r>
              <a:rPr lang="en-US" altLang="en-US" sz="1800" dirty="0">
                <a:solidFill>
                  <a:srgbClr val="CC3300"/>
                </a:solidFill>
                <a:cs typeface="Times New Roman" pitchFamily="18" charset="0"/>
              </a:rPr>
              <a:t>Organizational Unit </a:t>
            </a:r>
            <a:r>
              <a:rPr lang="en-US" altLang="en-US" sz="1800" b="1" dirty="0">
                <a:solidFill>
                  <a:srgbClr val="00B0F0"/>
                </a:solidFill>
                <a:cs typeface="Times New Roman" pitchFamily="18" charset="0"/>
              </a:rPr>
              <a:t>sales</a:t>
            </a:r>
            <a:r>
              <a:rPr lang="en-US" altLang="en-US" sz="1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altLang="en-US" sz="1800" dirty="0">
                <a:cs typeface="Times New Roman" pitchFamily="18" charset="0"/>
              </a:rPr>
              <a:t>has the DN </a:t>
            </a:r>
            <a:r>
              <a:rPr lang="en-US" altLang="en-US" sz="1800" b="1" dirty="0" err="1">
                <a:cs typeface="Times New Roman" pitchFamily="18" charset="0"/>
              </a:rPr>
              <a:t>ou</a:t>
            </a:r>
            <a:r>
              <a:rPr lang="en-US" altLang="en-US" sz="1800" b="1" dirty="0">
                <a:cs typeface="Times New Roman" pitchFamily="18" charset="0"/>
              </a:rPr>
              <a:t>=</a:t>
            </a:r>
            <a:r>
              <a:rPr lang="en-US" altLang="en-US" sz="1800" b="1" dirty="0" err="1">
                <a:cs typeface="Times New Roman" pitchFamily="18" charset="0"/>
              </a:rPr>
              <a:t>sales,o</a:t>
            </a:r>
            <a:r>
              <a:rPr lang="en-US" altLang="en-US" sz="1800" b="1" dirty="0">
                <a:cs typeface="Times New Roman" pitchFamily="18" charset="0"/>
              </a:rPr>
              <a:t>=</a:t>
            </a:r>
            <a:r>
              <a:rPr lang="en-US" altLang="en-US" sz="1800" b="1" dirty="0" err="1">
                <a:cs typeface="Times New Roman" pitchFamily="18" charset="0"/>
              </a:rPr>
              <a:t>Acme,st</a:t>
            </a:r>
            <a:r>
              <a:rPr lang="en-US" altLang="en-US" sz="1800" b="1" dirty="0">
                <a:cs typeface="Times New Roman" pitchFamily="18" charset="0"/>
              </a:rPr>
              <a:t>=</a:t>
            </a:r>
            <a:r>
              <a:rPr lang="en-US" altLang="en-US" sz="1800" b="1" dirty="0" err="1">
                <a:cs typeface="Times New Roman" pitchFamily="18" charset="0"/>
              </a:rPr>
              <a:t>California,c</a:t>
            </a:r>
            <a:r>
              <a:rPr lang="en-US" altLang="en-US" sz="1800" b="1" dirty="0">
                <a:cs typeface="Times New Roman" pitchFamily="18" charset="0"/>
              </a:rPr>
              <a:t>=us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1520" y="1556792"/>
            <a:ext cx="48245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Entries are named according to their position in the DIT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A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RDN </a:t>
            </a:r>
            <a:r>
              <a:rPr lang="en-US" altLang="en-US" dirty="0">
                <a:cs typeface="Times New Roman" pitchFamily="18" charset="0"/>
              </a:rPr>
              <a:t>is a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name=value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A </a:t>
            </a:r>
            <a:r>
              <a:rPr lang="en-US" altLang="en-US" b="1" dirty="0">
                <a:solidFill>
                  <a:srgbClr val="CC3300"/>
                </a:solidFill>
                <a:cs typeface="Times New Roman" pitchFamily="18" charset="0"/>
              </a:rPr>
              <a:t>DN </a:t>
            </a:r>
            <a:r>
              <a:rPr lang="en-US" altLang="en-US" dirty="0">
                <a:cs typeface="Times New Roman" pitchFamily="18" charset="0"/>
              </a:rPr>
              <a:t>is a sequence of</a:t>
            </a:r>
            <a:r>
              <a:rPr lang="en-US" altLang="en-US" b="1" dirty="0">
                <a:solidFill>
                  <a:srgbClr val="CC3300"/>
                </a:solidFill>
                <a:cs typeface="Times New Roman" pitchFamily="18" charset="0"/>
              </a:rPr>
              <a:t> RDNs </a:t>
            </a:r>
            <a:r>
              <a:rPr lang="en-US" altLang="en-US" dirty="0">
                <a:cs typeface="Times New Roman" pitchFamily="18" charset="0"/>
              </a:rPr>
              <a:t>separated by commas </a:t>
            </a:r>
          </a:p>
        </p:txBody>
      </p:sp>
    </p:spTree>
    <p:extLst>
      <p:ext uri="{BB962C8B-B14F-4D97-AF65-F5344CB8AC3E}">
        <p14:creationId xmlns:p14="http://schemas.microsoft.com/office/powerpoint/2010/main" val="27640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07" y="2204864"/>
            <a:ext cx="8458200" cy="4191000"/>
          </a:xfrm>
        </p:spPr>
        <p:txBody>
          <a:bodyPr>
            <a:noAutofit/>
          </a:bodyPr>
          <a:lstStyle/>
          <a:p>
            <a:r>
              <a:rPr lang="en-US" sz="2000" dirty="0"/>
              <a:t>Objects can include:</a:t>
            </a:r>
          </a:p>
          <a:p>
            <a:pPr lvl="1"/>
            <a:r>
              <a:rPr lang="en-US" sz="2000" dirty="0"/>
              <a:t>Users</a:t>
            </a:r>
          </a:p>
          <a:p>
            <a:pPr lvl="1"/>
            <a:r>
              <a:rPr lang="en-US" sz="2000" dirty="0"/>
              <a:t>Groups</a:t>
            </a:r>
          </a:p>
          <a:p>
            <a:pPr lvl="1"/>
            <a:r>
              <a:rPr lang="en-US" sz="2000" dirty="0"/>
              <a:t>Servers</a:t>
            </a:r>
          </a:p>
          <a:p>
            <a:pPr lvl="1"/>
            <a:r>
              <a:rPr lang="en-US" sz="2000" dirty="0"/>
              <a:t>Clients</a:t>
            </a:r>
          </a:p>
          <a:p>
            <a:pPr lvl="1"/>
            <a:r>
              <a:rPr lang="en-US" sz="2000" dirty="0"/>
              <a:t>Printers</a:t>
            </a:r>
          </a:p>
          <a:p>
            <a:pPr lvl="1"/>
            <a:r>
              <a:rPr lang="en-US" sz="2000" dirty="0"/>
              <a:t>Network services</a:t>
            </a:r>
          </a:p>
          <a:p>
            <a:pPr marL="98425" indent="0">
              <a:buNone/>
            </a:pPr>
            <a:endParaRPr lang="en-US" sz="2000" dirty="0"/>
          </a:p>
          <a:p>
            <a:r>
              <a:rPr lang="en-US" sz="2000" dirty="0"/>
              <a:t>Structure is based on a hierarchy of objects.</a:t>
            </a:r>
          </a:p>
          <a:p>
            <a:r>
              <a:rPr lang="en-US" sz="2000" dirty="0"/>
              <a:t>Starts with root and branches out to other objects.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9912" y="3159913"/>
            <a:ext cx="4680520" cy="12961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network service that stores information about </a:t>
            </a:r>
            <a:r>
              <a:rPr lang="en-US" sz="2400" b="1" dirty="0">
                <a:solidFill>
                  <a:srgbClr val="00B0F0"/>
                </a:solidFill>
              </a:rPr>
              <a:t>objects</a:t>
            </a:r>
            <a:r>
              <a:rPr lang="en-US" sz="2400" dirty="0">
                <a:solidFill>
                  <a:srgbClr val="ED1C24"/>
                </a:solidFill>
              </a:rPr>
              <a:t> in a particular network.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9912" y="1700808"/>
            <a:ext cx="4945795" cy="12961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None/>
            </a:pPr>
            <a:r>
              <a:rPr lang="en-US" sz="2400" dirty="0">
                <a:solidFill>
                  <a:srgbClr val="ED1C24"/>
                </a:solidFill>
              </a:rPr>
              <a:t>A centralized, structured repository of configuration, authentication and other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193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34963" y="404813"/>
            <a:ext cx="6253162" cy="768350"/>
          </a:xfrm>
          <a:prstGeom prst="rect">
            <a:avLst/>
          </a:prstGeom>
          <a:noFill/>
        </p:spPr>
        <p:txBody>
          <a:bodyPr/>
          <a:lstStyle>
            <a:lvl1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marL="80963" indent="-80963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5381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953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4525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909763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Typical LDAP DITs</a:t>
            </a:r>
            <a:endParaRPr lang="en-GB" altLang="en-U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" y="1613328"/>
            <a:ext cx="5036404" cy="39039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479116" cy="371093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3635896" y="1613328"/>
            <a:ext cx="2736304" cy="4912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588327" y="1988840"/>
            <a:ext cx="1503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Internet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Domain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3400" y="5706413"/>
            <a:ext cx="200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Traditional</a:t>
            </a:r>
          </a:p>
        </p:txBody>
      </p:sp>
    </p:spTree>
    <p:extLst>
      <p:ext uri="{BB962C8B-B14F-4D97-AF65-F5344CB8AC3E}">
        <p14:creationId xmlns:p14="http://schemas.microsoft.com/office/powerpoint/2010/main" val="222606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Functional Model</a:t>
            </a:r>
            <a:endParaRPr lang="en-GB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568952" cy="4752528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itchFamily="18" charset="0"/>
              </a:rPr>
              <a:t>General interaction between an LDAP client and server: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1. Binding: </a:t>
            </a:r>
            <a:r>
              <a:rPr lang="en-US" altLang="en-US" dirty="0">
                <a:cs typeface="Times New Roman" pitchFamily="18" charset="0"/>
              </a:rPr>
              <a:t>establishes a session </a:t>
            </a:r>
            <a:endParaRPr lang="en-US" altLang="en-US" dirty="0">
              <a:solidFill>
                <a:srgbClr val="CC3300"/>
              </a:solidFill>
              <a:cs typeface="Times New Roman" pitchFamily="18" charset="0"/>
            </a:endParaRPr>
          </a:p>
          <a:p>
            <a:pPr marL="990600" lvl="1" indent="-533400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itchFamily="18" charset="0"/>
              </a:rPr>
              <a:t>The client specifies the host name or IP address and port number where the LDAP server is listening</a:t>
            </a:r>
            <a:r>
              <a:rPr lang="en-US" altLang="en-US" dirty="0"/>
              <a:t>.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2. Authentication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altLang="en-US" sz="2000" dirty="0">
                <a:cs typeface="Times New Roman" pitchFamily="18" charset="0"/>
              </a:rPr>
              <a:t>Authenticated User: client supplies a </a:t>
            </a:r>
            <a:r>
              <a:rPr lang="en-US" altLang="en-US" sz="2000" b="1" dirty="0">
                <a:cs typeface="Times New Roman" pitchFamily="18" charset="0"/>
              </a:rPr>
              <a:t>DN </a:t>
            </a:r>
            <a:r>
              <a:rPr lang="en-US" altLang="en-US" sz="2000" dirty="0">
                <a:cs typeface="Times New Roman" pitchFamily="18" charset="0"/>
              </a:rPr>
              <a:t>identifying itself along with a simple </a:t>
            </a:r>
            <a:r>
              <a:rPr lang="en-US" altLang="en-US" sz="2000" b="1" dirty="0">
                <a:cs typeface="Times New Roman" pitchFamily="18" charset="0"/>
              </a:rPr>
              <a:t>clear-text password</a:t>
            </a:r>
            <a:r>
              <a:rPr lang="en-US" altLang="en-US" sz="2000" dirty="0"/>
              <a:t>.</a:t>
            </a:r>
            <a:r>
              <a:rPr lang="en-US" altLang="en-US" sz="2000" dirty="0">
                <a:cs typeface="Times New Roman" pitchFamily="18" charset="0"/>
              </a:rPr>
              <a:t>. 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altLang="en-US" sz="2000" dirty="0">
                <a:cs typeface="Times New Roman" pitchFamily="18" charset="0"/>
              </a:rPr>
              <a:t>Anonymous User: without username and password</a:t>
            </a:r>
            <a:r>
              <a:rPr lang="en-US" altLang="en-US" sz="2000" dirty="0"/>
              <a:t>.</a:t>
            </a:r>
          </a:p>
          <a:p>
            <a:pPr marL="609600" indent="-609600" eaLnBrk="1" hangingPunct="1">
              <a:buFontTx/>
              <a:buNone/>
            </a:pPr>
            <a:endParaRPr lang="en-US" altLang="en-US" sz="2000" dirty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000" dirty="0">
                <a:cs typeface="Times New Roman" pitchFamily="18" charset="0"/>
              </a:rPr>
              <a:t>While </a:t>
            </a:r>
            <a:r>
              <a:rPr lang="en-US" altLang="en-US" sz="2000" b="1" dirty="0">
                <a:cs typeface="Times New Roman" pitchFamily="18" charset="0"/>
              </a:rPr>
              <a:t>plaintext authentication with TLS to encrypt the session is quite common</a:t>
            </a:r>
            <a:r>
              <a:rPr lang="en-US" altLang="en-US" sz="2000" dirty="0">
                <a:cs typeface="Times New Roman" pitchFamily="18" charset="0"/>
              </a:rPr>
              <a:t>, use of strong authentication is encouraged: </a:t>
            </a:r>
          </a:p>
          <a:p>
            <a:pPr marL="990600" lvl="1" indent="-533400" eaLnBrk="1" hangingPunct="1"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Simple Authentication and Security Layer (SASL) makes several different authentication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4133143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Functional Model</a:t>
            </a: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7920880" cy="42672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itchFamily="18" charset="0"/>
              </a:rPr>
              <a:t>General interaction between an LDAP client and server:</a:t>
            </a:r>
          </a:p>
          <a:p>
            <a:pPr marL="609600" indent="-609600" eaLnBrk="1" hangingPunct="1">
              <a:buFontTx/>
              <a:buNone/>
            </a:pPr>
            <a:endParaRPr lang="en-US" altLang="en-US" dirty="0">
              <a:solidFill>
                <a:srgbClr val="CC3300"/>
              </a:solidFill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3. Perform Operations: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>
                <a:cs typeface="Times New Roman" pitchFamily="18" charset="0"/>
              </a:rPr>
              <a:t>Search for entries meeting user-specified criteria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>
                <a:cs typeface="Times New Roman" pitchFamily="18" charset="0"/>
              </a:rPr>
              <a:t>Add / Update / Delete an entry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400" dirty="0">
                <a:cs typeface="Times New Roman" pitchFamily="18" charset="0"/>
              </a:rPr>
              <a:t>Modify the DN or RDN of an entry (move)</a:t>
            </a:r>
          </a:p>
          <a:p>
            <a:pPr marL="609600" indent="-609600" eaLnBrk="1" hangingPunct="1">
              <a:buFontTx/>
              <a:buNone/>
            </a:pPr>
            <a:endParaRPr lang="en-US" altLang="en-US" dirty="0">
              <a:solidFill>
                <a:srgbClr val="CC3300"/>
              </a:solidFill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4. Unbind</a:t>
            </a:r>
          </a:p>
          <a:p>
            <a:pPr marL="990600" lvl="1" indent="-533400" eaLnBrk="1" hangingPunct="1"/>
            <a:r>
              <a:rPr lang="en-US" altLang="en-US" sz="2400" dirty="0">
                <a:cs typeface="Times New Roman" pitchFamily="18" charset="0"/>
              </a:rPr>
              <a:t>Close the session with the server</a:t>
            </a:r>
            <a:endParaRPr lang="en-US" altLang="en-US" sz="2400" dirty="0">
              <a:solidFill>
                <a:srgbClr val="CC33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3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Queries</a:t>
            </a:r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153400" cy="44196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The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most common</a:t>
            </a:r>
            <a:r>
              <a:rPr lang="en-US" altLang="en-US" dirty="0">
                <a:cs typeface="Times New Roman" pitchFamily="18" charset="0"/>
              </a:rPr>
              <a:t> operation is search. 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To perform a search, the following parameters </a:t>
            </a:r>
            <a:r>
              <a:rPr lang="en-US" altLang="en-US" b="1" dirty="0">
                <a:cs typeface="Times New Roman" pitchFamily="18" charset="0"/>
              </a:rPr>
              <a:t>must</a:t>
            </a:r>
            <a:r>
              <a:rPr lang="en-US" altLang="en-US" dirty="0">
                <a:cs typeface="Times New Roman" pitchFamily="18" charset="0"/>
              </a:rPr>
              <a:t> be specified:</a:t>
            </a:r>
          </a:p>
          <a:p>
            <a:pPr marL="457200" indent="-457200" eaLnBrk="1" hangingPunct="1">
              <a:spcBef>
                <a:spcPts val="1800"/>
              </a:spcBef>
              <a:buFontTx/>
              <a:buAutoNum type="arabicPeriod"/>
            </a:pPr>
            <a:r>
              <a:rPr lang="en-US" altLang="en-US" b="1" dirty="0">
                <a:cs typeface="Times New Roman" pitchFamily="18" charset="0"/>
              </a:rPr>
              <a:t>Base:  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A DN that defines the starting point, called the base object, of the search. The base object is a node within the DIT</a:t>
            </a:r>
            <a:r>
              <a:rPr lang="en-US" altLang="en-US" dirty="0">
                <a:cs typeface="Times New Roman" pitchFamily="18" charset="0"/>
              </a:rPr>
              <a:t>.</a:t>
            </a:r>
            <a:r>
              <a:rPr lang="en-US" altLang="en-US" dirty="0"/>
              <a:t> </a:t>
            </a:r>
            <a:endParaRPr lang="en-US" altLang="en-US" dirty="0">
              <a:cs typeface="Times New Roman" pitchFamily="18" charset="0"/>
            </a:endParaRPr>
          </a:p>
          <a:p>
            <a:pPr marL="457200" indent="-457200" eaLnBrk="1" hangingPunct="1">
              <a:spcBef>
                <a:spcPts val="1800"/>
              </a:spcBef>
              <a:buFontTx/>
              <a:buAutoNum type="arabicPeriod" startAt="2"/>
            </a:pPr>
            <a:r>
              <a:rPr lang="en-US" altLang="en-US" b="1" dirty="0">
                <a:cs typeface="Times New Roman" pitchFamily="18" charset="0"/>
              </a:rPr>
              <a:t>Search Filter: 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Specifies the criteria an entry must match to be returned from a search.</a:t>
            </a:r>
            <a:r>
              <a:rPr lang="en-US" altLang="en-US" dirty="0">
                <a:cs typeface="Times New Roman" pitchFamily="18" charset="0"/>
              </a:rPr>
              <a:t> </a:t>
            </a:r>
          </a:p>
          <a:p>
            <a:pPr marL="838200" lvl="1" indent="-381000" eaLnBrk="1" hangingPunct="1"/>
            <a:r>
              <a:rPr lang="en-US" altLang="en-US" sz="2400" dirty="0">
                <a:cs typeface="Times New Roman" pitchFamily="18" charset="0"/>
              </a:rPr>
              <a:t>The search filter is a Boolean combination of attribute value assertions.</a:t>
            </a:r>
          </a:p>
          <a:p>
            <a:pPr marL="1257300" lvl="2" indent="-342900" eaLnBrk="1" hangingPunct="1"/>
            <a:endParaRPr lang="en-US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5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Queries</a:t>
            </a:r>
            <a:endParaRPr lang="en-GB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087816" cy="5005536"/>
          </a:xfrm>
        </p:spPr>
        <p:txBody>
          <a:bodyPr/>
          <a:lstStyle/>
          <a:p>
            <a:pPr marL="555625" indent="-457200" eaLnBrk="1" hangingPunct="1">
              <a:buFontTx/>
              <a:buNone/>
            </a:pPr>
            <a:r>
              <a:rPr lang="en-US" altLang="en-US" dirty="0">
                <a:cs typeface="Times New Roman" pitchFamily="18" charset="0"/>
              </a:rPr>
              <a:t>The following parameters </a:t>
            </a:r>
            <a:r>
              <a:rPr lang="en-US" altLang="en-US" b="1" dirty="0">
                <a:cs typeface="Times New Roman" pitchFamily="18" charset="0"/>
              </a:rPr>
              <a:t>may</a:t>
            </a:r>
            <a:r>
              <a:rPr lang="en-US" altLang="en-US" dirty="0">
                <a:cs typeface="Times New Roman" pitchFamily="18" charset="0"/>
              </a:rPr>
              <a:t> be specified:</a:t>
            </a:r>
          </a:p>
          <a:p>
            <a:pPr marL="555625" indent="-457200" eaLnBrk="1" hangingPunct="1">
              <a:spcBef>
                <a:spcPts val="1200"/>
              </a:spcBef>
              <a:buFontTx/>
              <a:buAutoNum type="arabicPeriod" startAt="3"/>
            </a:pPr>
            <a:r>
              <a:rPr lang="en-US" altLang="en-US" b="1" dirty="0">
                <a:cs typeface="Times New Roman" pitchFamily="18" charset="0"/>
              </a:rPr>
              <a:t>Scope: 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Specifies how deep within the DIT to search from the base object.</a:t>
            </a:r>
          </a:p>
          <a:p>
            <a:pPr marL="1001713" lvl="1" indent="-381000" eaLnBrk="1" hangingPunct="1"/>
            <a:r>
              <a:rPr lang="en-US" altLang="en-US" b="1" dirty="0" err="1">
                <a:cs typeface="Times New Roman" pitchFamily="18" charset="0"/>
              </a:rPr>
              <a:t>baseObject</a:t>
            </a:r>
            <a:r>
              <a:rPr lang="en-US" altLang="en-US" dirty="0">
                <a:cs typeface="Times New Roman" pitchFamily="18" charset="0"/>
              </a:rPr>
              <a:t>: Only the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base object</a:t>
            </a:r>
            <a:r>
              <a:rPr lang="en-US" altLang="en-US" dirty="0">
                <a:cs typeface="Times New Roman" pitchFamily="18" charset="0"/>
              </a:rPr>
              <a:t> is examined </a:t>
            </a:r>
          </a:p>
          <a:p>
            <a:pPr marL="1001713" lvl="1" indent="-381000" eaLnBrk="1" hangingPunct="1"/>
            <a:r>
              <a:rPr lang="en-US" altLang="en-US" b="1" dirty="0" err="1">
                <a:cs typeface="Times New Roman" pitchFamily="18" charset="0"/>
              </a:rPr>
              <a:t>singleLevel</a:t>
            </a:r>
            <a:r>
              <a:rPr lang="en-US" altLang="en-US" dirty="0">
                <a:cs typeface="Times New Roman" pitchFamily="18" charset="0"/>
              </a:rPr>
              <a:t>: Only the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immediate children of the base</a:t>
            </a:r>
            <a:r>
              <a:rPr lang="en-US" altLang="en-US" dirty="0">
                <a:cs typeface="Times New Roman" pitchFamily="18" charset="0"/>
              </a:rPr>
              <a:t> object are examined, but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not</a:t>
            </a:r>
            <a:r>
              <a:rPr lang="en-US" altLang="en-US" dirty="0">
                <a:cs typeface="Times New Roman" pitchFamily="18" charset="0"/>
              </a:rPr>
              <a:t> the base object itself</a:t>
            </a:r>
          </a:p>
          <a:p>
            <a:pPr marL="1001713" lvl="1" indent="-381000" eaLnBrk="1" hangingPunct="1"/>
            <a:r>
              <a:rPr lang="en-US" altLang="en-US" b="1" dirty="0" err="1">
                <a:cs typeface="Times New Roman" pitchFamily="18" charset="0"/>
              </a:rPr>
              <a:t>wholeSubtree</a:t>
            </a:r>
            <a:r>
              <a:rPr lang="en-US" altLang="en-US" dirty="0">
                <a:cs typeface="Times New Roman" pitchFamily="18" charset="0"/>
              </a:rPr>
              <a:t>: The base object and all of its </a:t>
            </a:r>
            <a:r>
              <a:rPr lang="en-US" altLang="en-US" dirty="0">
                <a:solidFill>
                  <a:srgbClr val="CC3300"/>
                </a:solidFill>
                <a:cs typeface="Times New Roman" pitchFamily="18" charset="0"/>
              </a:rPr>
              <a:t>descendants</a:t>
            </a:r>
            <a:r>
              <a:rPr lang="en-US" altLang="en-US" dirty="0">
                <a:cs typeface="Times New Roman" pitchFamily="18" charset="0"/>
              </a:rPr>
              <a:t> are examined </a:t>
            </a:r>
          </a:p>
          <a:p>
            <a:pPr marL="555625" indent="-457200" eaLnBrk="1" hangingPunct="1">
              <a:spcBef>
                <a:spcPts val="1200"/>
              </a:spcBef>
              <a:buFontTx/>
              <a:buAutoNum type="arabicPeriod" startAt="3"/>
            </a:pPr>
            <a:r>
              <a:rPr lang="en-US" altLang="en-US" b="1" dirty="0">
                <a:cs typeface="Times New Roman" pitchFamily="18" charset="0"/>
              </a:rPr>
              <a:t>Attributes to Return: 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from entries that match the search criteria</a:t>
            </a:r>
            <a:r>
              <a:rPr lang="en-US" altLang="en-US" dirty="0">
                <a:cs typeface="Times New Roman" pitchFamily="18" charset="0"/>
              </a:rPr>
              <a:t>.</a:t>
            </a:r>
          </a:p>
          <a:p>
            <a:pPr marL="555625" indent="-457200" eaLnBrk="1" hangingPunct="1">
              <a:spcBef>
                <a:spcPts val="1200"/>
              </a:spcBef>
              <a:buFontTx/>
              <a:buAutoNum type="arabicPeriod" startAt="3"/>
            </a:pPr>
            <a:r>
              <a:rPr lang="en-US" altLang="en-US" b="1" dirty="0">
                <a:cs typeface="Times New Roman" pitchFamily="18" charset="0"/>
              </a:rPr>
              <a:t>Limit: </a:t>
            </a:r>
            <a:r>
              <a:rPr lang="en-US" altLang="en-US" dirty="0">
                <a:solidFill>
                  <a:schemeClr val="accent2"/>
                </a:solidFill>
                <a:cs typeface="Times New Roman" pitchFamily="18" charset="0"/>
              </a:rPr>
              <a:t>restricts the number of entries returned from the search.</a:t>
            </a:r>
            <a:r>
              <a:rPr lang="en-US" altLang="en-US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02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0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/>
              <a:t>What’s in slapd.conf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920880" cy="4294187"/>
          </a:xfrm>
        </p:spPr>
        <p:txBody>
          <a:bodyPr/>
          <a:lstStyle/>
          <a:p>
            <a:pPr marL="555625" indent="-457200" eaLnBrk="1" hangingPunct="1">
              <a:buFontTx/>
              <a:buNone/>
            </a:pPr>
            <a:r>
              <a:rPr lang="en-US" altLang="en-US" b="1" dirty="0" err="1">
                <a:solidFill>
                  <a:schemeClr val="accent2"/>
                </a:solidFill>
                <a:cs typeface="Times New Roman" pitchFamily="18" charset="0"/>
              </a:rPr>
              <a:t>OpenLDAP</a:t>
            </a:r>
            <a:r>
              <a:rPr lang="en-US" altLang="en-US" b="1" dirty="0">
                <a:solidFill>
                  <a:schemeClr val="accent2"/>
                </a:solidFill>
                <a:cs typeface="Times New Roman" pitchFamily="18" charset="0"/>
              </a:rPr>
              <a:t> configuration is done via a file called: </a:t>
            </a: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openldap</a:t>
            </a:r>
            <a:r>
              <a:rPr lang="en-US" altLang="en-US" dirty="0"/>
              <a:t>/</a:t>
            </a:r>
            <a:r>
              <a:rPr lang="en-US" altLang="en-US" dirty="0" err="1"/>
              <a:t>slapd.conf</a:t>
            </a:r>
            <a:r>
              <a:rPr lang="en-US" altLang="en-US" dirty="0"/>
              <a:t> </a:t>
            </a:r>
            <a:endParaRPr lang="en-US" altLang="en-US" b="1" dirty="0">
              <a:solidFill>
                <a:schemeClr val="accent2"/>
              </a:solidFill>
              <a:cs typeface="Times New Roman" pitchFamily="18" charset="0"/>
            </a:endParaRPr>
          </a:p>
          <a:p>
            <a:pPr marL="555625" indent="-457200" eaLnBrk="1" hangingPunct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cs typeface="Times New Roman" pitchFamily="18" charset="0"/>
              </a:rPr>
              <a:t>This is where you specify:</a:t>
            </a:r>
          </a:p>
          <a:p>
            <a:pPr eaLnBrk="1" hangingPunct="1"/>
            <a:r>
              <a:rPr lang="en-US" altLang="en-US" b="1" dirty="0">
                <a:solidFill>
                  <a:schemeClr val="accent2"/>
                </a:solidFill>
              </a:rPr>
              <a:t>  Authentication and TLS </a:t>
            </a:r>
          </a:p>
          <a:p>
            <a:pPr marL="555625" indent="-457200" eaLnBrk="1" hangingPunct="1">
              <a:spcBef>
                <a:spcPts val="1200"/>
              </a:spcBef>
            </a:pPr>
            <a:r>
              <a:rPr lang="en-US" altLang="en-US" b="1" dirty="0">
                <a:solidFill>
                  <a:schemeClr val="accent2"/>
                </a:solidFill>
                <a:cs typeface="Times New Roman" pitchFamily="18" charset="0"/>
              </a:rPr>
              <a:t>Schema and </a:t>
            </a:r>
            <a:r>
              <a:rPr lang="en-US" altLang="en-US" b="1" dirty="0" err="1">
                <a:solidFill>
                  <a:schemeClr val="accent2"/>
                </a:solidFill>
                <a:cs typeface="Times New Roman" pitchFamily="18" charset="0"/>
              </a:rPr>
              <a:t>ObjectClass</a:t>
            </a:r>
            <a:r>
              <a:rPr lang="en-US" altLang="en-US" b="1" dirty="0">
                <a:solidFill>
                  <a:schemeClr val="accent2"/>
                </a:solidFill>
                <a:cs typeface="Times New Roman" pitchFamily="18" charset="0"/>
              </a:rPr>
              <a:t> definitions</a:t>
            </a:r>
          </a:p>
          <a:p>
            <a:pPr marL="1001713" lvl="1" indent="-381000" eaLnBrk="1" hangingPunct="1">
              <a:buFontTx/>
              <a:buNone/>
            </a:pPr>
            <a:r>
              <a:rPr lang="en-US" altLang="en-US" sz="1800" dirty="0">
                <a:latin typeface="Lucida Console" pitchFamily="49" charset="0"/>
              </a:rPr>
              <a:t>include	/</a:t>
            </a:r>
            <a:r>
              <a:rPr lang="en-US" altLang="en-US" sz="1800" dirty="0" err="1">
                <a:latin typeface="Lucida Console" pitchFamily="49" charset="0"/>
              </a:rPr>
              <a:t>etc</a:t>
            </a:r>
            <a:r>
              <a:rPr lang="en-US" altLang="en-US" sz="1800" dirty="0">
                <a:latin typeface="Lucida Console" pitchFamily="49" charset="0"/>
              </a:rPr>
              <a:t>/</a:t>
            </a:r>
            <a:r>
              <a:rPr lang="en-US" altLang="en-US" sz="1800" dirty="0" err="1">
                <a:latin typeface="Lucida Console" pitchFamily="49" charset="0"/>
              </a:rPr>
              <a:t>openldap</a:t>
            </a:r>
            <a:r>
              <a:rPr lang="en-US" altLang="en-US" sz="1800" dirty="0">
                <a:latin typeface="Lucida Console" pitchFamily="49" charset="0"/>
              </a:rPr>
              <a:t>/schema/</a:t>
            </a:r>
            <a:r>
              <a:rPr lang="en-US" altLang="en-US" sz="1800" dirty="0" err="1">
                <a:latin typeface="Lucida Console" pitchFamily="49" charset="0"/>
              </a:rPr>
              <a:t>core.schema</a:t>
            </a:r>
            <a:endParaRPr lang="en-US" altLang="en-US" sz="1800" dirty="0">
              <a:latin typeface="Lucida Console" pitchFamily="49" charset="0"/>
            </a:endParaRPr>
          </a:p>
          <a:p>
            <a:pPr marL="1001713" lvl="1" indent="-381000" eaLnBrk="1" hangingPunct="1">
              <a:buFontTx/>
              <a:buNone/>
            </a:pPr>
            <a:r>
              <a:rPr lang="en-US" altLang="en-US" sz="1800" dirty="0">
                <a:latin typeface="Lucida Console" pitchFamily="49" charset="0"/>
              </a:rPr>
              <a:t>include	/</a:t>
            </a:r>
            <a:r>
              <a:rPr lang="en-US" altLang="en-US" sz="1800" dirty="0" err="1">
                <a:latin typeface="Lucida Console" pitchFamily="49" charset="0"/>
              </a:rPr>
              <a:t>etc</a:t>
            </a:r>
            <a:r>
              <a:rPr lang="en-US" altLang="en-US" sz="1800" dirty="0">
                <a:latin typeface="Lucida Console" pitchFamily="49" charset="0"/>
              </a:rPr>
              <a:t>/</a:t>
            </a:r>
            <a:r>
              <a:rPr lang="en-US" altLang="en-US" sz="1800" dirty="0" err="1">
                <a:latin typeface="Lucida Console" pitchFamily="49" charset="0"/>
              </a:rPr>
              <a:t>openldap</a:t>
            </a:r>
            <a:r>
              <a:rPr lang="en-US" altLang="en-US" sz="1800" dirty="0">
                <a:latin typeface="Lucida Console" pitchFamily="49" charset="0"/>
              </a:rPr>
              <a:t>/schema/</a:t>
            </a:r>
            <a:r>
              <a:rPr lang="en-US" altLang="en-US" sz="1800" dirty="0" err="1">
                <a:latin typeface="Lucida Console" pitchFamily="49" charset="0"/>
              </a:rPr>
              <a:t>cosine.schema</a:t>
            </a:r>
            <a:endParaRPr lang="en-US" altLang="en-US" sz="1800" dirty="0">
              <a:latin typeface="Lucida Console" pitchFamily="49" charset="0"/>
            </a:endParaRPr>
          </a:p>
          <a:p>
            <a:pPr marL="1001713" lvl="1" indent="-381000" eaLnBrk="1" hangingPunct="1">
              <a:buFontTx/>
              <a:buNone/>
            </a:pPr>
            <a:r>
              <a:rPr lang="en-US" altLang="en-US" sz="1800" dirty="0">
                <a:latin typeface="Lucida Console" pitchFamily="49" charset="0"/>
              </a:rPr>
              <a:t>include	/</a:t>
            </a:r>
            <a:r>
              <a:rPr lang="en-US" altLang="en-US" sz="1800" dirty="0" err="1">
                <a:latin typeface="Lucida Console" pitchFamily="49" charset="0"/>
              </a:rPr>
              <a:t>etc</a:t>
            </a:r>
            <a:r>
              <a:rPr lang="en-US" altLang="en-US" sz="1800" dirty="0">
                <a:latin typeface="Lucida Console" pitchFamily="49" charset="0"/>
              </a:rPr>
              <a:t>/</a:t>
            </a:r>
            <a:r>
              <a:rPr lang="en-US" altLang="en-US" sz="1800" dirty="0" err="1">
                <a:latin typeface="Lucida Console" pitchFamily="49" charset="0"/>
              </a:rPr>
              <a:t>openldap</a:t>
            </a:r>
            <a:r>
              <a:rPr lang="en-US" altLang="en-US" sz="1800" dirty="0">
                <a:latin typeface="Lucida Console" pitchFamily="49" charset="0"/>
              </a:rPr>
              <a:t>/schema/</a:t>
            </a:r>
            <a:r>
              <a:rPr lang="en-US" altLang="en-US" sz="1800" dirty="0" err="1">
                <a:latin typeface="Lucida Console" pitchFamily="49" charset="0"/>
              </a:rPr>
              <a:t>inetorgperson.schema</a:t>
            </a:r>
            <a:endParaRPr lang="en-US" altLang="en-US" sz="1800" dirty="0">
              <a:latin typeface="Lucida Console" pitchFamily="49" charset="0"/>
            </a:endParaRPr>
          </a:p>
          <a:p>
            <a:pPr marL="555625" indent="-457200" eaLnBrk="1" hangingPunct="1">
              <a:spcBef>
                <a:spcPts val="1800"/>
              </a:spcBef>
            </a:pPr>
            <a:r>
              <a:rPr lang="en-US" altLang="en-US" b="1" dirty="0">
                <a:solidFill>
                  <a:schemeClr val="accent2"/>
                </a:solidFill>
              </a:rPr>
              <a:t>Backend Database options, including indexes and default search base</a:t>
            </a:r>
          </a:p>
        </p:txBody>
      </p:sp>
    </p:spTree>
    <p:extLst>
      <p:ext uri="{BB962C8B-B14F-4D97-AF65-F5344CB8AC3E}">
        <p14:creationId xmlns:p14="http://schemas.microsoft.com/office/powerpoint/2010/main" val="273485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850423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000" b="1" u="sng"/>
              <a:t>Slapadd</a:t>
            </a:r>
            <a:r>
              <a:rPr lang="en-US" altLang="en-US" sz="2000"/>
              <a:t> is used to add entries specified in LDIF to an OpenLDAP database when the slapd daemon is running. Note that it does not perform user and system schema checks – in particular,  it does not verify that superior entries exist before adding an entry.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 b="1" u="sng"/>
              <a:t>ldapadd</a:t>
            </a:r>
            <a:r>
              <a:rPr lang="en-US" altLang="en-US" sz="2000" b="1"/>
              <a:t> </a:t>
            </a:r>
            <a:r>
              <a:rPr lang="en-US" altLang="en-US" sz="2000"/>
              <a:t>is used to add entries specified in LDIF to an openLDAP database when the slapd daemon </a:t>
            </a:r>
            <a:r>
              <a:rPr lang="en-US" altLang="en-US" sz="2000" b="1" i="1"/>
              <a:t>is not </a:t>
            </a:r>
            <a:r>
              <a:rPr lang="en-US" altLang="en-US" sz="2000"/>
              <a:t>running.</a:t>
            </a:r>
            <a:r>
              <a:rPr lang="en-US" altLang="en-US" sz="2000" b="1"/>
              <a:t> It does verification and schema checks. </a:t>
            </a:r>
          </a:p>
          <a:p>
            <a:pPr eaLnBrk="1" hangingPunct="1">
              <a:spcBef>
                <a:spcPts val="1200"/>
              </a:spcBef>
            </a:pPr>
            <a:r>
              <a:rPr lang="en-GB" altLang="en-US" sz="2000" i="1"/>
              <a:t>The -c option to continue in case of a syntax error is highly recommended</a:t>
            </a:r>
            <a:endParaRPr lang="en-US" altLang="en-US" sz="2000" b="1"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sz="2000" b="1" u="sng">
                <a:cs typeface="Arial" charset="0"/>
              </a:rPr>
              <a:t>To initialise the LDAP database, these tools can be easier to use than web-based tools</a:t>
            </a:r>
            <a:endParaRPr lang="en-US" altLang="en-US" sz="2000"/>
          </a:p>
          <a:p>
            <a:pPr eaLnBrk="1" hangingPunct="1"/>
            <a:endParaRPr lang="en-US" altLang="en-US">
              <a:cs typeface="Arial" charset="0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OpenLDAP Database Tools</a:t>
            </a:r>
          </a:p>
        </p:txBody>
      </p:sp>
    </p:spTree>
    <p:extLst>
      <p:ext uri="{BB962C8B-B14F-4D97-AF65-F5344CB8AC3E}">
        <p14:creationId xmlns:p14="http://schemas.microsoft.com/office/powerpoint/2010/main" val="248245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OpenLDAP Database Tools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7993062" cy="46275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u="sng" dirty="0" err="1">
                <a:solidFill>
                  <a:schemeClr val="tx1"/>
                </a:solidFill>
                <a:cs typeface="Arial" charset="0"/>
              </a:rPr>
              <a:t>ldapsearch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 opens a connection to an LDAP server, binds, and performs a search using specified parameters.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Useful for debugging and in special cases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Generally, other tools are better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US" dirty="0" err="1">
                <a:solidFill>
                  <a:schemeClr val="tx1"/>
                </a:solidFill>
              </a:rPr>
              <a:t>phpLDAPadmin</a:t>
            </a:r>
            <a:endParaRPr lang="en-US" dirty="0">
              <a:solidFill>
                <a:schemeClr val="tx1"/>
              </a:solidFill>
            </a:endParaRPr>
          </a:p>
          <a:p>
            <a:pPr marL="98425" indent="0" eaLnBrk="1" hangingPunct="1">
              <a:buNone/>
              <a:defRPr/>
            </a:pPr>
            <a:endParaRPr lang="en-US" sz="2000" dirty="0"/>
          </a:p>
          <a:p>
            <a:pPr marL="98425" indent="0" eaLnBrk="1" hangingPunct="1"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b="1" u="sng" dirty="0" err="1">
                <a:solidFill>
                  <a:schemeClr val="tx1"/>
                </a:solidFill>
              </a:rPr>
              <a:t>ldapmodify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allows you to batch changes in an LDIF file</a:t>
            </a:r>
            <a:endParaRPr lang="en-US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GB" sz="2000" dirty="0">
                <a:solidFill>
                  <a:schemeClr val="tx1"/>
                </a:solidFill>
              </a:rPr>
              <a:t>The LDIF format can have a </a:t>
            </a:r>
            <a:r>
              <a:rPr lang="en-GB" sz="2000" dirty="0" err="1">
                <a:solidFill>
                  <a:schemeClr val="tx1"/>
                </a:solidFill>
              </a:rPr>
              <a:t>changetype</a:t>
            </a:r>
            <a:r>
              <a:rPr lang="en-GB" sz="2000" dirty="0">
                <a:solidFill>
                  <a:schemeClr val="tx1"/>
                </a:solidFill>
              </a:rPr>
              <a:t>: field in the record  </a:t>
            </a:r>
          </a:p>
          <a:p>
            <a:pPr lvl="3" eaLnBrk="1" hangingPunct="1"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add, modify, delete, </a:t>
            </a:r>
            <a:r>
              <a:rPr lang="en-US" sz="2000" dirty="0" err="1">
                <a:solidFill>
                  <a:schemeClr val="tx1"/>
                </a:solidFill>
              </a:rPr>
              <a:t>modrdn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GB" sz="2000" dirty="0">
                <a:solidFill>
                  <a:schemeClr val="tx1"/>
                </a:solidFill>
              </a:rPr>
              <a:t>Every change record requires a unique DN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Useful in special cases</a:t>
            </a:r>
            <a:endParaRPr lang="en-US" sz="2000" dirty="0"/>
          </a:p>
          <a:p>
            <a:pPr eaLnBrk="1" hangingPunct="1">
              <a:defRPr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1089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OpenLDAP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/>
              <a:t>oops!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password in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openldap</a:t>
            </a:r>
            <a:r>
              <a:rPr lang="en-US" altLang="en-US" dirty="0"/>
              <a:t>/</a:t>
            </a:r>
            <a:r>
              <a:rPr lang="en-US" altLang="en-US" dirty="0" err="1"/>
              <a:t>slapd.conf</a:t>
            </a:r>
            <a:r>
              <a:rPr lang="en-US" altLang="en-US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rootpw</a:t>
            </a:r>
            <a:r>
              <a:rPr lang="en-US" altLang="en-US" dirty="0"/>
              <a:t>  &lt;admin password&gt;</a:t>
            </a:r>
          </a:p>
          <a:p>
            <a:pPr eaLnBrk="1" hangingPunct="1">
              <a:buFontTx/>
              <a:buAutoNum type="arabicPeriod" startAt="2"/>
            </a:pPr>
            <a:r>
              <a:rPr lang="en-US" altLang="en-US" dirty="0"/>
              <a:t>Restart </a:t>
            </a:r>
            <a:r>
              <a:rPr lang="en-US" altLang="en-US" dirty="0" err="1"/>
              <a:t>slapd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rc.d</a:t>
            </a:r>
            <a:r>
              <a:rPr lang="en-US" altLang="en-US" dirty="0"/>
              <a:t>/</a:t>
            </a:r>
            <a:r>
              <a:rPr lang="en-US" altLang="en-US" dirty="0" err="1"/>
              <a:t>rc.slapd</a:t>
            </a:r>
            <a:r>
              <a:rPr lang="en-US" altLang="en-US" dirty="0"/>
              <a:t> restart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3995772"/>
            <a:ext cx="8684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OpenLDAP</a:t>
            </a:r>
            <a:r>
              <a:rPr lang="en-US" sz="2400" dirty="0"/>
              <a:t> is “famous” for its obscure error messages</a:t>
            </a:r>
          </a:p>
          <a:p>
            <a:endParaRPr lang="en-US" sz="2400" dirty="0"/>
          </a:p>
          <a:p>
            <a:r>
              <a:rPr lang="en-US" sz="2400" dirty="0"/>
              <a:t>Be sure permissions are set properly on /</a:t>
            </a:r>
            <a:r>
              <a:rPr lang="en-US" sz="2400" dirty="0" err="1"/>
              <a:t>var</a:t>
            </a:r>
            <a:r>
              <a:rPr lang="en-US" sz="2400" dirty="0"/>
              <a:t>/run - </a:t>
            </a:r>
          </a:p>
          <a:p>
            <a:r>
              <a:rPr lang="en-US" sz="2400" dirty="0"/>
              <a:t>or you will see a </a:t>
            </a:r>
            <a:r>
              <a:rPr lang="en-US" sz="2400" i="1" dirty="0"/>
              <a:t>famous</a:t>
            </a:r>
            <a:r>
              <a:rPr lang="en-US" sz="2400" dirty="0"/>
              <a:t> message when LDAP does not start!</a:t>
            </a:r>
          </a:p>
        </p:txBody>
      </p:sp>
    </p:spTree>
    <p:extLst>
      <p:ext uri="{BB962C8B-B14F-4D97-AF65-F5344CB8AC3E}">
        <p14:creationId xmlns:p14="http://schemas.microsoft.com/office/powerpoint/2010/main" val="38022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dirty="0"/>
              <a:t>Directory Services</a:t>
            </a:r>
            <a:endParaRPr lang="en-GB" altLang="en-US" dirty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352606" cy="4627562"/>
          </a:xfrm>
        </p:spPr>
        <p:txBody>
          <a:bodyPr/>
          <a:lstStyle/>
          <a:p>
            <a:pPr eaLnBrk="1" hangingPunct="1"/>
            <a:r>
              <a:rPr lang="en-GB" altLang="en-US" dirty="0"/>
              <a:t>Optimised for </a:t>
            </a:r>
            <a:r>
              <a:rPr lang="en-US" altLang="en-US" dirty="0">
                <a:cs typeface="Arial" charset="0"/>
              </a:rPr>
              <a:t>high performance query capabilities</a:t>
            </a:r>
            <a:endParaRPr lang="en-AU" altLang="en-US" dirty="0"/>
          </a:p>
          <a:p>
            <a:pPr lvl="1" eaLnBrk="1" hangingPunct="1"/>
            <a:r>
              <a:rPr lang="en-AU" altLang="en-US" sz="2400" dirty="0"/>
              <a:t>Access Control: per record</a:t>
            </a:r>
          </a:p>
          <a:p>
            <a:pPr lvl="1" eaLnBrk="1" hangingPunct="1"/>
            <a:r>
              <a:rPr lang="en-AU" altLang="en-US" sz="2400" dirty="0"/>
              <a:t>Optimised for read-only use (not updated during use)</a:t>
            </a:r>
          </a:p>
          <a:p>
            <a:pPr lvl="1" eaLnBrk="1" hangingPunct="1"/>
            <a:r>
              <a:rPr lang="en-GB" altLang="en-US" sz="2400" dirty="0"/>
              <a:t>It doesn’t have </a:t>
            </a:r>
            <a:r>
              <a:rPr lang="en-US" altLang="en-US" sz="2400" dirty="0"/>
              <a:t>R</a:t>
            </a:r>
            <a:r>
              <a:rPr lang="en-GB" altLang="en-US" sz="2400" dirty="0" err="1"/>
              <a:t>elationship</a:t>
            </a:r>
            <a:r>
              <a:rPr lang="en-US" altLang="en-US" sz="2400" dirty="0"/>
              <a:t>s (PK &lt;- </a:t>
            </a:r>
            <a:r>
              <a:rPr lang="en-US" altLang="en-US" sz="2400" dirty="0" err="1"/>
              <a:t>fk</a:t>
            </a:r>
            <a:r>
              <a:rPr lang="en-US" altLang="en-US" sz="2400" dirty="0"/>
              <a:t>)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It isn’t Transactional</a:t>
            </a:r>
          </a:p>
          <a:p>
            <a:pPr lvl="1" eaLnBrk="1" hangingPunct="1"/>
            <a:r>
              <a:rPr lang="en-GB" altLang="en-US" sz="2400" dirty="0"/>
              <a:t>It has poor modification performance</a:t>
            </a:r>
            <a:endParaRPr lang="en-US" altLang="en-US" sz="2400" dirty="0"/>
          </a:p>
          <a:p>
            <a:pPr lvl="2" eaLnBrk="1" hangingPunct="1">
              <a:spcBef>
                <a:spcPts val="1200"/>
              </a:spcBef>
            </a:pPr>
            <a:r>
              <a:rPr lang="en-US" altLang="en-US" sz="2000" b="1" dirty="0">
                <a:cs typeface="Times New Roman" pitchFamily="18" charset="0"/>
              </a:rPr>
              <a:t>SQL</a:t>
            </a:r>
            <a:r>
              <a:rPr lang="en-US" altLang="en-US" sz="2000" dirty="0">
                <a:cs typeface="Times New Roman" pitchFamily="18" charset="0"/>
              </a:rPr>
              <a:t> allows complex update and query functions at the cost of program size and application complexity.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2000" dirty="0">
                <a:cs typeface="Times New Roman" pitchFamily="18" charset="0"/>
              </a:rPr>
              <a:t>Directories use a simplified and optimized access protocol that can be used in slim and relatively simple applications.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Directory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D99DB-BDFF-4373-A586-3545BB2A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1" y="1412776"/>
            <a:ext cx="5265900" cy="526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0A752-823C-4F78-8844-5B66E9450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82" y="1556791"/>
            <a:ext cx="3141578" cy="3412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931B5-DD76-4F5C-9B0B-E7C33E743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7" y="4045726"/>
            <a:ext cx="545237" cy="1224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3DF0B-B6CF-4321-9FBF-C2B110F80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82268"/>
            <a:ext cx="483116" cy="130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FBC89-CC5B-4B62-B8A9-6D971BDB4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" y="2060848"/>
            <a:ext cx="545237" cy="12241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8D3FDE-FFF3-4019-BAC9-21A2389DD2D4}"/>
              </a:ext>
            </a:extLst>
          </p:cNvPr>
          <p:cNvSpPr/>
          <p:nvPr/>
        </p:nvSpPr>
        <p:spPr bwMode="auto">
          <a:xfrm>
            <a:off x="2215455" y="2852935"/>
            <a:ext cx="1996505" cy="449669"/>
          </a:xfrm>
          <a:prstGeom prst="rect">
            <a:avLst/>
          </a:prstGeom>
          <a:solidFill>
            <a:srgbClr val="C00000">
              <a:alpha val="3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8DD93-3A83-4EFC-BEF3-8EE614F3A212}"/>
              </a:ext>
            </a:extLst>
          </p:cNvPr>
          <p:cNvSpPr txBox="1"/>
          <p:nvPr/>
        </p:nvSpPr>
        <p:spPr>
          <a:xfrm>
            <a:off x="5921979" y="5307409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Sticky Bit </a:t>
            </a:r>
            <a:r>
              <a:rPr lang="en-US" i="1">
                <a:solidFill>
                  <a:srgbClr val="000000"/>
                </a:solidFill>
              </a:rPr>
              <a:t>(Directory Only)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Anyone can write a file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Only the owner can delete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3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1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762000" y="1463675"/>
            <a:ext cx="73914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41325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AAA</a:t>
            </a:r>
            <a:r>
              <a:rPr lang="en-AU" altLang="en-US" sz="2000" b="1">
                <a:latin typeface="Calibri" pitchFamily="34" charset="0"/>
              </a:rPr>
              <a:t> is an architectural framework for configuring a set of three independent security functions consistently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Authentication</a:t>
            </a:r>
            <a:r>
              <a:rPr lang="en-AU" altLang="en-US" sz="2000" b="1">
                <a:latin typeface="Calibri" pitchFamily="34" charset="0"/>
              </a:rPr>
              <a:t>: the method of identifying users, </a:t>
            </a:r>
            <a:r>
              <a:rPr lang="en-AU" altLang="en-US" sz="2000">
                <a:latin typeface="Calibri" pitchFamily="34" charset="0"/>
              </a:rPr>
              <a:t>including login and password dialog, challenge and response, messaging support, and, depending on the security protocol selected, possibly encryption.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Authorization</a:t>
            </a:r>
            <a:r>
              <a:rPr lang="en-AU" altLang="en-US" sz="2000" b="1">
                <a:latin typeface="Calibri" pitchFamily="34" charset="0"/>
              </a:rPr>
              <a:t>: the method for access control, </a:t>
            </a:r>
            <a:r>
              <a:rPr lang="en-AU" altLang="en-US" sz="2000">
                <a:latin typeface="Calibri" pitchFamily="34" charset="0"/>
              </a:rPr>
              <a:t>including one-time authorization or authorization for each service, per-user account list and profile, user groups, and protocols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2000" b="1">
                <a:solidFill>
                  <a:srgbClr val="C00000"/>
                </a:solidFill>
                <a:latin typeface="Calibri" pitchFamily="34" charset="0"/>
              </a:rPr>
              <a:t>Accounting</a:t>
            </a:r>
            <a:r>
              <a:rPr lang="en-AU" altLang="en-US" sz="2000" b="1">
                <a:latin typeface="Calibri" pitchFamily="34" charset="0"/>
              </a:rPr>
              <a:t>: the method for collecting and sending information used for billing, auditing, and reporting, </a:t>
            </a:r>
            <a:r>
              <a:rPr lang="en-AU" altLang="en-US" sz="2000">
                <a:latin typeface="Calibri" pitchFamily="34" charset="0"/>
              </a:rPr>
              <a:t>such as user identities, start and stop times, executed commands, number of packets, and number of bytes.</a:t>
            </a:r>
          </a:p>
        </p:txBody>
      </p:sp>
      <p:sp>
        <p:nvSpPr>
          <p:cNvPr id="27651" name="Text Box 2052"/>
          <p:cNvSpPr txBox="1">
            <a:spLocks noChangeArrowheads="1"/>
          </p:cNvSpPr>
          <p:nvPr/>
        </p:nvSpPr>
        <p:spPr bwMode="auto">
          <a:xfrm>
            <a:off x="533400" y="6019800"/>
            <a:ext cx="8231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400"/>
              <a:t>Guidelines for Placing ACS in the Network 17 Jan 2006</a:t>
            </a:r>
            <a:endParaRPr lang="en-US" altLang="en-US" sz="1400"/>
          </a:p>
          <a:p>
            <a:pPr eaLnBrk="1" hangingPunct="1"/>
            <a:r>
              <a:rPr lang="en-GB" altLang="en-US" sz="1400"/>
              <a:t>www.cisco.com/en/US/products/sw/secursw/ps2086/products_white_paper09186a0080092567.shtml</a:t>
            </a:r>
            <a:r>
              <a:rPr lang="en-GB" altLang="en-US" sz="1600">
                <a:solidFill>
                  <a:srgbClr val="00528B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161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/>
              <a:t>SASL and PAM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137525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Simple Authentication and Security Layer (SASL) </a:t>
            </a:r>
            <a:r>
              <a:rPr lang="en-US" sz="2000" dirty="0"/>
              <a:t>is a method for adding authentication to </a:t>
            </a:r>
            <a:r>
              <a:rPr lang="en-US" sz="2000" u="sng" dirty="0"/>
              <a:t>connection-based protocols</a:t>
            </a:r>
            <a:endParaRPr lang="en-US" sz="2000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/>
              <a:t>used when a simple user/password authentication is not enough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/>
              <a:t>protocols supporting SASL include: SMTP, IMAP, POP, LDAPv3 (but not v2)</a:t>
            </a:r>
          </a:p>
          <a:p>
            <a:pPr marL="0" indent="0" eaLnBrk="1" hangingPunct="1">
              <a:buFontTx/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Pluggable Authentication Modules (PAM) </a:t>
            </a:r>
            <a:r>
              <a:rPr lang="en-US" sz="2000" dirty="0"/>
              <a:t>is a method for adding authentication to </a:t>
            </a:r>
            <a:r>
              <a:rPr lang="en-US" sz="2000" u="sng" dirty="0"/>
              <a:t>applications and services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/>
              <a:t>“Plug in” different authentication methods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dirty="0"/>
              <a:t>Different services can have different authentication policies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Most </a:t>
            </a:r>
            <a:r>
              <a:rPr lang="en-US" sz="2000" dirty="0" err="1">
                <a:solidFill>
                  <a:schemeClr val="accent2"/>
                </a:solidFill>
              </a:rPr>
              <a:t>linux</a:t>
            </a:r>
            <a:r>
              <a:rPr lang="en-US" sz="2000" dirty="0">
                <a:solidFill>
                  <a:schemeClr val="accent2"/>
                </a:solidFill>
              </a:rPr>
              <a:t> distributions are “pam-aware” (compiled with the /</a:t>
            </a:r>
            <a:r>
              <a:rPr lang="en-US" sz="2000" dirty="0" err="1">
                <a:solidFill>
                  <a:schemeClr val="accent2"/>
                </a:solidFill>
              </a:rPr>
              <a:t>usr</a:t>
            </a:r>
            <a:r>
              <a:rPr lang="en-US" sz="2000" dirty="0">
                <a:solidFill>
                  <a:schemeClr val="accent2"/>
                </a:solidFill>
              </a:rPr>
              <a:t>/lib/</a:t>
            </a:r>
            <a:r>
              <a:rPr lang="en-US" sz="2000" dirty="0" err="1">
                <a:solidFill>
                  <a:schemeClr val="accent2"/>
                </a:solidFill>
              </a:rPr>
              <a:t>libpam.a</a:t>
            </a:r>
            <a:r>
              <a:rPr lang="en-US" sz="2000" dirty="0">
                <a:solidFill>
                  <a:schemeClr val="accent2"/>
                </a:solidFill>
              </a:rPr>
              <a:t> library) – but ours is not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790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SASL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000"/>
              <a:t>Usually used for authentication of systems</a:t>
            </a:r>
          </a:p>
          <a:p>
            <a:pPr eaLnBrk="1" hangingPunct="1"/>
            <a:r>
              <a:rPr lang="en-GB" sz="2000"/>
              <a:t>For example:</a:t>
            </a:r>
          </a:p>
          <a:p>
            <a:pPr lvl="1" eaLnBrk="1" hangingPunct="1"/>
            <a:r>
              <a:rPr lang="en-GB" sz="2000"/>
              <a:t>MUA to MSA (webmail to mailserver)</a:t>
            </a:r>
          </a:p>
          <a:p>
            <a:pPr lvl="1" eaLnBrk="1" hangingPunct="1"/>
            <a:r>
              <a:rPr lang="en-GB" sz="2000"/>
              <a:t>MSA to MTA (mailserver to mailserver)</a:t>
            </a:r>
          </a:p>
          <a:p>
            <a:pPr lvl="1" eaLnBrk="1" hangingPunct="1"/>
            <a:r>
              <a:rPr lang="en-GB" sz="2000"/>
              <a:t>MTA to MDA (mailserver to IMAP server)</a:t>
            </a:r>
          </a:p>
          <a:p>
            <a:pPr lvl="1" eaLnBrk="1" hangingPunct="1"/>
            <a:r>
              <a:rPr lang="en-GB" sz="2000"/>
              <a:t>MUA to Directory (webmail to LDAP server)</a:t>
            </a:r>
          </a:p>
        </p:txBody>
      </p:sp>
    </p:spTree>
    <p:extLst>
      <p:ext uri="{BB962C8B-B14F-4D97-AF65-F5344CB8AC3E}">
        <p14:creationId xmlns:p14="http://schemas.microsoft.com/office/powerpoint/2010/main" val="2837564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/>
              <a:t>SASL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848600" cy="48291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en-US" sz="2000" dirty="0"/>
              <a:t>A SASL capable protocol includes configuration directives for authenticating a client to a server and for optionally negotiating a security layer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2000" dirty="0"/>
              <a:t>Servers can be configured to negotiate and use possibly nonstandard and/or customized mechanisms for authentication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en-US" sz="2000" dirty="0"/>
              <a:t>A challenge/response system is used to get the needed information from the client, up to the point the authentication is either successful or fails.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GB" altLang="en-US" sz="2000" dirty="0"/>
              <a:t>Usually used for authentication of systems: </a:t>
            </a:r>
            <a:r>
              <a:rPr lang="en-US" altLang="en-US" sz="2000" dirty="0" err="1">
                <a:solidFill>
                  <a:srgbClr val="C00000"/>
                </a:solidFill>
              </a:rPr>
              <a:t>sasl</a:t>
            </a:r>
            <a:r>
              <a:rPr lang="en-US" altLang="en-US" sz="2000" dirty="0">
                <a:solidFill>
                  <a:srgbClr val="C00000"/>
                </a:solidFill>
              </a:rPr>
              <a:t> fills one small gap in our security policy - port 587 authentication</a:t>
            </a:r>
            <a:endParaRPr lang="en-GB" altLang="en-US" sz="2000" dirty="0">
              <a:solidFill>
                <a:srgbClr val="C00000"/>
              </a:solidFill>
            </a:endParaRPr>
          </a:p>
          <a:p>
            <a:pPr marL="98425" indent="0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2060"/>
                </a:solidFill>
              </a:rPr>
              <a:t>SSH doesn't use SASL because it predates it, and there has not been interest making something that uses SASL and TLS</a:t>
            </a:r>
            <a:endParaRPr lang="en-GB" altLang="en-US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17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424863" cy="496728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sz="2000" dirty="0"/>
              <a:t>There are four groups of PAM modules for independent management: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Account modules </a:t>
            </a:r>
            <a:r>
              <a:rPr lang="en-US" sz="2000" dirty="0"/>
              <a:t>check that the specified account is a valid authentication target under current conditions. This may include conditions like account expiration, time of day, and that the user has access to the requested service.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Authentication modules </a:t>
            </a:r>
            <a:r>
              <a:rPr lang="en-US" sz="2000" dirty="0"/>
              <a:t>verify the user's identity, for example by requesting and checking a password or other secret. They may also pass authentication information on to other systems or modules.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Password modules </a:t>
            </a:r>
            <a:r>
              <a:rPr lang="en-US" sz="2000" dirty="0"/>
              <a:t>are responsible for updating passwords, and are generally coupled to modules employed in the authentication step. They may also be used to enforce strong passwords.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Session modules </a:t>
            </a:r>
            <a:r>
              <a:rPr lang="en-US" sz="2000" dirty="0"/>
              <a:t>define actions that are performed at the beginning and end of sessions. A session starts after the user has successfully authenticated.</a:t>
            </a:r>
          </a:p>
          <a:p>
            <a:pPr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7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404225" cy="4525963"/>
          </a:xfrm>
        </p:spPr>
        <p:txBody>
          <a:bodyPr/>
          <a:lstStyle/>
          <a:p>
            <a:pPr eaLnBrk="1" hangingPunct="1"/>
            <a:r>
              <a:rPr lang="en-US" sz="2000"/>
              <a:t>Which authentication module is to be used depends on the local system setup and is at the discretion of the local system administrator.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Modules are </a:t>
            </a:r>
            <a:r>
              <a:rPr lang="en-US" sz="2000" i="1"/>
              <a:t>stacked</a:t>
            </a:r>
            <a:r>
              <a:rPr lang="en-US" sz="2000"/>
              <a:t> (order is important)</a:t>
            </a:r>
          </a:p>
          <a:p>
            <a:pPr eaLnBrk="1" hangingPunct="1"/>
            <a:endParaRPr lang="en-US" sz="2000" i="1"/>
          </a:p>
          <a:p>
            <a:pPr eaLnBrk="1" hangingPunct="1">
              <a:buFontTx/>
              <a:buNone/>
            </a:pPr>
            <a:r>
              <a:rPr lang="en-US" sz="2000"/>
              <a:t>	Sample PAM configuration in /etc/pam.d</a:t>
            </a:r>
          </a:p>
          <a:p>
            <a:pPr lvl="1" eaLnBrk="1" hangingPunct="1">
              <a:buFontTx/>
              <a:buNone/>
            </a:pPr>
            <a:r>
              <a:rPr lang="en-US" sz="1800" i="1">
                <a:solidFill>
                  <a:srgbClr val="FF6666"/>
                </a:solidFill>
              </a:rPr>
              <a:t>	</a:t>
            </a:r>
            <a:r>
              <a:rPr lang="en-US" sz="1600" i="1">
                <a:solidFill>
                  <a:srgbClr val="FF6666"/>
                </a:solidFill>
              </a:rPr>
              <a:t>interface	control flag      module name</a:t>
            </a:r>
            <a:endParaRPr lang="en-US" sz="1600">
              <a:latin typeface="Lucida Grande" charset="0"/>
            </a:endParaRPr>
          </a:p>
          <a:p>
            <a:pPr lvl="1" eaLnBrk="1" hangingPunct="1">
              <a:buFontTx/>
              <a:buNone/>
            </a:pPr>
            <a:r>
              <a:rPr lang="en-US" sz="1600">
                <a:latin typeface="Lucida Console" pitchFamily="49" charset="0"/>
              </a:rPr>
              <a:t>	auth	required   pam_nologin.so</a:t>
            </a:r>
          </a:p>
          <a:p>
            <a:pPr lvl="1" eaLnBrk="1" hangingPunct="1">
              <a:buFontTx/>
              <a:buNone/>
            </a:pPr>
            <a:r>
              <a:rPr lang="en-US" sz="1600">
                <a:latin typeface="Lucida Console" pitchFamily="49" charset="0"/>
              </a:rPr>
              <a:t>	auth	required   pam_securetty.so</a:t>
            </a:r>
          </a:p>
          <a:p>
            <a:pPr lvl="1" eaLnBrk="1" hangingPunct="1">
              <a:buFontTx/>
              <a:buNone/>
            </a:pPr>
            <a:r>
              <a:rPr lang="en-US" sz="1600">
                <a:latin typeface="Lucida Console" pitchFamily="49" charset="0"/>
              </a:rPr>
              <a:t>	auth	sufficient pam_unix.so</a:t>
            </a:r>
          </a:p>
          <a:p>
            <a:pPr lvl="1" eaLnBrk="1" hangingPunct="1">
              <a:buFontTx/>
              <a:buNone/>
            </a:pPr>
            <a:r>
              <a:rPr lang="en-US" sz="1600">
                <a:latin typeface="Lucida Console" pitchFamily="49" charset="0"/>
              </a:rPr>
              <a:t>	auth	required   pam_ldap.so</a:t>
            </a:r>
          </a:p>
          <a:p>
            <a:pPr eaLnBrk="1" hangingPunct="1"/>
            <a:endParaRPr lang="en-GB"/>
          </a:p>
        </p:txBody>
      </p:sp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4356100" y="5770563"/>
            <a:ext cx="4146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lots of modules are available</a:t>
            </a:r>
          </a:p>
          <a:p>
            <a:pPr eaLnBrk="1" hangingPunct="1"/>
            <a:r>
              <a:rPr lang="en-US"/>
              <a:t>http://www.linux-pam.org/modules.html</a:t>
            </a:r>
          </a:p>
        </p:txBody>
      </p:sp>
    </p:spTree>
    <p:extLst>
      <p:ext uri="{BB962C8B-B14F-4D97-AF65-F5344CB8AC3E}">
        <p14:creationId xmlns:p14="http://schemas.microsoft.com/office/powerpoint/2010/main" val="76659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Standard Warning:</a:t>
            </a:r>
          </a:p>
          <a:p>
            <a:pPr>
              <a:defRPr/>
            </a:pPr>
            <a:r>
              <a:rPr lang="en-US" dirty="0"/>
              <a:t>You can lock yourself out of your own system if you are not careful!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(also applies to </a:t>
            </a:r>
            <a:r>
              <a:rPr lang="en-US" dirty="0" err="1"/>
              <a:t>SELinux</a:t>
            </a:r>
            <a:r>
              <a:rPr lang="en-US"/>
              <a:t>) (next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6575425" cy="1023938"/>
          </a:xfrm>
        </p:spPr>
        <p:txBody>
          <a:bodyPr/>
          <a:lstStyle/>
          <a:p>
            <a:pPr eaLnBrk="1" hangingPunct="1"/>
            <a:r>
              <a:rPr lang="en-AU" altLang="en-US"/>
              <a:t>PAM, LDAP and Network Accounts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19263"/>
            <a:ext cx="8001000" cy="349408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AU" altLang="en-US" sz="2200"/>
              <a:t>Local accounts are unique to each host. Changes to an account (e.g., new password) on one host do not affect similar accounts on other hosts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z="2200"/>
              <a:t>A networked account is a single user identity shared by many hosts. Changes to the account globally affect all other hosts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z="2200"/>
              <a:t>PAM is required to use a LDAP server to provide user information rather than the local database of users (/etc/passwd and /etc/shadow)</a:t>
            </a: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1563688" y="5387975"/>
            <a:ext cx="5364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Note:</a:t>
            </a:r>
          </a:p>
          <a:p>
            <a:pPr eaLnBrk="1" hangingPunct="1"/>
            <a:r>
              <a:rPr lang="en-US" altLang="en-US" sz="2000"/>
              <a:t>We see this in system descriptions, so we need to know what it is even if we don’t use it</a:t>
            </a:r>
          </a:p>
        </p:txBody>
      </p:sp>
    </p:spTree>
    <p:extLst>
      <p:ext uri="{BB962C8B-B14F-4D97-AF65-F5344CB8AC3E}">
        <p14:creationId xmlns:p14="http://schemas.microsoft.com/office/powerpoint/2010/main" val="272706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The Role of Directory Services</a:t>
            </a: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874"/>
            <a:ext cx="7560840" cy="5184477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settings: Allows applications to query the directory for configuration information</a:t>
            </a:r>
          </a:p>
          <a:p>
            <a:pPr lvl="1" eaLnBrk="1" hangingPunct="1"/>
            <a:r>
              <a:rPr lang="en-US" altLang="en-US" dirty="0"/>
              <a:t>Physical location of application components</a:t>
            </a:r>
          </a:p>
          <a:p>
            <a:pPr lvl="1" eaLnBrk="1" hangingPunct="1"/>
            <a:r>
              <a:rPr lang="en-US" altLang="en-US" dirty="0"/>
              <a:t>Version information for application components</a:t>
            </a:r>
          </a:p>
          <a:p>
            <a:pPr lvl="1" eaLnBrk="1" hangingPunct="1"/>
            <a:r>
              <a:rPr lang="en-US" altLang="en-US" dirty="0"/>
              <a:t>Application’s object definitions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/>
              <a:t>Personal data: Allows people to find information about others</a:t>
            </a:r>
          </a:p>
          <a:p>
            <a:pPr lvl="1" eaLnBrk="1" hangingPunct="1"/>
            <a:r>
              <a:rPr lang="en-US" altLang="en-US" dirty="0"/>
              <a:t>Users, telephone numbers, email, hosts, IP address</a:t>
            </a:r>
          </a:p>
          <a:p>
            <a:pPr lvl="1" eaLnBrk="1" hangingPunct="1"/>
            <a:r>
              <a:rPr lang="en-US" altLang="en-US" dirty="0"/>
              <a:t>Merger of authentication sources</a:t>
            </a:r>
          </a:p>
          <a:p>
            <a:pPr marL="0" lvl="2" indent="0" eaLnBrk="1" hangingPunct="1">
              <a:spcBef>
                <a:spcPts val="6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dirty="0">
                <a:solidFill>
                  <a:schemeClr val="tx1"/>
                </a:solidFill>
              </a:rPr>
              <a:t>For example, a guard views an employee ID and types the name into a web page. The page calls a CGI program which does an LDAP query, and retrieves the employees picture file. The picture is displayed so the guard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>
                <a:solidFill>
                  <a:schemeClr val="tx1"/>
                </a:solidFill>
              </a:rPr>
              <a:t>can verify the employees identity.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trip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/>
              <a:t>ssh</a:t>
            </a:r>
            <a:r>
              <a:rPr lang="en-US" sz="2000" dirty="0"/>
              <a:t> to server, network account</a:t>
            </a:r>
          </a:p>
          <a:p>
            <a:pPr eaLnBrk="1" hangingPunct="1">
              <a:defRPr/>
            </a:pPr>
            <a:r>
              <a:rPr lang="en-US" sz="2000" dirty="0"/>
              <a:t>Caught by </a:t>
            </a:r>
            <a:r>
              <a:rPr lang="en-US" sz="2000" dirty="0" err="1"/>
              <a:t>iptables</a:t>
            </a:r>
            <a:r>
              <a:rPr lang="en-US" sz="2000" dirty="0"/>
              <a:t>, source &amp; destination allowed &lt;or&gt;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/>
              <a:t>	Caught by </a:t>
            </a:r>
            <a:r>
              <a:rPr lang="en-US" sz="2000" dirty="0" err="1"/>
              <a:t>tcpwrap</a:t>
            </a:r>
            <a:r>
              <a:rPr lang="en-US" sz="2000" dirty="0"/>
              <a:t>, host &amp; service allowed (redundant?)</a:t>
            </a:r>
          </a:p>
          <a:p>
            <a:pPr eaLnBrk="1" hangingPunct="1">
              <a:defRPr/>
            </a:pPr>
            <a:r>
              <a:rPr lang="en-US" sz="2000" dirty="0"/>
              <a:t>Caught by PAM, request passed to LDAP client application</a:t>
            </a:r>
          </a:p>
          <a:p>
            <a:pPr eaLnBrk="1" hangingPunct="1">
              <a:defRPr/>
            </a:pPr>
            <a:r>
              <a:rPr lang="en-US" sz="2000" dirty="0"/>
              <a:t>LDAP client contacts LDAP server</a:t>
            </a:r>
          </a:p>
          <a:p>
            <a:pPr eaLnBrk="1" hangingPunct="1">
              <a:defRPr/>
            </a:pPr>
            <a:r>
              <a:rPr lang="en-US" sz="2000" dirty="0"/>
              <a:t>LDAP server requires SASL authentication before bind</a:t>
            </a:r>
          </a:p>
          <a:p>
            <a:pPr eaLnBrk="1" hangingPunct="1">
              <a:defRPr/>
            </a:pPr>
            <a:r>
              <a:rPr lang="en-US" sz="2000" dirty="0"/>
              <a:t>Authentication successful, LDAP server returns username and (encrypted) password</a:t>
            </a:r>
          </a:p>
          <a:p>
            <a:pPr eaLnBrk="1" hangingPunct="1">
              <a:defRPr/>
            </a:pPr>
            <a:r>
              <a:rPr lang="en-US" sz="2000" dirty="0"/>
              <a:t>LDAP client passes these back to PAM</a:t>
            </a:r>
          </a:p>
          <a:p>
            <a:pPr eaLnBrk="1" hangingPunct="1">
              <a:defRPr/>
            </a:pPr>
            <a:r>
              <a:rPr lang="en-US" sz="2000" dirty="0"/>
              <a:t>Next PAM module verifies credentials</a:t>
            </a:r>
          </a:p>
          <a:p>
            <a:pPr eaLnBrk="1" hangingPunct="1">
              <a:defRPr/>
            </a:pPr>
            <a:r>
              <a:rPr lang="en-US" sz="2000" dirty="0" err="1"/>
              <a:t>ssh</a:t>
            </a:r>
            <a:r>
              <a:rPr lang="en-US" sz="2000" dirty="0"/>
              <a:t> connection is allowed (whew!)</a:t>
            </a:r>
          </a:p>
        </p:txBody>
      </p:sp>
    </p:spTree>
    <p:extLst>
      <p:ext uri="{BB962C8B-B14F-4D97-AF65-F5344CB8AC3E}">
        <p14:creationId xmlns:p14="http://schemas.microsoft.com/office/powerpoint/2010/main" val="3215310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860425"/>
          </a:xfrm>
        </p:spPr>
        <p:txBody>
          <a:bodyPr/>
          <a:lstStyle/>
          <a:p>
            <a:pPr eaLnBrk="1" hangingPunct="1"/>
            <a:r>
              <a:rPr lang="en-US"/>
              <a:t>AAA: Kerberos </a:t>
            </a:r>
            <a:br>
              <a:rPr lang="en-US"/>
            </a:br>
            <a:r>
              <a:rPr lang="en-US"/>
              <a:t>(Microsoft Active Directory)</a:t>
            </a:r>
          </a:p>
        </p:txBody>
      </p:sp>
      <p:graphicFrame>
        <p:nvGraphicFramePr>
          <p:cNvPr id="60419" name="Object 1028"/>
          <p:cNvGraphicFramePr>
            <a:graphicFrameLocks noChangeAspect="1"/>
          </p:cNvGraphicFramePr>
          <p:nvPr/>
        </p:nvGraphicFramePr>
        <p:xfrm>
          <a:off x="827088" y="1557338"/>
          <a:ext cx="7273925" cy="498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hoto Editor Photo" r:id="rId3" imgW="5114286" imgH="4123810" progId="MSPhotoEd.3">
                  <p:embed/>
                </p:oleObj>
              </mc:Choice>
              <mc:Fallback>
                <p:oleObj name="Photo Editor Photo" r:id="rId3" imgW="5114286" imgH="412381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7273925" cy="498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491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342188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41325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/>
              <a:t>Remote Authentication Dial-In User Service (RADUIS)</a:t>
            </a:r>
            <a:endParaRPr lang="en-AU" sz="2000" b="1" dirty="0">
              <a:latin typeface="Calibri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000" dirty="0">
                <a:latin typeface="+mn-lt"/>
              </a:rPr>
              <a:t>Industry standard for AAA support, developed at Livingston (now Lucent)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000" dirty="0">
                <a:latin typeface="+mn-lt"/>
              </a:rPr>
              <a:t>The IETF RADIUS specification (RFC2865) and RADIUS accounting standard (RFC2866) along with RFC2868 (RADIUS Attributes for Tunnel Protocol Support).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 err="1">
                <a:latin typeface="+mn-lt"/>
              </a:rPr>
              <a:t>Centralised</a:t>
            </a:r>
            <a:r>
              <a:rPr lang="en-US" sz="2000" dirty="0">
                <a:latin typeface="+mn-lt"/>
              </a:rPr>
              <a:t> database of user information: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n-lt"/>
              </a:rPr>
              <a:t>authentication &amp; configuration information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n-lt"/>
              </a:rPr>
              <a:t>type of service permitted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AU" dirty="0"/>
          </a:p>
        </p:txBody>
      </p:sp>
      <p:sp>
        <p:nvSpPr>
          <p:cNvPr id="62467" name="Rectangle 3076"/>
          <p:cNvSpPr>
            <a:spLocks noChangeArrowheads="1"/>
          </p:cNvSpPr>
          <p:nvPr/>
        </p:nvSpPr>
        <p:spPr bwMode="auto">
          <a:xfrm>
            <a:off x="242888" y="314325"/>
            <a:ext cx="8229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AAA: RADIUS </a:t>
            </a:r>
          </a:p>
        </p:txBody>
      </p:sp>
    </p:spTree>
    <p:extLst>
      <p:ext uri="{BB962C8B-B14F-4D97-AF65-F5344CB8AC3E}">
        <p14:creationId xmlns:p14="http://schemas.microsoft.com/office/powerpoint/2010/main" val="2010934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756126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41325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>
                <a:latin typeface="+mn-lt"/>
              </a:rPr>
              <a:t>RADIUS provides authentication and authorization in a single step.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>
                <a:latin typeface="+mn-lt"/>
              </a:rPr>
              <a:t>When the user logs into the network, the Network Access Server (NAS) prompts the user for a username and a password.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>
                <a:latin typeface="+mn-lt"/>
              </a:rPr>
              <a:t>The NAS will then send the request to the RADIUS server. The NAS may include a request for access restrictions or per-user configuration information.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AU" sz="2400" dirty="0">
                <a:latin typeface="+mn-lt"/>
              </a:rPr>
              <a:t>The RADIUS server returns a single response with authentication approval status and any related access information available.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73038" y="336550"/>
            <a:ext cx="8229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AAA: RADIUS </a:t>
            </a:r>
          </a:p>
        </p:txBody>
      </p:sp>
    </p:spTree>
    <p:extLst>
      <p:ext uri="{BB962C8B-B14F-4D97-AF65-F5344CB8AC3E}">
        <p14:creationId xmlns:p14="http://schemas.microsoft.com/office/powerpoint/2010/main" val="3593627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Figure 1. Authentication via RADIUS and LDAP </a:t>
            </a:r>
          </a:p>
        </p:txBody>
      </p:sp>
      <p:pic>
        <p:nvPicPr>
          <p:cNvPr id="64515" name="Picture 4" descr="sce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12875"/>
            <a:ext cx="71469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323850" y="6308725"/>
            <a:ext cx="5253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hlinkClick r:id="rId3"/>
              </a:rPr>
              <a:t>http://www.ibm.com/developerworks/library/l-radius/</a:t>
            </a: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4035936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1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/>
              <a:t>OpenLDAP: Ground 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79425" indent="-381000" eaLnBrk="1" hangingPunct="1">
              <a:spcAft>
                <a:spcPct val="25000"/>
              </a:spcAft>
              <a:buFontTx/>
              <a:buAutoNum type="arabicPeriod"/>
            </a:pPr>
            <a:r>
              <a:rPr lang="en-GB" altLang="en-US" sz="1800"/>
              <a:t>If you use iptables, open port 389 (636 for ldaps)</a:t>
            </a:r>
          </a:p>
          <a:p>
            <a:pPr marL="479425" indent="-381000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Lucida Console" pitchFamily="49" charset="0"/>
              </a:rPr>
              <a:t>iptables -A INPUT -s 198.168.0.0 -p tcp --destination-port 389 -j ACCEPT</a:t>
            </a:r>
          </a:p>
          <a:p>
            <a:pPr marL="479425" indent="-381000"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Lucida Console" pitchFamily="49" charset="0"/>
              </a:rPr>
              <a:t>iptables -A INPUT -s 198.168.0.0 -p udp --destination-port 389 -j ACCEPT</a:t>
            </a:r>
          </a:p>
          <a:p>
            <a:pPr marL="479425" indent="-381000" eaLnBrk="1" hangingPunct="1">
              <a:spcBef>
                <a:spcPct val="0"/>
              </a:spcBef>
              <a:buFontTx/>
              <a:buNone/>
            </a:pPr>
            <a:endParaRPr lang="en-GB" altLang="en-US" sz="1400">
              <a:latin typeface="Lucida Console" pitchFamily="49" charset="0"/>
            </a:endParaRPr>
          </a:p>
          <a:p>
            <a:pPr marL="479425" indent="-381000" eaLnBrk="1" hangingPunct="1">
              <a:spcBef>
                <a:spcPct val="0"/>
              </a:spcBef>
              <a:buFontTx/>
              <a:buAutoNum type="arabicPeriod" startAt="2"/>
            </a:pPr>
            <a:r>
              <a:rPr lang="en-GB" altLang="en-US" sz="1800"/>
              <a:t>Configure /etc/openldap/slapd.conf</a:t>
            </a:r>
          </a:p>
          <a:p>
            <a:pPr marL="479425" indent="-381000" eaLnBrk="1" hangingPunct="1">
              <a:buFontTx/>
              <a:buAutoNum type="arabicPeriod" startAt="2"/>
            </a:pPr>
            <a:r>
              <a:rPr lang="en-GB" altLang="en-US" sz="1800"/>
              <a:t>Build an initial data base</a:t>
            </a:r>
          </a:p>
          <a:p>
            <a:pPr marL="963613" lvl="1" indent="-342900" eaLnBrk="1" hangingPunct="1"/>
            <a:r>
              <a:rPr lang="en-GB" altLang="en-US" sz="1600"/>
              <a:t>Design a Schema</a:t>
            </a:r>
          </a:p>
          <a:p>
            <a:pPr marL="1390650" lvl="2" indent="-304800" eaLnBrk="1" hangingPunct="1"/>
            <a:r>
              <a:rPr lang="en-GB" altLang="en-US" sz="1600"/>
              <a:t>Find out which apps require what</a:t>
            </a:r>
          </a:p>
          <a:p>
            <a:pPr marL="963613" lvl="1" indent="-342900" eaLnBrk="1" hangingPunct="1"/>
            <a:r>
              <a:rPr lang="en-GB" altLang="en-US" sz="1600"/>
              <a:t>Design a Tree (DIT)</a:t>
            </a:r>
          </a:p>
          <a:p>
            <a:pPr marL="1390650" lvl="2" indent="-304800" eaLnBrk="1" hangingPunct="1"/>
            <a:r>
              <a:rPr lang="en-GB" altLang="en-US" sz="1600"/>
              <a:t>First you build the base (tags like “C”, “DC”, “O”, and “OU”)</a:t>
            </a:r>
          </a:p>
          <a:p>
            <a:pPr marL="1390650" lvl="2" indent="-304800" eaLnBrk="1" hangingPunct="1"/>
            <a:r>
              <a:rPr lang="en-GB" altLang="en-US" sz="1600"/>
              <a:t>then the branches (the individual “DN” or distinguished names)</a:t>
            </a:r>
          </a:p>
          <a:p>
            <a:pPr marL="1390650" lvl="2" indent="-304800" eaLnBrk="1" hangingPunct="1"/>
            <a:r>
              <a:rPr lang="en-GB" altLang="en-US" sz="1600"/>
              <a:t>then the rest (tags like “address”, “title”, “mail” )</a:t>
            </a:r>
          </a:p>
          <a:p>
            <a:pPr marL="479425" indent="-381000" eaLnBrk="1" hangingPunct="1">
              <a:buFontTx/>
              <a:buAutoNum type="arabicPeriod" startAt="2"/>
            </a:pPr>
            <a:r>
              <a:rPr lang="en-GB" altLang="en-US" sz="1800"/>
              <a:t>Create an LDIF data file, and populate the LDAP server using the OpenLDAP database tools </a:t>
            </a:r>
            <a:endParaRPr lang="en-GB" altLang="en-US" sz="1600">
              <a:latin typeface="Lucida Console" pitchFamily="49" charset="0"/>
            </a:endParaRPr>
          </a:p>
          <a:p>
            <a:pPr marL="479425" indent="-381000" eaLnBrk="1" hangingPunct="1">
              <a:buFontTx/>
              <a:buAutoNum type="arabicPeriod" startAt="5"/>
            </a:pPr>
            <a:r>
              <a:rPr lang="en-GB" altLang="en-US" sz="1800"/>
              <a:t>Start the </a:t>
            </a:r>
            <a:r>
              <a:rPr lang="en-GB" altLang="en-US" sz="1800">
                <a:latin typeface="Lucida Console" pitchFamily="49" charset="0"/>
              </a:rPr>
              <a:t>slapd</a:t>
            </a:r>
            <a:r>
              <a:rPr lang="en-GB" altLang="en-US" sz="1800"/>
              <a:t> service on your machine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attributetype Definition</a:t>
            </a: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60575"/>
            <a:ext cx="5410200" cy="2054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#  </a:t>
            </a:r>
            <a:r>
              <a:rPr lang="en-US" altLang="en-US" sz="1400" b="1">
                <a:latin typeface="Lucida Console" pitchFamily="49" charset="0"/>
              </a:rPr>
              <a:t>S</a:t>
            </a:r>
            <a:r>
              <a:rPr lang="en-GB" altLang="en-US" sz="1400" b="1">
                <a:latin typeface="Lucida Console" pitchFamily="49" charset="0"/>
              </a:rPr>
              <a:t>specifies the favourite drink of an object</a:t>
            </a:r>
            <a:endParaRPr lang="en-US" altLang="en-US" sz="1400" b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Lucida Console" pitchFamily="49" charset="0"/>
              </a:rPr>
              <a:t># </a:t>
            </a:r>
            <a:r>
              <a:rPr lang="en-GB" altLang="en-US" sz="1400" b="1">
                <a:latin typeface="Lucida Console" pitchFamily="49" charset="0"/>
              </a:rPr>
              <a:t> (or person).</a:t>
            </a:r>
            <a:r>
              <a:rPr lang="en-US" altLang="en-US" sz="1400" b="1">
                <a:latin typeface="Lucida Console" pitchFamily="49" charset="0"/>
              </a:rPr>
              <a:t> [cosine schema]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attributetype ( 0.9.2342.19200300.100.1.5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	NAME ( 'drink' 'favouriteDrink'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	DESC 'RFC1274: favorite drink'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	EQUALITY caseIgnoreMatch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	SUBSTR caseIgnoreSubstringsMatch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Lucida Console" pitchFamily="49" charset="0"/>
              </a:rPr>
              <a:t>	SYNTAX </a:t>
            </a:r>
            <a:r>
              <a:rPr lang="en-GB" altLang="en-US" sz="14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GB" altLang="en-US" sz="1400" b="1">
                <a:latin typeface="Lucida Console" pitchFamily="49" charset="0"/>
              </a:rPr>
              <a:t>.15{256} 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4191000"/>
            <a:ext cx="8305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cs typeface="Times New Roman" pitchFamily="18" charset="0"/>
              </a:rPr>
              <a:t>In LDAP names are preferred for queries rather than OIDs (opposite of SNMP)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Matching rules: define methods of comparison</a:t>
            </a:r>
            <a:r>
              <a:rPr lang="en-US" altLang="en-US">
                <a:solidFill>
                  <a:srgbClr val="CC3300"/>
                </a:solidFill>
              </a:rPr>
              <a:t>,</a:t>
            </a:r>
            <a:r>
              <a:rPr lang="en-US" altLang="en-US">
                <a:solidFill>
                  <a:srgbClr val="00528B"/>
                </a:solidFill>
              </a:rPr>
              <a:t> e.g., case sensitive or case insensitive. Matching rules are typically built-in to the LDAP server and do not need to be defined explicitly. </a:t>
            </a:r>
            <a:r>
              <a:rPr lang="en-US" altLang="en-US" sz="1600" b="1" i="1">
                <a:solidFill>
                  <a:schemeClr val="accent2"/>
                </a:solidFill>
              </a:rPr>
              <a:t>See OpenLDAP v2.3 Admin.Guide section 9.2</a:t>
            </a:r>
            <a:endParaRPr lang="en-US" altLang="en-US" sz="1600" i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SYNTAX:</a:t>
            </a:r>
            <a:r>
              <a:rPr lang="en-US" altLang="en-US">
                <a:cs typeface="Times New Roman" pitchFamily="18" charset="0"/>
              </a:rPr>
              <a:t> specifies the</a:t>
            </a:r>
            <a:r>
              <a:rPr lang="en-US" altLang="en-US">
                <a:solidFill>
                  <a:srgbClr val="00528B"/>
                </a:solidFill>
                <a:cs typeface="Times New Roman" pitchFamily="18" charset="0"/>
              </a:rPr>
              <a:t> </a:t>
            </a:r>
            <a:r>
              <a:rPr lang="en-US" altLang="en-US">
                <a:cs typeface="Times New Roman" pitchFamily="18" charset="0"/>
              </a:rPr>
              <a:t>data type,</a:t>
            </a:r>
            <a:r>
              <a:rPr lang="en-US" altLang="en-US">
                <a:solidFill>
                  <a:srgbClr val="00528B"/>
                </a:solidFill>
                <a:cs typeface="Times New Roman" pitchFamily="18" charset="0"/>
              </a:rPr>
              <a:t> e.g., string, number etc.</a:t>
            </a:r>
          </a:p>
          <a:p>
            <a:pPr eaLnBrk="1" hangingPunct="1"/>
            <a:r>
              <a:rPr lang="en-US" altLang="en-US">
                <a:cs typeface="Times New Roman" pitchFamily="18" charset="0"/>
              </a:rPr>
              <a:t>    Every attribute has a data type – </a:t>
            </a:r>
            <a:r>
              <a:rPr lang="en-US" altLang="en-US" sz="1600" b="1" i="1">
                <a:solidFill>
                  <a:schemeClr val="accent2"/>
                </a:solidFill>
                <a:cs typeface="Times New Roman" pitchFamily="18" charset="0"/>
              </a:rPr>
              <a:t>See OpenLDAP v2.3 Admin.Guide section 9.2</a:t>
            </a:r>
            <a:endParaRPr lang="en-GB" altLang="en-US" sz="1600" b="1" i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7893" name="AutoShape 7"/>
          <p:cNvSpPr>
            <a:spLocks noChangeArrowheads="1"/>
          </p:cNvSpPr>
          <p:nvPr/>
        </p:nvSpPr>
        <p:spPr bwMode="auto">
          <a:xfrm>
            <a:off x="6300788" y="1484313"/>
            <a:ext cx="2519362" cy="1512887"/>
          </a:xfrm>
          <a:prstGeom prst="wedgeRectCallout">
            <a:avLst>
              <a:gd name="adj1" fmla="val -97954"/>
              <a:gd name="adj2" fmla="val 4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OID (Object Identifier)</a:t>
            </a:r>
          </a:p>
          <a:p>
            <a:pPr lvl="1" eaLnBrk="1" hangingPunct="1"/>
            <a:r>
              <a:rPr lang="en-US" altLang="en-US">
                <a:solidFill>
                  <a:srgbClr val="00528B"/>
                </a:solidFill>
              </a:rPr>
              <a:t>Always begins with a string of numbers delimited by decimals. </a:t>
            </a:r>
            <a:endParaRPr lang="en-US" altLang="en-US" b="1"/>
          </a:p>
        </p:txBody>
      </p:sp>
      <p:sp>
        <p:nvSpPr>
          <p:cNvPr id="37894" name="AutoShape 8"/>
          <p:cNvSpPr>
            <a:spLocks noChangeArrowheads="1"/>
          </p:cNvSpPr>
          <p:nvPr/>
        </p:nvSpPr>
        <p:spPr bwMode="auto">
          <a:xfrm>
            <a:off x="6227763" y="3284538"/>
            <a:ext cx="2592387" cy="649287"/>
          </a:xfrm>
          <a:prstGeom prst="wedgeRectCallout">
            <a:avLst>
              <a:gd name="adj1" fmla="val -113565"/>
              <a:gd name="adj2" fmla="val -817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/>
              <a:t>Every attribute has one or more</a:t>
            </a:r>
            <a:r>
              <a:rPr lang="en-US" altLang="en-US" b="1"/>
              <a:t> </a:t>
            </a:r>
            <a:r>
              <a:rPr lang="en-US" altLang="en-US"/>
              <a:t>NAMEs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ldap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052513"/>
            <a:ext cx="34290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14325" y="1600200"/>
            <a:ext cx="61690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( 2.5.4.41 NAME 'name'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E</a:t>
            </a:r>
            <a:r>
              <a:rPr lang="en-GB" altLang="en-US" sz="1200">
                <a:latin typeface="Lucida Console" pitchFamily="49" charset="0"/>
              </a:rPr>
              <a:t>QUALITY caseIgnoreMatch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SUBSTR caseIgnoreSubstringsMatch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SYNTAX </a:t>
            </a:r>
            <a:r>
              <a:rPr lang="en-GB" altLang="en-US" sz="12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GB" altLang="en-US" sz="1200">
                <a:latin typeface="Lucida Console" pitchFamily="49" charset="0"/>
              </a:rPr>
              <a:t>.15{32768} )</a:t>
            </a: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attributetype ( 2.5.4.6 NAME ( 'c' 'countryName'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DESC 'RFC2256: ISO-3166 country 2-letter code'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SUP name SINGLE-VALUE )</a:t>
            </a: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attributetype ( 2.5.4.8 NAME ( 'st' 'stateOrProvinceName'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DESC 'RFC2256: state or province which this object resides in'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SUP name )</a:t>
            </a: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( 2.5.4.10 NAME ( 'o' 'organizationName'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</a:p>
          <a:p>
            <a:pPr eaLnBrk="1" hangingPunct="1"/>
            <a:endParaRPr lang="en-GB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( 2.5.4.11 NAME ( 'ou' 'organizationalUnitName'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organizational unit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( 2.5.4.3 NAME ( 'cn' 'commonName'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common name(s) for which the entity is known by'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  <a:endParaRPr lang="en-GB" altLang="en-US" sz="1200" b="1">
              <a:latin typeface="Lucida Console" pitchFamily="49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334963" y="404813"/>
            <a:ext cx="6253162" cy="7683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Typical LDAP Schema (1)</a:t>
            </a:r>
            <a:endParaRPr lang="en-GB" alt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588125" y="4868863"/>
            <a:ext cx="1539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i="1">
                <a:solidFill>
                  <a:schemeClr val="accent2"/>
                </a:solidFill>
              </a:rPr>
              <a:t>supports inheritance:</a:t>
            </a:r>
            <a:r>
              <a:rPr lang="en-US" altLang="en-US" sz="1600" b="1">
                <a:solidFill>
                  <a:schemeClr val="accent2"/>
                </a:solidFill>
              </a:rPr>
              <a:t> </a:t>
            </a:r>
          </a:p>
          <a:p>
            <a:pPr algn="ctr" eaLnBrk="1" hangingPunct="1"/>
            <a:r>
              <a:rPr lang="en-US" altLang="en-US" sz="1600" b="1">
                <a:solidFill>
                  <a:schemeClr val="accent2"/>
                </a:solidFill>
              </a:rPr>
              <a:t>SUP</a:t>
            </a:r>
            <a:endParaRPr lang="en-GB" altLang="en-US" sz="1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ldap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12875"/>
            <a:ext cx="36576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773238"/>
            <a:ext cx="57086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( 0.9.2342.19200300.100.1.25 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NAME ( 'dc' 'domainComponent'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EQUALITY caseIgnoreIA5Match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SUBSTR caseIgnoreIA5SubstringsMatch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SYNTAX </a:t>
            </a:r>
            <a:r>
              <a:rPr lang="en-GB" altLang="en-US" sz="12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GB" altLang="en-US" sz="1200">
                <a:latin typeface="Lucida Console" pitchFamily="49" charset="0"/>
              </a:rPr>
              <a:t>.26 SINGLE-VALUE )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( 2.5.4.10 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NAME ( 'o' 'organizationName'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</a:p>
          <a:p>
            <a:pPr eaLnBrk="1" hangingPunct="1"/>
            <a:endParaRPr lang="en-GB" altLang="en-US" sz="1200">
              <a:latin typeface="Lucida Console" pitchFamily="49" charset="0"/>
            </a:endParaRPr>
          </a:p>
          <a:p>
            <a:pPr eaLnBrk="1" hangingPunct="1"/>
            <a:r>
              <a:rPr lang="en-GB" altLang="en-US" sz="1200">
                <a:latin typeface="Lucida Console" pitchFamily="49" charset="0"/>
              </a:rPr>
              <a:t>attributetype ( 2.5.4.11 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NAME ( 'ou' 'organizationalUnitName'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DESC 'RFC2256: organizational unit this object belongs to'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</a:t>
            </a:r>
            <a:r>
              <a:rPr lang="en-GB" altLang="en-US" sz="1200">
                <a:latin typeface="Lucida Console" pitchFamily="49" charset="0"/>
              </a:rPr>
              <a:t>SUP name )</a:t>
            </a:r>
            <a:endParaRPr lang="en-US" altLang="en-US" sz="1200">
              <a:latin typeface="Lucida Console" pitchFamily="49" charset="0"/>
            </a:endParaRPr>
          </a:p>
          <a:p>
            <a:pPr eaLnBrk="1" hangingPunct="1"/>
            <a:endParaRPr lang="en-US" altLang="en-US" sz="1200">
              <a:latin typeface="Lucida Console" pitchFamily="49" charset="0"/>
            </a:endParaRP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attributetype ( 0.9.2342.19200300.100.1.1 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NAME ( 'uid' 'userid' )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DESC 'RFC1274: user identifier'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EQUALITY caseIgnoreMatch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SUBSTR caseIgnoreSubstringsMatch</a:t>
            </a:r>
          </a:p>
          <a:p>
            <a:pPr eaLnBrk="1" hangingPunct="1"/>
            <a:r>
              <a:rPr lang="en-US" altLang="en-US" sz="1200">
                <a:latin typeface="Lucida Console" pitchFamily="49" charset="0"/>
              </a:rPr>
              <a:t>  SYNTAX </a:t>
            </a:r>
            <a:r>
              <a:rPr lang="en-US" altLang="en-US" sz="1200" b="1">
                <a:solidFill>
                  <a:schemeClr val="accent2"/>
                </a:solidFill>
                <a:latin typeface="Lucida Console" pitchFamily="49" charset="0"/>
              </a:rPr>
              <a:t>1.3.6.1.4.1.1466.115.121.1</a:t>
            </a:r>
            <a:r>
              <a:rPr lang="en-US" altLang="en-US" sz="1200">
                <a:latin typeface="Lucida Console" pitchFamily="49" charset="0"/>
              </a:rPr>
              <a:t>.15{256} 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6121400" cy="7683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Typical LDAP Schema (2)</a:t>
            </a:r>
            <a:endParaRPr lang="en-GB" alt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638800" y="5029200"/>
            <a:ext cx="2743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Several standard schemas:</a:t>
            </a:r>
          </a:p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	core</a:t>
            </a:r>
          </a:p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	cosine</a:t>
            </a:r>
          </a:p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	inetorgperson</a:t>
            </a:r>
            <a:endParaRPr lang="en-GB" alt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Attributes, </a:t>
            </a:r>
            <a:br>
              <a:rPr lang="en-US" dirty="0"/>
            </a:br>
            <a:r>
              <a:rPr lang="en-US" dirty="0"/>
              <a:t>and the LDAP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7918648" cy="40007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Real-world objects such as users and computers are represented as objects in the LDAP Directory. </a:t>
            </a:r>
          </a:p>
          <a:p>
            <a:pPr>
              <a:spcBef>
                <a:spcPts val="1200"/>
              </a:spcBef>
            </a:pPr>
            <a:r>
              <a:rPr lang="en-US" dirty="0"/>
              <a:t>T</a:t>
            </a:r>
            <a:r>
              <a:rPr lang="en-US" sz="2400" dirty="0"/>
              <a:t>he LDAP Directory supports numerous object types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Each object and object type is represented by a unique global identifier. 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Each object has a set of attributes that best describe it. For example, consider a user object. Each user can have attributes such as Name, Address, and Telephone number. </a:t>
            </a:r>
          </a:p>
        </p:txBody>
      </p:sp>
    </p:spTree>
    <p:extLst>
      <p:ext uri="{BB962C8B-B14F-4D97-AF65-F5344CB8AC3E}">
        <p14:creationId xmlns:p14="http://schemas.microsoft.com/office/powerpoint/2010/main" val="3305725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objectClass</a:t>
            </a:r>
            <a:endParaRPr lang="en-GB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135938" cy="446563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Times New Roman" pitchFamily="18" charset="0"/>
              </a:rPr>
              <a:t>One or more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objectClass</a:t>
            </a:r>
            <a:r>
              <a:rPr lang="en-US" altLang="en-US" sz="2000">
                <a:cs typeface="Times New Roman" pitchFamily="18" charset="0"/>
              </a:rPr>
              <a:t>(es) must be present in an LDAP entry.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Times New Roman" pitchFamily="18" charset="0"/>
              </a:rPr>
              <a:t>Denotes the type of object being represented by a directory entry or record –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 set of</a:t>
            </a:r>
            <a:r>
              <a:rPr lang="en-US" altLang="en-US" sz="2000"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attributes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>
                <a:cs typeface="Times New Roman" pitchFamily="18" charset="0"/>
              </a:rPr>
              <a:t>listed as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must</a:t>
            </a:r>
            <a:r>
              <a:rPr lang="en-US" altLang="en-US">
                <a:cs typeface="Times New Roman" pitchFamily="18" charset="0"/>
              </a:rPr>
              <a:t> contain (mandatory) and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may</a:t>
            </a:r>
            <a:r>
              <a:rPr lang="en-US" altLang="en-US">
                <a:cs typeface="Times New Roman" pitchFamily="18" charset="0"/>
              </a:rPr>
              <a:t> contain (optional)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Times New Roman" pitchFamily="18" charset="0"/>
              </a:rPr>
              <a:t>An attribute defined in one schema can be used by an objectClass defined in another schema.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>
                <a:cs typeface="Times New Roman" pitchFamily="18" charset="0"/>
              </a:rPr>
              <a:t>An attribute may be optional in one objectClass and mandatory in another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Times New Roman" pitchFamily="18" charset="0"/>
              </a:rPr>
              <a:t>There are a confusing number of </a:t>
            </a:r>
            <a:r>
              <a:rPr lang="en-US" altLang="en-US" sz="2000">
                <a:solidFill>
                  <a:srgbClr val="CC3300"/>
                </a:solidFill>
                <a:cs typeface="Times New Roman" pitchFamily="18" charset="0"/>
              </a:rPr>
              <a:t>pre-defined objectClasses</a:t>
            </a:r>
            <a:r>
              <a:rPr lang="en-US" altLang="en-US" sz="2000">
                <a:cs typeface="Times New Roman" pitchFamily="18" charset="0"/>
              </a:rPr>
              <a:t>, each of which contains bucket-loads of attributes for almost all common applications.</a:t>
            </a:r>
            <a:r>
              <a:rPr lang="en-US" altLang="en-US" sz="2000">
                <a:solidFill>
                  <a:srgbClr val="CC3300"/>
                </a:solidFill>
                <a:cs typeface="Times New Roman" pitchFamily="18" charset="0"/>
              </a:rPr>
              <a:t> But of course the one you NEED is never defined </a:t>
            </a:r>
            <a:endParaRPr lang="en-US" altLang="en-US" sz="20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objectClass</a:t>
            </a:r>
            <a:endParaRPr lang="en-GB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cs typeface="Times New Roman" pitchFamily="18" charset="0"/>
              </a:rPr>
              <a:t>An object class is declared as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abstract</a:t>
            </a:r>
            <a:r>
              <a:rPr lang="en-US" altLang="en-US" sz="200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structural</a:t>
            </a:r>
            <a:r>
              <a:rPr lang="en-US" altLang="en-US" sz="2000">
                <a:solidFill>
                  <a:schemeClr val="accent2"/>
                </a:solidFill>
                <a:cs typeface="Times New Roman" pitchFamily="18" charset="0"/>
              </a:rPr>
              <a:t>,</a:t>
            </a:r>
            <a:r>
              <a:rPr lang="en-US" altLang="en-US" sz="2000">
                <a:cs typeface="Times New Roman" pitchFamily="18" charset="0"/>
              </a:rPr>
              <a:t> or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auxiliary</a:t>
            </a:r>
            <a:r>
              <a:rPr lang="en-US" altLang="en-US" sz="2000"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>
                <a:cs typeface="Times New Roman" pitchFamily="18" charset="0"/>
              </a:rPr>
              <a:t>Directory entries are instantiated from</a:t>
            </a:r>
            <a:r>
              <a:rPr lang="en-US" altLang="en-US" sz="2000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structural</a:t>
            </a:r>
            <a:r>
              <a:rPr lang="en-US" altLang="en-US" sz="2000" b="1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sz="2000">
                <a:cs typeface="Times New Roman" pitchFamily="18" charset="0"/>
              </a:rPr>
              <a:t>object classes.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>
                <a:cs typeface="Times New Roman" pitchFamily="18" charset="0"/>
              </a:rPr>
              <a:t>An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abstract</a:t>
            </a:r>
            <a:r>
              <a:rPr lang="en-US" altLang="en-US" sz="2000" b="1">
                <a:solidFill>
                  <a:srgbClr val="CC3300"/>
                </a:solidFill>
                <a:cs typeface="Times New Roman" pitchFamily="18" charset="0"/>
              </a:rPr>
              <a:t> </a:t>
            </a:r>
            <a:r>
              <a:rPr lang="en-US" altLang="en-US" sz="2000">
                <a:cs typeface="Times New Roman" pitchFamily="18" charset="0"/>
              </a:rPr>
              <a:t>objectClass is used as a template for creating other object classes.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>
                <a:cs typeface="Times New Roman" pitchFamily="18" charset="0"/>
              </a:rPr>
              <a:t>A directory entry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cannot be instantiated</a:t>
            </a:r>
            <a:r>
              <a:rPr lang="en-US" altLang="en-US">
                <a:cs typeface="Times New Roman" pitchFamily="18" charset="0"/>
              </a:rPr>
              <a:t> from an abstract object class.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Auxiliary</a:t>
            </a:r>
            <a:r>
              <a:rPr lang="en-US" altLang="en-US" sz="2000">
                <a:cs typeface="Times New Roman" pitchFamily="18" charset="0"/>
              </a:rPr>
              <a:t> object classes provide a method for extending</a:t>
            </a:r>
            <a:r>
              <a:rPr lang="en-US" altLang="en-US" sz="2000">
                <a:solidFill>
                  <a:srgbClr val="CC3300"/>
                </a:solidFill>
                <a:cs typeface="Times New Roman" pitchFamily="18" charset="0"/>
              </a:rPr>
              <a:t> structural </a:t>
            </a:r>
            <a:r>
              <a:rPr lang="en-US" altLang="en-US" sz="2000">
                <a:cs typeface="Times New Roman" pitchFamily="18" charset="0"/>
              </a:rPr>
              <a:t>object classes without having to change the schema definition of a structural class.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>
                <a:cs typeface="Times New Roman" pitchFamily="18" charset="0"/>
              </a:rPr>
              <a:t>An auxiliary object class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cannot be instantiated</a:t>
            </a:r>
            <a:r>
              <a:rPr lang="en-US" altLang="en-US">
                <a:cs typeface="Times New Roman" pitchFamily="18" charset="0"/>
              </a:rPr>
              <a:t> by itself as a directory entry;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en-US" sz="2000">
                <a:cs typeface="Times New Roman" pitchFamily="18" charset="0"/>
              </a:rPr>
              <a:t>There are some objectClasses and attributes defined as </a:t>
            </a:r>
            <a:r>
              <a:rPr lang="en-US" altLang="en-US" sz="2000" b="1">
                <a:solidFill>
                  <a:schemeClr val="accent2"/>
                </a:solidFill>
                <a:cs typeface="Times New Roman" pitchFamily="18" charset="0"/>
              </a:rPr>
              <a:t>operational</a:t>
            </a:r>
            <a:r>
              <a:rPr lang="en-US" altLang="en-US" sz="2000">
                <a:cs typeface="Times New Roman" pitchFamily="18" charset="0"/>
              </a:rPr>
              <a:t> which are embedded in the LDAP server software and do not need definition.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LDAP objectClass Definition</a:t>
            </a:r>
            <a:endParaRPr lang="en-GB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534400" cy="319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objectclass ( 0.9.2342.19200300.100.4.13 NAME 'domain'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SUP top STRUCTURAL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MUST domainComponent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MAY ( associatedName $ organizationName $ description $ businessCategory $ seeAlso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    $ searchGuide $ userPassword $ localityName $ stateOrProvinceName $ streetAddress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    $ physicalDeliveryOfficeName $ postalAddress $ postalCode $ postOfficeBox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    $ streetAddress $ facsimileTelephoneNumber $ internationalISDNNumber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    $ telephoneNumber $ teletexTerminalIdentifier $ telexNumber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    $ preferredDeliveryMethod $ destinationIndicator $ registeredAddress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itchFamily="49" charset="0"/>
              </a:rPr>
              <a:t>      $ x121Address 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Lucida Console" pitchFamily="49" charset="0"/>
              </a:rPr>
              <a:t>objectclass ( 0.9.2342.19200300.100.4.15 NAME 'dNSDomain'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Lucida Console" pitchFamily="49" charset="0"/>
              </a:rPr>
              <a:t>	SUP 'domain' STRUCTURAL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Lucida Console" pitchFamily="49" charset="0"/>
              </a:rPr>
              <a:t>	MAY ( ARecord $ MDRecord $ MXRecord $ NSRecord $</a:t>
            </a:r>
            <a:r>
              <a:rPr lang="en-US" altLang="en-US" sz="1200">
                <a:latin typeface="Lucida Console" pitchFamily="49" charset="0"/>
              </a:rPr>
              <a:t> </a:t>
            </a:r>
            <a:r>
              <a:rPr lang="en-GB" altLang="en-US" sz="1200">
                <a:latin typeface="Lucida Console" pitchFamily="49" charset="0"/>
              </a:rPr>
              <a:t>SOARecord $ CNAMERecord )</a:t>
            </a:r>
            <a:r>
              <a:rPr lang="en-US" altLang="en-US" sz="1200">
                <a:latin typeface="Lucida Console" pitchFamily="49" charset="0"/>
              </a:rPr>
              <a:t> </a:t>
            </a:r>
            <a:r>
              <a:rPr lang="en-GB" altLang="en-US" sz="1200">
                <a:latin typeface="Lucida Console" pitchFamily="49" charset="0"/>
              </a:rPr>
              <a:t>)</a:t>
            </a:r>
            <a:endParaRPr lang="en-US" altLang="en-US" sz="1200">
              <a:latin typeface="Lucida Console" pitchFamily="49" charset="0"/>
            </a:endParaRPr>
          </a:p>
        </p:txBody>
      </p:sp>
      <p:pic>
        <p:nvPicPr>
          <p:cNvPr id="43012" name="Picture 4" descr="ldap_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52963"/>
            <a:ext cx="5105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OpenLDAP and LDIF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151812" cy="4627563"/>
          </a:xfrm>
        </p:spPr>
        <p:txBody>
          <a:bodyPr/>
          <a:lstStyle/>
          <a:p>
            <a:pPr eaLnBrk="1" hangingPunct="1"/>
            <a:r>
              <a:rPr lang="en-GB" altLang="en-US" sz="2000"/>
              <a:t>The LDIF format is unusual, it makes use of tags, but is also position sensitive</a:t>
            </a:r>
            <a:endParaRPr lang="en-US" altLang="en-US" sz="2000"/>
          </a:p>
          <a:p>
            <a:pPr eaLnBrk="1" hangingPunct="1"/>
            <a:r>
              <a:rPr lang="en-GB" altLang="en-US" sz="2000"/>
              <a:t>Each line begins with a tag, then a full colon, then ONE space, then data</a:t>
            </a:r>
          </a:p>
          <a:p>
            <a:pPr eaLnBrk="1" hangingPunct="1"/>
            <a:r>
              <a:rPr lang="en-GB" altLang="en-US" sz="2000"/>
              <a:t>A space in column one denotes a continuation of the previous line</a:t>
            </a:r>
          </a:p>
          <a:p>
            <a:pPr eaLnBrk="1" hangingPunct="1"/>
            <a:r>
              <a:rPr lang="en-GB" altLang="en-US" sz="2000"/>
              <a:t>Tabs are forbidden, and be very careful about errors like alphas in numeric fields</a:t>
            </a:r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 b="1"/>
              <a:t>OpenLDAP is obnoxiously unforgiving of syntax errors</a:t>
            </a:r>
          </a:p>
          <a:p>
            <a:pPr lvl="1" eaLnBrk="1" hangingPunct="1"/>
            <a:r>
              <a:rPr lang="en-GB" altLang="en-US"/>
              <a:t>Error messages are sparse and cryptic, if you get them</a:t>
            </a:r>
          </a:p>
          <a:p>
            <a:pPr lvl="1" eaLnBrk="1" hangingPunct="1"/>
            <a:r>
              <a:rPr lang="en-GB" altLang="en-US"/>
              <a:t>Beware of trailing spaces ...</a:t>
            </a:r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30536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Build the database: LDIF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91450" cy="4608513"/>
          </a:xfrm>
        </p:spPr>
        <p:txBody>
          <a:bodyPr/>
          <a:lstStyle/>
          <a:p>
            <a:pPr eaLnBrk="1" hangingPunct="1"/>
            <a:r>
              <a:rPr lang="en-US" altLang="en-US" sz="2000">
                <a:cs typeface="Times New Roman" pitchFamily="18" charset="0"/>
              </a:rPr>
              <a:t>LDIF (LDAP Data Interchange Format)</a:t>
            </a:r>
            <a:r>
              <a:rPr lang="en-GB" altLang="en-US" sz="2000"/>
              <a:t> </a:t>
            </a:r>
          </a:p>
          <a:p>
            <a:pPr lvl="1" eaLnBrk="1" hangingPunct="1"/>
            <a:r>
              <a:rPr lang="en-GB" altLang="en-US"/>
              <a:t>RFC 2849 documents the format and fields</a:t>
            </a:r>
          </a:p>
          <a:p>
            <a:pPr eaLnBrk="1" hangingPunct="1"/>
            <a:endParaRPr lang="en-US" altLang="en-US" sz="2000">
              <a:cs typeface="Times New Roman" pitchFamily="18" charset="0"/>
            </a:endParaRPr>
          </a:p>
          <a:p>
            <a:pPr eaLnBrk="1" hangingPunct="1"/>
            <a:r>
              <a:rPr lang="en-US" altLang="en-US" sz="2000">
                <a:cs typeface="Times New Roman" pitchFamily="18" charset="0"/>
              </a:rPr>
              <a:t>LDIF files are </a:t>
            </a:r>
            <a:r>
              <a:rPr lang="en-US" altLang="en-US" sz="2000">
                <a:solidFill>
                  <a:srgbClr val="CC3300"/>
                </a:solidFill>
                <a:cs typeface="Times New Roman" pitchFamily="18" charset="0"/>
              </a:rPr>
              <a:t>simple text files</a:t>
            </a:r>
            <a:r>
              <a:rPr lang="en-US" altLang="en-US" sz="200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en-US">
                <a:cs typeface="Times New Roman" pitchFamily="18" charset="0"/>
              </a:rPr>
              <a:t>Can be created and edited with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any suitable text editor</a:t>
            </a:r>
            <a:r>
              <a:rPr lang="en-US" altLang="en-US">
                <a:cs typeface="Times New Roman" pitchFamily="18" charset="0"/>
              </a:rPr>
              <a:t>.</a:t>
            </a:r>
          </a:p>
          <a:p>
            <a:pPr eaLnBrk="1" hangingPunct="1"/>
            <a:endParaRPr lang="en-US" altLang="en-US" sz="2000">
              <a:cs typeface="Times New Roman" pitchFamily="18" charset="0"/>
            </a:endParaRPr>
          </a:p>
          <a:p>
            <a:pPr eaLnBrk="1" hangingPunct="1"/>
            <a:r>
              <a:rPr lang="en-US" altLang="en-US" sz="2000">
                <a:cs typeface="Times New Roman" pitchFamily="18" charset="0"/>
              </a:rPr>
              <a:t>LDIF files are used in five general cases:</a:t>
            </a:r>
          </a:p>
          <a:p>
            <a:pPr lvl="1" eaLnBrk="1" hangingPunct="1"/>
            <a:r>
              <a:rPr lang="en-US" altLang="en-US">
                <a:cs typeface="Times New Roman" pitchFamily="18" charset="0"/>
              </a:rPr>
              <a:t>To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initially construct</a:t>
            </a:r>
            <a:r>
              <a:rPr lang="en-US" altLang="en-US">
                <a:cs typeface="Times New Roman" pitchFamily="18" charset="0"/>
              </a:rPr>
              <a:t> the DIT structure. </a:t>
            </a:r>
          </a:p>
          <a:p>
            <a:pPr lvl="1" eaLnBrk="1" hangingPunct="1"/>
            <a:r>
              <a:rPr lang="en-US" altLang="en-US">
                <a:cs typeface="Times New Roman" pitchFamily="18" charset="0"/>
              </a:rPr>
              <a:t>To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add</a:t>
            </a:r>
            <a:r>
              <a:rPr lang="en-US" altLang="en-US">
                <a:cs typeface="Times New Roman" pitchFamily="18" charset="0"/>
              </a:rPr>
              <a:t> (import)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bulk records</a:t>
            </a:r>
            <a:r>
              <a:rPr lang="en-US" altLang="en-US">
                <a:cs typeface="Times New Roman" pitchFamily="18" charset="0"/>
              </a:rPr>
              <a:t> into a directory. </a:t>
            </a:r>
          </a:p>
          <a:p>
            <a:pPr lvl="1" eaLnBrk="1" hangingPunct="1"/>
            <a:r>
              <a:rPr lang="en-US" altLang="en-US">
                <a:cs typeface="Times New Roman" pitchFamily="18" charset="0"/>
              </a:rPr>
              <a:t>To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 restore</a:t>
            </a:r>
            <a:r>
              <a:rPr lang="en-US" altLang="en-US">
                <a:cs typeface="Times New Roman" pitchFamily="18" charset="0"/>
              </a:rPr>
              <a:t> (import) a directory. </a:t>
            </a:r>
          </a:p>
          <a:p>
            <a:pPr lvl="1" eaLnBrk="1" hangingPunct="1"/>
            <a:r>
              <a:rPr lang="en-US" altLang="en-US">
                <a:cs typeface="Times New Roman" pitchFamily="18" charset="0"/>
              </a:rPr>
              <a:t>To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archive</a:t>
            </a:r>
            <a:r>
              <a:rPr lang="en-US" altLang="en-US">
                <a:cs typeface="Times New Roman" pitchFamily="18" charset="0"/>
              </a:rPr>
              <a:t> (export) a directory. </a:t>
            </a:r>
          </a:p>
          <a:p>
            <a:pPr lvl="1" eaLnBrk="1" hangingPunct="1"/>
            <a:r>
              <a:rPr lang="en-US" altLang="en-US">
                <a:cs typeface="Times New Roman" pitchFamily="18" charset="0"/>
              </a:rPr>
              <a:t>To </a:t>
            </a:r>
            <a:r>
              <a:rPr lang="en-US" altLang="en-US">
                <a:solidFill>
                  <a:srgbClr val="CC3300"/>
                </a:solidFill>
                <a:cs typeface="Times New Roman" pitchFamily="18" charset="0"/>
              </a:rPr>
              <a:t>apply bulk edits</a:t>
            </a:r>
            <a:r>
              <a:rPr lang="en-US" altLang="en-US">
                <a:cs typeface="Times New Roman" pitchFamily="18" charset="0"/>
              </a:rPr>
              <a:t> to a directory. </a:t>
            </a:r>
          </a:p>
        </p:txBody>
      </p:sp>
    </p:spTree>
    <p:extLst>
      <p:ext uri="{BB962C8B-B14F-4D97-AF65-F5344CB8AC3E}">
        <p14:creationId xmlns:p14="http://schemas.microsoft.com/office/powerpoint/2010/main" val="923751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LDIF: Begin with base entries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762125"/>
            <a:ext cx="4478337" cy="462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dn: 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organization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o: 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description: The Three 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dn: cn=Manager,o=stooges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organizationalRole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cn: LDAP Directory Manager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dn: ou=MemberGroupA,o=stooges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ou: MemberGroupA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organizationalUnit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description: Members of MemberGroupA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dn: ou=MemberGroupB,o=stooges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ou: MemberGroupB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objectClass: organizationalUnit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Lucida Console" pitchFamily="49" charset="0"/>
              </a:rPr>
              <a:t>description: Members of MemberGroupB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84663" y="5516563"/>
            <a:ext cx="4606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b="1"/>
              <a:t>http://www.yolinux.com/TUTORIALS/LinuxTutorialLDAP.html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851275" y="1773238"/>
            <a:ext cx="1439863" cy="431800"/>
          </a:xfrm>
          <a:prstGeom prst="wedgeRectCallout">
            <a:avLst>
              <a:gd name="adj1" fmla="val -162727"/>
              <a:gd name="adj2" fmla="val 282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operational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922713" y="2349500"/>
            <a:ext cx="1296987" cy="431800"/>
          </a:xfrm>
          <a:prstGeom prst="wedgeRectCallout">
            <a:avLst>
              <a:gd name="adj1" fmla="val -113074"/>
              <a:gd name="adj2" fmla="val -40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structural</a:t>
            </a:r>
          </a:p>
        </p:txBody>
      </p:sp>
      <p:sp>
        <p:nvSpPr>
          <p:cNvPr id="22535" name="AutoShape 8"/>
          <p:cNvSpPr>
            <a:spLocks noChangeArrowheads="1"/>
          </p:cNvSpPr>
          <p:nvPr/>
        </p:nvSpPr>
        <p:spPr bwMode="auto">
          <a:xfrm>
            <a:off x="4391025" y="4187825"/>
            <a:ext cx="792163" cy="360363"/>
          </a:xfrm>
          <a:prstGeom prst="wedgeRectCallout">
            <a:avLst>
              <a:gd name="adj1" fmla="val -325838"/>
              <a:gd name="adj2" fmla="val -220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5867400" y="1916113"/>
            <a:ext cx="27368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Each LDIF record begins with a unique DN (usually a “common name” + the </a:t>
            </a:r>
            <a:r>
              <a:rPr lang="en-US" altLang="en-US">
                <a:sym typeface="Wingdings" pitchFamily="2" charset="2"/>
              </a:rPr>
              <a:t>Parent DN), </a:t>
            </a:r>
            <a:r>
              <a:rPr lang="en-GB" altLang="en-US"/>
              <a:t>followed by several data elements.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top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is not defined in the schemas, but everything else is</a:t>
            </a:r>
            <a:endParaRPr lang="en-GB" altLang="en-US"/>
          </a:p>
          <a:p>
            <a:pPr eaLnBrk="1" hangingPunct="1"/>
            <a:endParaRPr lang="en-US" altLang="en-US" b="1"/>
          </a:p>
        </p:txBody>
      </p:sp>
      <p:sp>
        <p:nvSpPr>
          <p:cNvPr id="22537" name="AutoShape 10"/>
          <p:cNvSpPr>
            <a:spLocks noChangeArrowheads="1"/>
          </p:cNvSpPr>
          <p:nvPr/>
        </p:nvSpPr>
        <p:spPr bwMode="auto">
          <a:xfrm>
            <a:off x="4498975" y="3068638"/>
            <a:ext cx="576263" cy="360362"/>
          </a:xfrm>
          <a:prstGeom prst="wedgeRectCallout">
            <a:avLst>
              <a:gd name="adj1" fmla="val -214185"/>
              <a:gd name="adj2" fmla="val -187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737103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LDIF: Continue with detail entries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1188" y="2060575"/>
            <a:ext cx="55022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latin typeface="Lucida Console" pitchFamily="49" charset="0"/>
              </a:rPr>
              <a:t>dn: cn=Moe Howard,ou=MemberGroupB,o=stooges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o: stooges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ou: MemberGroupA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cn: Moe Howard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top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person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organizationalPerson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objectClass: inetOrgPerson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givenname: Moe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sn: Howard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homePhone: 800-555-1313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telephoneNumber: (800)555-1213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mobile: 800-555-1318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title: Development Engineer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manager: cn=Larry Howard,ou=MemberGroupA,o=stooges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uid: moe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userPassword: moesecret</a:t>
            </a:r>
          </a:p>
          <a:p>
            <a:pPr eaLnBrk="1" hangingPunct="1"/>
            <a:r>
              <a:rPr lang="en-US" altLang="en-US" sz="1400">
                <a:latin typeface="Lucida Console" pitchFamily="49" charset="0"/>
              </a:rPr>
              <a:t>mail: MHoward@isp.com</a:t>
            </a:r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6516688" y="1844675"/>
            <a:ext cx="576262" cy="360363"/>
          </a:xfrm>
          <a:prstGeom prst="wedgeRectCallout">
            <a:avLst>
              <a:gd name="adj1" fmla="val -261019"/>
              <a:gd name="adj2" fmla="val 583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DN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4643438" y="2420938"/>
            <a:ext cx="792162" cy="360362"/>
          </a:xfrm>
          <a:prstGeom prst="wedgeRectCallout">
            <a:avLst>
              <a:gd name="adj1" fmla="val -371042"/>
              <a:gd name="adj2" fmla="val -43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4643438" y="2852738"/>
            <a:ext cx="792162" cy="360362"/>
          </a:xfrm>
          <a:prstGeom prst="wedgeRectCallout">
            <a:avLst>
              <a:gd name="adj1" fmla="val -317537"/>
              <a:gd name="adj2" fmla="val -10462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4643438" y="3284538"/>
            <a:ext cx="792162" cy="360362"/>
          </a:xfrm>
          <a:prstGeom prst="wedgeRectCallout">
            <a:avLst>
              <a:gd name="adj1" fmla="val -348597"/>
              <a:gd name="adj2" fmla="val -167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RDN</a:t>
            </a:r>
          </a:p>
        </p:txBody>
      </p:sp>
      <p:sp>
        <p:nvSpPr>
          <p:cNvPr id="23560" name="AutoShape 9"/>
          <p:cNvSpPr>
            <a:spLocks noChangeArrowheads="1"/>
          </p:cNvSpPr>
          <p:nvPr/>
        </p:nvSpPr>
        <p:spPr bwMode="auto">
          <a:xfrm>
            <a:off x="6516688" y="4724400"/>
            <a:ext cx="576262" cy="360363"/>
          </a:xfrm>
          <a:prstGeom prst="wedgeRectCallout">
            <a:avLst>
              <a:gd name="adj1" fmla="val -118046"/>
              <a:gd name="adj2" fmla="val 65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DN</a:t>
            </a:r>
          </a:p>
        </p:txBody>
      </p:sp>
      <p:sp>
        <p:nvSpPr>
          <p:cNvPr id="23561" name="AutoShape 10"/>
          <p:cNvSpPr>
            <a:spLocks/>
          </p:cNvSpPr>
          <p:nvPr/>
        </p:nvSpPr>
        <p:spPr bwMode="auto">
          <a:xfrm>
            <a:off x="3059113" y="5373688"/>
            <a:ext cx="504825" cy="647700"/>
          </a:xfrm>
          <a:prstGeom prst="rightBrace">
            <a:avLst>
              <a:gd name="adj1" fmla="val 106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SG" altLang="en-US" b="1"/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3779838" y="5516563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For the email account</a:t>
            </a:r>
          </a:p>
        </p:txBody>
      </p:sp>
      <p:sp>
        <p:nvSpPr>
          <p:cNvPr id="23563" name="AutoShape 12"/>
          <p:cNvSpPr>
            <a:spLocks/>
          </p:cNvSpPr>
          <p:nvPr/>
        </p:nvSpPr>
        <p:spPr bwMode="auto">
          <a:xfrm>
            <a:off x="5508625" y="2565400"/>
            <a:ext cx="360363" cy="576263"/>
          </a:xfrm>
          <a:prstGeom prst="rightBrace">
            <a:avLst>
              <a:gd name="adj1" fmla="val 133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SG" altLang="en-US" b="1"/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5867400" y="263683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Defined before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5651500" y="4005263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Defined somewhere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6804025" y="43656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5867400" y="328453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Defined here</a:t>
            </a:r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55800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3779838" y="6165850"/>
            <a:ext cx="460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b="1"/>
              <a:t>http://www.yolinux.com/TUTORIALS/LinuxTutorialLDAP.html</a:t>
            </a:r>
          </a:p>
        </p:txBody>
      </p:sp>
    </p:spTree>
    <p:extLst>
      <p:ext uri="{BB962C8B-B14F-4D97-AF65-F5344CB8AC3E}">
        <p14:creationId xmlns:p14="http://schemas.microsoft.com/office/powerpoint/2010/main" val="35601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028175"/>
            <a:ext cx="8763000" cy="5296425"/>
            <a:chOff x="-8" y="1035270"/>
            <a:chExt cx="9372608" cy="54102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647037583"/>
                </p:ext>
              </p:extLst>
            </p:nvPr>
          </p:nvGraphicFramePr>
          <p:xfrm>
            <a:off x="1828800" y="1035270"/>
            <a:ext cx="7543800" cy="5410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-8" y="4883895"/>
              <a:ext cx="1476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Users and Computers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" y="3235962"/>
              <a:ext cx="147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Department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8" y="2256675"/>
              <a:ext cx="147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Region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192598"/>
              <a:ext cx="147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/>
                </a:rPr>
                <a:t>Company</a:t>
              </a:r>
            </a:p>
          </p:txBody>
        </p:sp>
        <p:sp>
          <p:nvSpPr>
            <p:cNvPr id="17" name="Left Bracket 16"/>
            <p:cNvSpPr/>
            <p:nvPr/>
          </p:nvSpPr>
          <p:spPr>
            <a:xfrm>
              <a:off x="1476854" y="1063845"/>
              <a:ext cx="351946" cy="71733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1476854" y="2088085"/>
              <a:ext cx="351938" cy="698967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Left Bracket 18"/>
            <p:cNvSpPr/>
            <p:nvPr/>
          </p:nvSpPr>
          <p:spPr>
            <a:xfrm>
              <a:off x="1476854" y="3093962"/>
              <a:ext cx="351938" cy="660492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Left Bracket 19"/>
            <p:cNvSpPr/>
            <p:nvPr/>
          </p:nvSpPr>
          <p:spPr>
            <a:xfrm>
              <a:off x="1476854" y="4061364"/>
              <a:ext cx="351938" cy="2384106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60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AU" altLang="en-US"/>
              <a:t>Hierarchical Directory</a:t>
            </a:r>
            <a:endParaRPr lang="en-GB" altLang="en-US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AU" altLang="en-US" dirty="0"/>
              <a:t>Well suited to distributed environment: Directory tree may be partitioned into sub-trees with no overlap.</a:t>
            </a:r>
          </a:p>
          <a:p>
            <a:pPr lvl="1" eaLnBrk="1" hangingPunct="1">
              <a:spcBef>
                <a:spcPts val="1800"/>
              </a:spcBef>
            </a:pPr>
            <a:r>
              <a:rPr lang="en-AU" altLang="en-US" sz="2400" dirty="0"/>
              <a:t>allows delegation of parts to separate hosts.</a:t>
            </a:r>
          </a:p>
          <a:p>
            <a:pPr lvl="1" eaLnBrk="1" hangingPunct="1">
              <a:spcBef>
                <a:spcPts val="1800"/>
              </a:spcBef>
            </a:pPr>
            <a:r>
              <a:rPr lang="en-AU" altLang="en-US" sz="2400" dirty="0"/>
              <a:t>Cooperating groups can then manage their own data locally and share with others. </a:t>
            </a:r>
          </a:p>
          <a:p>
            <a:pPr eaLnBrk="1" hangingPunct="1">
              <a:spcBef>
                <a:spcPts val="1800"/>
              </a:spcBef>
            </a:pPr>
            <a:r>
              <a:rPr lang="en-AU" altLang="en-US" dirty="0"/>
              <a:t>May allow Availability and Redundancy through replication of data and service</a:t>
            </a:r>
          </a:p>
        </p:txBody>
      </p:sp>
    </p:spTree>
    <p:extLst>
      <p:ext uri="{BB962C8B-B14F-4D97-AF65-F5344CB8AC3E}">
        <p14:creationId xmlns:p14="http://schemas.microsoft.com/office/powerpoint/2010/main" val="328067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Network Directory Services</a:t>
            </a:r>
            <a:endParaRPr lang="en-GB" alt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6660232" y="1844824"/>
            <a:ext cx="1296144" cy="504056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None/>
            </a:pPr>
            <a:r>
              <a:rPr lang="en-AU" altLang="en-US" sz="2400" b="1" dirty="0"/>
              <a:t>DNS</a:t>
            </a:r>
            <a:endParaRPr lang="en-US" altLang="en-US" sz="2400" b="1" dirty="0"/>
          </a:p>
        </p:txBody>
      </p:sp>
      <p:pic>
        <p:nvPicPr>
          <p:cNvPr id="5" name="Picture 3" descr="f09xx10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64904"/>
            <a:ext cx="33701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77888"/>
            <a:ext cx="2533650" cy="2743200"/>
          </a:xfrm>
          <a:prstGeom prst="rect">
            <a:avLst/>
          </a:prstGeom>
        </p:spPr>
      </p:pic>
      <p:pic>
        <p:nvPicPr>
          <p:cNvPr id="7" name="Picture 7" descr="ldap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22" y="4437112"/>
            <a:ext cx="2667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787" y="4941168"/>
            <a:ext cx="2307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400" b="1" dirty="0"/>
              <a:t>LDAP for </a:t>
            </a:r>
            <a:r>
              <a:rPr lang="en-US" altLang="en-US" sz="2400" b="1" dirty="0" err="1"/>
              <a:t>organisational</a:t>
            </a:r>
            <a:r>
              <a:rPr lang="en-US" altLang="en-US" sz="2400" b="1" dirty="0"/>
              <a:t> information</a:t>
            </a:r>
            <a:endParaRPr lang="en-GB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4061" y="2027457"/>
            <a:ext cx="2112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400" b="1" dirty="0"/>
              <a:t>SNMP for system management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509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LDAP Directory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93227"/>
              </p:ext>
            </p:extLst>
          </p:nvPr>
        </p:nvGraphicFramePr>
        <p:xfrm>
          <a:off x="395536" y="1628800"/>
          <a:ext cx="8352928" cy="4151376"/>
        </p:xfrm>
        <a:graphic>
          <a:graphicData uri="http://schemas.openxmlformats.org/drawingml/2006/table">
            <a:tbl>
              <a:tblPr/>
              <a:tblGrid>
                <a:gridCol w="186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Directory 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OpenLDAP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 source cross-platform LDAP implementation.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Included in many Linux </a:t>
                      </a:r>
                      <a:r>
                        <a:rPr kumimoji="0" lang="en-US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distros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Microsoft Active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Directory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Compatible with simplified version of standard LDAP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Holds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network object info for one or more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domains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 Directory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Apple's custom implementation of </a:t>
                      </a:r>
                      <a:r>
                        <a:rPr kumimoji="0" lang="en-US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OpenLDAP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for </a:t>
                      </a:r>
                      <a:r>
                        <a:rPr kumimoji="0" lang="en-US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macOS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Some compatibility with Active Directory.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Oracle Directory Server Enterprise Edition (ODSEE)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Marketed toward large installations that require reliable scaling.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Formerly known as Sun Java System Directory Server.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OpenDJ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Open source cross-platform directory service written in Java.</a:t>
                      </a:r>
                    </a:p>
                    <a:p>
                      <a:pPr marL="173038" marR="0" lvl="0" indent="-173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D1C2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Based on Sun's OpenDS service.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11172"/>
      </p:ext>
    </p:extLst>
  </p:cSld>
  <p:clrMapOvr>
    <a:masterClrMapping/>
  </p:clrMapOvr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5.xml><?xml version="1.0" encoding="utf-8"?>
<a:theme xmlns:a="http://schemas.openxmlformats.org/drawingml/2006/main" name="2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6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3582</TotalTime>
  <Words>4840</Words>
  <Application>Microsoft Office PowerPoint</Application>
  <PresentationFormat>On-screen Show (4:3)</PresentationFormat>
  <Paragraphs>551</Paragraphs>
  <Slides>56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7" baseType="lpstr">
      <vt:lpstr>Arial</vt:lpstr>
      <vt:lpstr>Calibri</vt:lpstr>
      <vt:lpstr>Courier New</vt:lpstr>
      <vt:lpstr>Lucida Console</vt:lpstr>
      <vt:lpstr>Lucida Grande</vt:lpstr>
      <vt:lpstr>Myriad Pro</vt:lpstr>
      <vt:lpstr>StarSymbol</vt:lpstr>
      <vt:lpstr>Times</vt:lpstr>
      <vt:lpstr>Times New Roman</vt:lpstr>
      <vt:lpstr>Wingdings</vt:lpstr>
      <vt:lpstr>APU Clean</vt:lpstr>
      <vt:lpstr>1_APU Clean</vt:lpstr>
      <vt:lpstr>LO-CompTIA</vt:lpstr>
      <vt:lpstr>1_LO-CompTIA</vt:lpstr>
      <vt:lpstr>2_LO-CompTIA</vt:lpstr>
      <vt:lpstr>2_APU Clean</vt:lpstr>
      <vt:lpstr>3_APU Clean</vt:lpstr>
      <vt:lpstr>4_APU Clean</vt:lpstr>
      <vt:lpstr>5_APU Clean</vt:lpstr>
      <vt:lpstr>6_APU Clean</vt:lpstr>
      <vt:lpstr>Photo Editor Photo</vt:lpstr>
      <vt:lpstr>System and Network Administration</vt:lpstr>
      <vt:lpstr>Directory Services</vt:lpstr>
      <vt:lpstr>Directory Services</vt:lpstr>
      <vt:lpstr>The Role of Directory Services</vt:lpstr>
      <vt:lpstr>Objects, Attributes,  and the LDAP Directory</vt:lpstr>
      <vt:lpstr>Directory Hierarchy</vt:lpstr>
      <vt:lpstr>Hierarchical Directory</vt:lpstr>
      <vt:lpstr>Network Directory Services</vt:lpstr>
      <vt:lpstr>Common LDAP Directory Services</vt:lpstr>
      <vt:lpstr>LDAP Directory Services</vt:lpstr>
      <vt:lpstr>PowerPoint Presentation</vt:lpstr>
      <vt:lpstr>Lightweight Directory Access Protocol</vt:lpstr>
      <vt:lpstr>LDAP: Lightweight Directory Access Protocol</vt:lpstr>
      <vt:lpstr>X.400 and X.500</vt:lpstr>
      <vt:lpstr>X.500 Directory Terms – 1</vt:lpstr>
      <vt:lpstr>X.500 Directory Terms – 2</vt:lpstr>
      <vt:lpstr>X.500 Directory Terms – 3 </vt:lpstr>
      <vt:lpstr>LDAP: Lightweight Directory Access Protocol</vt:lpstr>
      <vt:lpstr>LDAP Naming Model</vt:lpstr>
      <vt:lpstr>PowerPoint Presentation</vt:lpstr>
      <vt:lpstr>LDAP Functional Model</vt:lpstr>
      <vt:lpstr>LDAP Functional Model</vt:lpstr>
      <vt:lpstr>LDAP Queries</vt:lpstr>
      <vt:lpstr>LDAP Queries</vt:lpstr>
      <vt:lpstr>PowerPoint Presentation</vt:lpstr>
      <vt:lpstr>What’s in slapd.conf</vt:lpstr>
      <vt:lpstr>OpenLDAP Database Tools</vt:lpstr>
      <vt:lpstr>OpenLDAP Database Tools</vt:lpstr>
      <vt:lpstr>OpenLDAP</vt:lpstr>
      <vt:lpstr>Special Directory Permissions</vt:lpstr>
      <vt:lpstr>PowerPoint Presentation</vt:lpstr>
      <vt:lpstr>PowerPoint Presentation</vt:lpstr>
      <vt:lpstr>SASL and PAM</vt:lpstr>
      <vt:lpstr>SASL</vt:lpstr>
      <vt:lpstr>SASL</vt:lpstr>
      <vt:lpstr>PAM</vt:lpstr>
      <vt:lpstr>PAM</vt:lpstr>
      <vt:lpstr>PAM</vt:lpstr>
      <vt:lpstr>PAM, LDAP and Network Accounts</vt:lpstr>
      <vt:lpstr>Scenario</vt:lpstr>
      <vt:lpstr>AAA: Kerberos  (Microsoft Active Directory)</vt:lpstr>
      <vt:lpstr>PowerPoint Presentation</vt:lpstr>
      <vt:lpstr>PowerPoint Presentation</vt:lpstr>
      <vt:lpstr>Figure 1. Authentication via RADIUS and LDAP </vt:lpstr>
      <vt:lpstr>PowerPoint Presentation</vt:lpstr>
      <vt:lpstr>OpenLDAP: Ground up</vt:lpstr>
      <vt:lpstr>LDAP attributetype Definition</vt:lpstr>
      <vt:lpstr>Typical LDAP Schema (1)</vt:lpstr>
      <vt:lpstr>Typical LDAP Schema (2)</vt:lpstr>
      <vt:lpstr>LDAP objectClass</vt:lpstr>
      <vt:lpstr>LDAP objectClass</vt:lpstr>
      <vt:lpstr>LDAP objectClass Definition</vt:lpstr>
      <vt:lpstr>OpenLDAP and LDIF</vt:lpstr>
      <vt:lpstr>Build the database: LDIF</vt:lpstr>
      <vt:lpstr>LDIF: Begin with base entries</vt:lpstr>
      <vt:lpstr>LDIF: Continue with detail entries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337</cp:revision>
  <cp:lastPrinted>2007-07-15T04:59:23Z</cp:lastPrinted>
  <dcterms:modified xsi:type="dcterms:W3CDTF">2021-12-23T02:16:38Z</dcterms:modified>
</cp:coreProperties>
</file>