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03" r:id="rId1"/>
    <p:sldMasterId id="2147484460" r:id="rId2"/>
    <p:sldMasterId id="2147484488" r:id="rId3"/>
  </p:sldMasterIdLst>
  <p:notesMasterIdLst>
    <p:notesMasterId r:id="rId29"/>
  </p:notesMasterIdLst>
  <p:handoutMasterIdLst>
    <p:handoutMasterId r:id="rId30"/>
  </p:handoutMasterIdLst>
  <p:sldIdLst>
    <p:sldId id="834" r:id="rId4"/>
    <p:sldId id="1171" r:id="rId5"/>
    <p:sldId id="1172" r:id="rId6"/>
    <p:sldId id="1080" r:id="rId7"/>
    <p:sldId id="1084" r:id="rId8"/>
    <p:sldId id="1134" r:id="rId9"/>
    <p:sldId id="1135" r:id="rId10"/>
    <p:sldId id="1116" r:id="rId11"/>
    <p:sldId id="1085" r:id="rId12"/>
    <p:sldId id="1117" r:id="rId13"/>
    <p:sldId id="1086" r:id="rId14"/>
    <p:sldId id="986" r:id="rId15"/>
    <p:sldId id="987" r:id="rId16"/>
    <p:sldId id="988" r:id="rId17"/>
    <p:sldId id="989" r:id="rId18"/>
    <p:sldId id="990" r:id="rId19"/>
    <p:sldId id="995" r:id="rId20"/>
    <p:sldId id="998" r:id="rId21"/>
    <p:sldId id="1173" r:id="rId22"/>
    <p:sldId id="1001" r:id="rId23"/>
    <p:sldId id="1003" r:id="rId24"/>
    <p:sldId id="1007" r:id="rId25"/>
    <p:sldId id="1006" r:id="rId26"/>
    <p:sldId id="1016" r:id="rId27"/>
    <p:sldId id="1174" r:id="rId28"/>
  </p:sldIdLst>
  <p:sldSz cx="9144000" cy="6858000" type="screen4x3"/>
  <p:notesSz cx="9601200" cy="73152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304">
          <p15:clr>
            <a:srgbClr val="A4A3A4"/>
          </p15:clr>
        </p15:guide>
        <p15:guide id="2" pos="302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7FBC3"/>
    <a:srgbClr val="FF00FF"/>
    <a:srgbClr val="FF3300"/>
    <a:srgbClr val="00528B"/>
    <a:srgbClr val="008000"/>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37" autoAdjust="0"/>
    <p:restoredTop sz="94624" autoAdjust="0"/>
  </p:normalViewPr>
  <p:slideViewPr>
    <p:cSldViewPr>
      <p:cViewPr varScale="1">
        <p:scale>
          <a:sx n="82" d="100"/>
          <a:sy n="82" d="100"/>
        </p:scale>
        <p:origin x="540"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p:cViewPr varScale="1">
        <p:scale>
          <a:sx n="40" d="100"/>
          <a:sy n="40" d="100"/>
        </p:scale>
        <p:origin x="-1267" y="-86"/>
      </p:cViewPr>
      <p:guideLst>
        <p:guide orient="horz" pos="2304"/>
        <p:guide pos="3024"/>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handoutMaster" Target="handoutMasters/handoutMaster1.xml"/><Relationship Id="rId8"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4160937" cy="366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Times New Roman" charset="0"/>
              </a:defRPr>
            </a:lvl1pPr>
          </a:lstStyle>
          <a:p>
            <a:pPr>
              <a:defRPr/>
            </a:pPr>
            <a:endParaRPr lang="en-AU"/>
          </a:p>
        </p:txBody>
      </p:sp>
      <p:sp>
        <p:nvSpPr>
          <p:cNvPr id="8195" name="Rectangle 3"/>
          <p:cNvSpPr>
            <a:spLocks noGrp="1" noChangeArrowheads="1"/>
          </p:cNvSpPr>
          <p:nvPr>
            <p:ph type="dt" sz="quarter" idx="1"/>
          </p:nvPr>
        </p:nvSpPr>
        <p:spPr bwMode="auto">
          <a:xfrm>
            <a:off x="5440265" y="0"/>
            <a:ext cx="4160936" cy="366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Times New Roman" charset="0"/>
              </a:defRPr>
            </a:lvl1pPr>
          </a:lstStyle>
          <a:p>
            <a:pPr>
              <a:defRPr/>
            </a:pPr>
            <a:endParaRPr lang="en-AU"/>
          </a:p>
        </p:txBody>
      </p:sp>
      <p:sp>
        <p:nvSpPr>
          <p:cNvPr id="8196" name="Rectangle 4"/>
          <p:cNvSpPr>
            <a:spLocks noGrp="1" noChangeArrowheads="1"/>
          </p:cNvSpPr>
          <p:nvPr>
            <p:ph type="ftr" sz="quarter" idx="2"/>
          </p:nvPr>
        </p:nvSpPr>
        <p:spPr bwMode="auto">
          <a:xfrm>
            <a:off x="0" y="6948715"/>
            <a:ext cx="6252866" cy="366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eaLnBrk="1" hangingPunct="1">
              <a:defRPr sz="1200">
                <a:latin typeface="Times New Roman" charset="0"/>
              </a:defRPr>
            </a:lvl1pPr>
          </a:lstStyle>
          <a:p>
            <a:pPr>
              <a:defRPr/>
            </a:pPr>
            <a:endParaRPr lang="en-AU"/>
          </a:p>
        </p:txBody>
      </p:sp>
      <p:sp>
        <p:nvSpPr>
          <p:cNvPr id="8197" name="Rectangle 5"/>
          <p:cNvSpPr>
            <a:spLocks noGrp="1" noChangeArrowheads="1"/>
          </p:cNvSpPr>
          <p:nvPr>
            <p:ph type="sldNum" sz="quarter" idx="3"/>
          </p:nvPr>
        </p:nvSpPr>
        <p:spPr bwMode="auto">
          <a:xfrm>
            <a:off x="6771681" y="6948715"/>
            <a:ext cx="2829520" cy="366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r" eaLnBrk="1" hangingPunct="1">
              <a:defRPr sz="1200">
                <a:latin typeface="Times New Roman" pitchFamily="18" charset="0"/>
              </a:defRPr>
            </a:lvl1pPr>
          </a:lstStyle>
          <a:p>
            <a:pPr>
              <a:defRPr/>
            </a:pPr>
            <a:fld id="{41CF9615-F3B2-4E4A-9498-C31E5FD1E043}" type="slidenum">
              <a:rPr lang="en-AU" altLang="en-US"/>
              <a:pPr>
                <a:defRPr/>
              </a:pPr>
              <a:t>‹#›</a:t>
            </a:fld>
            <a:endParaRPr lang="en-AU" altLang="en-US"/>
          </a:p>
        </p:txBody>
      </p:sp>
    </p:spTree>
    <p:extLst>
      <p:ext uri="{BB962C8B-B14F-4D97-AF65-F5344CB8AC3E}">
        <p14:creationId xmlns:p14="http://schemas.microsoft.com/office/powerpoint/2010/main" val="2610657025"/>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4160937" cy="366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Times New Roman" charset="0"/>
              </a:defRPr>
            </a:lvl1pPr>
          </a:lstStyle>
          <a:p>
            <a:pPr>
              <a:defRPr/>
            </a:pPr>
            <a:endParaRPr lang="en-AU"/>
          </a:p>
        </p:txBody>
      </p:sp>
      <p:sp>
        <p:nvSpPr>
          <p:cNvPr id="6147" name="Rectangle 3"/>
          <p:cNvSpPr>
            <a:spLocks noGrp="1" noChangeArrowheads="1"/>
          </p:cNvSpPr>
          <p:nvPr>
            <p:ph type="dt" idx="1"/>
          </p:nvPr>
        </p:nvSpPr>
        <p:spPr bwMode="auto">
          <a:xfrm>
            <a:off x="5440265" y="0"/>
            <a:ext cx="4160936" cy="366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Times New Roman" charset="0"/>
              </a:defRPr>
            </a:lvl1pPr>
          </a:lstStyle>
          <a:p>
            <a:pPr>
              <a:defRPr/>
            </a:pPr>
            <a:endParaRPr lang="en-AU"/>
          </a:p>
        </p:txBody>
      </p:sp>
      <p:sp>
        <p:nvSpPr>
          <p:cNvPr id="30724" name="Rectangle 4"/>
          <p:cNvSpPr>
            <a:spLocks noGrp="1" noRot="1" noChangeAspect="1" noChangeArrowheads="1" noTextEdit="1"/>
          </p:cNvSpPr>
          <p:nvPr>
            <p:ph type="sldImg" idx="2"/>
          </p:nvPr>
        </p:nvSpPr>
        <p:spPr bwMode="auto">
          <a:xfrm>
            <a:off x="2973388" y="549275"/>
            <a:ext cx="3654425" cy="2741613"/>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149" name="Rectangle 5"/>
          <p:cNvSpPr>
            <a:spLocks noGrp="1" noChangeArrowheads="1"/>
          </p:cNvSpPr>
          <p:nvPr>
            <p:ph type="body" sz="quarter" idx="3"/>
          </p:nvPr>
        </p:nvSpPr>
        <p:spPr bwMode="auto">
          <a:xfrm>
            <a:off x="1279327" y="3474963"/>
            <a:ext cx="7042547" cy="3291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6150" name="Rectangle 6"/>
          <p:cNvSpPr>
            <a:spLocks noGrp="1" noChangeArrowheads="1"/>
          </p:cNvSpPr>
          <p:nvPr>
            <p:ph type="ftr" sz="quarter" idx="4"/>
          </p:nvPr>
        </p:nvSpPr>
        <p:spPr bwMode="auto">
          <a:xfrm>
            <a:off x="0" y="6948715"/>
            <a:ext cx="4160937" cy="366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eaLnBrk="1" hangingPunct="1">
              <a:defRPr sz="1200">
                <a:latin typeface="Times New Roman" charset="0"/>
              </a:defRPr>
            </a:lvl1pPr>
          </a:lstStyle>
          <a:p>
            <a:pPr>
              <a:defRPr/>
            </a:pPr>
            <a:endParaRPr lang="en-AU"/>
          </a:p>
        </p:txBody>
      </p:sp>
      <p:sp>
        <p:nvSpPr>
          <p:cNvPr id="6151" name="Rectangle 7"/>
          <p:cNvSpPr>
            <a:spLocks noGrp="1" noChangeArrowheads="1"/>
          </p:cNvSpPr>
          <p:nvPr>
            <p:ph type="sldNum" sz="quarter" idx="5"/>
          </p:nvPr>
        </p:nvSpPr>
        <p:spPr bwMode="auto">
          <a:xfrm>
            <a:off x="5440265" y="6948715"/>
            <a:ext cx="4160936" cy="366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r" eaLnBrk="1" hangingPunct="1">
              <a:defRPr sz="1200">
                <a:latin typeface="Times New Roman" pitchFamily="18" charset="0"/>
              </a:defRPr>
            </a:lvl1pPr>
          </a:lstStyle>
          <a:p>
            <a:pPr>
              <a:defRPr/>
            </a:pPr>
            <a:fld id="{280689F5-F49F-42F6-A0F8-7F918EC12C00}" type="slidenum">
              <a:rPr lang="en-AU" altLang="en-US"/>
              <a:pPr>
                <a:defRPr/>
              </a:pPr>
              <a:t>‹#›</a:t>
            </a:fld>
            <a:endParaRPr lang="en-AU" altLang="en-US"/>
          </a:p>
        </p:txBody>
      </p:sp>
    </p:spTree>
    <p:extLst>
      <p:ext uri="{BB962C8B-B14F-4D97-AF65-F5344CB8AC3E}">
        <p14:creationId xmlns:p14="http://schemas.microsoft.com/office/powerpoint/2010/main" val="1914111653"/>
      </p:ext>
    </p:extLst>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sz="1200" kern="1200">
        <a:solidFill>
          <a:schemeClr val="tx1"/>
        </a:solidFill>
        <a:latin typeface="Times New Roman"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280689F5-F49F-42F6-A0F8-7F918EC12C00}" type="slidenum">
              <a:rPr lang="en-AU" altLang="en-US" smtClean="0"/>
              <a:pPr>
                <a:defRPr/>
              </a:pPr>
              <a:t>1</a:t>
            </a:fld>
            <a:endParaRPr lang="en-AU" altLang="en-US"/>
          </a:p>
        </p:txBody>
      </p:sp>
      <p:sp>
        <p:nvSpPr>
          <p:cNvPr id="5" name="Date Placeholder 4"/>
          <p:cNvSpPr>
            <a:spLocks noGrp="1"/>
          </p:cNvSpPr>
          <p:nvPr>
            <p:ph type="dt" idx="11"/>
          </p:nvPr>
        </p:nvSpPr>
        <p:spPr/>
        <p:txBody>
          <a:bodyPr/>
          <a:lstStyle/>
          <a:p>
            <a:pPr>
              <a:defRPr/>
            </a:pPr>
            <a:endParaRPr lang="en-AU"/>
          </a:p>
        </p:txBody>
      </p:sp>
      <p:sp>
        <p:nvSpPr>
          <p:cNvPr id="6" name="Footer Placeholder 5"/>
          <p:cNvSpPr>
            <a:spLocks noGrp="1"/>
          </p:cNvSpPr>
          <p:nvPr>
            <p:ph type="ftr" sz="quarter" idx="12"/>
          </p:nvPr>
        </p:nvSpPr>
        <p:spPr/>
        <p:txBody>
          <a:bodyPr/>
          <a:lstStyle/>
          <a:p>
            <a:pPr>
              <a:defRPr/>
            </a:pPr>
            <a:endParaRPr lang="en-AU"/>
          </a:p>
        </p:txBody>
      </p:sp>
      <p:sp>
        <p:nvSpPr>
          <p:cNvPr id="7" name="Header Placeholder 6"/>
          <p:cNvSpPr>
            <a:spLocks noGrp="1"/>
          </p:cNvSpPr>
          <p:nvPr>
            <p:ph type="hdr" sz="quarter" idx="13"/>
          </p:nvPr>
        </p:nvSpPr>
        <p:spPr/>
        <p:txBody>
          <a:bodyPr/>
          <a:lstStyle/>
          <a:p>
            <a:pPr>
              <a:defRPr/>
            </a:pPr>
            <a:endParaRPr lang="en-AU"/>
          </a:p>
        </p:txBody>
      </p:sp>
    </p:spTree>
    <p:extLst>
      <p:ext uri="{BB962C8B-B14F-4D97-AF65-F5344CB8AC3E}">
        <p14:creationId xmlns:p14="http://schemas.microsoft.com/office/powerpoint/2010/main" val="12624269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EEF9D56C-C8C7-4C26-80FC-BF3477552D66}" type="slidenum">
              <a:rPr kumimoji="0" lang="en-AU" altLang="en-US" sz="1200" b="0" i="0" u="none" strike="noStrike" kern="1200" cap="none" spc="0" normalizeH="0" baseline="0" noProof="0">
                <a:ln>
                  <a:noFill/>
                </a:ln>
                <a:solidFill>
                  <a:prstClr val="black"/>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3</a:t>
            </a:fld>
            <a:endParaRPr kumimoji="0" lang="en-AU" altLang="en-US" sz="1200" b="0" i="0" u="none" strike="noStrike" kern="1200" cap="none" spc="0" normalizeH="0" baseline="0" noProof="0">
              <a:ln>
                <a:noFill/>
              </a:ln>
              <a:solidFill>
                <a:prstClr val="black"/>
              </a:solidFill>
              <a:effectLst/>
              <a:uLnTx/>
              <a:uFillTx/>
              <a:latin typeface="Arial" charset="0"/>
              <a:ea typeface="+mn-ea"/>
              <a:cs typeface="+mn-cs"/>
            </a:endParaRPr>
          </a:p>
        </p:txBody>
      </p:sp>
      <p:sp>
        <p:nvSpPr>
          <p:cNvPr id="27651" name="Rectangle 7"/>
          <p:cNvSpPr txBox="1">
            <a:spLocks noGrp="1" noChangeArrowheads="1"/>
          </p:cNvSpPr>
          <p:nvPr/>
        </p:nvSpPr>
        <p:spPr bwMode="auto">
          <a:xfrm>
            <a:off x="5799171" y="6744298"/>
            <a:ext cx="4433222" cy="357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38" tIns="49520" rIns="99038" bIns="49520" anchor="b"/>
          <a:lstStyle>
            <a:lvl1pPr defTabSz="990600">
              <a:defRPr>
                <a:solidFill>
                  <a:schemeClr val="tx1"/>
                </a:solidFill>
                <a:latin typeface="Arial" charset="0"/>
              </a:defRPr>
            </a:lvl1pPr>
            <a:lvl2pPr marL="742950" indent="-285750" defTabSz="990600">
              <a:defRPr>
                <a:solidFill>
                  <a:schemeClr val="tx1"/>
                </a:solidFill>
                <a:latin typeface="Arial" charset="0"/>
              </a:defRPr>
            </a:lvl2pPr>
            <a:lvl3pPr marL="1143000" indent="-228600" defTabSz="990600">
              <a:defRPr>
                <a:solidFill>
                  <a:schemeClr val="tx1"/>
                </a:solidFill>
                <a:latin typeface="Arial" charset="0"/>
              </a:defRPr>
            </a:lvl3pPr>
            <a:lvl4pPr marL="1600200" indent="-228600" defTabSz="990600">
              <a:defRPr>
                <a:solidFill>
                  <a:schemeClr val="tx1"/>
                </a:solidFill>
                <a:latin typeface="Arial" charset="0"/>
              </a:defRPr>
            </a:lvl4pPr>
            <a:lvl5pPr marL="2057400" indent="-228600" defTabSz="990600">
              <a:defRPr>
                <a:solidFill>
                  <a:schemeClr val="tx1"/>
                </a:solidFill>
                <a:latin typeface="Arial" charset="0"/>
              </a:defRPr>
            </a:lvl5pPr>
            <a:lvl6pPr marL="2514600" indent="-228600" defTabSz="990600" eaLnBrk="0" fontAlgn="base" hangingPunct="0">
              <a:spcBef>
                <a:spcPct val="0"/>
              </a:spcBef>
              <a:spcAft>
                <a:spcPct val="0"/>
              </a:spcAft>
              <a:defRPr>
                <a:solidFill>
                  <a:schemeClr val="tx1"/>
                </a:solidFill>
                <a:latin typeface="Arial" charset="0"/>
              </a:defRPr>
            </a:lvl6pPr>
            <a:lvl7pPr marL="2971800" indent="-228600" defTabSz="990600" eaLnBrk="0" fontAlgn="base" hangingPunct="0">
              <a:spcBef>
                <a:spcPct val="0"/>
              </a:spcBef>
              <a:spcAft>
                <a:spcPct val="0"/>
              </a:spcAft>
              <a:defRPr>
                <a:solidFill>
                  <a:schemeClr val="tx1"/>
                </a:solidFill>
                <a:latin typeface="Arial" charset="0"/>
              </a:defRPr>
            </a:lvl7pPr>
            <a:lvl8pPr marL="3429000" indent="-228600" defTabSz="990600" eaLnBrk="0" fontAlgn="base" hangingPunct="0">
              <a:spcBef>
                <a:spcPct val="0"/>
              </a:spcBef>
              <a:spcAft>
                <a:spcPct val="0"/>
              </a:spcAft>
              <a:defRPr>
                <a:solidFill>
                  <a:schemeClr val="tx1"/>
                </a:solidFill>
                <a:latin typeface="Arial" charset="0"/>
              </a:defRPr>
            </a:lvl8pPr>
            <a:lvl9pPr marL="3886200" indent="-228600" defTabSz="990600" eaLnBrk="0" fontAlgn="base" hangingPunct="0">
              <a:spcBef>
                <a:spcPct val="0"/>
              </a:spcBef>
              <a:spcAft>
                <a:spcPct val="0"/>
              </a:spcAft>
              <a:defRPr>
                <a:solidFill>
                  <a:schemeClr val="tx1"/>
                </a:solidFill>
                <a:latin typeface="Arial" charset="0"/>
              </a:defRPr>
            </a:lvl9pPr>
          </a:lstStyle>
          <a:p>
            <a:pPr marL="0" marR="0" lvl="0" indent="0" algn="r" defTabSz="990600" rtl="0" eaLnBrk="0" fontAlgn="base" latinLnBrk="0" hangingPunct="0">
              <a:lnSpc>
                <a:spcPct val="100000"/>
              </a:lnSpc>
              <a:spcBef>
                <a:spcPct val="0"/>
              </a:spcBef>
              <a:spcAft>
                <a:spcPct val="0"/>
              </a:spcAft>
              <a:buClrTx/>
              <a:buSzTx/>
              <a:buFontTx/>
              <a:buNone/>
              <a:tabLst/>
              <a:defRPr/>
            </a:pPr>
            <a:fld id="{B860D3EF-7FB3-4297-B25A-EF82825D057A}" type="slidenum">
              <a:rPr kumimoji="0" lang="en-US" altLang="en-US" sz="1300" b="0" i="0" u="none" strike="noStrike" kern="1200" cap="none" spc="0" normalizeH="0" baseline="0" noProof="0" smtClean="0">
                <a:ln>
                  <a:noFill/>
                </a:ln>
                <a:solidFill>
                  <a:prstClr val="black"/>
                </a:solidFill>
                <a:effectLst/>
                <a:uLnTx/>
                <a:uFillTx/>
                <a:latin typeface="Times New Roman" pitchFamily="18" charset="0"/>
                <a:ea typeface="MS PGothic" pitchFamily="34" charset="-128"/>
                <a:cs typeface="+mn-cs"/>
              </a:rPr>
              <a:pPr marL="0" marR="0" lvl="0" indent="0" algn="r" defTabSz="990600" rtl="0" eaLnBrk="0" fontAlgn="base" latinLnBrk="0" hangingPunct="0">
                <a:lnSpc>
                  <a:spcPct val="100000"/>
                </a:lnSpc>
                <a:spcBef>
                  <a:spcPct val="0"/>
                </a:spcBef>
                <a:spcAft>
                  <a:spcPct val="0"/>
                </a:spcAft>
                <a:buClrTx/>
                <a:buSzTx/>
                <a:buFontTx/>
                <a:buNone/>
                <a:tabLst/>
                <a:defRPr/>
              </a:pPr>
              <a:t>3</a:t>
            </a:fld>
            <a:endParaRPr kumimoji="0" lang="en-US" altLang="en-US" sz="1300" b="0" i="0" u="none" strike="noStrike" kern="1200" cap="none" spc="0" normalizeH="0" baseline="0" noProof="0">
              <a:ln>
                <a:noFill/>
              </a:ln>
              <a:solidFill>
                <a:prstClr val="black"/>
              </a:solidFill>
              <a:effectLst/>
              <a:uLnTx/>
              <a:uFillTx/>
              <a:latin typeface="Times New Roman" pitchFamily="18" charset="0"/>
              <a:ea typeface="MS PGothic" pitchFamily="34" charset="-128"/>
              <a:cs typeface="+mn-cs"/>
            </a:endParaRPr>
          </a:p>
        </p:txBody>
      </p:sp>
      <p:sp>
        <p:nvSpPr>
          <p:cNvPr id="27652" name="Rectangle 2"/>
          <p:cNvSpPr>
            <a:spLocks noGrp="1" noRot="1" noChangeAspect="1" noChangeArrowheads="1" noTextEdit="1"/>
          </p:cNvSpPr>
          <p:nvPr>
            <p:ph type="sldImg"/>
          </p:nvPr>
        </p:nvSpPr>
        <p:spPr>
          <a:xfrm>
            <a:off x="3341688" y="531813"/>
            <a:ext cx="3551237" cy="2663825"/>
          </a:xfrm>
          <a:ln/>
        </p:spPr>
      </p:sp>
      <p:sp>
        <p:nvSpPr>
          <p:cNvPr id="27653" name="Rectangle 3"/>
          <p:cNvSpPr>
            <a:spLocks noGrp="1" noChangeArrowheads="1"/>
          </p:cNvSpPr>
          <p:nvPr>
            <p:ph type="body" idx="1"/>
          </p:nvPr>
        </p:nvSpPr>
        <p:spPr>
          <a:xfrm>
            <a:off x="1023907" y="3372737"/>
            <a:ext cx="8186802" cy="319775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38" tIns="49520" rIns="99038" bIns="49520"/>
          <a:lstStyle/>
          <a:p>
            <a:pPr eaLnBrk="1" hangingPunct="1"/>
            <a:r>
              <a:rPr lang="en-AU" altLang="en-US">
                <a:latin typeface="Times New Roman" pitchFamily="18" charset="0"/>
              </a:rPr>
              <a:t>Trust Relationships are v.difficult to disentangle. They are an “Implied Dependency”. Complexity of trust relationships between host services is usually hidden and not immediately obvious! This especially applies to NFS mounts. Eg. The root user on a machine allowed to mount remote files systems has total access and may be able to access private user data located there.</a:t>
            </a:r>
          </a:p>
          <a:p>
            <a:pPr eaLnBrk="1" hangingPunct="1"/>
            <a:r>
              <a:rPr lang="en-AU" altLang="en-US">
                <a:latin typeface="Times New Roman" pitchFamily="18" charset="0"/>
              </a:rPr>
              <a:t>rlogin, rsh, rexec etc.. All rely on trust relations which allow nominated users and hosts (those found in .rhosts and hosts.equiv) to login directly</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D28E4AC1-695D-1C40-8030-D2D69E938A84}" type="slidenum">
              <a:rPr kumimoji="0" lang="en-US" sz="1200" b="0" i="0" u="none" strike="noStrike" kern="1200" cap="none" spc="0" normalizeH="0" baseline="0" noProof="0" smtClean="0">
                <a:ln>
                  <a:noFill/>
                </a:ln>
                <a:solidFill>
                  <a:prstClr val="black"/>
                </a:solidFill>
                <a:effectLst/>
                <a:uLnTx/>
                <a:uFillTx/>
                <a:latin typeface="Times New Roman" pitchFamily="18"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Times New Roman" pitchFamily="18" charset="0"/>
              <a:ea typeface="+mn-ea"/>
              <a:cs typeface="+mn-cs"/>
            </a:endParaRPr>
          </a:p>
        </p:txBody>
      </p:sp>
    </p:spTree>
    <p:extLst>
      <p:ext uri="{BB962C8B-B14F-4D97-AF65-F5344CB8AC3E}">
        <p14:creationId xmlns:p14="http://schemas.microsoft.com/office/powerpoint/2010/main" val="41533579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4D653BA1-6021-49C5-9D42-1AC7C3C204FB}" type="slidenum">
              <a:rPr kumimoji="0" lang="en-AU" alt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11</a:t>
            </a:fld>
            <a:endParaRPr kumimoji="0" lang="en-AU" alt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69635" name="Rectangle 7"/>
          <p:cNvSpPr txBox="1">
            <a:spLocks noGrp="1" noChangeArrowheads="1"/>
          </p:cNvSpPr>
          <p:nvPr/>
        </p:nvSpPr>
        <p:spPr bwMode="auto">
          <a:xfrm>
            <a:off x="5798501" y="6744740"/>
            <a:ext cx="4433725" cy="35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38" tIns="49520" rIns="99038" bIns="49520" anchor="b"/>
          <a:lstStyle>
            <a:lvl1pPr defTabSz="990600" eaLnBrk="0" hangingPunct="0">
              <a:defRPr>
                <a:solidFill>
                  <a:schemeClr val="tx1"/>
                </a:solidFill>
                <a:latin typeface="Arial" charset="0"/>
              </a:defRPr>
            </a:lvl1pPr>
            <a:lvl2pPr marL="742950" indent="-285750" defTabSz="990600" eaLnBrk="0" hangingPunct="0">
              <a:defRPr>
                <a:solidFill>
                  <a:schemeClr val="tx1"/>
                </a:solidFill>
                <a:latin typeface="Arial" charset="0"/>
              </a:defRPr>
            </a:lvl2pPr>
            <a:lvl3pPr marL="1143000" indent="-228600" defTabSz="990600" eaLnBrk="0" hangingPunct="0">
              <a:defRPr>
                <a:solidFill>
                  <a:schemeClr val="tx1"/>
                </a:solidFill>
                <a:latin typeface="Arial" charset="0"/>
              </a:defRPr>
            </a:lvl3pPr>
            <a:lvl4pPr marL="1600200" indent="-228600" defTabSz="990600" eaLnBrk="0" hangingPunct="0">
              <a:defRPr>
                <a:solidFill>
                  <a:schemeClr val="tx1"/>
                </a:solidFill>
                <a:latin typeface="Arial" charset="0"/>
              </a:defRPr>
            </a:lvl4pPr>
            <a:lvl5pPr marL="2057400" indent="-228600" defTabSz="990600" eaLnBrk="0" hangingPunct="0">
              <a:defRPr>
                <a:solidFill>
                  <a:schemeClr val="tx1"/>
                </a:solidFill>
                <a:latin typeface="Arial" charset="0"/>
              </a:defRPr>
            </a:lvl5pPr>
            <a:lvl6pPr marL="2514600" indent="-228600" algn="ctr" defTabSz="990600" eaLnBrk="0" fontAlgn="base" hangingPunct="0">
              <a:spcBef>
                <a:spcPct val="0"/>
              </a:spcBef>
              <a:spcAft>
                <a:spcPct val="0"/>
              </a:spcAft>
              <a:defRPr>
                <a:solidFill>
                  <a:schemeClr val="tx1"/>
                </a:solidFill>
                <a:latin typeface="Arial" charset="0"/>
              </a:defRPr>
            </a:lvl6pPr>
            <a:lvl7pPr marL="2971800" indent="-228600" algn="ctr" defTabSz="990600" eaLnBrk="0" fontAlgn="base" hangingPunct="0">
              <a:spcBef>
                <a:spcPct val="0"/>
              </a:spcBef>
              <a:spcAft>
                <a:spcPct val="0"/>
              </a:spcAft>
              <a:defRPr>
                <a:solidFill>
                  <a:schemeClr val="tx1"/>
                </a:solidFill>
                <a:latin typeface="Arial" charset="0"/>
              </a:defRPr>
            </a:lvl7pPr>
            <a:lvl8pPr marL="3429000" indent="-228600" algn="ctr" defTabSz="990600" eaLnBrk="0" fontAlgn="base" hangingPunct="0">
              <a:spcBef>
                <a:spcPct val="0"/>
              </a:spcBef>
              <a:spcAft>
                <a:spcPct val="0"/>
              </a:spcAft>
              <a:defRPr>
                <a:solidFill>
                  <a:schemeClr val="tx1"/>
                </a:solidFill>
                <a:latin typeface="Arial" charset="0"/>
              </a:defRPr>
            </a:lvl8pPr>
            <a:lvl9pPr marL="3886200" indent="-228600" algn="ctr" defTabSz="990600" eaLnBrk="0" fontAlgn="base" hangingPunct="0">
              <a:spcBef>
                <a:spcPct val="0"/>
              </a:spcBef>
              <a:spcAft>
                <a:spcPct val="0"/>
              </a:spcAft>
              <a:defRPr>
                <a:solidFill>
                  <a:schemeClr val="tx1"/>
                </a:solidFill>
                <a:latin typeface="Arial" charset="0"/>
              </a:defRPr>
            </a:lvl9pPr>
          </a:lstStyle>
          <a:p>
            <a:pPr marL="0" marR="0" lvl="0" indent="0" algn="r" defTabSz="990600" rtl="0" eaLnBrk="0" fontAlgn="base" latinLnBrk="0" hangingPunct="0">
              <a:lnSpc>
                <a:spcPct val="100000"/>
              </a:lnSpc>
              <a:spcBef>
                <a:spcPct val="0"/>
              </a:spcBef>
              <a:spcAft>
                <a:spcPct val="0"/>
              </a:spcAft>
              <a:buClrTx/>
              <a:buSzTx/>
              <a:buFontTx/>
              <a:buNone/>
              <a:tabLst/>
              <a:defRPr/>
            </a:pPr>
            <a:fld id="{1E97FB98-5201-4B95-8025-7C8E5553300B}" type="slidenum">
              <a:rPr kumimoji="0" lang="en-US" altLang="en-US" sz="1300" b="0" i="0" u="none" strike="noStrike" kern="1200" cap="none" spc="0" normalizeH="0" baseline="0" noProof="0">
                <a:ln>
                  <a:noFill/>
                </a:ln>
                <a:solidFill>
                  <a:srgbClr val="000000"/>
                </a:solidFill>
                <a:effectLst/>
                <a:uLnTx/>
                <a:uFillTx/>
                <a:latin typeface="Times New Roman" pitchFamily="18" charset="0"/>
                <a:ea typeface="MS PGothic" pitchFamily="34" charset="-128"/>
                <a:cs typeface="+mn-cs"/>
              </a:rPr>
              <a:pPr marL="0" marR="0" lvl="0" indent="0" algn="r" defTabSz="990600" rtl="0" eaLnBrk="0" fontAlgn="base" latinLnBrk="0" hangingPunct="0">
                <a:lnSpc>
                  <a:spcPct val="100000"/>
                </a:lnSpc>
                <a:spcBef>
                  <a:spcPct val="0"/>
                </a:spcBef>
                <a:spcAft>
                  <a:spcPct val="0"/>
                </a:spcAft>
                <a:buClrTx/>
                <a:buSzTx/>
                <a:buFontTx/>
                <a:buNone/>
                <a:tabLst/>
                <a:defRPr/>
              </a:pPr>
              <a:t>11</a:t>
            </a:fld>
            <a:endParaRPr kumimoji="0" lang="en-US" altLang="en-US" sz="1300" b="0" i="0" u="none" strike="noStrike" kern="1200" cap="none" spc="0" normalizeH="0" baseline="0" noProof="0">
              <a:ln>
                <a:noFill/>
              </a:ln>
              <a:solidFill>
                <a:srgbClr val="000000"/>
              </a:solidFill>
              <a:effectLst/>
              <a:uLnTx/>
              <a:uFillTx/>
              <a:latin typeface="Times New Roman" pitchFamily="18" charset="0"/>
              <a:ea typeface="MS PGothic" pitchFamily="34" charset="-128"/>
              <a:cs typeface="+mn-cs"/>
            </a:endParaRPr>
          </a:p>
        </p:txBody>
      </p:sp>
      <p:sp>
        <p:nvSpPr>
          <p:cNvPr id="69636" name="Rectangle 2"/>
          <p:cNvSpPr>
            <a:spLocks noGrp="1" noRot="1" noChangeAspect="1" noChangeArrowheads="1" noTextEdit="1"/>
          </p:cNvSpPr>
          <p:nvPr>
            <p:ph type="sldImg"/>
          </p:nvPr>
        </p:nvSpPr>
        <p:spPr>
          <a:xfrm>
            <a:off x="3341688" y="531813"/>
            <a:ext cx="3551237" cy="2663825"/>
          </a:xfrm>
          <a:ln/>
        </p:spPr>
      </p:sp>
      <p:sp>
        <p:nvSpPr>
          <p:cNvPr id="69637" name="Rectangle 3"/>
          <p:cNvSpPr>
            <a:spLocks noGrp="1" noChangeArrowheads="1"/>
          </p:cNvSpPr>
          <p:nvPr>
            <p:ph type="body" idx="1"/>
          </p:nvPr>
        </p:nvSpPr>
        <p:spPr>
          <a:xfrm>
            <a:off x="1022986" y="3372937"/>
            <a:ext cx="8188646" cy="319804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38" tIns="49520" rIns="99038" bIns="49520"/>
          <a:lstStyle/>
          <a:p>
            <a:pPr eaLnBrk="1" hangingPunct="1"/>
            <a:r>
              <a:rPr lang="en-AU" altLang="en-US">
                <a:latin typeface="Times New Roman" pitchFamily="18" charset="0"/>
              </a:rPr>
              <a:t>Trust Relationships are v.difficult to disentangle. They are an “Implied Dependency”. Complexity of trust relationships between host services is usually hidden and not immediately obvious! This especially applies to NFS mounts. Eg. The root user on a machine allowed to mount remote files systems has total access and may be able to access private user data located there.</a:t>
            </a:r>
          </a:p>
          <a:p>
            <a:pPr eaLnBrk="1" hangingPunct="1"/>
            <a:r>
              <a:rPr lang="en-AU" altLang="en-US">
                <a:latin typeface="Times New Roman" pitchFamily="18" charset="0"/>
              </a:rPr>
              <a:t>rlogin, rsh, rexec etc.. All rely on trust relations which allow nominated users and hosts (those found in .rhosts and hosts.equiv) to login directly</a:t>
            </a:r>
          </a:p>
        </p:txBody>
      </p:sp>
      <p:sp>
        <p:nvSpPr>
          <p:cNvPr id="2" name="Date Placeholder 1"/>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AU" sz="1200" b="0"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3" name="Footer Placeholder 2"/>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AU" sz="1200" b="0"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4" name="Header Placeholder 3"/>
          <p:cNvSpPr>
            <a:spLocks noGrp="1"/>
          </p:cNvSpPr>
          <p:nvPr>
            <p:ph type="hdr"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AU" sz="1200" b="0" i="0" u="none" strike="noStrike" kern="1200" cap="none" spc="0" normalizeH="0" baseline="0" noProof="0">
              <a:ln>
                <a:noFill/>
              </a:ln>
              <a:solidFill>
                <a:srgbClr val="000000"/>
              </a:solidFill>
              <a:effectLst/>
              <a:uLnTx/>
              <a:uFillTx/>
              <a:latin typeface="Times New Roman" charset="0"/>
              <a:ea typeface="+mn-ea"/>
              <a:cs typeface="+mn-cs"/>
            </a:endParaRPr>
          </a:p>
        </p:txBody>
      </p:sp>
    </p:spTree>
    <p:extLst>
      <p:ext uri="{BB962C8B-B14F-4D97-AF65-F5344CB8AC3E}">
        <p14:creationId xmlns:p14="http://schemas.microsoft.com/office/powerpoint/2010/main" val="33028275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3.xml"/><Relationship Id="rId4" Type="http://schemas.openxmlformats.org/officeDocument/2006/relationships/image" Target="../media/image3.wmf"/></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Master" Target="../slideMasters/slideMaster3.xml"/><Relationship Id="rId4" Type="http://schemas.openxmlformats.org/officeDocument/2006/relationships/image" Target="../media/image3.wmf"/></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Master" Target="../slideMasters/slideMaster3.xml"/><Relationship Id="rId4" Type="http://schemas.openxmlformats.org/officeDocument/2006/relationships/image" Target="../media/image3.wmf"/></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a:t>Click to edit Master title style</a:t>
            </a:r>
          </a:p>
        </p:txBody>
      </p:sp>
    </p:spTree>
    <p:extLst>
      <p:ext uri="{BB962C8B-B14F-4D97-AF65-F5344CB8AC3E}">
        <p14:creationId xmlns:p14="http://schemas.microsoft.com/office/powerpoint/2010/main" val="30513576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1412776"/>
            <a:ext cx="2152650" cy="460702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8600" y="152400"/>
            <a:ext cx="630555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208297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a:xfrm>
            <a:off x="228600" y="1447800"/>
            <a:ext cx="8001000" cy="4572000"/>
          </a:xfrm>
        </p:spPr>
        <p:txBody>
          <a:bodyPr/>
          <a:lstStyle/>
          <a:p>
            <a:pPr lvl="0"/>
            <a:endParaRPr lang="en-US" noProof="0"/>
          </a:p>
        </p:txBody>
      </p:sp>
      <p:sp>
        <p:nvSpPr>
          <p:cNvPr id="4" name="Rectang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a:t>Click to edit Master title style</a:t>
            </a:r>
          </a:p>
        </p:txBody>
      </p:sp>
    </p:spTree>
    <p:extLst>
      <p:ext uri="{BB962C8B-B14F-4D97-AF65-F5344CB8AC3E}">
        <p14:creationId xmlns:p14="http://schemas.microsoft.com/office/powerpoint/2010/main" val="18583367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Title Slide">
    <p:spTree>
      <p:nvGrpSpPr>
        <p:cNvPr id="1" name=""/>
        <p:cNvGrpSpPr/>
        <p:nvPr/>
      </p:nvGrpSpPr>
      <p:grpSpPr>
        <a:xfrm>
          <a:off x="0" y="0"/>
          <a:ext cx="0" cy="0"/>
          <a:chOff x="0" y="0"/>
          <a:chExt cx="0" cy="0"/>
        </a:xfrm>
      </p:grpSpPr>
      <p:sp>
        <p:nvSpPr>
          <p:cNvPr id="4" name="Rectangle 5"/>
          <p:cNvSpPr>
            <a:spLocks noChangeArrowheads="1"/>
          </p:cNvSpPr>
          <p:nvPr userDrawn="1"/>
        </p:nvSpPr>
        <p:spPr bwMode="auto">
          <a:xfrm>
            <a:off x="0" y="0"/>
            <a:ext cx="9144000" cy="3429000"/>
          </a:xfrm>
          <a:prstGeom prst="rect">
            <a:avLst/>
          </a:prstGeom>
          <a:solidFill>
            <a:srgbClr val="A2C1FE"/>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en-US">
              <a:solidFill>
                <a:srgbClr val="000000"/>
              </a:solidFill>
            </a:endParaRPr>
          </a:p>
        </p:txBody>
      </p:sp>
      <p:pic>
        <p:nvPicPr>
          <p:cNvPr id="5" name="Picture 10" descr="APU Logo_Final_Vertical_V1_HR1 copy.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3508375"/>
            <a:ext cx="2700338" cy="254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2"/>
          <p:cNvSpPr>
            <a:spLocks noGrp="1" noChangeArrowheads="1"/>
          </p:cNvSpPr>
          <p:nvPr>
            <p:ph type="ctrTitle"/>
          </p:nvPr>
        </p:nvSpPr>
        <p:spPr>
          <a:xfrm>
            <a:off x="683568" y="1952625"/>
            <a:ext cx="7632848" cy="1470025"/>
          </a:xfrm>
        </p:spPr>
        <p:txBody>
          <a:bodyPr/>
          <a:lstStyle>
            <a:lvl1pPr algn="l">
              <a:defRPr>
                <a:solidFill>
                  <a:schemeClr val="accent6">
                    <a:lumMod val="75000"/>
                  </a:schemeClr>
                </a:solidFill>
              </a:defRPr>
            </a:lvl1pPr>
          </a:lstStyle>
          <a:p>
            <a:r>
              <a:rPr lang="en-US" dirty="0"/>
              <a:t>Click to edit Master title style</a:t>
            </a:r>
          </a:p>
        </p:txBody>
      </p:sp>
      <p:sp>
        <p:nvSpPr>
          <p:cNvPr id="16" name="Rectangle 3"/>
          <p:cNvSpPr>
            <a:spLocks noGrp="1" noChangeArrowheads="1"/>
          </p:cNvSpPr>
          <p:nvPr>
            <p:ph type="subTitle" idx="1"/>
          </p:nvPr>
        </p:nvSpPr>
        <p:spPr>
          <a:xfrm>
            <a:off x="2411760" y="3886200"/>
            <a:ext cx="4608512" cy="1489075"/>
          </a:xfrm>
        </p:spPr>
        <p:txBody>
          <a:bodyPr/>
          <a:lstStyle>
            <a:lvl1pPr marL="0" indent="0" algn="ctr">
              <a:buFontTx/>
              <a:buNone/>
              <a:defRPr sz="3200">
                <a:solidFill>
                  <a:schemeClr val="tx1"/>
                </a:solidFill>
              </a:defRPr>
            </a:lvl1pPr>
          </a:lstStyle>
          <a:p>
            <a:r>
              <a:rPr lang="en-US" dirty="0"/>
              <a:t>Click to edit Master subtitle style</a:t>
            </a:r>
          </a:p>
        </p:txBody>
      </p:sp>
    </p:spTree>
    <p:extLst>
      <p:ext uri="{BB962C8B-B14F-4D97-AF65-F5344CB8AC3E}">
        <p14:creationId xmlns:p14="http://schemas.microsoft.com/office/powerpoint/2010/main" val="18990360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8"/>
          <p:cNvSpPr>
            <a:spLocks noChangeShapeType="1"/>
          </p:cNvSpPr>
          <p:nvPr userDrawn="1"/>
        </p:nvSpPr>
        <p:spPr bwMode="auto">
          <a:xfrm>
            <a:off x="179388" y="2636838"/>
            <a:ext cx="8569325" cy="0"/>
          </a:xfrm>
          <a:prstGeom prst="line">
            <a:avLst/>
          </a:prstGeom>
          <a:noFill/>
          <a:ln w="19050">
            <a:solidFill>
              <a:srgbClr val="CC3300"/>
            </a:solidFill>
            <a:round/>
            <a:headEnd/>
            <a:tailEnd/>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sp>
        <p:nvSpPr>
          <p:cNvPr id="109570" name="Rectangle 2"/>
          <p:cNvSpPr>
            <a:spLocks noGrp="1" noChangeArrowheads="1"/>
          </p:cNvSpPr>
          <p:nvPr>
            <p:ph type="ctrTitle"/>
          </p:nvPr>
        </p:nvSpPr>
        <p:spPr>
          <a:xfrm>
            <a:off x="469106" y="1556792"/>
            <a:ext cx="7772400" cy="754062"/>
          </a:xfrm>
        </p:spPr>
        <p:txBody>
          <a:bodyPr/>
          <a:lstStyle>
            <a:lvl1pPr algn="ctr">
              <a:defRPr sz="2800"/>
            </a:lvl1pPr>
          </a:lstStyle>
          <a:p>
            <a:pPr lvl="0"/>
            <a:r>
              <a:rPr lang="en-AU" noProof="0" dirty="0"/>
              <a:t>Click to edit Master title style</a:t>
            </a:r>
          </a:p>
        </p:txBody>
      </p:sp>
      <p:sp>
        <p:nvSpPr>
          <p:cNvPr id="109576" name="Rectangle 8"/>
          <p:cNvSpPr>
            <a:spLocks noGrp="1" noChangeArrowheads="1"/>
          </p:cNvSpPr>
          <p:nvPr>
            <p:ph type="subTitle" idx="1"/>
          </p:nvPr>
        </p:nvSpPr>
        <p:spPr>
          <a:xfrm>
            <a:off x="304800" y="2971800"/>
            <a:ext cx="8155632" cy="2544763"/>
          </a:xfrm>
        </p:spPr>
        <p:txBody>
          <a:bodyPr anchorCtr="1"/>
          <a:lstStyle>
            <a:lvl1pPr marL="0" indent="0" algn="ctr">
              <a:buFontTx/>
              <a:buNone/>
              <a:defRPr sz="3200"/>
            </a:lvl1pPr>
          </a:lstStyle>
          <a:p>
            <a:pPr lvl="0"/>
            <a:r>
              <a:rPr lang="en-AU" noProof="0" dirty="0"/>
              <a:t>Click to edit Master subtitle style</a:t>
            </a:r>
          </a:p>
        </p:txBody>
      </p:sp>
    </p:spTree>
    <p:extLst>
      <p:ext uri="{BB962C8B-B14F-4D97-AF65-F5344CB8AC3E}">
        <p14:creationId xmlns:p14="http://schemas.microsoft.com/office/powerpoint/2010/main" val="3260931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a:t>Click to edit Master title style</a:t>
            </a:r>
          </a:p>
        </p:txBody>
      </p:sp>
    </p:spTree>
    <p:extLst>
      <p:ext uri="{BB962C8B-B14F-4D97-AF65-F5344CB8AC3E}">
        <p14:creationId xmlns:p14="http://schemas.microsoft.com/office/powerpoint/2010/main" val="37823189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708788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28600" y="1447800"/>
            <a:ext cx="39243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305300" y="1447800"/>
            <a:ext cx="39243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a:t>Click to edit Master title style</a:t>
            </a:r>
          </a:p>
        </p:txBody>
      </p:sp>
    </p:spTree>
    <p:extLst>
      <p:ext uri="{BB962C8B-B14F-4D97-AF65-F5344CB8AC3E}">
        <p14:creationId xmlns:p14="http://schemas.microsoft.com/office/powerpoint/2010/main" val="19966323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a:t>Click to edit Master title style</a:t>
            </a:r>
          </a:p>
        </p:txBody>
      </p:sp>
    </p:spTree>
    <p:extLst>
      <p:ext uri="{BB962C8B-B14F-4D97-AF65-F5344CB8AC3E}">
        <p14:creationId xmlns:p14="http://schemas.microsoft.com/office/powerpoint/2010/main" val="329136703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Rectang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a:t>Click to edit Master title style</a:t>
            </a:r>
          </a:p>
        </p:txBody>
      </p:sp>
    </p:spTree>
    <p:extLst>
      <p:ext uri="{BB962C8B-B14F-4D97-AF65-F5344CB8AC3E}">
        <p14:creationId xmlns:p14="http://schemas.microsoft.com/office/powerpoint/2010/main" val="222588511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Rectang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a:t>Click to edit Master title style</a:t>
            </a:r>
          </a:p>
        </p:txBody>
      </p:sp>
    </p:spTree>
    <p:extLst>
      <p:ext uri="{BB962C8B-B14F-4D97-AF65-F5344CB8AC3E}">
        <p14:creationId xmlns:p14="http://schemas.microsoft.com/office/powerpoint/2010/main" val="30105521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24613991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08227348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44042138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a:t>Click to edit Master title style</a:t>
            </a:r>
          </a:p>
        </p:txBody>
      </p:sp>
    </p:spTree>
    <p:extLst>
      <p:ext uri="{BB962C8B-B14F-4D97-AF65-F5344CB8AC3E}">
        <p14:creationId xmlns:p14="http://schemas.microsoft.com/office/powerpoint/2010/main" val="287464241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1412776"/>
            <a:ext cx="2152650" cy="460702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8600" y="152400"/>
            <a:ext cx="630555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5106175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a:xfrm>
            <a:off x="228600" y="1447800"/>
            <a:ext cx="8001000" cy="4572000"/>
          </a:xfrm>
        </p:spPr>
        <p:txBody>
          <a:bodyPr/>
          <a:lstStyle/>
          <a:p>
            <a:pPr lvl="0"/>
            <a:endParaRPr lang="en-US" noProof="0"/>
          </a:p>
        </p:txBody>
      </p:sp>
      <p:sp>
        <p:nvSpPr>
          <p:cNvPr id="4" name="Rectang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a:t>Click to edit Master title style</a:t>
            </a:r>
          </a:p>
        </p:txBody>
      </p:sp>
    </p:spTree>
    <p:extLst>
      <p:ext uri="{BB962C8B-B14F-4D97-AF65-F5344CB8AC3E}">
        <p14:creationId xmlns:p14="http://schemas.microsoft.com/office/powerpoint/2010/main" val="245871623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0285288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No Fill Slide">
    <p:spTree>
      <p:nvGrpSpPr>
        <p:cNvPr id="1" name=""/>
        <p:cNvGrpSpPr/>
        <p:nvPr/>
      </p:nvGrpSpPr>
      <p:grpSpPr>
        <a:xfrm>
          <a:off x="0" y="0"/>
          <a:ext cx="0" cy="0"/>
          <a:chOff x="0" y="0"/>
          <a:chExt cx="0" cy="0"/>
        </a:xfrm>
      </p:grpSpPr>
      <p:sp>
        <p:nvSpPr>
          <p:cNvPr id="8" name="Title Placeholder 1"/>
          <p:cNvSpPr>
            <a:spLocks noGrp="1"/>
          </p:cNvSpPr>
          <p:nvPr>
            <p:ph type="title" hasCustomPrompt="1"/>
          </p:nvPr>
        </p:nvSpPr>
        <p:spPr>
          <a:xfrm>
            <a:off x="341924" y="100269"/>
            <a:ext cx="8455567" cy="844611"/>
          </a:xfrm>
          <a:prstGeom prst="rect">
            <a:avLst/>
          </a:prstGeom>
        </p:spPr>
        <p:txBody>
          <a:bodyPr vert="horz" lIns="91440" tIns="45720" rIns="91440" bIns="45720" rtlCol="0" anchor="ctr">
            <a:noAutofit/>
          </a:bodyPr>
          <a:lstStyle/>
          <a:p>
            <a:r>
              <a:rPr lang="en-US" dirty="0"/>
              <a:t>Click to add title</a:t>
            </a:r>
          </a:p>
        </p:txBody>
      </p:sp>
      <p:sp>
        <p:nvSpPr>
          <p:cNvPr id="11" name="Slide Number Placeholder 5">
            <a:extLst>
              <a:ext uri="{FF2B5EF4-FFF2-40B4-BE49-F238E27FC236}">
                <a16:creationId xmlns:a16="http://schemas.microsoft.com/office/drawing/2014/main" id="{AD1568E5-94C1-AF4C-A4BA-19730F022926}"/>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69727B"/>
                </a:solidFill>
                <a:effectLst/>
                <a:uLnTx/>
                <a:uFillTx/>
                <a:latin typeface="Calibri"/>
                <a:ea typeface="+mn-ea"/>
                <a:cs typeface="+mn-cs"/>
              </a:rPr>
              <a:t>Copyright (c) 2018 CompTIA Properties, LLC. All Rights Reserved.  |  CompTIA.org</a:t>
            </a:r>
          </a:p>
        </p:txBody>
      </p:sp>
      <p:sp>
        <p:nvSpPr>
          <p:cNvPr id="13" name="Slide Number Placeholder 5">
            <a:extLst>
              <a:ext uri="{FF2B5EF4-FFF2-40B4-BE49-F238E27FC236}">
                <a16:creationId xmlns:a16="http://schemas.microsoft.com/office/drawing/2014/main" id="{CD95E9CC-440B-FB49-9F80-F9E9877D3292}"/>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2066355A-084C-D24E-9AD2-7E4FC41EA627}" type="slidenum">
              <a:rPr kumimoji="0" lang="en-US" sz="900" b="0" i="0" u="none" strike="noStrike" kern="1200" cap="none" spc="0" normalizeH="0" baseline="0" noProof="0" smtClean="0">
                <a:ln>
                  <a:noFill/>
                </a:ln>
                <a:solidFill>
                  <a:srgbClr val="69727B"/>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rgbClr val="69727B"/>
              </a:solidFill>
              <a:effectLst/>
              <a:uLnTx/>
              <a:uFillTx/>
              <a:latin typeface="Calibri"/>
              <a:ea typeface="+mn-ea"/>
              <a:cs typeface="+mn-cs"/>
            </a:endParaRPr>
          </a:p>
        </p:txBody>
      </p:sp>
      <p:pic>
        <p:nvPicPr>
          <p:cNvPr id="14" name="Picture 13" descr="CompTIA_logo.wmf">
            <a:extLst>
              <a:ext uri="{FF2B5EF4-FFF2-40B4-BE49-F238E27FC236}">
                <a16:creationId xmlns:a16="http://schemas.microsoft.com/office/drawing/2014/main" id="{227351FB-26ED-744C-9960-ADFBB6AC8F8D}"/>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6" name="Text Placeholder 2">
            <a:extLst>
              <a:ext uri="{FF2B5EF4-FFF2-40B4-BE49-F238E27FC236}">
                <a16:creationId xmlns:a16="http://schemas.microsoft.com/office/drawing/2014/main" id="{72C6F783-9286-1544-850A-F82A0510B462}"/>
              </a:ext>
            </a:extLst>
          </p:cNvPr>
          <p:cNvSpPr>
            <a:spLocks noGrp="1"/>
          </p:cNvSpPr>
          <p:nvPr>
            <p:ph idx="1" hasCustomPrompt="1"/>
          </p:nvPr>
        </p:nvSpPr>
        <p:spPr>
          <a:xfrm>
            <a:off x="341924" y="1307130"/>
            <a:ext cx="8460152" cy="4756786"/>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sp>
        <p:nvSpPr>
          <p:cNvPr id="7" name="Slide Number Placeholder 5">
            <a:extLst>
              <a:ext uri="{FF2B5EF4-FFF2-40B4-BE49-F238E27FC236}">
                <a16:creationId xmlns:a16="http://schemas.microsoft.com/office/drawing/2014/main" id="{B1B526C4-AE81-584A-B2CE-1F568667FCCD}"/>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69727B"/>
                </a:solidFill>
                <a:effectLst/>
                <a:uLnTx/>
                <a:uFillTx/>
                <a:latin typeface="Calibri"/>
                <a:ea typeface="+mn-ea"/>
                <a:cs typeface="+mn-cs"/>
              </a:rPr>
              <a:t>Copyright (c) 2018 CompTIA Properties, LLC. All Rights Reserved.  |  CompTIA.org</a:t>
            </a:r>
          </a:p>
        </p:txBody>
      </p:sp>
      <p:pic>
        <p:nvPicPr>
          <p:cNvPr id="9" name="Picture 8" descr="CompTIA_logo.wmf">
            <a:extLst>
              <a:ext uri="{FF2B5EF4-FFF2-40B4-BE49-F238E27FC236}">
                <a16:creationId xmlns:a16="http://schemas.microsoft.com/office/drawing/2014/main" id="{CB352D7C-F460-B04F-8328-C46763E0251A}"/>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213665231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01929" y="1189178"/>
            <a:ext cx="8740142" cy="2731517"/>
          </a:xfrm>
        </p:spPr>
        <p:txBody>
          <a:bodyPr>
            <a:spAutoFit/>
          </a:bodyPr>
          <a:lstStyle>
            <a:lvl1pPr>
              <a:buClr>
                <a:schemeClr val="tx2"/>
              </a:buClr>
              <a:defRPr sz="3300">
                <a:gradFill>
                  <a:gsLst>
                    <a:gs pos="7080">
                      <a:schemeClr val="tx2"/>
                    </a:gs>
                    <a:gs pos="36283">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90107277"/>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ourse/Lesson Outline">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D5080FB-8FD2-EC47-AE1E-22BA02AD3AFB}"/>
              </a:ext>
            </a:extLst>
          </p:cNvPr>
          <p:cNvPicPr>
            <a:picLocks noChangeAspect="1"/>
          </p:cNvPicPr>
          <p:nvPr/>
        </p:nvPicPr>
        <p:blipFill>
          <a:blip r:embed="rId2"/>
          <a:stretch>
            <a:fillRect/>
          </a:stretch>
        </p:blipFill>
        <p:spPr>
          <a:xfrm>
            <a:off x="0" y="5562600"/>
            <a:ext cx="9144000" cy="911867"/>
          </a:xfrm>
          <a:prstGeom prst="rect">
            <a:avLst/>
          </a:prstGeom>
        </p:spPr>
      </p:pic>
      <p:sp>
        <p:nvSpPr>
          <p:cNvPr id="8" name="Title Placeholder 1"/>
          <p:cNvSpPr>
            <a:spLocks noGrp="1"/>
          </p:cNvSpPr>
          <p:nvPr>
            <p:ph type="title" hasCustomPrompt="1"/>
          </p:nvPr>
        </p:nvSpPr>
        <p:spPr>
          <a:xfrm>
            <a:off x="341924" y="100269"/>
            <a:ext cx="8455567" cy="844611"/>
          </a:xfrm>
          <a:prstGeom prst="rect">
            <a:avLst/>
          </a:prstGeom>
        </p:spPr>
        <p:txBody>
          <a:bodyPr vert="horz" lIns="91440" tIns="45720" rIns="91440" bIns="45720" rtlCol="0" anchor="ctr">
            <a:noAutofit/>
          </a:bodyPr>
          <a:lstStyle/>
          <a:p>
            <a:r>
              <a:rPr lang="en-US" dirty="0"/>
              <a:t>Course/Lesson outline</a:t>
            </a:r>
          </a:p>
        </p:txBody>
      </p:sp>
      <p:sp>
        <p:nvSpPr>
          <p:cNvPr id="7" name="Slide Number Placeholder 5">
            <a:extLst>
              <a:ext uri="{FF2B5EF4-FFF2-40B4-BE49-F238E27FC236}">
                <a16:creationId xmlns:a16="http://schemas.microsoft.com/office/drawing/2014/main" id="{22E793E8-1E1B-7342-97FF-3EBEB6CE2F97}"/>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10" name="Slide Number Placeholder 5">
            <a:extLst>
              <a:ext uri="{FF2B5EF4-FFF2-40B4-BE49-F238E27FC236}">
                <a16:creationId xmlns:a16="http://schemas.microsoft.com/office/drawing/2014/main" id="{C6A4ED92-FF5D-D14E-9468-3074E27957D7}"/>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2" name="Picture 11" descr="CompTIA_logo.wmf">
            <a:extLst>
              <a:ext uri="{FF2B5EF4-FFF2-40B4-BE49-F238E27FC236}">
                <a16:creationId xmlns:a16="http://schemas.microsoft.com/office/drawing/2014/main" id="{BD197A0F-7427-A948-B614-39E4BA4877AA}"/>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4" name="Text Placeholder 2">
            <a:extLst>
              <a:ext uri="{FF2B5EF4-FFF2-40B4-BE49-F238E27FC236}">
                <a16:creationId xmlns:a16="http://schemas.microsoft.com/office/drawing/2014/main" id="{F10937EE-1C4A-CD4A-8D8B-58C6219952EB}"/>
              </a:ext>
            </a:extLst>
          </p:cNvPr>
          <p:cNvSpPr>
            <a:spLocks noGrp="1"/>
          </p:cNvSpPr>
          <p:nvPr>
            <p:ph idx="1" hasCustomPrompt="1"/>
          </p:nvPr>
        </p:nvSpPr>
        <p:spPr>
          <a:xfrm>
            <a:off x="341924" y="1307130"/>
            <a:ext cx="8460152" cy="3986765"/>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9" name="Picture 8">
            <a:extLst>
              <a:ext uri="{FF2B5EF4-FFF2-40B4-BE49-F238E27FC236}">
                <a16:creationId xmlns:a16="http://schemas.microsoft.com/office/drawing/2014/main" id="{5613E4B2-2BD5-AC4A-9760-35A741A1BBA0}"/>
              </a:ext>
            </a:extLst>
          </p:cNvPr>
          <p:cNvPicPr>
            <a:picLocks noChangeAspect="1"/>
          </p:cNvPicPr>
          <p:nvPr userDrawn="1"/>
        </p:nvPicPr>
        <p:blipFill>
          <a:blip r:embed="rId2"/>
          <a:stretch>
            <a:fillRect/>
          </a:stretch>
        </p:blipFill>
        <p:spPr>
          <a:xfrm>
            <a:off x="0" y="5562600"/>
            <a:ext cx="9144000" cy="911867"/>
          </a:xfrm>
          <a:prstGeom prst="rect">
            <a:avLst/>
          </a:prstGeom>
        </p:spPr>
      </p:pic>
      <p:sp>
        <p:nvSpPr>
          <p:cNvPr id="11" name="Slide Number Placeholder 5">
            <a:extLst>
              <a:ext uri="{FF2B5EF4-FFF2-40B4-BE49-F238E27FC236}">
                <a16:creationId xmlns:a16="http://schemas.microsoft.com/office/drawing/2014/main" id="{1E91EB81-15D4-6C4E-906C-026E3331E31F}"/>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3" name="Picture 12" descr="CompTIA_logo.wmf">
            <a:extLst>
              <a:ext uri="{FF2B5EF4-FFF2-40B4-BE49-F238E27FC236}">
                <a16:creationId xmlns:a16="http://schemas.microsoft.com/office/drawing/2014/main" id="{DE0F94FA-9FD6-BD4B-8342-4474096BF135}"/>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158369299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No Fill Slide">
    <p:spTree>
      <p:nvGrpSpPr>
        <p:cNvPr id="1" name=""/>
        <p:cNvGrpSpPr/>
        <p:nvPr/>
      </p:nvGrpSpPr>
      <p:grpSpPr>
        <a:xfrm>
          <a:off x="0" y="0"/>
          <a:ext cx="0" cy="0"/>
          <a:chOff x="0" y="0"/>
          <a:chExt cx="0" cy="0"/>
        </a:xfrm>
      </p:grpSpPr>
      <p:sp>
        <p:nvSpPr>
          <p:cNvPr id="8" name="Title Placeholder 1"/>
          <p:cNvSpPr>
            <a:spLocks noGrp="1"/>
          </p:cNvSpPr>
          <p:nvPr>
            <p:ph type="title" hasCustomPrompt="1"/>
          </p:nvPr>
        </p:nvSpPr>
        <p:spPr>
          <a:xfrm>
            <a:off x="341924" y="100269"/>
            <a:ext cx="8455567" cy="844611"/>
          </a:xfrm>
          <a:prstGeom prst="rect">
            <a:avLst/>
          </a:prstGeom>
        </p:spPr>
        <p:txBody>
          <a:bodyPr vert="horz" lIns="91440" tIns="45720" rIns="91440" bIns="45720" rtlCol="0" anchor="ctr">
            <a:noAutofit/>
          </a:bodyPr>
          <a:lstStyle/>
          <a:p>
            <a:r>
              <a:rPr lang="en-US" dirty="0"/>
              <a:t>Click to add title</a:t>
            </a:r>
          </a:p>
        </p:txBody>
      </p:sp>
      <p:sp>
        <p:nvSpPr>
          <p:cNvPr id="11" name="Slide Number Placeholder 5">
            <a:extLst>
              <a:ext uri="{FF2B5EF4-FFF2-40B4-BE49-F238E27FC236}">
                <a16:creationId xmlns:a16="http://schemas.microsoft.com/office/drawing/2014/main" id="{AD1568E5-94C1-AF4C-A4BA-19730F022926}"/>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13" name="Slide Number Placeholder 5">
            <a:extLst>
              <a:ext uri="{FF2B5EF4-FFF2-40B4-BE49-F238E27FC236}">
                <a16:creationId xmlns:a16="http://schemas.microsoft.com/office/drawing/2014/main" id="{CD95E9CC-440B-FB49-9F80-F9E9877D3292}"/>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4" name="Picture 13" descr="CompTIA_logo.wmf">
            <a:extLst>
              <a:ext uri="{FF2B5EF4-FFF2-40B4-BE49-F238E27FC236}">
                <a16:creationId xmlns:a16="http://schemas.microsoft.com/office/drawing/2014/main" id="{227351FB-26ED-744C-9960-ADFBB6AC8F8D}"/>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6" name="Text Placeholder 2">
            <a:extLst>
              <a:ext uri="{FF2B5EF4-FFF2-40B4-BE49-F238E27FC236}">
                <a16:creationId xmlns:a16="http://schemas.microsoft.com/office/drawing/2014/main" id="{72C6F783-9286-1544-850A-F82A0510B462}"/>
              </a:ext>
            </a:extLst>
          </p:cNvPr>
          <p:cNvSpPr>
            <a:spLocks noGrp="1"/>
          </p:cNvSpPr>
          <p:nvPr>
            <p:ph idx="1" hasCustomPrompt="1"/>
          </p:nvPr>
        </p:nvSpPr>
        <p:spPr>
          <a:xfrm>
            <a:off x="341924" y="1307130"/>
            <a:ext cx="8460152" cy="4756786"/>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sp>
        <p:nvSpPr>
          <p:cNvPr id="7" name="Slide Number Placeholder 5">
            <a:extLst>
              <a:ext uri="{FF2B5EF4-FFF2-40B4-BE49-F238E27FC236}">
                <a16:creationId xmlns:a16="http://schemas.microsoft.com/office/drawing/2014/main" id="{B1B526C4-AE81-584A-B2CE-1F568667FCCD}"/>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9" name="Picture 8" descr="CompTIA_logo.wmf">
            <a:extLst>
              <a:ext uri="{FF2B5EF4-FFF2-40B4-BE49-F238E27FC236}">
                <a16:creationId xmlns:a16="http://schemas.microsoft.com/office/drawing/2014/main" id="{CB352D7C-F460-B04F-8328-C46763E0251A}"/>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10481271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28600" y="1447800"/>
            <a:ext cx="39243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305300" y="1447800"/>
            <a:ext cx="39243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a:t>Click to edit Master title style</a:t>
            </a:r>
          </a:p>
        </p:txBody>
      </p:sp>
    </p:spTree>
    <p:extLst>
      <p:ext uri="{BB962C8B-B14F-4D97-AF65-F5344CB8AC3E}">
        <p14:creationId xmlns:p14="http://schemas.microsoft.com/office/powerpoint/2010/main" val="424886687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itle Slide No Image or Icon">
    <p:spTree>
      <p:nvGrpSpPr>
        <p:cNvPr id="1" name=""/>
        <p:cNvGrpSpPr/>
        <p:nvPr/>
      </p:nvGrpSpPr>
      <p:grpSpPr>
        <a:xfrm>
          <a:off x="0" y="0"/>
          <a:ext cx="0" cy="0"/>
          <a:chOff x="0" y="0"/>
          <a:chExt cx="0" cy="0"/>
        </a:xfrm>
      </p:grpSpPr>
      <p:sp>
        <p:nvSpPr>
          <p:cNvPr id="7" name="Round Diagonal Corner Rectangle 6">
            <a:extLst>
              <a:ext uri="{FF2B5EF4-FFF2-40B4-BE49-F238E27FC236}">
                <a16:creationId xmlns:a16="http://schemas.microsoft.com/office/drawing/2014/main" id="{30CCA813-A45D-6146-9976-2BE31C6379AB}"/>
              </a:ext>
            </a:extLst>
          </p:cNvPr>
          <p:cNvSpPr/>
          <p:nvPr userDrawn="1"/>
        </p:nvSpPr>
        <p:spPr>
          <a:xfrm>
            <a:off x="457200" y="685800"/>
            <a:ext cx="8229600" cy="4191000"/>
          </a:xfrm>
          <a:prstGeom prst="round2DiagRect">
            <a:avLst>
              <a:gd name="adj1" fmla="val 0"/>
              <a:gd name="adj2" fmla="val 11792"/>
            </a:avLst>
          </a:prstGeom>
          <a:solidFill>
            <a:srgbClr val="ED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defRPr/>
            </a:pPr>
            <a:endParaRPr lang="en-US" dirty="0">
              <a:solidFill>
                <a:srgbClr val="FFFFFF"/>
              </a:solidFill>
            </a:endParaRPr>
          </a:p>
        </p:txBody>
      </p:sp>
      <p:sp>
        <p:nvSpPr>
          <p:cNvPr id="6" name="Round Diagonal Corner Rectangle 5">
            <a:extLst>
              <a:ext uri="{FF2B5EF4-FFF2-40B4-BE49-F238E27FC236}">
                <a16:creationId xmlns:a16="http://schemas.microsoft.com/office/drawing/2014/main" id="{09A665B6-64B8-0448-AB5E-CB8DC2B74C1C}"/>
              </a:ext>
            </a:extLst>
          </p:cNvPr>
          <p:cNvSpPr/>
          <p:nvPr/>
        </p:nvSpPr>
        <p:spPr>
          <a:xfrm>
            <a:off x="457200" y="685800"/>
            <a:ext cx="8229600" cy="4191000"/>
          </a:xfrm>
          <a:prstGeom prst="round2DiagRect">
            <a:avLst>
              <a:gd name="adj1" fmla="val 0"/>
              <a:gd name="adj2" fmla="val 11792"/>
            </a:avLst>
          </a:prstGeom>
          <a:solidFill>
            <a:srgbClr val="ED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defRPr/>
            </a:pPr>
            <a:endParaRPr lang="en-US" dirty="0">
              <a:solidFill>
                <a:srgbClr val="FFFFFF"/>
              </a:solidFill>
            </a:endParaRPr>
          </a:p>
        </p:txBody>
      </p:sp>
      <p:sp>
        <p:nvSpPr>
          <p:cNvPr id="10" name="Title 1">
            <a:extLst>
              <a:ext uri="{FF2B5EF4-FFF2-40B4-BE49-F238E27FC236}">
                <a16:creationId xmlns:a16="http://schemas.microsoft.com/office/drawing/2014/main" id="{8F27D27D-3DD6-3947-AC24-EC6790959295}"/>
              </a:ext>
            </a:extLst>
          </p:cNvPr>
          <p:cNvSpPr>
            <a:spLocks noGrp="1"/>
          </p:cNvSpPr>
          <p:nvPr>
            <p:ph type="ctrTitle"/>
          </p:nvPr>
        </p:nvSpPr>
        <p:spPr>
          <a:xfrm>
            <a:off x="650366" y="2057400"/>
            <a:ext cx="7981244" cy="1100674"/>
          </a:xfrm>
        </p:spPr>
        <p:txBody>
          <a:bodyPr lIns="0" rIns="0" anchor="b">
            <a:noAutofit/>
          </a:bodyPr>
          <a:lstStyle>
            <a:lvl1pPr algn="l">
              <a:defRPr sz="3600" b="1">
                <a:solidFill>
                  <a:srgbClr val="FFFFFF"/>
                </a:solidFill>
                <a:latin typeface="+mj-lt"/>
              </a:defRPr>
            </a:lvl1pPr>
          </a:lstStyle>
          <a:p>
            <a:r>
              <a:rPr lang="en-US"/>
              <a:t>Click to edit Master title style</a:t>
            </a:r>
            <a:endParaRPr lang="en-US" dirty="0"/>
          </a:p>
        </p:txBody>
      </p:sp>
      <p:sp>
        <p:nvSpPr>
          <p:cNvPr id="11" name="Subtitle 2">
            <a:extLst>
              <a:ext uri="{FF2B5EF4-FFF2-40B4-BE49-F238E27FC236}">
                <a16:creationId xmlns:a16="http://schemas.microsoft.com/office/drawing/2014/main" id="{86485109-D412-DB42-94AA-0DC656F064CC}"/>
              </a:ext>
            </a:extLst>
          </p:cNvPr>
          <p:cNvSpPr>
            <a:spLocks noGrp="1"/>
          </p:cNvSpPr>
          <p:nvPr>
            <p:ph type="subTitle" idx="1"/>
          </p:nvPr>
        </p:nvSpPr>
        <p:spPr>
          <a:xfrm>
            <a:off x="650366" y="3165129"/>
            <a:ext cx="6207634" cy="489656"/>
          </a:xfrm>
        </p:spPr>
        <p:txBody>
          <a:bodyPr lIns="0" rIns="0">
            <a:noAutofit/>
          </a:bodyPr>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descr="CompTIA_logo.wmf">
            <a:extLst>
              <a:ext uri="{FF2B5EF4-FFF2-40B4-BE49-F238E27FC236}">
                <a16:creationId xmlns:a16="http://schemas.microsoft.com/office/drawing/2014/main" id="{915B22A6-28AA-3242-955A-6B4EC92D5E42}"/>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697111" y="5943600"/>
            <a:ext cx="1684782" cy="360426"/>
          </a:xfrm>
          <a:prstGeom prst="rect">
            <a:avLst/>
          </a:prstGeom>
        </p:spPr>
      </p:pic>
      <p:pic>
        <p:nvPicPr>
          <p:cNvPr id="8" name="Picture 7" descr="CompTIA_logo.wmf">
            <a:extLst>
              <a:ext uri="{FF2B5EF4-FFF2-40B4-BE49-F238E27FC236}">
                <a16:creationId xmlns:a16="http://schemas.microsoft.com/office/drawing/2014/main" id="{FF8DE52F-7C95-5541-BC7F-2F14FF21E09A}"/>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697111" y="5943600"/>
            <a:ext cx="1684782" cy="360426"/>
          </a:xfrm>
          <a:prstGeom prst="rect">
            <a:avLst/>
          </a:prstGeom>
        </p:spPr>
      </p:pic>
    </p:spTree>
    <p:extLst>
      <p:ext uri="{BB962C8B-B14F-4D97-AF65-F5344CB8AC3E}">
        <p14:creationId xmlns:p14="http://schemas.microsoft.com/office/powerpoint/2010/main" val="52298575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Bottom Fill Slide">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77F104-82BA-8F4D-B222-EB78A7C4C45D}"/>
              </a:ext>
            </a:extLst>
          </p:cNvPr>
          <p:cNvPicPr>
            <a:picLocks noChangeAspect="1"/>
          </p:cNvPicPr>
          <p:nvPr/>
        </p:nvPicPr>
        <p:blipFill>
          <a:blip r:embed="rId2"/>
          <a:stretch>
            <a:fillRect/>
          </a:stretch>
        </p:blipFill>
        <p:spPr>
          <a:xfrm>
            <a:off x="0" y="6019800"/>
            <a:ext cx="9144000" cy="455934"/>
          </a:xfrm>
          <a:prstGeom prst="rect">
            <a:avLst/>
          </a:prstGeom>
        </p:spPr>
      </p:pic>
      <p:sp>
        <p:nvSpPr>
          <p:cNvPr id="9" name="Title Placeholder 1"/>
          <p:cNvSpPr>
            <a:spLocks noGrp="1"/>
          </p:cNvSpPr>
          <p:nvPr>
            <p:ph type="title" hasCustomPrompt="1"/>
          </p:nvPr>
        </p:nvSpPr>
        <p:spPr>
          <a:xfrm>
            <a:off x="341925" y="100269"/>
            <a:ext cx="8455566" cy="844611"/>
          </a:xfrm>
          <a:prstGeom prst="rect">
            <a:avLst/>
          </a:prstGeom>
        </p:spPr>
        <p:txBody>
          <a:bodyPr vert="horz" lIns="91440" tIns="45720" rIns="91440" bIns="45720" rtlCol="0" anchor="ctr">
            <a:noAutofit/>
          </a:bodyPr>
          <a:lstStyle/>
          <a:p>
            <a:r>
              <a:rPr lang="en-US" dirty="0"/>
              <a:t>Click to add title</a:t>
            </a:r>
          </a:p>
        </p:txBody>
      </p:sp>
      <p:sp>
        <p:nvSpPr>
          <p:cNvPr id="5" name="Slide Number Placeholder 5">
            <a:extLst>
              <a:ext uri="{FF2B5EF4-FFF2-40B4-BE49-F238E27FC236}">
                <a16:creationId xmlns:a16="http://schemas.microsoft.com/office/drawing/2014/main" id="{EFBE5EB6-65FE-0E48-9452-A19FC7E53C3D}"/>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7" name="Slide Number Placeholder 5">
            <a:extLst>
              <a:ext uri="{FF2B5EF4-FFF2-40B4-BE49-F238E27FC236}">
                <a16:creationId xmlns:a16="http://schemas.microsoft.com/office/drawing/2014/main" id="{E99B5762-231E-5D48-BE77-49FAD4EC5C21}"/>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8" name="Picture 7" descr="CompTIA_logo.wmf">
            <a:extLst>
              <a:ext uri="{FF2B5EF4-FFF2-40B4-BE49-F238E27FC236}">
                <a16:creationId xmlns:a16="http://schemas.microsoft.com/office/drawing/2014/main" id="{97B308B2-AF5D-1141-ACEE-FE0C77648C20}"/>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1" name="Text Placeholder 2">
            <a:extLst>
              <a:ext uri="{FF2B5EF4-FFF2-40B4-BE49-F238E27FC236}">
                <a16:creationId xmlns:a16="http://schemas.microsoft.com/office/drawing/2014/main" id="{DE834EAB-3654-8444-AD99-93CDAC63F3F4}"/>
              </a:ext>
            </a:extLst>
          </p:cNvPr>
          <p:cNvSpPr>
            <a:spLocks noGrp="1"/>
          </p:cNvSpPr>
          <p:nvPr>
            <p:ph idx="1" hasCustomPrompt="1"/>
          </p:nvPr>
        </p:nvSpPr>
        <p:spPr>
          <a:xfrm>
            <a:off x="341924" y="1307130"/>
            <a:ext cx="8460152" cy="4429527"/>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10" name="Picture 9">
            <a:extLst>
              <a:ext uri="{FF2B5EF4-FFF2-40B4-BE49-F238E27FC236}">
                <a16:creationId xmlns:a16="http://schemas.microsoft.com/office/drawing/2014/main" id="{D6340735-0E87-CC46-93D6-0D60E117476F}"/>
              </a:ext>
            </a:extLst>
          </p:cNvPr>
          <p:cNvPicPr>
            <a:picLocks noChangeAspect="1"/>
          </p:cNvPicPr>
          <p:nvPr userDrawn="1"/>
        </p:nvPicPr>
        <p:blipFill>
          <a:blip r:embed="rId2"/>
          <a:stretch>
            <a:fillRect/>
          </a:stretch>
        </p:blipFill>
        <p:spPr>
          <a:xfrm>
            <a:off x="0" y="6019800"/>
            <a:ext cx="9144000" cy="455934"/>
          </a:xfrm>
          <a:prstGeom prst="rect">
            <a:avLst/>
          </a:prstGeom>
        </p:spPr>
      </p:pic>
      <p:sp>
        <p:nvSpPr>
          <p:cNvPr id="12" name="Slide Number Placeholder 5">
            <a:extLst>
              <a:ext uri="{FF2B5EF4-FFF2-40B4-BE49-F238E27FC236}">
                <a16:creationId xmlns:a16="http://schemas.microsoft.com/office/drawing/2014/main" id="{1512107F-3B03-A142-ADD0-8B76AD59B4BD}"/>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3" name="Picture 12" descr="CompTIA_logo.wmf">
            <a:extLst>
              <a:ext uri="{FF2B5EF4-FFF2-40B4-BE49-F238E27FC236}">
                <a16:creationId xmlns:a16="http://schemas.microsoft.com/office/drawing/2014/main" id="{E87DE8F0-CB9B-2840-A524-8BE08473D7C4}"/>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300537177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Corner Fill">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E4A605F-8B15-FB46-9F61-470E09EB87BC}"/>
              </a:ext>
            </a:extLst>
          </p:cNvPr>
          <p:cNvPicPr>
            <a:picLocks noChangeAspect="1"/>
          </p:cNvPicPr>
          <p:nvPr/>
        </p:nvPicPr>
        <p:blipFill>
          <a:blip r:embed="rId2"/>
          <a:stretch>
            <a:fillRect/>
          </a:stretch>
        </p:blipFill>
        <p:spPr>
          <a:xfrm>
            <a:off x="6272784" y="4243143"/>
            <a:ext cx="2871216" cy="2614857"/>
          </a:xfrm>
          <a:prstGeom prst="rect">
            <a:avLst/>
          </a:prstGeom>
        </p:spPr>
      </p:pic>
      <p:sp>
        <p:nvSpPr>
          <p:cNvPr id="11" name="Title Placeholder 1"/>
          <p:cNvSpPr>
            <a:spLocks noGrp="1"/>
          </p:cNvSpPr>
          <p:nvPr>
            <p:ph type="title" hasCustomPrompt="1"/>
          </p:nvPr>
        </p:nvSpPr>
        <p:spPr>
          <a:xfrm>
            <a:off x="341925" y="100269"/>
            <a:ext cx="8455566" cy="844611"/>
          </a:xfrm>
          <a:prstGeom prst="rect">
            <a:avLst/>
          </a:prstGeom>
        </p:spPr>
        <p:txBody>
          <a:bodyPr vert="horz" lIns="91440" tIns="45720" rIns="91440" bIns="45720" rtlCol="0" anchor="ctr">
            <a:noAutofit/>
          </a:bodyPr>
          <a:lstStyle/>
          <a:p>
            <a:r>
              <a:rPr lang="en-US" dirty="0"/>
              <a:t>Click to add title</a:t>
            </a:r>
          </a:p>
        </p:txBody>
      </p:sp>
      <p:sp>
        <p:nvSpPr>
          <p:cNvPr id="5" name="Slide Number Placeholder 5">
            <a:extLst>
              <a:ext uri="{FF2B5EF4-FFF2-40B4-BE49-F238E27FC236}">
                <a16:creationId xmlns:a16="http://schemas.microsoft.com/office/drawing/2014/main" id="{357115EB-6EB9-AD43-BF51-6238C42B69E2}"/>
              </a:ext>
            </a:extLst>
          </p:cNvPr>
          <p:cNvSpPr txBox="1">
            <a:spLocks/>
          </p:cNvSpPr>
          <p:nvPr/>
        </p:nvSpPr>
        <p:spPr>
          <a:xfrm>
            <a:off x="81975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7" name="Slide Number Placeholder 5">
            <a:extLst>
              <a:ext uri="{FF2B5EF4-FFF2-40B4-BE49-F238E27FC236}">
                <a16:creationId xmlns:a16="http://schemas.microsoft.com/office/drawing/2014/main" id="{AAD0C0EF-7038-634B-8024-2C277C80B026}"/>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8" name="Picture 7" descr="CompTIA_logo.wmf">
            <a:extLst>
              <a:ext uri="{FF2B5EF4-FFF2-40B4-BE49-F238E27FC236}">
                <a16:creationId xmlns:a16="http://schemas.microsoft.com/office/drawing/2014/main" id="{8C0E01C7-55F8-CB46-A3D0-2C065754C78B}"/>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5" name="Text Placeholder 2">
            <a:extLst>
              <a:ext uri="{FF2B5EF4-FFF2-40B4-BE49-F238E27FC236}">
                <a16:creationId xmlns:a16="http://schemas.microsoft.com/office/drawing/2014/main" id="{EACD82ED-3ACE-6B4E-AED2-34697AE09C35}"/>
              </a:ext>
            </a:extLst>
          </p:cNvPr>
          <p:cNvSpPr>
            <a:spLocks noGrp="1"/>
          </p:cNvSpPr>
          <p:nvPr>
            <p:ph idx="1" hasCustomPrompt="1"/>
          </p:nvPr>
        </p:nvSpPr>
        <p:spPr>
          <a:xfrm>
            <a:off x="341924" y="1307130"/>
            <a:ext cx="8460152" cy="4785662"/>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9" name="Picture 8">
            <a:extLst>
              <a:ext uri="{FF2B5EF4-FFF2-40B4-BE49-F238E27FC236}">
                <a16:creationId xmlns:a16="http://schemas.microsoft.com/office/drawing/2014/main" id="{426213E4-182A-0540-9FE5-9CF87608140B}"/>
              </a:ext>
            </a:extLst>
          </p:cNvPr>
          <p:cNvPicPr>
            <a:picLocks noChangeAspect="1"/>
          </p:cNvPicPr>
          <p:nvPr userDrawn="1"/>
        </p:nvPicPr>
        <p:blipFill>
          <a:blip r:embed="rId2"/>
          <a:stretch>
            <a:fillRect/>
          </a:stretch>
        </p:blipFill>
        <p:spPr>
          <a:xfrm>
            <a:off x="6272784" y="4243143"/>
            <a:ext cx="2871216" cy="2614857"/>
          </a:xfrm>
          <a:prstGeom prst="rect">
            <a:avLst/>
          </a:prstGeom>
        </p:spPr>
      </p:pic>
      <p:sp>
        <p:nvSpPr>
          <p:cNvPr id="10" name="Slide Number Placeholder 5">
            <a:extLst>
              <a:ext uri="{FF2B5EF4-FFF2-40B4-BE49-F238E27FC236}">
                <a16:creationId xmlns:a16="http://schemas.microsoft.com/office/drawing/2014/main" id="{51552687-032D-C34A-A602-AD4C6BD9AA47}"/>
              </a:ext>
            </a:extLst>
          </p:cNvPr>
          <p:cNvSpPr txBox="1">
            <a:spLocks/>
          </p:cNvSpPr>
          <p:nvPr userDrawn="1"/>
        </p:nvSpPr>
        <p:spPr>
          <a:xfrm>
            <a:off x="81975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2" name="Picture 11" descr="CompTIA_logo.wmf">
            <a:extLst>
              <a:ext uri="{FF2B5EF4-FFF2-40B4-BE49-F238E27FC236}">
                <a16:creationId xmlns:a16="http://schemas.microsoft.com/office/drawing/2014/main" id="{8484E9A4-2002-AD4A-890B-49D02F7DADD5}"/>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117545708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Glossary Term Definition">
    <p:spTree>
      <p:nvGrpSpPr>
        <p:cNvPr id="1" name=""/>
        <p:cNvGrpSpPr/>
        <p:nvPr/>
      </p:nvGrpSpPr>
      <p:grpSpPr>
        <a:xfrm>
          <a:off x="0" y="0"/>
          <a:ext cx="0" cy="0"/>
          <a:chOff x="0" y="0"/>
          <a:chExt cx="0" cy="0"/>
        </a:xfrm>
      </p:grpSpPr>
      <p:sp>
        <p:nvSpPr>
          <p:cNvPr id="8" name="Title Placeholder 1"/>
          <p:cNvSpPr>
            <a:spLocks noGrp="1"/>
          </p:cNvSpPr>
          <p:nvPr>
            <p:ph type="title" hasCustomPrompt="1"/>
          </p:nvPr>
        </p:nvSpPr>
        <p:spPr>
          <a:xfrm>
            <a:off x="341925" y="100269"/>
            <a:ext cx="8455566" cy="844611"/>
          </a:xfrm>
          <a:prstGeom prst="rect">
            <a:avLst/>
          </a:prstGeom>
        </p:spPr>
        <p:txBody>
          <a:bodyPr vert="horz" lIns="91440" tIns="45720" rIns="91440" bIns="45720" rtlCol="0" anchor="ctr">
            <a:noAutofit/>
          </a:bodyPr>
          <a:lstStyle/>
          <a:p>
            <a:r>
              <a:rPr lang="en-US" dirty="0"/>
              <a:t>Click to add title</a:t>
            </a:r>
          </a:p>
        </p:txBody>
      </p:sp>
      <p:pic>
        <p:nvPicPr>
          <p:cNvPr id="10" name="Picture 100" descr="book">
            <a:extLst>
              <a:ext uri="{FF2B5EF4-FFF2-40B4-BE49-F238E27FC236}">
                <a16:creationId xmlns:a16="http://schemas.microsoft.com/office/drawing/2014/main" id="{C97CB2FE-FA07-47EC-B391-E0375C6755E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600" y="1177137"/>
            <a:ext cx="1038673" cy="908838"/>
          </a:xfrm>
          <a:prstGeom prst="rect">
            <a:avLst/>
          </a:prstGeom>
          <a:noFill/>
          <a:extLst>
            <a:ext uri="{909E8E84-426E-40DD-AFC4-6F175D3DCCD1}">
              <a14:hiddenFill xmlns:a14="http://schemas.microsoft.com/office/drawing/2010/main">
                <a:solidFill>
                  <a:srgbClr val="FFFFFF"/>
                </a:solidFill>
              </a14:hiddenFill>
            </a:ext>
          </a:extLst>
        </p:spPr>
      </p:pic>
      <p:sp>
        <p:nvSpPr>
          <p:cNvPr id="13" name="Text Placeholder 12">
            <a:extLst>
              <a:ext uri="{FF2B5EF4-FFF2-40B4-BE49-F238E27FC236}">
                <a16:creationId xmlns:a16="http://schemas.microsoft.com/office/drawing/2014/main" id="{8FB19520-E82C-4B3B-A166-692B3551D135}"/>
              </a:ext>
            </a:extLst>
          </p:cNvPr>
          <p:cNvSpPr>
            <a:spLocks noGrp="1"/>
          </p:cNvSpPr>
          <p:nvPr>
            <p:ph type="body" sz="quarter" idx="13" hasCustomPrompt="1"/>
          </p:nvPr>
        </p:nvSpPr>
        <p:spPr>
          <a:xfrm>
            <a:off x="1752600" y="1259979"/>
            <a:ext cx="7054516" cy="762000"/>
          </a:xfrm>
        </p:spPr>
        <p:txBody>
          <a:bodyPr/>
          <a:lstStyle>
            <a:lvl1pPr marL="0" indent="0" algn="l" defTabSz="457200" rtl="0" eaLnBrk="1" latinLnBrk="0" hangingPunct="1">
              <a:spcBef>
                <a:spcPct val="20000"/>
              </a:spcBef>
              <a:buClr>
                <a:schemeClr val="accent1"/>
              </a:buClr>
              <a:buFont typeface="Arial"/>
              <a:buNone/>
              <a:defRPr lang="en-US" sz="1800" b="0" kern="1200" dirty="0" smtClean="0">
                <a:solidFill>
                  <a:srgbClr val="ED1C24"/>
                </a:solidFill>
                <a:latin typeface="+mn-lt"/>
                <a:ea typeface="+mn-ea"/>
                <a:cs typeface="+mn-cs"/>
              </a:defRPr>
            </a:lvl1pPr>
            <a:lvl2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2pPr>
            <a:lvl3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3pPr>
            <a:lvl4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4pPr>
            <a:lvl5pPr marL="0" indent="0" algn="l" defTabSz="457200" rtl="0" eaLnBrk="1" latinLnBrk="0" hangingPunct="1">
              <a:spcBef>
                <a:spcPct val="20000"/>
              </a:spcBef>
              <a:buClr>
                <a:schemeClr val="accent1"/>
              </a:buClr>
              <a:buFont typeface="Arial"/>
              <a:buNone/>
              <a:defRPr lang="en-US" sz="1800" kern="1200" dirty="0">
                <a:solidFill>
                  <a:srgbClr val="0070C0"/>
                </a:solidFill>
                <a:latin typeface="+mn-lt"/>
                <a:ea typeface="+mn-ea"/>
                <a:cs typeface="+mn-cs"/>
              </a:defRPr>
            </a:lvl5pPr>
          </a:lstStyle>
          <a:p>
            <a:pPr lvl="0"/>
            <a:r>
              <a:rPr lang="en-US" dirty="0"/>
              <a:t>Term: definition. (Format “term” in bold.)</a:t>
            </a:r>
          </a:p>
        </p:txBody>
      </p:sp>
      <p:sp>
        <p:nvSpPr>
          <p:cNvPr id="6" name="Slide Number Placeholder 5">
            <a:extLst>
              <a:ext uri="{FF2B5EF4-FFF2-40B4-BE49-F238E27FC236}">
                <a16:creationId xmlns:a16="http://schemas.microsoft.com/office/drawing/2014/main" id="{804186BA-5094-1448-BB57-AB5B0FEA3A02}"/>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11" name="Slide Number Placeholder 5">
            <a:extLst>
              <a:ext uri="{FF2B5EF4-FFF2-40B4-BE49-F238E27FC236}">
                <a16:creationId xmlns:a16="http://schemas.microsoft.com/office/drawing/2014/main" id="{57DCA484-9C40-334C-AD13-25B14530D4BF}"/>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2" name="Picture 11" descr="CompTIA_logo.wmf">
            <a:extLst>
              <a:ext uri="{FF2B5EF4-FFF2-40B4-BE49-F238E27FC236}">
                <a16:creationId xmlns:a16="http://schemas.microsoft.com/office/drawing/2014/main" id="{8F2FA5A5-E3E2-9C44-BD0B-89DF91D8C82F}"/>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4" name="Text Placeholder 2">
            <a:extLst>
              <a:ext uri="{FF2B5EF4-FFF2-40B4-BE49-F238E27FC236}">
                <a16:creationId xmlns:a16="http://schemas.microsoft.com/office/drawing/2014/main" id="{1C8B6186-7A8B-DC46-9466-DB72DE79C1AC}"/>
              </a:ext>
            </a:extLst>
          </p:cNvPr>
          <p:cNvSpPr>
            <a:spLocks noGrp="1"/>
          </p:cNvSpPr>
          <p:nvPr>
            <p:ph idx="1" hasCustomPrompt="1"/>
          </p:nvPr>
        </p:nvSpPr>
        <p:spPr>
          <a:xfrm>
            <a:off x="341924" y="2300438"/>
            <a:ext cx="8460152" cy="3942100"/>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9" name="Picture 100" descr="book">
            <a:extLst>
              <a:ext uri="{FF2B5EF4-FFF2-40B4-BE49-F238E27FC236}">
                <a16:creationId xmlns:a16="http://schemas.microsoft.com/office/drawing/2014/main" id="{DB3E63F8-33D9-BE4A-A84B-93A628628D21}"/>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09600" y="1177137"/>
            <a:ext cx="1038673" cy="908838"/>
          </a:xfrm>
          <a:prstGeom prst="rect">
            <a:avLst/>
          </a:prstGeom>
          <a:noFill/>
          <a:extLst>
            <a:ext uri="{909E8E84-426E-40DD-AFC4-6F175D3DCCD1}">
              <a14:hiddenFill xmlns:a14="http://schemas.microsoft.com/office/drawing/2010/main">
                <a:solidFill>
                  <a:srgbClr val="FFFFFF"/>
                </a:solidFill>
              </a14:hiddenFill>
            </a:ext>
          </a:extLst>
        </p:spPr>
      </p:pic>
      <p:sp>
        <p:nvSpPr>
          <p:cNvPr id="15" name="Slide Number Placeholder 5">
            <a:extLst>
              <a:ext uri="{FF2B5EF4-FFF2-40B4-BE49-F238E27FC236}">
                <a16:creationId xmlns:a16="http://schemas.microsoft.com/office/drawing/2014/main" id="{DE0D9F7C-5F59-8245-A8F1-AA6DAEAA23ED}"/>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6" name="Picture 15" descr="CompTIA_logo.wmf">
            <a:extLst>
              <a:ext uri="{FF2B5EF4-FFF2-40B4-BE49-F238E27FC236}">
                <a16:creationId xmlns:a16="http://schemas.microsoft.com/office/drawing/2014/main" id="{917D1463-228E-DC42-AA44-5A425CE67B59}"/>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405050635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Glossary Term Definition with Corner Fill">
    <p:spTree>
      <p:nvGrpSpPr>
        <p:cNvPr id="1" name=""/>
        <p:cNvGrpSpPr/>
        <p:nvPr/>
      </p:nvGrpSpPr>
      <p:grpSpPr>
        <a:xfrm>
          <a:off x="0" y="0"/>
          <a:ext cx="0" cy="0"/>
          <a:chOff x="0" y="0"/>
          <a:chExt cx="0" cy="0"/>
        </a:xfrm>
      </p:grpSpPr>
      <p:sp>
        <p:nvSpPr>
          <p:cNvPr id="8" name="Title Placeholder 1"/>
          <p:cNvSpPr>
            <a:spLocks noGrp="1"/>
          </p:cNvSpPr>
          <p:nvPr>
            <p:ph type="title" hasCustomPrompt="1"/>
          </p:nvPr>
        </p:nvSpPr>
        <p:spPr>
          <a:xfrm>
            <a:off x="341925" y="100269"/>
            <a:ext cx="7883768" cy="844611"/>
          </a:xfrm>
          <a:prstGeom prst="rect">
            <a:avLst/>
          </a:prstGeom>
        </p:spPr>
        <p:txBody>
          <a:bodyPr vert="horz" lIns="91440" tIns="45720" rIns="91440" bIns="45720" rtlCol="0" anchor="ctr">
            <a:noAutofit/>
          </a:bodyPr>
          <a:lstStyle/>
          <a:p>
            <a:r>
              <a:rPr lang="en-US" dirty="0"/>
              <a:t>Click to add title</a:t>
            </a:r>
          </a:p>
        </p:txBody>
      </p:sp>
      <p:pic>
        <p:nvPicPr>
          <p:cNvPr id="10" name="Picture 100" descr="book">
            <a:extLst>
              <a:ext uri="{FF2B5EF4-FFF2-40B4-BE49-F238E27FC236}">
                <a16:creationId xmlns:a16="http://schemas.microsoft.com/office/drawing/2014/main" id="{C97CB2FE-FA07-47EC-B391-E0375C6755E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600" y="1177137"/>
            <a:ext cx="1038673" cy="908838"/>
          </a:xfrm>
          <a:prstGeom prst="rect">
            <a:avLst/>
          </a:prstGeom>
          <a:noFill/>
          <a:extLst>
            <a:ext uri="{909E8E84-426E-40DD-AFC4-6F175D3DCCD1}">
              <a14:hiddenFill xmlns:a14="http://schemas.microsoft.com/office/drawing/2010/main">
                <a:solidFill>
                  <a:srgbClr val="FFFFFF"/>
                </a:solidFill>
              </a14:hiddenFill>
            </a:ext>
          </a:extLst>
        </p:spPr>
      </p:pic>
      <p:sp>
        <p:nvSpPr>
          <p:cNvPr id="13" name="Text Placeholder 12">
            <a:extLst>
              <a:ext uri="{FF2B5EF4-FFF2-40B4-BE49-F238E27FC236}">
                <a16:creationId xmlns:a16="http://schemas.microsoft.com/office/drawing/2014/main" id="{8FB19520-E82C-4B3B-A166-692B3551D135}"/>
              </a:ext>
            </a:extLst>
          </p:cNvPr>
          <p:cNvSpPr>
            <a:spLocks noGrp="1"/>
          </p:cNvSpPr>
          <p:nvPr>
            <p:ph type="body" sz="quarter" idx="13" hasCustomPrompt="1"/>
          </p:nvPr>
        </p:nvSpPr>
        <p:spPr>
          <a:xfrm>
            <a:off x="1752600" y="1259979"/>
            <a:ext cx="6934200" cy="762000"/>
          </a:xfrm>
        </p:spPr>
        <p:txBody>
          <a:bodyPr/>
          <a:lstStyle>
            <a:lvl1pPr marL="0" indent="0" algn="l" defTabSz="457200" rtl="0" eaLnBrk="1" latinLnBrk="0" hangingPunct="1">
              <a:spcBef>
                <a:spcPct val="20000"/>
              </a:spcBef>
              <a:buClr>
                <a:schemeClr val="accent1"/>
              </a:buClr>
              <a:buFont typeface="Arial"/>
              <a:buNone/>
              <a:defRPr lang="en-US" sz="1800" kern="1200" dirty="0" smtClean="0">
                <a:solidFill>
                  <a:srgbClr val="ED1C24"/>
                </a:solidFill>
                <a:latin typeface="+mn-lt"/>
                <a:ea typeface="+mn-ea"/>
                <a:cs typeface="+mn-cs"/>
              </a:defRPr>
            </a:lvl1pPr>
            <a:lvl2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2pPr>
            <a:lvl3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3pPr>
            <a:lvl4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4pPr>
            <a:lvl5pPr marL="0" indent="0" algn="l" defTabSz="457200" rtl="0" eaLnBrk="1" latinLnBrk="0" hangingPunct="1">
              <a:spcBef>
                <a:spcPct val="20000"/>
              </a:spcBef>
              <a:buClr>
                <a:schemeClr val="accent1"/>
              </a:buClr>
              <a:buFont typeface="Arial"/>
              <a:buNone/>
              <a:defRPr lang="en-US" sz="1800" kern="1200" dirty="0">
                <a:solidFill>
                  <a:srgbClr val="0070C0"/>
                </a:solidFill>
                <a:latin typeface="+mn-lt"/>
                <a:ea typeface="+mn-ea"/>
                <a:cs typeface="+mn-cs"/>
              </a:defRPr>
            </a:lvl5pPr>
          </a:lstStyle>
          <a:p>
            <a:pPr lvl="0"/>
            <a:r>
              <a:rPr lang="en-US" dirty="0"/>
              <a:t>Term: definition. (Format “term” in bold.)</a:t>
            </a:r>
          </a:p>
        </p:txBody>
      </p:sp>
      <p:pic>
        <p:nvPicPr>
          <p:cNvPr id="9" name="Picture 8">
            <a:extLst>
              <a:ext uri="{FF2B5EF4-FFF2-40B4-BE49-F238E27FC236}">
                <a16:creationId xmlns:a16="http://schemas.microsoft.com/office/drawing/2014/main" id="{42053552-69A8-BD48-8CA2-F433F3BDBFD1}"/>
              </a:ext>
            </a:extLst>
          </p:cNvPr>
          <p:cNvPicPr>
            <a:picLocks noChangeAspect="1"/>
          </p:cNvPicPr>
          <p:nvPr/>
        </p:nvPicPr>
        <p:blipFill>
          <a:blip r:embed="rId3"/>
          <a:stretch>
            <a:fillRect/>
          </a:stretch>
        </p:blipFill>
        <p:spPr>
          <a:xfrm>
            <a:off x="6272784" y="4243143"/>
            <a:ext cx="2871216" cy="2614857"/>
          </a:xfrm>
          <a:prstGeom prst="rect">
            <a:avLst/>
          </a:prstGeom>
        </p:spPr>
      </p:pic>
      <p:sp>
        <p:nvSpPr>
          <p:cNvPr id="11" name="Slide Number Placeholder 5">
            <a:extLst>
              <a:ext uri="{FF2B5EF4-FFF2-40B4-BE49-F238E27FC236}">
                <a16:creationId xmlns:a16="http://schemas.microsoft.com/office/drawing/2014/main" id="{BBD1DE29-ADE7-384D-809A-A52F9DD45FFD}"/>
              </a:ext>
            </a:extLst>
          </p:cNvPr>
          <p:cNvSpPr txBox="1">
            <a:spLocks/>
          </p:cNvSpPr>
          <p:nvPr/>
        </p:nvSpPr>
        <p:spPr>
          <a:xfrm>
            <a:off x="81975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14" name="Slide Number Placeholder 5">
            <a:extLst>
              <a:ext uri="{FF2B5EF4-FFF2-40B4-BE49-F238E27FC236}">
                <a16:creationId xmlns:a16="http://schemas.microsoft.com/office/drawing/2014/main" id="{2E180A83-A907-544F-B0AF-DAD9FC2DF736}"/>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5" name="Picture 14" descr="CompTIA_logo.wmf">
            <a:extLst>
              <a:ext uri="{FF2B5EF4-FFF2-40B4-BE49-F238E27FC236}">
                <a16:creationId xmlns:a16="http://schemas.microsoft.com/office/drawing/2014/main" id="{966438BD-F346-2049-BD71-86C1F78B255E}"/>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6" name="Text Placeholder 2">
            <a:extLst>
              <a:ext uri="{FF2B5EF4-FFF2-40B4-BE49-F238E27FC236}">
                <a16:creationId xmlns:a16="http://schemas.microsoft.com/office/drawing/2014/main" id="{8B707612-480C-B144-82D3-40F98F576EEF}"/>
              </a:ext>
            </a:extLst>
          </p:cNvPr>
          <p:cNvSpPr>
            <a:spLocks noGrp="1"/>
          </p:cNvSpPr>
          <p:nvPr>
            <p:ph idx="1" hasCustomPrompt="1"/>
          </p:nvPr>
        </p:nvSpPr>
        <p:spPr>
          <a:xfrm>
            <a:off x="341924" y="2261936"/>
            <a:ext cx="8460152" cy="3980601"/>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12" name="Picture 100" descr="book">
            <a:extLst>
              <a:ext uri="{FF2B5EF4-FFF2-40B4-BE49-F238E27FC236}">
                <a16:creationId xmlns:a16="http://schemas.microsoft.com/office/drawing/2014/main" id="{9D5CEE60-2C88-9E49-B28B-58454BEF351C}"/>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09600" y="1177137"/>
            <a:ext cx="1038673" cy="908838"/>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a:extLst>
              <a:ext uri="{FF2B5EF4-FFF2-40B4-BE49-F238E27FC236}">
                <a16:creationId xmlns:a16="http://schemas.microsoft.com/office/drawing/2014/main" id="{B226F1A9-2B9D-584B-8245-44EA0A3A2E53}"/>
              </a:ext>
            </a:extLst>
          </p:cNvPr>
          <p:cNvPicPr>
            <a:picLocks noChangeAspect="1"/>
          </p:cNvPicPr>
          <p:nvPr userDrawn="1"/>
        </p:nvPicPr>
        <p:blipFill>
          <a:blip r:embed="rId3"/>
          <a:stretch>
            <a:fillRect/>
          </a:stretch>
        </p:blipFill>
        <p:spPr>
          <a:xfrm>
            <a:off x="6272784" y="4243143"/>
            <a:ext cx="2871216" cy="2614857"/>
          </a:xfrm>
          <a:prstGeom prst="rect">
            <a:avLst/>
          </a:prstGeom>
        </p:spPr>
      </p:pic>
      <p:sp>
        <p:nvSpPr>
          <p:cNvPr id="18" name="Slide Number Placeholder 5">
            <a:extLst>
              <a:ext uri="{FF2B5EF4-FFF2-40B4-BE49-F238E27FC236}">
                <a16:creationId xmlns:a16="http://schemas.microsoft.com/office/drawing/2014/main" id="{FDF18D2F-C485-F946-A6AD-6D9AB08D0C01}"/>
              </a:ext>
            </a:extLst>
          </p:cNvPr>
          <p:cNvSpPr txBox="1">
            <a:spLocks/>
          </p:cNvSpPr>
          <p:nvPr userDrawn="1"/>
        </p:nvSpPr>
        <p:spPr>
          <a:xfrm>
            <a:off x="81975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9" name="Picture 18" descr="CompTIA_logo.wmf">
            <a:extLst>
              <a:ext uri="{FF2B5EF4-FFF2-40B4-BE49-F238E27FC236}">
                <a16:creationId xmlns:a16="http://schemas.microsoft.com/office/drawing/2014/main" id="{E78EE45E-3A6B-D748-A160-F51D43377328}"/>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37354929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Hands-On Activity">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C41D967-990F-E944-A75C-DDD8D816EE0F}"/>
              </a:ext>
            </a:extLst>
          </p:cNvPr>
          <p:cNvPicPr>
            <a:picLocks noChangeAspect="1"/>
          </p:cNvPicPr>
          <p:nvPr/>
        </p:nvPicPr>
        <p:blipFill>
          <a:blip r:embed="rId2"/>
          <a:stretch>
            <a:fillRect/>
          </a:stretch>
        </p:blipFill>
        <p:spPr>
          <a:xfrm>
            <a:off x="6378654" y="4716892"/>
            <a:ext cx="2426148" cy="1508760"/>
          </a:xfrm>
          <a:prstGeom prst="rect">
            <a:avLst/>
          </a:prstGeom>
        </p:spPr>
      </p:pic>
      <p:sp>
        <p:nvSpPr>
          <p:cNvPr id="8" name="Title Placeholder 1"/>
          <p:cNvSpPr>
            <a:spLocks noGrp="1"/>
          </p:cNvSpPr>
          <p:nvPr>
            <p:ph type="title" hasCustomPrompt="1"/>
          </p:nvPr>
        </p:nvSpPr>
        <p:spPr>
          <a:xfrm>
            <a:off x="341925" y="100269"/>
            <a:ext cx="7883768" cy="844611"/>
          </a:xfrm>
          <a:prstGeom prst="rect">
            <a:avLst/>
          </a:prstGeom>
        </p:spPr>
        <p:txBody>
          <a:bodyPr vert="horz" lIns="91440" tIns="45720" rIns="91440" bIns="45720" rtlCol="0" anchor="ctr">
            <a:noAutofit/>
          </a:bodyPr>
          <a:lstStyle>
            <a:lvl1pPr>
              <a:defRPr/>
            </a:lvl1pPr>
          </a:lstStyle>
          <a:p>
            <a:r>
              <a:rPr lang="en-US" dirty="0"/>
              <a:t>Click to add Activity title</a:t>
            </a:r>
          </a:p>
        </p:txBody>
      </p:sp>
      <p:sp>
        <p:nvSpPr>
          <p:cNvPr id="5" name="Slide Number Placeholder 5">
            <a:extLst>
              <a:ext uri="{FF2B5EF4-FFF2-40B4-BE49-F238E27FC236}">
                <a16:creationId xmlns:a16="http://schemas.microsoft.com/office/drawing/2014/main" id="{15727794-1D8F-EE4B-86CA-492FD31C8844}"/>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9" name="Slide Number Placeholder 5">
            <a:extLst>
              <a:ext uri="{FF2B5EF4-FFF2-40B4-BE49-F238E27FC236}">
                <a16:creationId xmlns:a16="http://schemas.microsoft.com/office/drawing/2014/main" id="{02E05C79-1716-3D41-94C9-03C7F4E93A4D}"/>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0" name="Picture 9" descr="CompTIA_logo.wmf">
            <a:extLst>
              <a:ext uri="{FF2B5EF4-FFF2-40B4-BE49-F238E27FC236}">
                <a16:creationId xmlns:a16="http://schemas.microsoft.com/office/drawing/2014/main" id="{A7A7784F-0CF1-6447-8E21-F2091A64AB54}"/>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1" name="Text Placeholder 2">
            <a:extLst>
              <a:ext uri="{FF2B5EF4-FFF2-40B4-BE49-F238E27FC236}">
                <a16:creationId xmlns:a16="http://schemas.microsoft.com/office/drawing/2014/main" id="{62593A58-0959-CB4D-8C6B-BF10FB4E9B2C}"/>
              </a:ext>
            </a:extLst>
          </p:cNvPr>
          <p:cNvSpPr>
            <a:spLocks noGrp="1"/>
          </p:cNvSpPr>
          <p:nvPr>
            <p:ph idx="1" hasCustomPrompt="1"/>
          </p:nvPr>
        </p:nvSpPr>
        <p:spPr>
          <a:xfrm>
            <a:off x="341924" y="1307130"/>
            <a:ext cx="8460152" cy="4935408"/>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12" name="Picture 11">
            <a:extLst>
              <a:ext uri="{FF2B5EF4-FFF2-40B4-BE49-F238E27FC236}">
                <a16:creationId xmlns:a16="http://schemas.microsoft.com/office/drawing/2014/main" id="{6A9384BF-4DD5-0241-9855-AF2027C9E586}"/>
              </a:ext>
            </a:extLst>
          </p:cNvPr>
          <p:cNvPicPr>
            <a:picLocks noChangeAspect="1"/>
          </p:cNvPicPr>
          <p:nvPr userDrawn="1"/>
        </p:nvPicPr>
        <p:blipFill>
          <a:blip r:embed="rId2"/>
          <a:stretch>
            <a:fillRect/>
          </a:stretch>
        </p:blipFill>
        <p:spPr>
          <a:xfrm>
            <a:off x="6378654" y="4716892"/>
            <a:ext cx="2426148" cy="1508760"/>
          </a:xfrm>
          <a:prstGeom prst="rect">
            <a:avLst/>
          </a:prstGeom>
        </p:spPr>
      </p:pic>
      <p:sp>
        <p:nvSpPr>
          <p:cNvPr id="13" name="Slide Number Placeholder 5">
            <a:extLst>
              <a:ext uri="{FF2B5EF4-FFF2-40B4-BE49-F238E27FC236}">
                <a16:creationId xmlns:a16="http://schemas.microsoft.com/office/drawing/2014/main" id="{A5691A58-3DA6-9C42-9DEE-56D4A55368C9}"/>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4" name="Picture 13" descr="CompTIA_logo.wmf">
            <a:extLst>
              <a:ext uri="{FF2B5EF4-FFF2-40B4-BE49-F238E27FC236}">
                <a16:creationId xmlns:a16="http://schemas.microsoft.com/office/drawing/2014/main" id="{06248EB9-11AC-804B-A135-4EFD54359A2E}"/>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251042810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Hands-On Activity 2">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3B6DABA9-2B0D-064E-BEB6-5D5E546F3AA1}"/>
              </a:ext>
            </a:extLst>
          </p:cNvPr>
          <p:cNvPicPr>
            <a:picLocks noChangeAspect="1"/>
          </p:cNvPicPr>
          <p:nvPr/>
        </p:nvPicPr>
        <p:blipFill>
          <a:blip r:embed="rId2"/>
          <a:stretch>
            <a:fillRect/>
          </a:stretch>
        </p:blipFill>
        <p:spPr>
          <a:xfrm>
            <a:off x="3022600" y="2565400"/>
            <a:ext cx="3101607" cy="1928812"/>
          </a:xfrm>
          <a:prstGeom prst="rect">
            <a:avLst/>
          </a:prstGeom>
        </p:spPr>
      </p:pic>
      <p:pic>
        <p:nvPicPr>
          <p:cNvPr id="7" name="Picture 6">
            <a:extLst>
              <a:ext uri="{FF2B5EF4-FFF2-40B4-BE49-F238E27FC236}">
                <a16:creationId xmlns:a16="http://schemas.microsoft.com/office/drawing/2014/main" id="{80E79872-6410-E14A-8678-93C3DB88970C}"/>
              </a:ext>
            </a:extLst>
          </p:cNvPr>
          <p:cNvPicPr>
            <a:picLocks noChangeAspect="1"/>
          </p:cNvPicPr>
          <p:nvPr/>
        </p:nvPicPr>
        <p:blipFill>
          <a:blip r:embed="rId3"/>
          <a:stretch>
            <a:fillRect/>
          </a:stretch>
        </p:blipFill>
        <p:spPr>
          <a:xfrm>
            <a:off x="0" y="6019800"/>
            <a:ext cx="9144000" cy="455934"/>
          </a:xfrm>
          <a:prstGeom prst="rect">
            <a:avLst/>
          </a:prstGeom>
        </p:spPr>
      </p:pic>
      <p:sp>
        <p:nvSpPr>
          <p:cNvPr id="3" name="Text Placeholder 2">
            <a:extLst>
              <a:ext uri="{FF2B5EF4-FFF2-40B4-BE49-F238E27FC236}">
                <a16:creationId xmlns:a16="http://schemas.microsoft.com/office/drawing/2014/main" id="{4F915AE6-89DC-4B00-95C2-C09677B47DC6}"/>
              </a:ext>
            </a:extLst>
          </p:cNvPr>
          <p:cNvSpPr>
            <a:spLocks noGrp="1"/>
          </p:cNvSpPr>
          <p:nvPr>
            <p:ph type="body" sz="quarter" idx="13" hasCustomPrompt="1"/>
          </p:nvPr>
        </p:nvSpPr>
        <p:spPr>
          <a:xfrm>
            <a:off x="571500" y="4512820"/>
            <a:ext cx="8001000" cy="611187"/>
          </a:xfrm>
        </p:spPr>
        <p:txBody>
          <a:bodyPr/>
          <a:lstStyle>
            <a:lvl1pPr marL="0" indent="0" algn="ctr">
              <a:buNone/>
              <a:defRPr sz="2800">
                <a:solidFill>
                  <a:schemeClr val="tx1"/>
                </a:solidFill>
              </a:defRPr>
            </a:lvl1pPr>
          </a:lstStyle>
          <a:p>
            <a:pPr lvl="0"/>
            <a:r>
              <a:rPr lang="en-US" dirty="0"/>
              <a:t>Click to add Activity title</a:t>
            </a:r>
          </a:p>
        </p:txBody>
      </p:sp>
      <p:sp>
        <p:nvSpPr>
          <p:cNvPr id="11" name="TextBox 10">
            <a:extLst>
              <a:ext uri="{FF2B5EF4-FFF2-40B4-BE49-F238E27FC236}">
                <a16:creationId xmlns:a16="http://schemas.microsoft.com/office/drawing/2014/main" id="{C249395E-254B-4DF4-AD8F-137598C79946}"/>
              </a:ext>
            </a:extLst>
          </p:cNvPr>
          <p:cNvSpPr txBox="1"/>
          <p:nvPr/>
        </p:nvSpPr>
        <p:spPr>
          <a:xfrm>
            <a:off x="341925" y="291741"/>
            <a:ext cx="7883768" cy="461665"/>
          </a:xfrm>
          <a:prstGeom prst="rect">
            <a:avLst/>
          </a:prstGeom>
          <a:noFill/>
        </p:spPr>
        <p:txBody>
          <a:bodyPr wrap="square" rtlCol="0">
            <a:spAutoFit/>
          </a:bodyPr>
          <a:lstStyle/>
          <a:p>
            <a:pPr defTabSz="457200" eaLnBrk="1" fontAlgn="auto" hangingPunct="1">
              <a:spcBef>
                <a:spcPts val="0"/>
              </a:spcBef>
              <a:spcAft>
                <a:spcPts val="0"/>
              </a:spcAft>
              <a:defRPr/>
            </a:pPr>
            <a:r>
              <a:rPr lang="en-US" sz="2400" dirty="0">
                <a:solidFill>
                  <a:srgbClr val="ED1C24"/>
                </a:solidFill>
                <a:latin typeface="Myriad Pro"/>
              </a:rPr>
              <a:t>Activity</a:t>
            </a:r>
          </a:p>
        </p:txBody>
      </p:sp>
      <p:sp>
        <p:nvSpPr>
          <p:cNvPr id="6" name="Slide Number Placeholder 5">
            <a:extLst>
              <a:ext uri="{FF2B5EF4-FFF2-40B4-BE49-F238E27FC236}">
                <a16:creationId xmlns:a16="http://schemas.microsoft.com/office/drawing/2014/main" id="{F628AF2C-F141-0F46-BA28-178577A16F7B}"/>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9" name="Slide Number Placeholder 5">
            <a:extLst>
              <a:ext uri="{FF2B5EF4-FFF2-40B4-BE49-F238E27FC236}">
                <a16:creationId xmlns:a16="http://schemas.microsoft.com/office/drawing/2014/main" id="{6BA17A01-17DB-2540-9CD7-DEA1D2C76BF2}"/>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2" name="Picture 11" descr="CompTIA_logo.wmf">
            <a:extLst>
              <a:ext uri="{FF2B5EF4-FFF2-40B4-BE49-F238E27FC236}">
                <a16:creationId xmlns:a16="http://schemas.microsoft.com/office/drawing/2014/main" id="{479FADE8-B2CC-4340-89CD-7751242F4499}"/>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pic>
        <p:nvPicPr>
          <p:cNvPr id="13" name="Picture 12">
            <a:extLst>
              <a:ext uri="{FF2B5EF4-FFF2-40B4-BE49-F238E27FC236}">
                <a16:creationId xmlns:a16="http://schemas.microsoft.com/office/drawing/2014/main" id="{5A1E55E5-96BD-EA4D-B74C-B45EA23440E2}"/>
              </a:ext>
            </a:extLst>
          </p:cNvPr>
          <p:cNvPicPr>
            <a:picLocks noChangeAspect="1"/>
          </p:cNvPicPr>
          <p:nvPr userDrawn="1"/>
        </p:nvPicPr>
        <p:blipFill>
          <a:blip r:embed="rId2"/>
          <a:stretch>
            <a:fillRect/>
          </a:stretch>
        </p:blipFill>
        <p:spPr>
          <a:xfrm>
            <a:off x="3022600" y="2565400"/>
            <a:ext cx="3101607" cy="1928812"/>
          </a:xfrm>
          <a:prstGeom prst="rect">
            <a:avLst/>
          </a:prstGeom>
        </p:spPr>
      </p:pic>
      <p:pic>
        <p:nvPicPr>
          <p:cNvPr id="14" name="Picture 13">
            <a:extLst>
              <a:ext uri="{FF2B5EF4-FFF2-40B4-BE49-F238E27FC236}">
                <a16:creationId xmlns:a16="http://schemas.microsoft.com/office/drawing/2014/main" id="{2F141D98-3766-574F-B382-B3B62F9F0689}"/>
              </a:ext>
            </a:extLst>
          </p:cNvPr>
          <p:cNvPicPr>
            <a:picLocks noChangeAspect="1"/>
          </p:cNvPicPr>
          <p:nvPr userDrawn="1"/>
        </p:nvPicPr>
        <p:blipFill>
          <a:blip r:embed="rId3"/>
          <a:stretch>
            <a:fillRect/>
          </a:stretch>
        </p:blipFill>
        <p:spPr>
          <a:xfrm>
            <a:off x="0" y="6019800"/>
            <a:ext cx="9144000" cy="455934"/>
          </a:xfrm>
          <a:prstGeom prst="rect">
            <a:avLst/>
          </a:prstGeom>
        </p:spPr>
      </p:pic>
      <p:sp>
        <p:nvSpPr>
          <p:cNvPr id="15" name="TextBox 14">
            <a:extLst>
              <a:ext uri="{FF2B5EF4-FFF2-40B4-BE49-F238E27FC236}">
                <a16:creationId xmlns:a16="http://schemas.microsoft.com/office/drawing/2014/main" id="{2A7E3B64-90B7-7849-9847-8B6319B6F077}"/>
              </a:ext>
            </a:extLst>
          </p:cNvPr>
          <p:cNvSpPr txBox="1"/>
          <p:nvPr userDrawn="1"/>
        </p:nvSpPr>
        <p:spPr>
          <a:xfrm>
            <a:off x="341925" y="291741"/>
            <a:ext cx="7883768" cy="461665"/>
          </a:xfrm>
          <a:prstGeom prst="rect">
            <a:avLst/>
          </a:prstGeom>
          <a:noFill/>
        </p:spPr>
        <p:txBody>
          <a:bodyPr wrap="square" rtlCol="0">
            <a:spAutoFit/>
          </a:bodyPr>
          <a:lstStyle/>
          <a:p>
            <a:pPr defTabSz="457200" eaLnBrk="1" fontAlgn="auto" hangingPunct="1">
              <a:spcBef>
                <a:spcPts val="0"/>
              </a:spcBef>
              <a:spcAft>
                <a:spcPts val="0"/>
              </a:spcAft>
              <a:defRPr/>
            </a:pPr>
            <a:r>
              <a:rPr lang="en-US" sz="2400" dirty="0">
                <a:solidFill>
                  <a:srgbClr val="ED1C24"/>
                </a:solidFill>
                <a:latin typeface="Myriad Pro"/>
              </a:rPr>
              <a:t>Activity</a:t>
            </a:r>
          </a:p>
        </p:txBody>
      </p:sp>
      <p:sp>
        <p:nvSpPr>
          <p:cNvPr id="16" name="Slide Number Placeholder 5">
            <a:extLst>
              <a:ext uri="{FF2B5EF4-FFF2-40B4-BE49-F238E27FC236}">
                <a16:creationId xmlns:a16="http://schemas.microsoft.com/office/drawing/2014/main" id="{AE8DCE48-C8A9-6944-B701-A58A7D7F70BB}"/>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7" name="Picture 16" descr="CompTIA_logo.wmf">
            <a:extLst>
              <a:ext uri="{FF2B5EF4-FFF2-40B4-BE49-F238E27FC236}">
                <a16:creationId xmlns:a16="http://schemas.microsoft.com/office/drawing/2014/main" id="{DAF65D91-8240-174E-9C5B-36131D70EDE1}"/>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155907735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Minds-On Activity">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E0098A6-2D77-744B-BEA2-1797ABD1AE4D}"/>
              </a:ext>
            </a:extLst>
          </p:cNvPr>
          <p:cNvPicPr>
            <a:picLocks noChangeAspect="1"/>
          </p:cNvPicPr>
          <p:nvPr/>
        </p:nvPicPr>
        <p:blipFill>
          <a:blip r:embed="rId2"/>
          <a:stretch>
            <a:fillRect/>
          </a:stretch>
        </p:blipFill>
        <p:spPr>
          <a:xfrm>
            <a:off x="6019739" y="4706858"/>
            <a:ext cx="2787042" cy="1526660"/>
          </a:xfrm>
          <a:prstGeom prst="rect">
            <a:avLst/>
          </a:prstGeom>
        </p:spPr>
      </p:pic>
      <p:sp>
        <p:nvSpPr>
          <p:cNvPr id="8" name="Title Placeholder 1"/>
          <p:cNvSpPr>
            <a:spLocks noGrp="1"/>
          </p:cNvSpPr>
          <p:nvPr>
            <p:ph type="title" hasCustomPrompt="1"/>
          </p:nvPr>
        </p:nvSpPr>
        <p:spPr>
          <a:xfrm>
            <a:off x="341925" y="100269"/>
            <a:ext cx="7883768" cy="844611"/>
          </a:xfrm>
          <a:prstGeom prst="rect">
            <a:avLst/>
          </a:prstGeom>
        </p:spPr>
        <p:txBody>
          <a:bodyPr vert="horz" lIns="91440" tIns="45720" rIns="91440" bIns="45720" rtlCol="0" anchor="ctr">
            <a:noAutofit/>
          </a:bodyPr>
          <a:lstStyle>
            <a:lvl1pPr>
              <a:defRPr/>
            </a:lvl1pPr>
          </a:lstStyle>
          <a:p>
            <a:r>
              <a:rPr lang="en-US" dirty="0"/>
              <a:t>Click to add Activity title</a:t>
            </a:r>
          </a:p>
        </p:txBody>
      </p:sp>
      <p:sp>
        <p:nvSpPr>
          <p:cNvPr id="5" name="Slide Number Placeholder 5">
            <a:extLst>
              <a:ext uri="{FF2B5EF4-FFF2-40B4-BE49-F238E27FC236}">
                <a16:creationId xmlns:a16="http://schemas.microsoft.com/office/drawing/2014/main" id="{73732324-F386-A84B-A341-691AB7D65C3E}"/>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9" name="Slide Number Placeholder 5">
            <a:extLst>
              <a:ext uri="{FF2B5EF4-FFF2-40B4-BE49-F238E27FC236}">
                <a16:creationId xmlns:a16="http://schemas.microsoft.com/office/drawing/2014/main" id="{2F9B869A-1F05-B84C-AA9E-6A7FD25F6D9A}"/>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0" name="Picture 9" descr="CompTIA_logo.wmf">
            <a:extLst>
              <a:ext uri="{FF2B5EF4-FFF2-40B4-BE49-F238E27FC236}">
                <a16:creationId xmlns:a16="http://schemas.microsoft.com/office/drawing/2014/main" id="{C9B010B1-B5B2-B34D-9253-4A08FD10CE4F}"/>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1" name="Text Placeholder 2">
            <a:extLst>
              <a:ext uri="{FF2B5EF4-FFF2-40B4-BE49-F238E27FC236}">
                <a16:creationId xmlns:a16="http://schemas.microsoft.com/office/drawing/2014/main" id="{CE126EC4-13CC-5047-ACF1-7FCEABFB0D5E}"/>
              </a:ext>
            </a:extLst>
          </p:cNvPr>
          <p:cNvSpPr>
            <a:spLocks noGrp="1"/>
          </p:cNvSpPr>
          <p:nvPr>
            <p:ph idx="1" hasCustomPrompt="1"/>
          </p:nvPr>
        </p:nvSpPr>
        <p:spPr>
          <a:xfrm>
            <a:off x="341924" y="1307130"/>
            <a:ext cx="8460152" cy="4935408"/>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12" name="Picture 11">
            <a:extLst>
              <a:ext uri="{FF2B5EF4-FFF2-40B4-BE49-F238E27FC236}">
                <a16:creationId xmlns:a16="http://schemas.microsoft.com/office/drawing/2014/main" id="{20E3317B-B5BE-A04B-A739-CDFD7B0E698F}"/>
              </a:ext>
            </a:extLst>
          </p:cNvPr>
          <p:cNvPicPr>
            <a:picLocks noChangeAspect="1"/>
          </p:cNvPicPr>
          <p:nvPr userDrawn="1"/>
        </p:nvPicPr>
        <p:blipFill>
          <a:blip r:embed="rId2"/>
          <a:stretch>
            <a:fillRect/>
          </a:stretch>
        </p:blipFill>
        <p:spPr>
          <a:xfrm>
            <a:off x="6019739" y="4706858"/>
            <a:ext cx="2787042" cy="1526660"/>
          </a:xfrm>
          <a:prstGeom prst="rect">
            <a:avLst/>
          </a:prstGeom>
        </p:spPr>
      </p:pic>
      <p:sp>
        <p:nvSpPr>
          <p:cNvPr id="13" name="Slide Number Placeholder 5">
            <a:extLst>
              <a:ext uri="{FF2B5EF4-FFF2-40B4-BE49-F238E27FC236}">
                <a16:creationId xmlns:a16="http://schemas.microsoft.com/office/drawing/2014/main" id="{3BD66C0E-7688-A843-B6D3-DD695A49F5F0}"/>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4" name="Picture 13" descr="CompTIA_logo.wmf">
            <a:extLst>
              <a:ext uri="{FF2B5EF4-FFF2-40B4-BE49-F238E27FC236}">
                <a16:creationId xmlns:a16="http://schemas.microsoft.com/office/drawing/2014/main" id="{84F087AB-5679-9F47-8D83-DA4480F09658}"/>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219721919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Minds-On Activity 2">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E570D268-3262-E649-8ED0-B509455ADD1E}"/>
              </a:ext>
            </a:extLst>
          </p:cNvPr>
          <p:cNvPicPr>
            <a:picLocks noChangeAspect="1"/>
          </p:cNvPicPr>
          <p:nvPr/>
        </p:nvPicPr>
        <p:blipFill>
          <a:blip r:embed="rId2"/>
          <a:stretch>
            <a:fillRect/>
          </a:stretch>
        </p:blipFill>
        <p:spPr>
          <a:xfrm>
            <a:off x="2795977" y="2558371"/>
            <a:ext cx="3543171" cy="1940845"/>
          </a:xfrm>
          <a:prstGeom prst="rect">
            <a:avLst/>
          </a:prstGeom>
        </p:spPr>
      </p:pic>
      <p:pic>
        <p:nvPicPr>
          <p:cNvPr id="4" name="Picture 3">
            <a:extLst>
              <a:ext uri="{FF2B5EF4-FFF2-40B4-BE49-F238E27FC236}">
                <a16:creationId xmlns:a16="http://schemas.microsoft.com/office/drawing/2014/main" id="{73804EA5-17AD-354B-90BB-56A1A9BBD306}"/>
              </a:ext>
            </a:extLst>
          </p:cNvPr>
          <p:cNvPicPr>
            <a:picLocks noChangeAspect="1"/>
          </p:cNvPicPr>
          <p:nvPr/>
        </p:nvPicPr>
        <p:blipFill>
          <a:blip r:embed="rId3"/>
          <a:stretch>
            <a:fillRect/>
          </a:stretch>
        </p:blipFill>
        <p:spPr>
          <a:xfrm>
            <a:off x="0" y="6019800"/>
            <a:ext cx="9144000" cy="455934"/>
          </a:xfrm>
          <a:prstGeom prst="rect">
            <a:avLst/>
          </a:prstGeom>
        </p:spPr>
      </p:pic>
      <p:sp>
        <p:nvSpPr>
          <p:cNvPr id="3" name="Text Placeholder 2">
            <a:extLst>
              <a:ext uri="{FF2B5EF4-FFF2-40B4-BE49-F238E27FC236}">
                <a16:creationId xmlns:a16="http://schemas.microsoft.com/office/drawing/2014/main" id="{4F915AE6-89DC-4B00-95C2-C09677B47DC6}"/>
              </a:ext>
            </a:extLst>
          </p:cNvPr>
          <p:cNvSpPr>
            <a:spLocks noGrp="1"/>
          </p:cNvSpPr>
          <p:nvPr>
            <p:ph type="body" sz="quarter" idx="13" hasCustomPrompt="1"/>
          </p:nvPr>
        </p:nvSpPr>
        <p:spPr>
          <a:xfrm>
            <a:off x="571500" y="4512820"/>
            <a:ext cx="8001000" cy="611187"/>
          </a:xfrm>
        </p:spPr>
        <p:txBody>
          <a:bodyPr/>
          <a:lstStyle>
            <a:lvl1pPr marL="0" indent="0" algn="ctr">
              <a:buNone/>
              <a:defRPr sz="2800">
                <a:solidFill>
                  <a:schemeClr val="tx1"/>
                </a:solidFill>
              </a:defRPr>
            </a:lvl1pPr>
          </a:lstStyle>
          <a:p>
            <a:pPr lvl="0"/>
            <a:r>
              <a:rPr lang="en-US" dirty="0"/>
              <a:t>Click to add Activity title</a:t>
            </a:r>
          </a:p>
        </p:txBody>
      </p:sp>
      <p:sp>
        <p:nvSpPr>
          <p:cNvPr id="11" name="TextBox 10">
            <a:extLst>
              <a:ext uri="{FF2B5EF4-FFF2-40B4-BE49-F238E27FC236}">
                <a16:creationId xmlns:a16="http://schemas.microsoft.com/office/drawing/2014/main" id="{C249395E-254B-4DF4-AD8F-137598C79946}"/>
              </a:ext>
            </a:extLst>
          </p:cNvPr>
          <p:cNvSpPr txBox="1"/>
          <p:nvPr/>
        </p:nvSpPr>
        <p:spPr>
          <a:xfrm>
            <a:off x="341925" y="291741"/>
            <a:ext cx="7883768" cy="461665"/>
          </a:xfrm>
          <a:prstGeom prst="rect">
            <a:avLst/>
          </a:prstGeom>
          <a:noFill/>
        </p:spPr>
        <p:txBody>
          <a:bodyPr wrap="square" rtlCol="0">
            <a:spAutoFit/>
          </a:bodyPr>
          <a:lstStyle/>
          <a:p>
            <a:pPr defTabSz="457200" eaLnBrk="1" fontAlgn="auto" hangingPunct="1">
              <a:spcBef>
                <a:spcPts val="0"/>
              </a:spcBef>
              <a:spcAft>
                <a:spcPts val="0"/>
              </a:spcAft>
              <a:defRPr/>
            </a:pPr>
            <a:r>
              <a:rPr lang="en-US" sz="2400" dirty="0">
                <a:solidFill>
                  <a:srgbClr val="ED1C24"/>
                </a:solidFill>
                <a:latin typeface="Myriad Pro"/>
              </a:rPr>
              <a:t>Activity</a:t>
            </a:r>
          </a:p>
        </p:txBody>
      </p:sp>
      <p:sp>
        <p:nvSpPr>
          <p:cNvPr id="6" name="Slide Number Placeholder 5">
            <a:extLst>
              <a:ext uri="{FF2B5EF4-FFF2-40B4-BE49-F238E27FC236}">
                <a16:creationId xmlns:a16="http://schemas.microsoft.com/office/drawing/2014/main" id="{2784C09B-F43A-F747-800F-F1DE1DE87130}"/>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8" name="Slide Number Placeholder 5">
            <a:extLst>
              <a:ext uri="{FF2B5EF4-FFF2-40B4-BE49-F238E27FC236}">
                <a16:creationId xmlns:a16="http://schemas.microsoft.com/office/drawing/2014/main" id="{8DC713EE-FFB3-8147-9995-551A638CBF1D}"/>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0" name="Picture 9" descr="CompTIA_logo.wmf">
            <a:extLst>
              <a:ext uri="{FF2B5EF4-FFF2-40B4-BE49-F238E27FC236}">
                <a16:creationId xmlns:a16="http://schemas.microsoft.com/office/drawing/2014/main" id="{F3226BDE-BB82-2B4F-9E02-7A935D49940E}"/>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pic>
        <p:nvPicPr>
          <p:cNvPr id="12" name="Picture 11">
            <a:extLst>
              <a:ext uri="{FF2B5EF4-FFF2-40B4-BE49-F238E27FC236}">
                <a16:creationId xmlns:a16="http://schemas.microsoft.com/office/drawing/2014/main" id="{BA805EBD-D1C9-ED40-B648-B71284B99FC0}"/>
              </a:ext>
            </a:extLst>
          </p:cNvPr>
          <p:cNvPicPr>
            <a:picLocks noChangeAspect="1"/>
          </p:cNvPicPr>
          <p:nvPr userDrawn="1"/>
        </p:nvPicPr>
        <p:blipFill>
          <a:blip r:embed="rId2"/>
          <a:stretch>
            <a:fillRect/>
          </a:stretch>
        </p:blipFill>
        <p:spPr>
          <a:xfrm>
            <a:off x="2795977" y="2558371"/>
            <a:ext cx="3543171" cy="1940845"/>
          </a:xfrm>
          <a:prstGeom prst="rect">
            <a:avLst/>
          </a:prstGeom>
        </p:spPr>
      </p:pic>
      <p:pic>
        <p:nvPicPr>
          <p:cNvPr id="13" name="Picture 12">
            <a:extLst>
              <a:ext uri="{FF2B5EF4-FFF2-40B4-BE49-F238E27FC236}">
                <a16:creationId xmlns:a16="http://schemas.microsoft.com/office/drawing/2014/main" id="{CE472390-70FA-EF46-BC95-2AB6BD804B49}"/>
              </a:ext>
            </a:extLst>
          </p:cNvPr>
          <p:cNvPicPr>
            <a:picLocks noChangeAspect="1"/>
          </p:cNvPicPr>
          <p:nvPr userDrawn="1"/>
        </p:nvPicPr>
        <p:blipFill>
          <a:blip r:embed="rId3"/>
          <a:stretch>
            <a:fillRect/>
          </a:stretch>
        </p:blipFill>
        <p:spPr>
          <a:xfrm>
            <a:off x="0" y="6019800"/>
            <a:ext cx="9144000" cy="455934"/>
          </a:xfrm>
          <a:prstGeom prst="rect">
            <a:avLst/>
          </a:prstGeom>
        </p:spPr>
      </p:pic>
      <p:sp>
        <p:nvSpPr>
          <p:cNvPr id="14" name="TextBox 13">
            <a:extLst>
              <a:ext uri="{FF2B5EF4-FFF2-40B4-BE49-F238E27FC236}">
                <a16:creationId xmlns:a16="http://schemas.microsoft.com/office/drawing/2014/main" id="{34B95CE2-0E56-964F-91A3-2CA6C7BDB8FE}"/>
              </a:ext>
            </a:extLst>
          </p:cNvPr>
          <p:cNvSpPr txBox="1"/>
          <p:nvPr userDrawn="1"/>
        </p:nvSpPr>
        <p:spPr>
          <a:xfrm>
            <a:off x="341925" y="291741"/>
            <a:ext cx="7883768" cy="461665"/>
          </a:xfrm>
          <a:prstGeom prst="rect">
            <a:avLst/>
          </a:prstGeom>
          <a:noFill/>
        </p:spPr>
        <p:txBody>
          <a:bodyPr wrap="square" rtlCol="0">
            <a:spAutoFit/>
          </a:bodyPr>
          <a:lstStyle/>
          <a:p>
            <a:pPr defTabSz="457200" eaLnBrk="1" fontAlgn="auto" hangingPunct="1">
              <a:spcBef>
                <a:spcPts val="0"/>
              </a:spcBef>
              <a:spcAft>
                <a:spcPts val="0"/>
              </a:spcAft>
              <a:defRPr/>
            </a:pPr>
            <a:r>
              <a:rPr lang="en-US" sz="2400" dirty="0">
                <a:solidFill>
                  <a:srgbClr val="ED1C24"/>
                </a:solidFill>
                <a:latin typeface="Myriad Pro"/>
              </a:rPr>
              <a:t>Activity</a:t>
            </a:r>
          </a:p>
        </p:txBody>
      </p:sp>
      <p:sp>
        <p:nvSpPr>
          <p:cNvPr id="15" name="Slide Number Placeholder 5">
            <a:extLst>
              <a:ext uri="{FF2B5EF4-FFF2-40B4-BE49-F238E27FC236}">
                <a16:creationId xmlns:a16="http://schemas.microsoft.com/office/drawing/2014/main" id="{66796B26-50FE-964E-BDF1-55497A90A5B1}"/>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6" name="Picture 15" descr="CompTIA_logo.wmf">
            <a:extLst>
              <a:ext uri="{FF2B5EF4-FFF2-40B4-BE49-F238E27FC236}">
                <a16:creationId xmlns:a16="http://schemas.microsoft.com/office/drawing/2014/main" id="{44C8ADE3-74D2-FD4B-AE52-234AF51EDE45}"/>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348100228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add title</a:t>
            </a:r>
          </a:p>
        </p:txBody>
      </p:sp>
      <p:sp>
        <p:nvSpPr>
          <p:cNvPr id="3" name="Slide Number Placeholder 5">
            <a:extLst>
              <a:ext uri="{FF2B5EF4-FFF2-40B4-BE49-F238E27FC236}">
                <a16:creationId xmlns:a16="http://schemas.microsoft.com/office/drawing/2014/main" id="{0B532A39-38A8-2A46-94DF-A7FED7B65D5B}"/>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5" name="Slide Number Placeholder 5">
            <a:extLst>
              <a:ext uri="{FF2B5EF4-FFF2-40B4-BE49-F238E27FC236}">
                <a16:creationId xmlns:a16="http://schemas.microsoft.com/office/drawing/2014/main" id="{13E0E152-89EE-D041-8208-22B1448FC3DA}"/>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6" name="Picture 5" descr="CompTIA_logo.wmf">
            <a:extLst>
              <a:ext uri="{FF2B5EF4-FFF2-40B4-BE49-F238E27FC236}">
                <a16:creationId xmlns:a16="http://schemas.microsoft.com/office/drawing/2014/main" id="{8AD0C525-E0AA-D043-9A4F-20A37143C139}"/>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7" name="Slide Number Placeholder 5">
            <a:extLst>
              <a:ext uri="{FF2B5EF4-FFF2-40B4-BE49-F238E27FC236}">
                <a16:creationId xmlns:a16="http://schemas.microsoft.com/office/drawing/2014/main" id="{D6C4CE73-292D-864E-946B-105C9D6245A7}"/>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8" name="Picture 7" descr="CompTIA_logo.wmf">
            <a:extLst>
              <a:ext uri="{FF2B5EF4-FFF2-40B4-BE49-F238E27FC236}">
                <a16:creationId xmlns:a16="http://schemas.microsoft.com/office/drawing/2014/main" id="{2B1806A1-212D-4F48-8372-01F8EEDF80C4}"/>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20455247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a:t>Click to edit Master title style</a:t>
            </a:r>
          </a:p>
        </p:txBody>
      </p:sp>
    </p:spTree>
    <p:extLst>
      <p:ext uri="{BB962C8B-B14F-4D97-AF65-F5344CB8AC3E}">
        <p14:creationId xmlns:p14="http://schemas.microsoft.com/office/powerpoint/2010/main" val="289992271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Reflective Questions">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0D2D20-7D04-A84B-8F1E-A62C3D4B3382}"/>
              </a:ext>
            </a:extLst>
          </p:cNvPr>
          <p:cNvPicPr>
            <a:picLocks noChangeAspect="1"/>
          </p:cNvPicPr>
          <p:nvPr/>
        </p:nvPicPr>
        <p:blipFill>
          <a:blip r:embed="rId2"/>
          <a:stretch>
            <a:fillRect/>
          </a:stretch>
        </p:blipFill>
        <p:spPr>
          <a:xfrm>
            <a:off x="4863886" y="4650751"/>
            <a:ext cx="4280114" cy="2234750"/>
          </a:xfrm>
          <a:prstGeom prst="rect">
            <a:avLst/>
          </a:prstGeom>
        </p:spPr>
      </p:pic>
      <p:sp>
        <p:nvSpPr>
          <p:cNvPr id="3" name="Text Placeholder 2">
            <a:extLst>
              <a:ext uri="{FF2B5EF4-FFF2-40B4-BE49-F238E27FC236}">
                <a16:creationId xmlns:a16="http://schemas.microsoft.com/office/drawing/2014/main" id="{C139B97F-4B6B-4623-8514-D7FD629FE24B}"/>
              </a:ext>
            </a:extLst>
          </p:cNvPr>
          <p:cNvSpPr>
            <a:spLocks noGrp="1"/>
          </p:cNvSpPr>
          <p:nvPr>
            <p:ph type="body" sz="quarter" idx="13" hasCustomPrompt="1"/>
          </p:nvPr>
        </p:nvSpPr>
        <p:spPr>
          <a:xfrm>
            <a:off x="341925" y="1302039"/>
            <a:ext cx="8460150" cy="4525963"/>
          </a:xfrm>
        </p:spPr>
        <p:txBody>
          <a:bodyPr/>
          <a:lstStyle>
            <a:lvl1pPr>
              <a:spcAft>
                <a:spcPts val="2400"/>
              </a:spcAft>
              <a:buFont typeface="+mj-lt"/>
              <a:buAutoNum type="arabicPeriod"/>
              <a:defRPr sz="2000"/>
            </a:lvl1pPr>
            <a:lvl2pPr marL="800100" indent="-342900">
              <a:buFont typeface="+mj-lt"/>
              <a:buAutoNum type="arabicPeriod"/>
              <a:defRPr/>
            </a:lvl2pPr>
            <a:lvl3pPr marL="1257300" indent="-342900">
              <a:buFont typeface="+mj-lt"/>
              <a:buAutoNum type="arabicPeriod"/>
              <a:defRPr/>
            </a:lvl3pPr>
            <a:lvl4pPr marL="1828800" indent="-457200">
              <a:buFont typeface="+mj-lt"/>
              <a:buAutoNum type="arabicPeriod"/>
              <a:defRPr/>
            </a:lvl4pPr>
            <a:lvl5pPr marL="2286000" indent="-457200">
              <a:buFont typeface="+mj-lt"/>
              <a:buAutoNum type="arabicPeriod"/>
              <a:defRPr/>
            </a:lvl5pPr>
          </a:lstStyle>
          <a:p>
            <a:pPr lvl="0"/>
            <a:r>
              <a:rPr lang="en-US" dirty="0"/>
              <a:t>Insert Question #1</a:t>
            </a:r>
          </a:p>
          <a:p>
            <a:pPr lvl="0"/>
            <a:r>
              <a:rPr lang="en-US" dirty="0"/>
              <a:t>Insert Question #2</a:t>
            </a:r>
          </a:p>
          <a:p>
            <a:pPr lvl="0"/>
            <a:endParaRPr lang="en-US" dirty="0"/>
          </a:p>
        </p:txBody>
      </p:sp>
      <p:sp>
        <p:nvSpPr>
          <p:cNvPr id="7" name="TextBox 6">
            <a:extLst>
              <a:ext uri="{FF2B5EF4-FFF2-40B4-BE49-F238E27FC236}">
                <a16:creationId xmlns:a16="http://schemas.microsoft.com/office/drawing/2014/main" id="{50A4E754-7F02-4770-8121-961E43A23B05}"/>
              </a:ext>
            </a:extLst>
          </p:cNvPr>
          <p:cNvSpPr txBox="1"/>
          <p:nvPr/>
        </p:nvSpPr>
        <p:spPr>
          <a:xfrm>
            <a:off x="341925" y="291741"/>
            <a:ext cx="7883768" cy="461665"/>
          </a:xfrm>
          <a:prstGeom prst="rect">
            <a:avLst/>
          </a:prstGeom>
          <a:noFill/>
        </p:spPr>
        <p:txBody>
          <a:bodyPr wrap="square" rtlCol="0">
            <a:spAutoFit/>
          </a:bodyPr>
          <a:lstStyle/>
          <a:p>
            <a:pPr defTabSz="457200" eaLnBrk="1" fontAlgn="auto" hangingPunct="1">
              <a:spcBef>
                <a:spcPts val="0"/>
              </a:spcBef>
              <a:spcAft>
                <a:spcPts val="0"/>
              </a:spcAft>
              <a:defRPr/>
            </a:pPr>
            <a:r>
              <a:rPr lang="en-US" sz="2400" dirty="0">
                <a:solidFill>
                  <a:srgbClr val="ED1C24"/>
                </a:solidFill>
                <a:latin typeface="Myriad Pro"/>
              </a:rPr>
              <a:t>Reflective Questions</a:t>
            </a:r>
          </a:p>
        </p:txBody>
      </p:sp>
      <p:sp>
        <p:nvSpPr>
          <p:cNvPr id="6" name="Slide Number Placeholder 5">
            <a:extLst>
              <a:ext uri="{FF2B5EF4-FFF2-40B4-BE49-F238E27FC236}">
                <a16:creationId xmlns:a16="http://schemas.microsoft.com/office/drawing/2014/main" id="{14A600C4-2AD2-7847-84E5-43FA5600D6B7}"/>
              </a:ext>
            </a:extLst>
          </p:cNvPr>
          <p:cNvSpPr txBox="1">
            <a:spLocks/>
          </p:cNvSpPr>
          <p:nvPr/>
        </p:nvSpPr>
        <p:spPr>
          <a:xfrm>
            <a:off x="-142773"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8" name="Picture 7" descr="CompTIA_logo.wmf">
            <a:extLst>
              <a:ext uri="{FF2B5EF4-FFF2-40B4-BE49-F238E27FC236}">
                <a16:creationId xmlns:a16="http://schemas.microsoft.com/office/drawing/2014/main" id="{D05D1602-5677-9748-8EB7-690AE5C764A3}"/>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9" name="Slide Number Placeholder 5">
            <a:extLst>
              <a:ext uri="{FF2B5EF4-FFF2-40B4-BE49-F238E27FC236}">
                <a16:creationId xmlns:a16="http://schemas.microsoft.com/office/drawing/2014/main" id="{E5CC41E3-297F-AB42-B4CD-9E84AFB27EFB}"/>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0" name="Picture 9">
            <a:extLst>
              <a:ext uri="{FF2B5EF4-FFF2-40B4-BE49-F238E27FC236}">
                <a16:creationId xmlns:a16="http://schemas.microsoft.com/office/drawing/2014/main" id="{D14B55CF-0AC8-F44B-B653-F150FF1790B5}"/>
              </a:ext>
            </a:extLst>
          </p:cNvPr>
          <p:cNvPicPr>
            <a:picLocks noChangeAspect="1"/>
          </p:cNvPicPr>
          <p:nvPr userDrawn="1"/>
        </p:nvPicPr>
        <p:blipFill>
          <a:blip r:embed="rId2"/>
          <a:stretch>
            <a:fillRect/>
          </a:stretch>
        </p:blipFill>
        <p:spPr>
          <a:xfrm>
            <a:off x="4863886" y="4650751"/>
            <a:ext cx="4280114" cy="2234750"/>
          </a:xfrm>
          <a:prstGeom prst="rect">
            <a:avLst/>
          </a:prstGeom>
        </p:spPr>
      </p:pic>
      <p:sp>
        <p:nvSpPr>
          <p:cNvPr id="11" name="TextBox 10">
            <a:extLst>
              <a:ext uri="{FF2B5EF4-FFF2-40B4-BE49-F238E27FC236}">
                <a16:creationId xmlns:a16="http://schemas.microsoft.com/office/drawing/2014/main" id="{40A7918C-164F-B149-AB86-72DB69D2A3B2}"/>
              </a:ext>
            </a:extLst>
          </p:cNvPr>
          <p:cNvSpPr txBox="1"/>
          <p:nvPr userDrawn="1"/>
        </p:nvSpPr>
        <p:spPr>
          <a:xfrm>
            <a:off x="341925" y="291741"/>
            <a:ext cx="7883768" cy="461665"/>
          </a:xfrm>
          <a:prstGeom prst="rect">
            <a:avLst/>
          </a:prstGeom>
          <a:noFill/>
        </p:spPr>
        <p:txBody>
          <a:bodyPr wrap="square" rtlCol="0">
            <a:spAutoFit/>
          </a:bodyPr>
          <a:lstStyle/>
          <a:p>
            <a:pPr defTabSz="457200" eaLnBrk="1" fontAlgn="auto" hangingPunct="1">
              <a:spcBef>
                <a:spcPts val="0"/>
              </a:spcBef>
              <a:spcAft>
                <a:spcPts val="0"/>
              </a:spcAft>
              <a:defRPr/>
            </a:pPr>
            <a:r>
              <a:rPr lang="en-US" sz="2400" dirty="0">
                <a:solidFill>
                  <a:srgbClr val="ED1C24"/>
                </a:solidFill>
                <a:latin typeface="Myriad Pro"/>
              </a:rPr>
              <a:t>Reflective Questions</a:t>
            </a:r>
          </a:p>
        </p:txBody>
      </p:sp>
      <p:sp>
        <p:nvSpPr>
          <p:cNvPr id="12" name="Slide Number Placeholder 5">
            <a:extLst>
              <a:ext uri="{FF2B5EF4-FFF2-40B4-BE49-F238E27FC236}">
                <a16:creationId xmlns:a16="http://schemas.microsoft.com/office/drawing/2014/main" id="{1586F2E5-0334-354B-B89D-4AB002DEDE7D}"/>
              </a:ext>
            </a:extLst>
          </p:cNvPr>
          <p:cNvSpPr txBox="1">
            <a:spLocks/>
          </p:cNvSpPr>
          <p:nvPr userDrawn="1"/>
        </p:nvSpPr>
        <p:spPr>
          <a:xfrm>
            <a:off x="-142773"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3" name="Picture 12" descr="CompTIA_logo.wmf">
            <a:extLst>
              <a:ext uri="{FF2B5EF4-FFF2-40B4-BE49-F238E27FC236}">
                <a16:creationId xmlns:a16="http://schemas.microsoft.com/office/drawing/2014/main" id="{4C229D86-E06B-944F-9146-3ECC4F861C71}"/>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19625539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9293205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Slide Number Placeholder 5">
            <a:extLst>
              <a:ext uri="{FF2B5EF4-FFF2-40B4-BE49-F238E27FC236}">
                <a16:creationId xmlns:a16="http://schemas.microsoft.com/office/drawing/2014/main" id="{0E3403EC-28B3-2848-96B2-0EB19ACC0D43}"/>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pPr>
            <a:fld id="{2066355A-084C-D24E-9AD2-7E4FC41EA627}" type="slidenum">
              <a:rPr lang="en-US" smtClean="0">
                <a:latin typeface="Calibri"/>
              </a:rPr>
              <a:pPr defTabSz="457200" eaLnBrk="1" fontAlgn="auto" hangingPunct="1">
                <a:spcBef>
                  <a:spcPts val="0"/>
                </a:spcBef>
                <a:spcAft>
                  <a:spcPts val="0"/>
                </a:spcAft>
              </a:pPr>
              <a:t>‹#›</a:t>
            </a:fld>
            <a:endParaRPr lang="en-US" dirty="0">
              <a:latin typeface="Calibri"/>
            </a:endParaRPr>
          </a:p>
        </p:txBody>
      </p:sp>
      <p:sp>
        <p:nvSpPr>
          <p:cNvPr id="5" name="Slide Number Placeholder 5">
            <a:extLst>
              <a:ext uri="{FF2B5EF4-FFF2-40B4-BE49-F238E27FC236}">
                <a16:creationId xmlns:a16="http://schemas.microsoft.com/office/drawing/2014/main" id="{7D192D95-7954-EB43-B134-73EFED82A978}"/>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6" name="Picture 5" descr="CompTIA_logo.wmf">
            <a:extLst>
              <a:ext uri="{FF2B5EF4-FFF2-40B4-BE49-F238E27FC236}">
                <a16:creationId xmlns:a16="http://schemas.microsoft.com/office/drawing/2014/main" id="{A5E00F74-DFB6-5747-A443-5C8043C0D0AC}"/>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7" name="Slide Number Placeholder 5">
            <a:extLst>
              <a:ext uri="{FF2B5EF4-FFF2-40B4-BE49-F238E27FC236}">
                <a16:creationId xmlns:a16="http://schemas.microsoft.com/office/drawing/2014/main" id="{D2C8619B-ABA7-9E4F-B58C-FB93FBBAE26E}"/>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8" name="Picture 7" descr="CompTIA_logo.wmf">
            <a:extLst>
              <a:ext uri="{FF2B5EF4-FFF2-40B4-BE49-F238E27FC236}">
                <a16:creationId xmlns:a16="http://schemas.microsoft.com/office/drawing/2014/main" id="{85A1ECAF-E67B-BD40-8347-938E4A265BDD}"/>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165795937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add title</a:t>
            </a:r>
          </a:p>
        </p:txBody>
      </p:sp>
      <p:sp>
        <p:nvSpPr>
          <p:cNvPr id="3" name="Content Placeholder 2"/>
          <p:cNvSpPr>
            <a:spLocks noGrp="1"/>
          </p:cNvSpPr>
          <p:nvPr>
            <p:ph sz="half" idx="1"/>
          </p:nvPr>
        </p:nvSpPr>
        <p:spPr>
          <a:xfrm>
            <a:off x="457200" y="1600200"/>
            <a:ext cx="4038600" cy="4525963"/>
          </a:xfrm>
        </p:spPr>
        <p:txBody>
          <a:bodyPr/>
          <a:lstStyle>
            <a:lvl1pPr>
              <a:defRPr sz="1800"/>
            </a:lvl1pPr>
            <a:lvl2pPr>
              <a:defRPr sz="1600"/>
            </a:lvl2pPr>
            <a:lvl3pPr>
              <a:defRPr sz="14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4648200" y="1600200"/>
            <a:ext cx="4038600" cy="4525963"/>
          </a:xfrm>
        </p:spPr>
        <p:txBody>
          <a:bodyPr>
            <a:noAutofit/>
          </a:bodyPr>
          <a:lstStyle>
            <a:lvl1pPr>
              <a:defRPr sz="1800"/>
            </a:lvl1pPr>
            <a:lvl2pPr>
              <a:defRPr sz="1600"/>
            </a:lvl2pPr>
            <a:lvl3pPr>
              <a:defRPr sz="14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p:txBody>
      </p:sp>
      <p:sp>
        <p:nvSpPr>
          <p:cNvPr id="5" name="Slide Number Placeholder 5">
            <a:extLst>
              <a:ext uri="{FF2B5EF4-FFF2-40B4-BE49-F238E27FC236}">
                <a16:creationId xmlns:a16="http://schemas.microsoft.com/office/drawing/2014/main" id="{F5D94452-C962-A343-85AC-E3B4874697F0}"/>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pPr>
            <a:fld id="{2066355A-084C-D24E-9AD2-7E4FC41EA627}" type="slidenum">
              <a:rPr lang="en-US" smtClean="0">
                <a:latin typeface="Calibri"/>
              </a:rPr>
              <a:pPr defTabSz="457200" eaLnBrk="1" fontAlgn="auto" hangingPunct="1">
                <a:spcBef>
                  <a:spcPts val="0"/>
                </a:spcBef>
                <a:spcAft>
                  <a:spcPts val="0"/>
                </a:spcAft>
              </a:pPr>
              <a:t>‹#›</a:t>
            </a:fld>
            <a:endParaRPr lang="en-US" dirty="0">
              <a:latin typeface="Calibri"/>
            </a:endParaRPr>
          </a:p>
        </p:txBody>
      </p:sp>
      <p:sp>
        <p:nvSpPr>
          <p:cNvPr id="6" name="Slide Number Placeholder 5">
            <a:extLst>
              <a:ext uri="{FF2B5EF4-FFF2-40B4-BE49-F238E27FC236}">
                <a16:creationId xmlns:a16="http://schemas.microsoft.com/office/drawing/2014/main" id="{AB226F9D-6293-B945-9CB4-7274CE8670A6}"/>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7" name="Picture 6" descr="CompTIA_logo.wmf">
            <a:extLst>
              <a:ext uri="{FF2B5EF4-FFF2-40B4-BE49-F238E27FC236}">
                <a16:creationId xmlns:a16="http://schemas.microsoft.com/office/drawing/2014/main" id="{5BC35EB9-AE3D-F844-B567-C30181A259AC}"/>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8" name="Slide Number Placeholder 5">
            <a:extLst>
              <a:ext uri="{FF2B5EF4-FFF2-40B4-BE49-F238E27FC236}">
                <a16:creationId xmlns:a16="http://schemas.microsoft.com/office/drawing/2014/main" id="{4B562509-8DD4-B040-BAA1-847388CA5A29}"/>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9" name="Picture 8" descr="CompTIA_logo.wmf">
            <a:extLst>
              <a:ext uri="{FF2B5EF4-FFF2-40B4-BE49-F238E27FC236}">
                <a16:creationId xmlns:a16="http://schemas.microsoft.com/office/drawing/2014/main" id="{CA492B9C-AD18-BE4F-B657-8D0B016CCAE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201070924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add title</a:t>
            </a:r>
          </a:p>
        </p:txBody>
      </p:sp>
      <p:sp>
        <p:nvSpPr>
          <p:cNvPr id="3" name="Text Placeholder 2"/>
          <p:cNvSpPr>
            <a:spLocks noGrp="1"/>
          </p:cNvSpPr>
          <p:nvPr>
            <p:ph type="body" idx="1"/>
          </p:nvPr>
        </p:nvSpPr>
        <p:spPr>
          <a:xfrm>
            <a:off x="457200" y="1535113"/>
            <a:ext cx="4040188" cy="639762"/>
          </a:xfrm>
        </p:spPr>
        <p:txBody>
          <a:bodyPr anchor="b">
            <a:noAutofit/>
          </a:bodyPr>
          <a:lstStyle>
            <a:lvl1pPr marL="0" indent="0" algn="l">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noAutofit/>
          </a:bodyPr>
          <a:lstStyle>
            <a:lvl1pPr>
              <a:defRPr sz="1800"/>
            </a:lvl1pPr>
            <a:lvl2pPr>
              <a:defRPr sz="1600"/>
            </a:lvl2pPr>
            <a:lvl3pPr>
              <a:defRPr sz="14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p:txBody>
      </p:sp>
      <p:sp>
        <p:nvSpPr>
          <p:cNvPr id="5" name="Text Placeholder 4"/>
          <p:cNvSpPr>
            <a:spLocks noGrp="1"/>
          </p:cNvSpPr>
          <p:nvPr>
            <p:ph type="body" sz="quarter" idx="3"/>
          </p:nvPr>
        </p:nvSpPr>
        <p:spPr>
          <a:xfrm>
            <a:off x="4645025" y="1535113"/>
            <a:ext cx="4041775" cy="63976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noAutofit/>
          </a:bodyPr>
          <a:lstStyle>
            <a:lvl1pPr>
              <a:defRPr sz="1800"/>
            </a:lvl1pPr>
            <a:lvl2pPr>
              <a:defRPr sz="1600"/>
            </a:lvl2pPr>
            <a:lvl3pPr>
              <a:defRPr sz="14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p:txBody>
      </p:sp>
      <p:sp>
        <p:nvSpPr>
          <p:cNvPr id="7" name="Slide Number Placeholder 5">
            <a:extLst>
              <a:ext uri="{FF2B5EF4-FFF2-40B4-BE49-F238E27FC236}">
                <a16:creationId xmlns:a16="http://schemas.microsoft.com/office/drawing/2014/main" id="{465A5C3B-129C-D748-B860-AFF7226C86E0}"/>
              </a:ext>
            </a:extLst>
          </p:cNvPr>
          <p:cNvSpPr>
            <a:spLocks noGrp="1"/>
          </p:cNvSpPr>
          <p:nvPr>
            <p:ph type="sldNum" sz="quarter" idx="10"/>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pPr>
            <a:fld id="{2066355A-084C-D24E-9AD2-7E4FC41EA627}" type="slidenum">
              <a:rPr lang="en-US" smtClean="0">
                <a:latin typeface="Calibri"/>
              </a:rPr>
              <a:pPr defTabSz="457200" eaLnBrk="1" fontAlgn="auto" hangingPunct="1">
                <a:spcBef>
                  <a:spcPts val="0"/>
                </a:spcBef>
                <a:spcAft>
                  <a:spcPts val="0"/>
                </a:spcAft>
              </a:pPr>
              <a:t>‹#›</a:t>
            </a:fld>
            <a:endParaRPr lang="en-US" dirty="0">
              <a:latin typeface="Calibri"/>
            </a:endParaRPr>
          </a:p>
        </p:txBody>
      </p:sp>
      <p:sp>
        <p:nvSpPr>
          <p:cNvPr id="8" name="Slide Number Placeholder 5">
            <a:extLst>
              <a:ext uri="{FF2B5EF4-FFF2-40B4-BE49-F238E27FC236}">
                <a16:creationId xmlns:a16="http://schemas.microsoft.com/office/drawing/2014/main" id="{F1D68FB8-E621-1848-9493-C38F1D7EBE28}"/>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9" name="Picture 8" descr="CompTIA_logo.wmf">
            <a:extLst>
              <a:ext uri="{FF2B5EF4-FFF2-40B4-BE49-F238E27FC236}">
                <a16:creationId xmlns:a16="http://schemas.microsoft.com/office/drawing/2014/main" id="{8A26767D-02C0-DB4B-B626-CC393489FDB0}"/>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0" name="Slide Number Placeholder 5">
            <a:extLst>
              <a:ext uri="{FF2B5EF4-FFF2-40B4-BE49-F238E27FC236}">
                <a16:creationId xmlns:a16="http://schemas.microsoft.com/office/drawing/2014/main" id="{1BF3E0B5-A574-134C-87FB-6E5173F1C281}"/>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11" name="Picture 10" descr="CompTIA_logo.wmf">
            <a:extLst>
              <a:ext uri="{FF2B5EF4-FFF2-40B4-BE49-F238E27FC236}">
                <a16:creationId xmlns:a16="http://schemas.microsoft.com/office/drawing/2014/main" id="{7095C11E-CE69-C54D-8CF7-EF632990CF6A}"/>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271331070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9972" y="107462"/>
            <a:ext cx="7797800" cy="820616"/>
          </a:xfrm>
        </p:spPr>
        <p:txBody>
          <a:bodyPr anchor="ctr" anchorCtr="0">
            <a:noAutofit/>
          </a:bodyPr>
          <a:lstStyle>
            <a:lvl1pPr algn="l">
              <a:defRPr sz="2400" b="0"/>
            </a:lvl1pPr>
          </a:lstStyle>
          <a:p>
            <a:r>
              <a:rPr lang="en-US" dirty="0"/>
              <a:t>Click to add title</a:t>
            </a:r>
          </a:p>
        </p:txBody>
      </p:sp>
      <p:sp>
        <p:nvSpPr>
          <p:cNvPr id="3" name="Content Placeholder 2"/>
          <p:cNvSpPr>
            <a:spLocks noGrp="1"/>
          </p:cNvSpPr>
          <p:nvPr>
            <p:ph idx="1"/>
          </p:nvPr>
        </p:nvSpPr>
        <p:spPr>
          <a:xfrm>
            <a:off x="3575050" y="1435100"/>
            <a:ext cx="5111750" cy="4691063"/>
          </a:xfrm>
        </p:spPr>
        <p:txBody>
          <a:bodyPr>
            <a:noAutofit/>
          </a:bodyPr>
          <a:lstStyle>
            <a:lvl1pPr>
              <a:defRPr sz="1800"/>
            </a:lvl1pPr>
            <a:lvl2pPr>
              <a:defRPr sz="1600"/>
            </a:lvl2pPr>
            <a:lvl3pPr>
              <a:defRPr sz="1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Slide Number Placeholder 5">
            <a:extLst>
              <a:ext uri="{FF2B5EF4-FFF2-40B4-BE49-F238E27FC236}">
                <a16:creationId xmlns:a16="http://schemas.microsoft.com/office/drawing/2014/main" id="{1C1949C1-B925-B544-AA5E-2B852777C1B7}"/>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pPr>
            <a:fld id="{2066355A-084C-D24E-9AD2-7E4FC41EA627}" type="slidenum">
              <a:rPr lang="en-US" smtClean="0">
                <a:latin typeface="Calibri"/>
              </a:rPr>
              <a:pPr defTabSz="457200" eaLnBrk="1" fontAlgn="auto" hangingPunct="1">
                <a:spcBef>
                  <a:spcPts val="0"/>
                </a:spcBef>
                <a:spcAft>
                  <a:spcPts val="0"/>
                </a:spcAft>
              </a:pPr>
              <a:t>‹#›</a:t>
            </a:fld>
            <a:endParaRPr lang="en-US" dirty="0">
              <a:latin typeface="Calibri"/>
            </a:endParaRPr>
          </a:p>
        </p:txBody>
      </p:sp>
      <p:sp>
        <p:nvSpPr>
          <p:cNvPr id="6" name="Slide Number Placeholder 5">
            <a:extLst>
              <a:ext uri="{FF2B5EF4-FFF2-40B4-BE49-F238E27FC236}">
                <a16:creationId xmlns:a16="http://schemas.microsoft.com/office/drawing/2014/main" id="{5C377139-E7E4-3D4D-86BD-7F66AB957479}"/>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7" name="Picture 6" descr="CompTIA_logo.wmf">
            <a:extLst>
              <a:ext uri="{FF2B5EF4-FFF2-40B4-BE49-F238E27FC236}">
                <a16:creationId xmlns:a16="http://schemas.microsoft.com/office/drawing/2014/main" id="{6287B5D2-F50B-4B4A-97B7-4366895CE3D6}"/>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8" name="Slide Number Placeholder 5">
            <a:extLst>
              <a:ext uri="{FF2B5EF4-FFF2-40B4-BE49-F238E27FC236}">
                <a16:creationId xmlns:a16="http://schemas.microsoft.com/office/drawing/2014/main" id="{B01AFCA2-7B2C-D04D-B92F-7ABDB260D66B}"/>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9" name="Picture 8" descr="CompTIA_logo.wmf">
            <a:extLst>
              <a:ext uri="{FF2B5EF4-FFF2-40B4-BE49-F238E27FC236}">
                <a16:creationId xmlns:a16="http://schemas.microsoft.com/office/drawing/2014/main" id="{3EB5ADD5-9DAD-A245-9BC3-F55EB59A5FEB}"/>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297001658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956904"/>
            <a:ext cx="5486400" cy="566738"/>
          </a:xfrm>
        </p:spPr>
        <p:txBody>
          <a:bodyPr anchor="b"/>
          <a:lstStyle>
            <a:lvl1pPr algn="l">
              <a:defRPr sz="2000" b="1"/>
            </a:lvl1pPr>
          </a:lstStyle>
          <a:p>
            <a:r>
              <a:rPr lang="en-US"/>
              <a:t>Click to edit Master title style</a:t>
            </a:r>
            <a:endParaRPr lang="en-US" dirty="0"/>
          </a:p>
        </p:txBody>
      </p:sp>
      <p:sp>
        <p:nvSpPr>
          <p:cNvPr id="3" name="Picture Placeholder 2"/>
          <p:cNvSpPr>
            <a:spLocks noGrp="1"/>
          </p:cNvSpPr>
          <p:nvPr>
            <p:ph type="pic" idx="1"/>
          </p:nvPr>
        </p:nvSpPr>
        <p:spPr>
          <a:xfrm>
            <a:off x="1792288" y="1113691"/>
            <a:ext cx="5486400" cy="3770187"/>
          </a:xfrm>
        </p:spPr>
        <p:txBody>
          <a:bodyPr>
            <a:noAutofit/>
          </a:bodyPr>
          <a:lstStyle>
            <a:lvl1pPr marL="0" indent="0">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792288" y="5523642"/>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Slide Number Placeholder 5">
            <a:extLst>
              <a:ext uri="{FF2B5EF4-FFF2-40B4-BE49-F238E27FC236}">
                <a16:creationId xmlns:a16="http://schemas.microsoft.com/office/drawing/2014/main" id="{A43D6327-F44D-AF41-80D9-C8F881FE6F26}"/>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pPr>
            <a:fld id="{2066355A-084C-D24E-9AD2-7E4FC41EA627}" type="slidenum">
              <a:rPr lang="en-US" smtClean="0">
                <a:latin typeface="Calibri"/>
              </a:rPr>
              <a:pPr defTabSz="457200" eaLnBrk="1" fontAlgn="auto" hangingPunct="1">
                <a:spcBef>
                  <a:spcPts val="0"/>
                </a:spcBef>
                <a:spcAft>
                  <a:spcPts val="0"/>
                </a:spcAft>
              </a:pPr>
              <a:t>‹#›</a:t>
            </a:fld>
            <a:endParaRPr lang="en-US" dirty="0">
              <a:latin typeface="Calibri"/>
            </a:endParaRPr>
          </a:p>
        </p:txBody>
      </p:sp>
      <p:sp>
        <p:nvSpPr>
          <p:cNvPr id="6" name="Slide Number Placeholder 5">
            <a:extLst>
              <a:ext uri="{FF2B5EF4-FFF2-40B4-BE49-F238E27FC236}">
                <a16:creationId xmlns:a16="http://schemas.microsoft.com/office/drawing/2014/main" id="{1AF11E4D-3647-2042-8AA9-4ADEF03A889D}"/>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7" name="Picture 6" descr="CompTIA_logo.wmf">
            <a:extLst>
              <a:ext uri="{FF2B5EF4-FFF2-40B4-BE49-F238E27FC236}">
                <a16:creationId xmlns:a16="http://schemas.microsoft.com/office/drawing/2014/main" id="{185A290C-FEA7-DD4D-B023-03EEE45323A7}"/>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8" name="Slide Number Placeholder 5">
            <a:extLst>
              <a:ext uri="{FF2B5EF4-FFF2-40B4-BE49-F238E27FC236}">
                <a16:creationId xmlns:a16="http://schemas.microsoft.com/office/drawing/2014/main" id="{B9A9F206-B24D-B24A-B13B-F28A201E4302}"/>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9" name="Picture 8" descr="CompTIA_logo.wmf">
            <a:extLst>
              <a:ext uri="{FF2B5EF4-FFF2-40B4-BE49-F238E27FC236}">
                <a16:creationId xmlns:a16="http://schemas.microsoft.com/office/drawing/2014/main" id="{EDB0EF6B-D89E-8D4F-91E5-376B84DABC5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173154101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add title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p:txBody>
      </p:sp>
      <p:sp>
        <p:nvSpPr>
          <p:cNvPr id="4" name="Slide Number Placeholder 5">
            <a:extLst>
              <a:ext uri="{FF2B5EF4-FFF2-40B4-BE49-F238E27FC236}">
                <a16:creationId xmlns:a16="http://schemas.microsoft.com/office/drawing/2014/main" id="{DB01C9F3-3BDB-EE4F-8A30-9A2C41287F92}"/>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pPr>
            <a:fld id="{2066355A-084C-D24E-9AD2-7E4FC41EA627}" type="slidenum">
              <a:rPr lang="en-US" smtClean="0">
                <a:latin typeface="Calibri"/>
              </a:rPr>
              <a:pPr defTabSz="457200" eaLnBrk="1" fontAlgn="auto" hangingPunct="1">
                <a:spcBef>
                  <a:spcPts val="0"/>
                </a:spcBef>
                <a:spcAft>
                  <a:spcPts val="0"/>
                </a:spcAft>
              </a:pPr>
              <a:t>‹#›</a:t>
            </a:fld>
            <a:endParaRPr lang="en-US" dirty="0">
              <a:latin typeface="Calibri"/>
            </a:endParaRPr>
          </a:p>
        </p:txBody>
      </p:sp>
      <p:sp>
        <p:nvSpPr>
          <p:cNvPr id="5" name="Slide Number Placeholder 5">
            <a:extLst>
              <a:ext uri="{FF2B5EF4-FFF2-40B4-BE49-F238E27FC236}">
                <a16:creationId xmlns:a16="http://schemas.microsoft.com/office/drawing/2014/main" id="{BFBB5713-2AA6-6A44-B019-28FDF5A1CE78}"/>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6" name="Picture 5" descr="CompTIA_logo.wmf">
            <a:extLst>
              <a:ext uri="{FF2B5EF4-FFF2-40B4-BE49-F238E27FC236}">
                <a16:creationId xmlns:a16="http://schemas.microsoft.com/office/drawing/2014/main" id="{A20740D6-9582-A64B-91EA-D7869CA84271}"/>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7" name="Slide Number Placeholder 5">
            <a:extLst>
              <a:ext uri="{FF2B5EF4-FFF2-40B4-BE49-F238E27FC236}">
                <a16:creationId xmlns:a16="http://schemas.microsoft.com/office/drawing/2014/main" id="{3831D636-F5EF-3D4E-B641-BA6E8152F5B0}"/>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8" name="Picture 7" descr="CompTIA_logo.wmf">
            <a:extLst>
              <a:ext uri="{FF2B5EF4-FFF2-40B4-BE49-F238E27FC236}">
                <a16:creationId xmlns:a16="http://schemas.microsoft.com/office/drawing/2014/main" id="{CFA164C6-E479-F546-952C-4778C3367F55}"/>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348657199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hasCustomPrompt="1"/>
          </p:nvPr>
        </p:nvSpPr>
        <p:spPr>
          <a:xfrm>
            <a:off x="6629400" y="1211385"/>
            <a:ext cx="2057400" cy="4914778"/>
          </a:xfrm>
        </p:spPr>
        <p:txBody>
          <a:bodyPr vert="eaVert"/>
          <a:lstStyle>
            <a:lvl1pPr>
              <a:defRPr>
                <a:solidFill>
                  <a:srgbClr val="000000"/>
                </a:solidFill>
              </a:defRPr>
            </a:lvl1pPr>
          </a:lstStyle>
          <a:p>
            <a:r>
              <a:rPr lang="en-US" dirty="0"/>
              <a:t>Click to add title</a:t>
            </a:r>
          </a:p>
        </p:txBody>
      </p:sp>
      <p:sp>
        <p:nvSpPr>
          <p:cNvPr id="3" name="Vertical Text Placeholder 2"/>
          <p:cNvSpPr>
            <a:spLocks noGrp="1"/>
          </p:cNvSpPr>
          <p:nvPr>
            <p:ph type="body" orient="vert" idx="1"/>
          </p:nvPr>
        </p:nvSpPr>
        <p:spPr>
          <a:xfrm>
            <a:off x="457200" y="1211385"/>
            <a:ext cx="6019800" cy="4914778"/>
          </a:xfrm>
        </p:spPr>
        <p:txBody>
          <a:bodyPr vert="eaVert"/>
          <a:lstStyle/>
          <a:p>
            <a:pPr lvl="0"/>
            <a:r>
              <a:rPr lang="en-US"/>
              <a:t>Edit Master text styles</a:t>
            </a:r>
          </a:p>
          <a:p>
            <a:pPr lvl="1"/>
            <a:r>
              <a:rPr lang="en-US"/>
              <a:t>Second level</a:t>
            </a:r>
          </a:p>
          <a:p>
            <a:pPr lvl="2"/>
            <a:r>
              <a:rPr lang="en-US"/>
              <a:t>Third level</a:t>
            </a:r>
          </a:p>
        </p:txBody>
      </p:sp>
      <p:sp>
        <p:nvSpPr>
          <p:cNvPr id="4" name="Slide Number Placeholder 5">
            <a:extLst>
              <a:ext uri="{FF2B5EF4-FFF2-40B4-BE49-F238E27FC236}">
                <a16:creationId xmlns:a16="http://schemas.microsoft.com/office/drawing/2014/main" id="{43BDB5AB-F661-7543-882F-AF797D8A21C6}"/>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pPr>
            <a:fld id="{2066355A-084C-D24E-9AD2-7E4FC41EA627}" type="slidenum">
              <a:rPr lang="en-US" smtClean="0">
                <a:latin typeface="Calibri"/>
              </a:rPr>
              <a:pPr defTabSz="457200" eaLnBrk="1" fontAlgn="auto" hangingPunct="1">
                <a:spcBef>
                  <a:spcPts val="0"/>
                </a:spcBef>
                <a:spcAft>
                  <a:spcPts val="0"/>
                </a:spcAft>
              </a:pPr>
              <a:t>‹#›</a:t>
            </a:fld>
            <a:endParaRPr lang="en-US" dirty="0">
              <a:latin typeface="Calibri"/>
            </a:endParaRPr>
          </a:p>
        </p:txBody>
      </p:sp>
      <p:sp>
        <p:nvSpPr>
          <p:cNvPr id="5" name="Slide Number Placeholder 5">
            <a:extLst>
              <a:ext uri="{FF2B5EF4-FFF2-40B4-BE49-F238E27FC236}">
                <a16:creationId xmlns:a16="http://schemas.microsoft.com/office/drawing/2014/main" id="{A8B1C3BD-5CFC-B54B-B06A-247C2168BA59}"/>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6" name="Picture 5" descr="CompTIA_logo.wmf">
            <a:extLst>
              <a:ext uri="{FF2B5EF4-FFF2-40B4-BE49-F238E27FC236}">
                <a16:creationId xmlns:a16="http://schemas.microsoft.com/office/drawing/2014/main" id="{B573120E-642E-0643-A38B-2986D9C3FE48}"/>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7" name="Slide Number Placeholder 5">
            <a:extLst>
              <a:ext uri="{FF2B5EF4-FFF2-40B4-BE49-F238E27FC236}">
                <a16:creationId xmlns:a16="http://schemas.microsoft.com/office/drawing/2014/main" id="{33435D30-2493-AD4A-852F-CD16F90B7ECD}"/>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8" name="Picture 7" descr="CompTIA_logo.wmf">
            <a:extLst>
              <a:ext uri="{FF2B5EF4-FFF2-40B4-BE49-F238E27FC236}">
                <a16:creationId xmlns:a16="http://schemas.microsoft.com/office/drawing/2014/main" id="{2A3D09E6-28D2-C949-8CA1-E65C24F10AE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161583945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295211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Rectang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a:t>Click to edit Master title style</a:t>
            </a:r>
          </a:p>
        </p:txBody>
      </p:sp>
    </p:spTree>
    <p:extLst>
      <p:ext uri="{BB962C8B-B14F-4D97-AF65-F5344CB8AC3E}">
        <p14:creationId xmlns:p14="http://schemas.microsoft.com/office/powerpoint/2010/main" val="23953546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Rectang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a:t>Click to edit Master title style</a:t>
            </a:r>
          </a:p>
        </p:txBody>
      </p:sp>
    </p:spTree>
    <p:extLst>
      <p:ext uri="{BB962C8B-B14F-4D97-AF65-F5344CB8AC3E}">
        <p14:creationId xmlns:p14="http://schemas.microsoft.com/office/powerpoint/2010/main" val="74036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230194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393938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a:t>Click to edit Master title style</a:t>
            </a:r>
          </a:p>
        </p:txBody>
      </p:sp>
    </p:spTree>
    <p:extLst>
      <p:ext uri="{BB962C8B-B14F-4D97-AF65-F5344CB8AC3E}">
        <p14:creationId xmlns:p14="http://schemas.microsoft.com/office/powerpoint/2010/main" val="27088227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image" Target="../media/image1.jpeg"/><Relationship Id="rId2" Type="http://schemas.openxmlformats.org/officeDocument/2006/relationships/slideLayout" Target="../slideLayouts/slideLayout14.xml"/><Relationship Id="rId16" Type="http://schemas.openxmlformats.org/officeDocument/2006/relationships/theme" Target="../theme/theme2.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slideLayout" Target="../slideLayouts/slideLayout40.xml"/><Relationship Id="rId18" Type="http://schemas.openxmlformats.org/officeDocument/2006/relationships/slideLayout" Target="../slideLayouts/slideLayout45.xml"/><Relationship Id="rId3" Type="http://schemas.openxmlformats.org/officeDocument/2006/relationships/slideLayout" Target="../slideLayouts/slideLayout30.xml"/><Relationship Id="rId21" Type="http://schemas.openxmlformats.org/officeDocument/2006/relationships/slideLayout" Target="../slideLayouts/slideLayout48.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17" Type="http://schemas.openxmlformats.org/officeDocument/2006/relationships/slideLayout" Target="../slideLayouts/slideLayout44.xml"/><Relationship Id="rId2" Type="http://schemas.openxmlformats.org/officeDocument/2006/relationships/slideLayout" Target="../slideLayouts/slideLayout29.xml"/><Relationship Id="rId16" Type="http://schemas.openxmlformats.org/officeDocument/2006/relationships/slideLayout" Target="../slideLayouts/slideLayout43.xml"/><Relationship Id="rId20" Type="http://schemas.openxmlformats.org/officeDocument/2006/relationships/slideLayout" Target="../slideLayouts/slideLayout47.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5" Type="http://schemas.openxmlformats.org/officeDocument/2006/relationships/slideLayout" Target="../slideLayouts/slideLayout42.xml"/><Relationship Id="rId23" Type="http://schemas.openxmlformats.org/officeDocument/2006/relationships/theme" Target="../theme/theme3.xml"/><Relationship Id="rId10" Type="http://schemas.openxmlformats.org/officeDocument/2006/relationships/slideLayout" Target="../slideLayouts/slideLayout37.xml"/><Relationship Id="rId19" Type="http://schemas.openxmlformats.org/officeDocument/2006/relationships/slideLayout" Target="../slideLayouts/slideLayout46.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slideLayout" Target="../slideLayouts/slideLayout41.xml"/><Relationship Id="rId22"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6"/>
          <p:cNvSpPr>
            <a:spLocks noGrp="1" noChangeArrowheads="1"/>
          </p:cNvSpPr>
          <p:nvPr>
            <p:ph type="title"/>
          </p:nvPr>
        </p:nvSpPr>
        <p:spPr bwMode="auto">
          <a:xfrm>
            <a:off x="193675" y="179388"/>
            <a:ext cx="6575425" cy="1023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AU" altLang="en-US"/>
              <a:t>Click to edit Master title style</a:t>
            </a:r>
          </a:p>
        </p:txBody>
      </p:sp>
      <p:sp>
        <p:nvSpPr>
          <p:cNvPr id="1027" name="Rectangle 7"/>
          <p:cNvSpPr>
            <a:spLocks noGrp="1" noChangeArrowheads="1"/>
          </p:cNvSpPr>
          <p:nvPr>
            <p:ph type="body" idx="1"/>
          </p:nvPr>
        </p:nvSpPr>
        <p:spPr bwMode="auto">
          <a:xfrm>
            <a:off x="228600" y="1447800"/>
            <a:ext cx="800100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AU" altLang="en-US"/>
              <a:t>Click to edit Master text styles</a:t>
            </a:r>
          </a:p>
          <a:p>
            <a:pPr lvl="1"/>
            <a:r>
              <a:rPr lang="en-AU" altLang="en-US"/>
              <a:t>Second level</a:t>
            </a:r>
          </a:p>
          <a:p>
            <a:pPr lvl="2"/>
            <a:r>
              <a:rPr lang="en-AU" altLang="en-US"/>
              <a:t>Third level</a:t>
            </a:r>
          </a:p>
          <a:p>
            <a:pPr lvl="3"/>
            <a:r>
              <a:rPr lang="en-AU" altLang="en-US"/>
              <a:t>Fourth level</a:t>
            </a:r>
          </a:p>
          <a:p>
            <a:pPr lvl="4"/>
            <a:r>
              <a:rPr lang="en-AU" altLang="en-US"/>
              <a:t>Fifth level</a:t>
            </a:r>
          </a:p>
        </p:txBody>
      </p:sp>
      <p:sp>
        <p:nvSpPr>
          <p:cNvPr id="2052" name="Rectangle 7"/>
          <p:cNvSpPr>
            <a:spLocks noChangeArrowheads="1"/>
          </p:cNvSpPr>
          <p:nvPr userDrawn="1"/>
        </p:nvSpPr>
        <p:spPr bwMode="auto">
          <a:xfrm>
            <a:off x="0" y="6705600"/>
            <a:ext cx="9144000" cy="152400"/>
          </a:xfrm>
          <a:prstGeom prst="rect">
            <a:avLst/>
          </a:prstGeom>
          <a:solidFill>
            <a:srgbClr val="A2C1FE"/>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GB" altLang="en-US" sz="1100">
                <a:solidFill>
                  <a:srgbClr val="000000"/>
                </a:solidFill>
              </a:rPr>
              <a:t>System &amp; Network Administration</a:t>
            </a:r>
          </a:p>
        </p:txBody>
      </p:sp>
      <p:sp>
        <p:nvSpPr>
          <p:cNvPr id="1029" name="Line 8"/>
          <p:cNvSpPr>
            <a:spLocks noChangeShapeType="1"/>
          </p:cNvSpPr>
          <p:nvPr userDrawn="1"/>
        </p:nvSpPr>
        <p:spPr bwMode="auto">
          <a:xfrm>
            <a:off x="179388" y="1341438"/>
            <a:ext cx="8783637" cy="0"/>
          </a:xfrm>
          <a:prstGeom prst="line">
            <a:avLst/>
          </a:prstGeom>
          <a:noFill/>
          <a:ln w="19050">
            <a:solidFill>
              <a:srgbClr val="CC3300"/>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7" name="Picture 10" descr="APU Logo Final-medium.jpg"/>
          <p:cNvPicPr>
            <a:picLocks noChangeAspect="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7848600" y="1"/>
            <a:ext cx="12954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446" r:id="rId1"/>
    <p:sldLayoutId id="2147484447" r:id="rId2"/>
    <p:sldLayoutId id="2147484448" r:id="rId3"/>
    <p:sldLayoutId id="2147484449" r:id="rId4"/>
    <p:sldLayoutId id="2147484450" r:id="rId5"/>
    <p:sldLayoutId id="2147484451" r:id="rId6"/>
    <p:sldLayoutId id="2147484452" r:id="rId7"/>
    <p:sldLayoutId id="2147484453" r:id="rId8"/>
    <p:sldLayoutId id="2147484454" r:id="rId9"/>
    <p:sldLayoutId id="2147484455" r:id="rId10"/>
    <p:sldLayoutId id="2147484456" r:id="rId11"/>
    <p:sldLayoutId id="2147484459" r:id="rId12"/>
  </p:sldLayoutIdLst>
  <p:hf hdr="0" ftr="0" dt="0"/>
  <p:txStyles>
    <p:titleStyle>
      <a:lvl1pPr marL="80963" indent="-80963" algn="l" rtl="0" eaLnBrk="0" fontAlgn="base" hangingPunct="0">
        <a:spcBef>
          <a:spcPct val="0"/>
        </a:spcBef>
        <a:spcAft>
          <a:spcPct val="0"/>
        </a:spcAft>
        <a:defRPr sz="3200">
          <a:solidFill>
            <a:schemeClr val="tx2"/>
          </a:solidFill>
          <a:latin typeface="+mj-lt"/>
          <a:ea typeface="+mj-ea"/>
          <a:cs typeface="+mj-cs"/>
        </a:defRPr>
      </a:lvl1pPr>
      <a:lvl2pPr marL="80963" indent="-80963" algn="l" rtl="0" eaLnBrk="0" fontAlgn="base" hangingPunct="0">
        <a:spcBef>
          <a:spcPct val="0"/>
        </a:spcBef>
        <a:spcAft>
          <a:spcPct val="0"/>
        </a:spcAft>
        <a:defRPr sz="3200">
          <a:solidFill>
            <a:schemeClr val="tx2"/>
          </a:solidFill>
          <a:latin typeface="Arial" charset="0"/>
        </a:defRPr>
      </a:lvl2pPr>
      <a:lvl3pPr marL="80963" indent="-80963" algn="l" rtl="0" eaLnBrk="0" fontAlgn="base" hangingPunct="0">
        <a:spcBef>
          <a:spcPct val="0"/>
        </a:spcBef>
        <a:spcAft>
          <a:spcPct val="0"/>
        </a:spcAft>
        <a:defRPr sz="3200">
          <a:solidFill>
            <a:schemeClr val="tx2"/>
          </a:solidFill>
          <a:latin typeface="Arial" charset="0"/>
        </a:defRPr>
      </a:lvl3pPr>
      <a:lvl4pPr marL="80963" indent="-80963" algn="l" rtl="0" eaLnBrk="0" fontAlgn="base" hangingPunct="0">
        <a:spcBef>
          <a:spcPct val="0"/>
        </a:spcBef>
        <a:spcAft>
          <a:spcPct val="0"/>
        </a:spcAft>
        <a:defRPr sz="3200">
          <a:solidFill>
            <a:schemeClr val="tx2"/>
          </a:solidFill>
          <a:latin typeface="Arial" charset="0"/>
        </a:defRPr>
      </a:lvl4pPr>
      <a:lvl5pPr marL="80963" indent="-80963" algn="l" rtl="0" eaLnBrk="0" fontAlgn="base" hangingPunct="0">
        <a:spcBef>
          <a:spcPct val="0"/>
        </a:spcBef>
        <a:spcAft>
          <a:spcPct val="0"/>
        </a:spcAft>
        <a:defRPr sz="3200">
          <a:solidFill>
            <a:schemeClr val="tx2"/>
          </a:solidFill>
          <a:latin typeface="Arial" charset="0"/>
        </a:defRPr>
      </a:lvl5pPr>
      <a:lvl6pPr marL="538163" algn="l" rtl="0" fontAlgn="base">
        <a:spcBef>
          <a:spcPct val="0"/>
        </a:spcBef>
        <a:spcAft>
          <a:spcPct val="0"/>
        </a:spcAft>
        <a:defRPr sz="3200">
          <a:solidFill>
            <a:schemeClr val="tx2"/>
          </a:solidFill>
          <a:latin typeface="Arial" charset="0"/>
        </a:defRPr>
      </a:lvl6pPr>
      <a:lvl7pPr marL="995363" algn="l" rtl="0" fontAlgn="base">
        <a:spcBef>
          <a:spcPct val="0"/>
        </a:spcBef>
        <a:spcAft>
          <a:spcPct val="0"/>
        </a:spcAft>
        <a:defRPr sz="3200">
          <a:solidFill>
            <a:schemeClr val="tx2"/>
          </a:solidFill>
          <a:latin typeface="Arial" charset="0"/>
        </a:defRPr>
      </a:lvl7pPr>
      <a:lvl8pPr marL="1452563" algn="l" rtl="0" fontAlgn="base">
        <a:spcBef>
          <a:spcPct val="0"/>
        </a:spcBef>
        <a:spcAft>
          <a:spcPct val="0"/>
        </a:spcAft>
        <a:defRPr sz="3200">
          <a:solidFill>
            <a:schemeClr val="tx2"/>
          </a:solidFill>
          <a:latin typeface="Arial" charset="0"/>
        </a:defRPr>
      </a:lvl8pPr>
      <a:lvl9pPr marL="1909763" algn="l" rtl="0" fontAlgn="base">
        <a:spcBef>
          <a:spcPct val="0"/>
        </a:spcBef>
        <a:spcAft>
          <a:spcPct val="0"/>
        </a:spcAft>
        <a:defRPr sz="3200">
          <a:solidFill>
            <a:schemeClr val="tx2"/>
          </a:solidFill>
          <a:latin typeface="Arial" charset="0"/>
        </a:defRPr>
      </a:lvl9pPr>
    </p:titleStyle>
    <p:bodyStyle>
      <a:lvl1pPr marL="441325" indent="-342900" algn="l" rtl="0" eaLnBrk="0" fontAlgn="base" hangingPunct="0">
        <a:spcBef>
          <a:spcPct val="20000"/>
        </a:spcBef>
        <a:spcAft>
          <a:spcPct val="0"/>
        </a:spcAft>
        <a:buChar char="•"/>
        <a:defRPr sz="2400">
          <a:solidFill>
            <a:srgbClr val="00528B"/>
          </a:solidFill>
          <a:latin typeface="+mn-lt"/>
          <a:ea typeface="+mn-ea"/>
          <a:cs typeface="+mn-cs"/>
        </a:defRPr>
      </a:lvl1pPr>
      <a:lvl2pPr marL="906463" indent="-285750" algn="l" rtl="0" eaLnBrk="0" fontAlgn="base" hangingPunct="0">
        <a:spcBef>
          <a:spcPct val="20000"/>
        </a:spcBef>
        <a:spcAft>
          <a:spcPct val="0"/>
        </a:spcAft>
        <a:buChar char="–"/>
        <a:defRPr sz="2000">
          <a:solidFill>
            <a:srgbClr val="00528B"/>
          </a:solidFill>
          <a:latin typeface="+mn-lt"/>
        </a:defRPr>
      </a:lvl2pPr>
      <a:lvl3pPr marL="1314450" indent="-228600" algn="l" rtl="0" eaLnBrk="0" fontAlgn="base" hangingPunct="0">
        <a:spcBef>
          <a:spcPct val="20000"/>
        </a:spcBef>
        <a:spcAft>
          <a:spcPct val="0"/>
        </a:spcAft>
        <a:buFont typeface="Times" pitchFamily="18" charset="0"/>
        <a:buChar char="•"/>
        <a:defRPr>
          <a:solidFill>
            <a:srgbClr val="00528B"/>
          </a:solidFill>
          <a:latin typeface="+mn-lt"/>
        </a:defRPr>
      </a:lvl3pPr>
      <a:lvl4pPr marL="1722438" indent="-228600" algn="l" rtl="0" eaLnBrk="0" fontAlgn="base" hangingPunct="0">
        <a:spcBef>
          <a:spcPct val="20000"/>
        </a:spcBef>
        <a:spcAft>
          <a:spcPct val="0"/>
        </a:spcAft>
        <a:buChar char="-"/>
        <a:defRPr sz="1600">
          <a:solidFill>
            <a:srgbClr val="00528B"/>
          </a:solidFill>
          <a:latin typeface="+mn-lt"/>
        </a:defRPr>
      </a:lvl4pPr>
      <a:lvl5pPr marL="2130425" indent="-228600" algn="l" rtl="0" eaLnBrk="0" fontAlgn="base" hangingPunct="0">
        <a:spcBef>
          <a:spcPct val="20000"/>
        </a:spcBef>
        <a:spcAft>
          <a:spcPct val="0"/>
        </a:spcAft>
        <a:buFont typeface="Times" pitchFamily="18" charset="0"/>
        <a:buChar char="•"/>
        <a:defRPr sz="1600">
          <a:solidFill>
            <a:srgbClr val="00528B"/>
          </a:solidFill>
          <a:latin typeface="+mn-lt"/>
        </a:defRPr>
      </a:lvl5pPr>
      <a:lvl6pPr marL="2587625" indent="-228600" algn="l" rtl="0" fontAlgn="base">
        <a:spcBef>
          <a:spcPct val="20000"/>
        </a:spcBef>
        <a:spcAft>
          <a:spcPct val="0"/>
        </a:spcAft>
        <a:buFont typeface="Times" pitchFamily="18" charset="0"/>
        <a:buChar char="•"/>
        <a:defRPr sz="1600">
          <a:solidFill>
            <a:srgbClr val="00528B"/>
          </a:solidFill>
          <a:latin typeface="+mn-lt"/>
        </a:defRPr>
      </a:lvl6pPr>
      <a:lvl7pPr marL="3044825" indent="-228600" algn="l" rtl="0" fontAlgn="base">
        <a:spcBef>
          <a:spcPct val="20000"/>
        </a:spcBef>
        <a:spcAft>
          <a:spcPct val="0"/>
        </a:spcAft>
        <a:buFont typeface="Times" pitchFamily="18" charset="0"/>
        <a:buChar char="•"/>
        <a:defRPr sz="1600">
          <a:solidFill>
            <a:srgbClr val="00528B"/>
          </a:solidFill>
          <a:latin typeface="+mn-lt"/>
        </a:defRPr>
      </a:lvl7pPr>
      <a:lvl8pPr marL="3502025" indent="-228600" algn="l" rtl="0" fontAlgn="base">
        <a:spcBef>
          <a:spcPct val="20000"/>
        </a:spcBef>
        <a:spcAft>
          <a:spcPct val="0"/>
        </a:spcAft>
        <a:buFont typeface="Times" pitchFamily="18" charset="0"/>
        <a:buChar char="•"/>
        <a:defRPr sz="1600">
          <a:solidFill>
            <a:srgbClr val="00528B"/>
          </a:solidFill>
          <a:latin typeface="+mn-lt"/>
        </a:defRPr>
      </a:lvl8pPr>
      <a:lvl9pPr marL="3959225" indent="-228600" algn="l" rtl="0" fontAlgn="base">
        <a:spcBef>
          <a:spcPct val="20000"/>
        </a:spcBef>
        <a:spcAft>
          <a:spcPct val="0"/>
        </a:spcAft>
        <a:buFont typeface="Times" pitchFamily="18" charset="0"/>
        <a:buChar char="•"/>
        <a:defRPr sz="1600">
          <a:solidFill>
            <a:srgbClr val="00528B"/>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6"/>
          <p:cNvSpPr>
            <a:spLocks noGrp="1" noChangeArrowheads="1"/>
          </p:cNvSpPr>
          <p:nvPr>
            <p:ph type="title"/>
          </p:nvPr>
        </p:nvSpPr>
        <p:spPr bwMode="auto">
          <a:xfrm>
            <a:off x="193675" y="179388"/>
            <a:ext cx="6575425" cy="1023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AU" altLang="en-US"/>
              <a:t>Click to edit Master title style</a:t>
            </a:r>
          </a:p>
        </p:txBody>
      </p:sp>
      <p:sp>
        <p:nvSpPr>
          <p:cNvPr id="1027" name="Rectangle 7"/>
          <p:cNvSpPr>
            <a:spLocks noGrp="1" noChangeArrowheads="1"/>
          </p:cNvSpPr>
          <p:nvPr>
            <p:ph type="body" idx="1"/>
          </p:nvPr>
        </p:nvSpPr>
        <p:spPr bwMode="auto">
          <a:xfrm>
            <a:off x="228600" y="1447800"/>
            <a:ext cx="800100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AU" altLang="en-US"/>
              <a:t>Click to edit Master text styles</a:t>
            </a:r>
          </a:p>
          <a:p>
            <a:pPr lvl="1"/>
            <a:r>
              <a:rPr lang="en-AU" altLang="en-US"/>
              <a:t>Second level</a:t>
            </a:r>
          </a:p>
          <a:p>
            <a:pPr lvl="2"/>
            <a:r>
              <a:rPr lang="en-AU" altLang="en-US"/>
              <a:t>Third level</a:t>
            </a:r>
          </a:p>
          <a:p>
            <a:pPr lvl="3"/>
            <a:r>
              <a:rPr lang="en-AU" altLang="en-US"/>
              <a:t>Fourth level</a:t>
            </a:r>
          </a:p>
          <a:p>
            <a:pPr lvl="4"/>
            <a:r>
              <a:rPr lang="en-AU" altLang="en-US"/>
              <a:t>Fifth level</a:t>
            </a:r>
          </a:p>
        </p:txBody>
      </p:sp>
      <p:sp>
        <p:nvSpPr>
          <p:cNvPr id="1028" name="Line 8"/>
          <p:cNvSpPr>
            <a:spLocks noChangeShapeType="1"/>
          </p:cNvSpPr>
          <p:nvPr userDrawn="1"/>
        </p:nvSpPr>
        <p:spPr bwMode="auto">
          <a:xfrm>
            <a:off x="179388" y="1341438"/>
            <a:ext cx="8783637" cy="0"/>
          </a:xfrm>
          <a:prstGeom prst="line">
            <a:avLst/>
          </a:prstGeom>
          <a:noFill/>
          <a:ln w="19050">
            <a:solidFill>
              <a:srgbClr val="CC3300"/>
            </a:solidFill>
            <a:round/>
            <a:headEnd/>
            <a:tailEnd/>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sp>
        <p:nvSpPr>
          <p:cNvPr id="1030" name="Rectangle 7"/>
          <p:cNvSpPr>
            <a:spLocks noChangeArrowheads="1"/>
          </p:cNvSpPr>
          <p:nvPr userDrawn="1"/>
        </p:nvSpPr>
        <p:spPr bwMode="auto">
          <a:xfrm>
            <a:off x="0" y="6705600"/>
            <a:ext cx="9144000" cy="152400"/>
          </a:xfrm>
          <a:prstGeom prst="rect">
            <a:avLst/>
          </a:prstGeom>
          <a:solidFill>
            <a:srgbClr val="A2C1FE"/>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GB" altLang="en-US" sz="1100">
                <a:solidFill>
                  <a:srgbClr val="000000"/>
                </a:solidFill>
              </a:rPr>
              <a:t>System &amp; Network Administration</a:t>
            </a:r>
          </a:p>
        </p:txBody>
      </p:sp>
      <p:pic>
        <p:nvPicPr>
          <p:cNvPr id="7" name="Picture 10" descr="APU Logo Final-medium.jpg"/>
          <p:cNvPicPr>
            <a:picLocks noChangeAspect="1"/>
          </p:cNvPicPr>
          <p:nvPr userDrawn="1"/>
        </p:nvPicPr>
        <p:blipFill>
          <a:blip r:embed="rId17" cstate="print">
            <a:extLst>
              <a:ext uri="{28A0092B-C50C-407E-A947-70E740481C1C}">
                <a14:useLocalDpi xmlns:a14="http://schemas.microsoft.com/office/drawing/2010/main" val="0"/>
              </a:ext>
            </a:extLst>
          </a:blip>
          <a:srcRect/>
          <a:stretch>
            <a:fillRect/>
          </a:stretch>
        </p:blipFill>
        <p:spPr bwMode="auto">
          <a:xfrm>
            <a:off x="7848600" y="1"/>
            <a:ext cx="12954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28487215"/>
      </p:ext>
    </p:extLst>
  </p:cSld>
  <p:clrMap bg1="lt1" tx1="dk1" bg2="lt2" tx2="dk2" accent1="accent1" accent2="accent2" accent3="accent3" accent4="accent4" accent5="accent5" accent6="accent6" hlink="hlink" folHlink="folHlink"/>
  <p:sldLayoutIdLst>
    <p:sldLayoutId id="2147484461" r:id="rId1"/>
    <p:sldLayoutId id="2147484462" r:id="rId2"/>
    <p:sldLayoutId id="2147484463" r:id="rId3"/>
    <p:sldLayoutId id="2147484464" r:id="rId4"/>
    <p:sldLayoutId id="2147484465" r:id="rId5"/>
    <p:sldLayoutId id="2147484466" r:id="rId6"/>
    <p:sldLayoutId id="2147484467" r:id="rId7"/>
    <p:sldLayoutId id="2147484468" r:id="rId8"/>
    <p:sldLayoutId id="2147484469" r:id="rId9"/>
    <p:sldLayoutId id="2147484470" r:id="rId10"/>
    <p:sldLayoutId id="2147484471" r:id="rId11"/>
    <p:sldLayoutId id="2147484472" r:id="rId12"/>
    <p:sldLayoutId id="2147484473" r:id="rId13"/>
    <p:sldLayoutId id="2147484511" r:id="rId14"/>
    <p:sldLayoutId id="2147484512" r:id="rId15"/>
  </p:sldLayoutIdLst>
  <p:hf hdr="0" ftr="0" dt="0"/>
  <p:txStyles>
    <p:titleStyle>
      <a:lvl1pPr marL="80963" indent="-80963" algn="l" rtl="0" eaLnBrk="0" fontAlgn="base" hangingPunct="0">
        <a:spcBef>
          <a:spcPct val="0"/>
        </a:spcBef>
        <a:spcAft>
          <a:spcPct val="0"/>
        </a:spcAft>
        <a:defRPr sz="3200">
          <a:solidFill>
            <a:schemeClr val="tx2"/>
          </a:solidFill>
          <a:latin typeface="+mj-lt"/>
          <a:ea typeface="+mj-ea"/>
          <a:cs typeface="+mj-cs"/>
        </a:defRPr>
      </a:lvl1pPr>
      <a:lvl2pPr marL="80963" indent="-80963" algn="l" rtl="0" eaLnBrk="0" fontAlgn="base" hangingPunct="0">
        <a:spcBef>
          <a:spcPct val="0"/>
        </a:spcBef>
        <a:spcAft>
          <a:spcPct val="0"/>
        </a:spcAft>
        <a:defRPr sz="3200">
          <a:solidFill>
            <a:schemeClr val="tx2"/>
          </a:solidFill>
          <a:latin typeface="Arial" charset="0"/>
        </a:defRPr>
      </a:lvl2pPr>
      <a:lvl3pPr marL="80963" indent="-80963" algn="l" rtl="0" eaLnBrk="0" fontAlgn="base" hangingPunct="0">
        <a:spcBef>
          <a:spcPct val="0"/>
        </a:spcBef>
        <a:spcAft>
          <a:spcPct val="0"/>
        </a:spcAft>
        <a:defRPr sz="3200">
          <a:solidFill>
            <a:schemeClr val="tx2"/>
          </a:solidFill>
          <a:latin typeface="Arial" charset="0"/>
        </a:defRPr>
      </a:lvl3pPr>
      <a:lvl4pPr marL="80963" indent="-80963" algn="l" rtl="0" eaLnBrk="0" fontAlgn="base" hangingPunct="0">
        <a:spcBef>
          <a:spcPct val="0"/>
        </a:spcBef>
        <a:spcAft>
          <a:spcPct val="0"/>
        </a:spcAft>
        <a:defRPr sz="3200">
          <a:solidFill>
            <a:schemeClr val="tx2"/>
          </a:solidFill>
          <a:latin typeface="Arial" charset="0"/>
        </a:defRPr>
      </a:lvl4pPr>
      <a:lvl5pPr marL="80963" indent="-80963" algn="l" rtl="0" eaLnBrk="0" fontAlgn="base" hangingPunct="0">
        <a:spcBef>
          <a:spcPct val="0"/>
        </a:spcBef>
        <a:spcAft>
          <a:spcPct val="0"/>
        </a:spcAft>
        <a:defRPr sz="3200">
          <a:solidFill>
            <a:schemeClr val="tx2"/>
          </a:solidFill>
          <a:latin typeface="Arial" charset="0"/>
        </a:defRPr>
      </a:lvl5pPr>
      <a:lvl6pPr marL="538163" algn="l" rtl="0" fontAlgn="base">
        <a:spcBef>
          <a:spcPct val="0"/>
        </a:spcBef>
        <a:spcAft>
          <a:spcPct val="0"/>
        </a:spcAft>
        <a:defRPr sz="3200">
          <a:solidFill>
            <a:schemeClr val="tx2"/>
          </a:solidFill>
          <a:latin typeface="Arial" charset="0"/>
        </a:defRPr>
      </a:lvl6pPr>
      <a:lvl7pPr marL="995363" algn="l" rtl="0" fontAlgn="base">
        <a:spcBef>
          <a:spcPct val="0"/>
        </a:spcBef>
        <a:spcAft>
          <a:spcPct val="0"/>
        </a:spcAft>
        <a:defRPr sz="3200">
          <a:solidFill>
            <a:schemeClr val="tx2"/>
          </a:solidFill>
          <a:latin typeface="Arial" charset="0"/>
        </a:defRPr>
      </a:lvl7pPr>
      <a:lvl8pPr marL="1452563" algn="l" rtl="0" fontAlgn="base">
        <a:spcBef>
          <a:spcPct val="0"/>
        </a:spcBef>
        <a:spcAft>
          <a:spcPct val="0"/>
        </a:spcAft>
        <a:defRPr sz="3200">
          <a:solidFill>
            <a:schemeClr val="tx2"/>
          </a:solidFill>
          <a:latin typeface="Arial" charset="0"/>
        </a:defRPr>
      </a:lvl8pPr>
      <a:lvl9pPr marL="1909763" algn="l" rtl="0" fontAlgn="base">
        <a:spcBef>
          <a:spcPct val="0"/>
        </a:spcBef>
        <a:spcAft>
          <a:spcPct val="0"/>
        </a:spcAft>
        <a:defRPr sz="3200">
          <a:solidFill>
            <a:schemeClr val="tx2"/>
          </a:solidFill>
          <a:latin typeface="Arial" charset="0"/>
        </a:defRPr>
      </a:lvl9pPr>
    </p:titleStyle>
    <p:bodyStyle>
      <a:lvl1pPr marL="441325" indent="-342900" algn="l" rtl="0" eaLnBrk="0" fontAlgn="base" hangingPunct="0">
        <a:spcBef>
          <a:spcPct val="20000"/>
        </a:spcBef>
        <a:spcAft>
          <a:spcPct val="0"/>
        </a:spcAft>
        <a:buChar char="•"/>
        <a:defRPr sz="2400">
          <a:solidFill>
            <a:srgbClr val="00528B"/>
          </a:solidFill>
          <a:latin typeface="+mn-lt"/>
          <a:ea typeface="+mn-ea"/>
          <a:cs typeface="+mn-cs"/>
        </a:defRPr>
      </a:lvl1pPr>
      <a:lvl2pPr marL="906463" indent="-285750" algn="l" rtl="0" eaLnBrk="0" fontAlgn="base" hangingPunct="0">
        <a:spcBef>
          <a:spcPct val="20000"/>
        </a:spcBef>
        <a:spcAft>
          <a:spcPct val="0"/>
        </a:spcAft>
        <a:buChar char="–"/>
        <a:defRPr sz="2000">
          <a:solidFill>
            <a:srgbClr val="00528B"/>
          </a:solidFill>
          <a:latin typeface="+mn-lt"/>
        </a:defRPr>
      </a:lvl2pPr>
      <a:lvl3pPr marL="1314450" indent="-228600" algn="l" rtl="0" eaLnBrk="0" fontAlgn="base" hangingPunct="0">
        <a:spcBef>
          <a:spcPct val="20000"/>
        </a:spcBef>
        <a:spcAft>
          <a:spcPct val="0"/>
        </a:spcAft>
        <a:buFont typeface="Times" pitchFamily="18" charset="0"/>
        <a:buChar char="•"/>
        <a:defRPr>
          <a:solidFill>
            <a:srgbClr val="00528B"/>
          </a:solidFill>
          <a:latin typeface="+mn-lt"/>
        </a:defRPr>
      </a:lvl3pPr>
      <a:lvl4pPr marL="1722438" indent="-228600" algn="l" rtl="0" eaLnBrk="0" fontAlgn="base" hangingPunct="0">
        <a:spcBef>
          <a:spcPct val="20000"/>
        </a:spcBef>
        <a:spcAft>
          <a:spcPct val="0"/>
        </a:spcAft>
        <a:buChar char="-"/>
        <a:defRPr sz="1600">
          <a:solidFill>
            <a:srgbClr val="00528B"/>
          </a:solidFill>
          <a:latin typeface="+mn-lt"/>
        </a:defRPr>
      </a:lvl4pPr>
      <a:lvl5pPr marL="2130425" indent="-228600" algn="l" rtl="0" eaLnBrk="0" fontAlgn="base" hangingPunct="0">
        <a:spcBef>
          <a:spcPct val="20000"/>
        </a:spcBef>
        <a:spcAft>
          <a:spcPct val="0"/>
        </a:spcAft>
        <a:buFont typeface="Times" pitchFamily="18" charset="0"/>
        <a:buChar char="•"/>
        <a:defRPr sz="1600">
          <a:solidFill>
            <a:srgbClr val="00528B"/>
          </a:solidFill>
          <a:latin typeface="+mn-lt"/>
        </a:defRPr>
      </a:lvl5pPr>
      <a:lvl6pPr marL="2587625" indent="-228600" algn="l" rtl="0" fontAlgn="base">
        <a:spcBef>
          <a:spcPct val="20000"/>
        </a:spcBef>
        <a:spcAft>
          <a:spcPct val="0"/>
        </a:spcAft>
        <a:buFont typeface="Times" pitchFamily="18" charset="0"/>
        <a:buChar char="•"/>
        <a:defRPr sz="1600">
          <a:solidFill>
            <a:srgbClr val="00528B"/>
          </a:solidFill>
          <a:latin typeface="+mn-lt"/>
        </a:defRPr>
      </a:lvl6pPr>
      <a:lvl7pPr marL="3044825" indent="-228600" algn="l" rtl="0" fontAlgn="base">
        <a:spcBef>
          <a:spcPct val="20000"/>
        </a:spcBef>
        <a:spcAft>
          <a:spcPct val="0"/>
        </a:spcAft>
        <a:buFont typeface="Times" pitchFamily="18" charset="0"/>
        <a:buChar char="•"/>
        <a:defRPr sz="1600">
          <a:solidFill>
            <a:srgbClr val="00528B"/>
          </a:solidFill>
          <a:latin typeface="+mn-lt"/>
        </a:defRPr>
      </a:lvl7pPr>
      <a:lvl8pPr marL="3502025" indent="-228600" algn="l" rtl="0" fontAlgn="base">
        <a:spcBef>
          <a:spcPct val="20000"/>
        </a:spcBef>
        <a:spcAft>
          <a:spcPct val="0"/>
        </a:spcAft>
        <a:buFont typeface="Times" pitchFamily="18" charset="0"/>
        <a:buChar char="•"/>
        <a:defRPr sz="1600">
          <a:solidFill>
            <a:srgbClr val="00528B"/>
          </a:solidFill>
          <a:latin typeface="+mn-lt"/>
        </a:defRPr>
      </a:lvl8pPr>
      <a:lvl9pPr marL="3959225" indent="-228600" algn="l" rtl="0" fontAlgn="base">
        <a:spcBef>
          <a:spcPct val="20000"/>
        </a:spcBef>
        <a:spcAft>
          <a:spcPct val="0"/>
        </a:spcAft>
        <a:buFont typeface="Times" pitchFamily="18" charset="0"/>
        <a:buChar char="•"/>
        <a:defRPr sz="1600">
          <a:solidFill>
            <a:srgbClr val="00528B"/>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1924" y="100269"/>
            <a:ext cx="8455567" cy="844611"/>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341924" y="1307130"/>
            <a:ext cx="8460152" cy="4935408"/>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3526286957"/>
      </p:ext>
    </p:extLst>
  </p:cSld>
  <p:clrMap bg1="lt1" tx1="dk1" bg2="lt2" tx2="dk2" accent1="accent1" accent2="accent2" accent3="accent3" accent4="accent4" accent5="accent5" accent6="accent6" hlink="hlink" folHlink="folHlink"/>
  <p:sldLayoutIdLst>
    <p:sldLayoutId id="2147484489" r:id="rId1"/>
    <p:sldLayoutId id="2147484490" r:id="rId2"/>
    <p:sldLayoutId id="2147484491" r:id="rId3"/>
    <p:sldLayoutId id="2147484492" r:id="rId4"/>
    <p:sldLayoutId id="2147484493" r:id="rId5"/>
    <p:sldLayoutId id="2147484494" r:id="rId6"/>
    <p:sldLayoutId id="2147484495" r:id="rId7"/>
    <p:sldLayoutId id="2147484496" r:id="rId8"/>
    <p:sldLayoutId id="2147484497" r:id="rId9"/>
    <p:sldLayoutId id="2147484498" r:id="rId10"/>
    <p:sldLayoutId id="2147484499" r:id="rId11"/>
    <p:sldLayoutId id="2147484500" r:id="rId12"/>
    <p:sldLayoutId id="2147484501" r:id="rId13"/>
    <p:sldLayoutId id="2147484502" r:id="rId14"/>
    <p:sldLayoutId id="2147484503" r:id="rId15"/>
    <p:sldLayoutId id="2147484504" r:id="rId16"/>
    <p:sldLayoutId id="2147484505" r:id="rId17"/>
    <p:sldLayoutId id="2147484506" r:id="rId18"/>
    <p:sldLayoutId id="2147484507" r:id="rId19"/>
    <p:sldLayoutId id="2147484508" r:id="rId20"/>
    <p:sldLayoutId id="2147484509" r:id="rId21"/>
    <p:sldLayoutId id="2147484510" r:id="rId22"/>
  </p:sldLayoutIdLst>
  <p:hf hdr="0" ftr="0" dt="0"/>
  <p:txStyles>
    <p:titleStyle>
      <a:lvl1pPr algn="l" defTabSz="457200" rtl="0" eaLnBrk="1" latinLnBrk="0" hangingPunct="1">
        <a:spcBef>
          <a:spcPct val="0"/>
        </a:spcBef>
        <a:buNone/>
        <a:defRPr sz="2400" kern="1200">
          <a:solidFill>
            <a:srgbClr val="ED1C24"/>
          </a:solidFill>
          <a:latin typeface="Myriad Pro"/>
          <a:ea typeface="+mj-ea"/>
          <a:cs typeface="Myriad Pro"/>
        </a:defRPr>
      </a:lvl1pPr>
    </p:titleStyle>
    <p:bodyStyle>
      <a:lvl1pPr marL="342900" indent="-342900" algn="l" defTabSz="457200" rtl="0" eaLnBrk="1" latinLnBrk="0" hangingPunct="1">
        <a:spcBef>
          <a:spcPct val="20000"/>
        </a:spcBef>
        <a:buClr>
          <a:srgbClr val="ED1C24"/>
        </a:buClr>
        <a:buFont typeface="Arial"/>
        <a:buChar char="•"/>
        <a:defRPr sz="1800" kern="1200">
          <a:solidFill>
            <a:schemeClr val="tx1"/>
          </a:solidFill>
          <a:latin typeface="+mn-lt"/>
          <a:ea typeface="+mn-ea"/>
          <a:cs typeface="+mn-cs"/>
        </a:defRPr>
      </a:lvl1pPr>
      <a:lvl2pPr marL="742950" indent="-285750" algn="l" defTabSz="457200" rtl="0" eaLnBrk="1" latinLnBrk="0" hangingPunct="1">
        <a:spcBef>
          <a:spcPct val="20000"/>
        </a:spcBef>
        <a:buClr>
          <a:srgbClr val="ED1C24"/>
        </a:buClr>
        <a:buFont typeface="Arial"/>
        <a:buChar char="•"/>
        <a:defRPr sz="1600" kern="1200">
          <a:solidFill>
            <a:schemeClr val="tx1"/>
          </a:solidFill>
          <a:latin typeface="+mn-lt"/>
          <a:ea typeface="+mn-ea"/>
          <a:cs typeface="+mn-cs"/>
        </a:defRPr>
      </a:lvl2pPr>
      <a:lvl3pPr marL="1143000" indent="-228600" algn="l" defTabSz="457200" rtl="0" eaLnBrk="1" latinLnBrk="0" hangingPunct="1">
        <a:spcBef>
          <a:spcPct val="20000"/>
        </a:spcBef>
        <a:buClr>
          <a:srgbClr val="ED1C24"/>
        </a:buClr>
        <a:buFont typeface="Arial"/>
        <a:buChar char="•"/>
        <a:defRPr sz="1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25.xml"/><Relationship Id="rId4" Type="http://schemas.openxmlformats.org/officeDocument/2006/relationships/image" Target="../media/image15.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25.xml"/><Relationship Id="rId4" Type="http://schemas.openxmlformats.org/officeDocument/2006/relationships/image" Target="../media/image15.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25.xml"/><Relationship Id="rId4" Type="http://schemas.openxmlformats.org/officeDocument/2006/relationships/image" Target="../media/image15.jp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ctrTitle"/>
          </p:nvPr>
        </p:nvSpPr>
        <p:spPr>
          <a:xfrm>
            <a:off x="684213" y="1952625"/>
            <a:ext cx="7632700" cy="1470025"/>
          </a:xfrm>
        </p:spPr>
        <p:txBody>
          <a:bodyPr/>
          <a:lstStyle/>
          <a:p>
            <a:pPr marL="0" indent="0"/>
            <a:r>
              <a:rPr lang="en-GB" altLang="en-US">
                <a:solidFill>
                  <a:schemeClr val="tx1"/>
                </a:solidFill>
              </a:rPr>
              <a:t>System and Network Administration</a:t>
            </a:r>
          </a:p>
        </p:txBody>
      </p:sp>
      <p:sp>
        <p:nvSpPr>
          <p:cNvPr id="3075" name="Rectangle 3"/>
          <p:cNvSpPr>
            <a:spLocks noGrp="1" noChangeArrowheads="1"/>
          </p:cNvSpPr>
          <p:nvPr>
            <p:ph type="subTitle" idx="1"/>
          </p:nvPr>
        </p:nvSpPr>
        <p:spPr>
          <a:xfrm>
            <a:off x="2411760" y="3717032"/>
            <a:ext cx="4608512" cy="2952328"/>
          </a:xfrm>
        </p:spPr>
        <p:txBody>
          <a:bodyPr/>
          <a:lstStyle/>
          <a:p>
            <a:pPr>
              <a:spcBef>
                <a:spcPts val="0"/>
              </a:spcBef>
            </a:pPr>
            <a:r>
              <a:rPr lang="en-US" altLang="en-US"/>
              <a:t>Net-R</a:t>
            </a:r>
          </a:p>
          <a:p>
            <a:pPr>
              <a:spcBef>
                <a:spcPts val="0"/>
              </a:spcBef>
            </a:pPr>
            <a:endParaRPr lang="en-US"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Vulnerability Assessment Tools</a:t>
            </a:r>
          </a:p>
        </p:txBody>
      </p:sp>
      <p:sp>
        <p:nvSpPr>
          <p:cNvPr id="2" name="Slide Number Placeholder 1"/>
          <p:cNvSpPr>
            <a:spLocks noGrp="1"/>
          </p:cNvSpPr>
          <p:nvPr>
            <p:ph type="sldNum" sz="quarter" idx="4"/>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A8160BDD-7155-D744-B749-9730458604AD}" type="slidenum">
              <a:rPr kumimoji="0" lang="en-US" sz="900" b="0" i="0" u="none" strike="noStrike" kern="1200" cap="none" spc="0" normalizeH="0" baseline="0" noProof="0" smtClean="0">
                <a:ln>
                  <a:noFill/>
                </a:ln>
                <a:solidFill>
                  <a:srgbClr val="69727B"/>
                </a:solidFill>
                <a:effectLst/>
                <a:uLnTx/>
                <a:uFillTx/>
                <a:latin typeface="Arial"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10</a:t>
            </a:fld>
            <a:endParaRPr kumimoji="0" lang="en-US" sz="900" b="0" i="0" u="none" strike="noStrike" kern="1200" cap="none" spc="0" normalizeH="0" baseline="0" noProof="0" dirty="0">
              <a:ln>
                <a:noFill/>
              </a:ln>
              <a:solidFill>
                <a:srgbClr val="69727B"/>
              </a:solidFill>
              <a:effectLst/>
              <a:uLnTx/>
              <a:uFillTx/>
              <a:latin typeface="Arial" charset="0"/>
              <a:ea typeface="+mn-ea"/>
              <a:cs typeface="+mn-cs"/>
            </a:endParaRPr>
          </a:p>
        </p:txBody>
      </p:sp>
      <p:graphicFrame>
        <p:nvGraphicFramePr>
          <p:cNvPr id="5" name="Group 23"/>
          <p:cNvGraphicFramePr>
            <a:graphicFrameLocks noGrp="1"/>
          </p:cNvGraphicFramePr>
          <p:nvPr/>
        </p:nvGraphicFramePr>
        <p:xfrm>
          <a:off x="457200" y="1524000"/>
          <a:ext cx="8077200" cy="3642360"/>
        </p:xfrm>
        <a:graphic>
          <a:graphicData uri="http://schemas.openxmlformats.org/drawingml/2006/table">
            <a:tbl>
              <a:tblPr/>
              <a:tblGrid>
                <a:gridCol w="2438400">
                  <a:extLst>
                    <a:ext uri="{9D8B030D-6E8A-4147-A177-3AD203B41FA5}">
                      <a16:colId xmlns:a16="http://schemas.microsoft.com/office/drawing/2014/main" val="20000"/>
                    </a:ext>
                  </a:extLst>
                </a:gridCol>
                <a:gridCol w="5638800">
                  <a:extLst>
                    <a:ext uri="{9D8B030D-6E8A-4147-A177-3AD203B41FA5}">
                      <a16:colId xmlns:a16="http://schemas.microsoft.com/office/drawing/2014/main" val="20001"/>
                    </a:ext>
                  </a:extLst>
                </a:gridCol>
              </a:tblGrid>
              <a:tr h="457200">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None/>
                        <a:tabLst/>
                      </a:pPr>
                      <a:r>
                        <a:rPr kumimoji="0" lang="en-US" sz="1600" b="1" i="0" u="none" strike="noStrike" cap="none" normalizeH="0" baseline="0" dirty="0">
                          <a:ln>
                            <a:noFill/>
                          </a:ln>
                          <a:solidFill>
                            <a:schemeClr val="bg1"/>
                          </a:solidFill>
                          <a:effectLst/>
                          <a:latin typeface="Calibri"/>
                          <a:cs typeface="Calibri"/>
                        </a:rPr>
                        <a:t>Tool Type</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FF0000"/>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None/>
                        <a:tabLst/>
                        <a:defRPr/>
                      </a:pPr>
                      <a:r>
                        <a:rPr kumimoji="0" lang="en-US" sz="1600" b="1" i="0" u="none" strike="noStrike" kern="1200" cap="none" spc="0" normalizeH="0" baseline="0" noProof="0" dirty="0">
                          <a:ln>
                            <a:noFill/>
                          </a:ln>
                          <a:solidFill>
                            <a:prstClr val="white"/>
                          </a:solidFill>
                          <a:effectLst/>
                          <a:uLnTx/>
                          <a:uFillTx/>
                          <a:latin typeface="Calibri"/>
                          <a:ea typeface="+mn-ea"/>
                          <a:cs typeface="Calibri"/>
                        </a:rPr>
                        <a:t>Implement To</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FF0000"/>
                    </a:solidFill>
                  </a:tcPr>
                </a:tc>
                <a:extLst>
                  <a:ext uri="{0D108BD9-81ED-4DB2-BD59-A6C34878D82A}">
                    <a16:rowId xmlns:a16="http://schemas.microsoft.com/office/drawing/2014/main" val="10000"/>
                  </a:ext>
                </a:extLst>
              </a:tr>
              <a:tr h="381000">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None/>
                        <a:tabLst/>
                      </a:pPr>
                      <a:r>
                        <a:rPr kumimoji="0" lang="en-US" sz="1800" b="1" i="0" u="none" strike="noStrike" cap="none" normalizeH="0" baseline="0" dirty="0">
                          <a:ln>
                            <a:noFill/>
                          </a:ln>
                          <a:solidFill>
                            <a:schemeClr val="tx1"/>
                          </a:solidFill>
                          <a:effectLst/>
                          <a:latin typeface="Calibri"/>
                          <a:cs typeface="Calibri"/>
                        </a:rPr>
                        <a:t>Vulnerability scanner</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None/>
                        <a:tabLst/>
                      </a:pPr>
                      <a:r>
                        <a:rPr kumimoji="0" lang="en-US" sz="1800" b="0" i="0" u="none" strike="noStrike" cap="none" normalizeH="0" baseline="0" dirty="0">
                          <a:ln>
                            <a:noFill/>
                          </a:ln>
                          <a:solidFill>
                            <a:schemeClr val="tx1"/>
                          </a:solidFill>
                          <a:effectLst/>
                          <a:latin typeface="Calibri"/>
                          <a:cs typeface="Calibri"/>
                        </a:rPr>
                        <a:t>Assess systems, networks, and apps for weaknesses.</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0001"/>
                  </a:ext>
                </a:extLst>
              </a:tr>
              <a:tr h="381000">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None/>
                        <a:tabLst/>
                      </a:pPr>
                      <a:r>
                        <a:rPr kumimoji="0" lang="en-US" sz="1800" b="1" i="0" u="none" strike="noStrike" kern="1200" cap="none" normalizeH="0" baseline="0" dirty="0">
                          <a:ln>
                            <a:noFill/>
                          </a:ln>
                          <a:solidFill>
                            <a:schemeClr val="tx1"/>
                          </a:solidFill>
                          <a:effectLst/>
                          <a:latin typeface="Calibri"/>
                          <a:ea typeface="+mn-ea"/>
                          <a:cs typeface="Calibri"/>
                        </a:rPr>
                        <a:t>Port scanner</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None/>
                        <a:tabLst/>
                      </a:pPr>
                      <a:r>
                        <a:rPr kumimoji="0" lang="en-US" sz="1800" b="0" i="0" u="none" strike="noStrike" kern="1200" cap="none" normalizeH="0" baseline="0" dirty="0">
                          <a:ln>
                            <a:noFill/>
                          </a:ln>
                          <a:solidFill>
                            <a:schemeClr val="tx1"/>
                          </a:solidFill>
                          <a:effectLst/>
                          <a:latin typeface="Calibri"/>
                          <a:ea typeface="+mn-ea"/>
                          <a:cs typeface="Calibri"/>
                        </a:rPr>
                        <a:t>Assess current state of all ports on a network.</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0002"/>
                  </a:ext>
                </a:extLst>
              </a:tr>
              <a:tr h="381000">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None/>
                        <a:tabLst/>
                      </a:pPr>
                      <a:r>
                        <a:rPr kumimoji="0" lang="en-US" sz="1800" b="1" i="0" u="none" strike="noStrike" kern="1200" cap="none" normalizeH="0" baseline="0" dirty="0">
                          <a:ln>
                            <a:noFill/>
                          </a:ln>
                          <a:solidFill>
                            <a:schemeClr val="tx1"/>
                          </a:solidFill>
                          <a:effectLst/>
                          <a:latin typeface="Calibri" panose="020F0502020204030204" pitchFamily="34" charset="0"/>
                          <a:ea typeface="+mn-ea"/>
                          <a:cs typeface="Calibri" panose="020F0502020204030204" pitchFamily="34" charset="0"/>
                        </a:rPr>
                        <a:t>Protocol analyzer /packet sniffer</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None/>
                        <a:tabLst/>
                      </a:pPr>
                      <a:r>
                        <a:rPr kumimoji="0" lang="en-US" sz="1800" b="0" i="0" u="none" strike="noStrike" kern="1200" cap="none" normalizeH="0" baseline="0" dirty="0">
                          <a:ln>
                            <a:noFill/>
                          </a:ln>
                          <a:solidFill>
                            <a:schemeClr val="tx1"/>
                          </a:solidFill>
                          <a:effectLst/>
                          <a:latin typeface="Calibri"/>
                          <a:ea typeface="+mn-ea"/>
                          <a:cs typeface="Calibri"/>
                        </a:rPr>
                        <a:t>Assess traffic and what it reveals about contents and protocols being used.</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0003"/>
                  </a:ext>
                </a:extLst>
              </a:tr>
              <a:tr h="381000">
                <a:tc>
                  <a:txBody>
                    <a:bodyPr/>
                    <a:lstStyle/>
                    <a:p>
                      <a:pPr marL="0" marR="0" lvl="0" indent="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None/>
                        <a:tabLst/>
                      </a:pPr>
                      <a:r>
                        <a:rPr kumimoji="0" lang="en-US" sz="1800" b="1" i="0" u="none" strike="noStrike" kern="1200" cap="none" normalizeH="0" baseline="0" dirty="0">
                          <a:ln>
                            <a:noFill/>
                          </a:ln>
                          <a:solidFill>
                            <a:schemeClr val="tx1"/>
                          </a:solidFill>
                          <a:effectLst/>
                          <a:latin typeface="Calibri"/>
                          <a:ea typeface="+mn-ea"/>
                          <a:cs typeface="Calibri"/>
                        </a:rPr>
                        <a:t>Fingerprinting tools</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None/>
                        <a:tabLst/>
                      </a:pPr>
                      <a:r>
                        <a:rPr kumimoji="0" lang="en-US" sz="1800" b="0" i="0" u="none" strike="noStrike" kern="1200" cap="none" normalizeH="0" baseline="0" dirty="0">
                          <a:ln>
                            <a:noFill/>
                          </a:ln>
                          <a:solidFill>
                            <a:schemeClr val="tx1"/>
                          </a:solidFill>
                          <a:effectLst/>
                          <a:latin typeface="Calibri"/>
                          <a:ea typeface="+mn-ea"/>
                          <a:cs typeface="Calibri"/>
                        </a:rPr>
                        <a:t>Identify a target's OS information and running services.</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234584129"/>
                  </a:ext>
                </a:extLst>
              </a:tr>
              <a:tr h="381000">
                <a:tc>
                  <a:txBody>
                    <a:bodyPr/>
                    <a:lstStyle/>
                    <a:p>
                      <a:pPr marL="0" marR="0" lvl="0" indent="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None/>
                        <a:tabLst/>
                      </a:pPr>
                      <a:r>
                        <a:rPr kumimoji="0" lang="en-US" sz="1800" b="1" i="0" u="none" strike="noStrike" kern="1200" cap="none" normalizeH="0" baseline="0" dirty="0">
                          <a:ln>
                            <a:noFill/>
                          </a:ln>
                          <a:solidFill>
                            <a:schemeClr val="tx1"/>
                          </a:solidFill>
                          <a:effectLst/>
                          <a:latin typeface="Calibri"/>
                          <a:ea typeface="+mn-ea"/>
                          <a:cs typeface="Calibri"/>
                        </a:rPr>
                        <a:t>Network enumerator</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None/>
                        <a:tabLst/>
                      </a:pPr>
                      <a:r>
                        <a:rPr kumimoji="0" lang="en-US" sz="1800" b="0" i="0" u="none" strike="noStrike" kern="1200" cap="none" normalizeH="0" baseline="0" dirty="0">
                          <a:ln>
                            <a:noFill/>
                          </a:ln>
                          <a:solidFill>
                            <a:schemeClr val="tx1"/>
                          </a:solidFill>
                          <a:effectLst/>
                          <a:latin typeface="Calibri"/>
                          <a:ea typeface="+mn-ea"/>
                          <a:cs typeface="Calibri"/>
                        </a:rPr>
                        <a:t>Map logical structure of network and identify rogue systems.</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3803354068"/>
                  </a:ext>
                </a:extLst>
              </a:tr>
              <a:tr h="381000">
                <a:tc>
                  <a:txBody>
                    <a:bodyPr/>
                    <a:lstStyle/>
                    <a:p>
                      <a:pPr marL="0" marR="0" lvl="0" indent="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None/>
                        <a:tabLst/>
                      </a:pPr>
                      <a:r>
                        <a:rPr kumimoji="0" lang="en-US" sz="1800" b="1" i="0" u="none" strike="noStrike" kern="1200" cap="none" normalizeH="0" baseline="0" dirty="0">
                          <a:ln>
                            <a:noFill/>
                          </a:ln>
                          <a:solidFill>
                            <a:schemeClr val="tx1"/>
                          </a:solidFill>
                          <a:effectLst/>
                          <a:latin typeface="Calibri"/>
                          <a:ea typeface="+mn-ea"/>
                          <a:cs typeface="Calibri"/>
                        </a:rPr>
                        <a:t>Password cracker</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None/>
                        <a:tabLst/>
                      </a:pPr>
                      <a:r>
                        <a:rPr kumimoji="0" lang="en-US" sz="1800" b="0" i="0" u="none" strike="noStrike" kern="1200" cap="none" normalizeH="0" baseline="0" dirty="0">
                          <a:ln>
                            <a:noFill/>
                          </a:ln>
                          <a:solidFill>
                            <a:schemeClr val="tx1"/>
                          </a:solidFill>
                          <a:effectLst/>
                          <a:latin typeface="Calibri"/>
                          <a:ea typeface="+mn-ea"/>
                          <a:cs typeface="Calibri"/>
                        </a:rPr>
                        <a:t>Recover secret passwords from stored or transmitted data.</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543963178"/>
                  </a:ext>
                </a:extLst>
              </a:tr>
              <a:tr h="381000">
                <a:tc>
                  <a:txBody>
                    <a:bodyPr/>
                    <a:lstStyle/>
                    <a:p>
                      <a:pPr marL="0" marR="0" lvl="0" indent="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None/>
                        <a:tabLst/>
                      </a:pPr>
                      <a:r>
                        <a:rPr kumimoji="0" lang="en-US" sz="1800" b="1" i="0" u="none" strike="noStrike" kern="1200" cap="none" normalizeH="0" baseline="0" dirty="0">
                          <a:ln>
                            <a:noFill/>
                          </a:ln>
                          <a:solidFill>
                            <a:schemeClr val="tx1"/>
                          </a:solidFill>
                          <a:effectLst/>
                          <a:latin typeface="Calibri"/>
                          <a:ea typeface="+mn-ea"/>
                          <a:cs typeface="Calibri"/>
                        </a:rPr>
                        <a:t>Backup utilities</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None/>
                        <a:tabLst/>
                      </a:pPr>
                      <a:r>
                        <a:rPr kumimoji="0" lang="en-US" sz="1800" b="0" i="0" u="none" strike="noStrike" kern="1200" cap="none" normalizeH="0" baseline="0" dirty="0">
                          <a:ln>
                            <a:noFill/>
                          </a:ln>
                          <a:solidFill>
                            <a:schemeClr val="tx1"/>
                          </a:solidFill>
                          <a:effectLst/>
                          <a:latin typeface="Calibri"/>
                          <a:ea typeface="+mn-ea"/>
                          <a:cs typeface="Calibri"/>
                        </a:rPr>
                        <a:t>Create copies of scanned data.</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590418839"/>
                  </a:ext>
                </a:extLst>
              </a:tr>
            </a:tbl>
          </a:graphicData>
        </a:graphic>
      </p:graphicFrame>
    </p:spTree>
    <p:extLst>
      <p:ext uri="{BB962C8B-B14F-4D97-AF65-F5344CB8AC3E}">
        <p14:creationId xmlns:p14="http://schemas.microsoft.com/office/powerpoint/2010/main" val="14096356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5058" name="Content Placeholder 6"/>
          <p:cNvSpPr>
            <a:spLocks noGrp="1"/>
          </p:cNvSpPr>
          <p:nvPr>
            <p:ph idx="4294967295"/>
          </p:nvPr>
        </p:nvSpPr>
        <p:spPr>
          <a:xfrm>
            <a:off x="611188" y="765175"/>
            <a:ext cx="7713662" cy="2016125"/>
          </a:xfrm>
          <a:ln>
            <a:solidFill>
              <a:srgbClr val="C00000"/>
            </a:solidFill>
            <a:miter lim="800000"/>
            <a:headEnd/>
            <a:tailEnd/>
          </a:ln>
        </p:spPr>
        <p:txBody>
          <a:bodyPr/>
          <a:lstStyle/>
          <a:p>
            <a:r>
              <a:rPr lang="en-AU" altLang="en-US" sz="2000"/>
              <a:t>Checklist</a:t>
            </a:r>
          </a:p>
          <a:p>
            <a:pPr lvl="1"/>
            <a:r>
              <a:rPr lang="en-AU" altLang="en-US"/>
              <a:t>List of Hosts</a:t>
            </a:r>
          </a:p>
          <a:p>
            <a:pPr lvl="1"/>
            <a:r>
              <a:rPr lang="en-AU" altLang="en-US"/>
              <a:t>List of type and versions of OS used</a:t>
            </a:r>
          </a:p>
          <a:p>
            <a:pPr lvl="1"/>
            <a:r>
              <a:rPr lang="en-AU" altLang="en-US"/>
              <a:t>List of services provided</a:t>
            </a:r>
          </a:p>
          <a:p>
            <a:pPr lvl="1"/>
            <a:r>
              <a:rPr lang="en-AU" altLang="en-US"/>
              <a:t>List of patches applied &amp; non-standard software</a:t>
            </a:r>
          </a:p>
        </p:txBody>
      </p:sp>
      <p:sp>
        <p:nvSpPr>
          <p:cNvPr id="4" name="Content Placeholder 6"/>
          <p:cNvSpPr txBox="1">
            <a:spLocks/>
          </p:cNvSpPr>
          <p:nvPr/>
        </p:nvSpPr>
        <p:spPr bwMode="auto">
          <a:xfrm>
            <a:off x="330200" y="3176588"/>
            <a:ext cx="8443913" cy="2500312"/>
          </a:xfrm>
          <a:prstGeom prst="rect">
            <a:avLst/>
          </a:prstGeom>
          <a:noFill/>
          <a:ln w="9525">
            <a:solidFill>
              <a:srgbClr val="653579"/>
            </a:solidFill>
            <a:miter lim="800000"/>
            <a:headEnd/>
            <a:tailEnd/>
          </a:ln>
        </p:spPr>
        <p:txBody>
          <a:bodyPr/>
          <a:lstStyle/>
          <a:p>
            <a:pPr marL="441325" marR="0" lvl="0" indent="-342900" algn="l" defTabSz="914400" rtl="0" eaLnBrk="0" fontAlgn="base" latinLnBrk="0" hangingPunct="0">
              <a:lnSpc>
                <a:spcPct val="90000"/>
              </a:lnSpc>
              <a:spcBef>
                <a:spcPct val="50000"/>
              </a:spcBef>
              <a:spcAft>
                <a:spcPct val="0"/>
              </a:spcAft>
              <a:buClrTx/>
              <a:buSzTx/>
              <a:buFontTx/>
              <a:buChar char="•"/>
              <a:tabLst/>
              <a:defRPr/>
            </a:pPr>
            <a:r>
              <a:rPr kumimoji="0" lang="en-AU" sz="2000" b="0" i="0" u="none" strike="noStrike" kern="0" cap="none" spc="0" normalizeH="0" baseline="0" noProof="0" dirty="0">
                <a:ln>
                  <a:noFill/>
                </a:ln>
                <a:solidFill>
                  <a:srgbClr val="000000"/>
                </a:solidFill>
                <a:effectLst/>
                <a:uLnTx/>
                <a:uFillTx/>
                <a:latin typeface="Arial"/>
                <a:ea typeface="+mn-ea"/>
                <a:cs typeface="+mn-cs"/>
              </a:rPr>
              <a:t>Test for weak passwords (</a:t>
            </a:r>
            <a:r>
              <a:rPr kumimoji="0" lang="en-AU" sz="2000" b="0" i="1" u="none" strike="noStrike" kern="0" cap="none" spc="0" normalizeH="0" baseline="0" noProof="0" dirty="0">
                <a:ln>
                  <a:noFill/>
                </a:ln>
                <a:solidFill>
                  <a:srgbClr val="000000"/>
                </a:solidFill>
                <a:effectLst/>
                <a:uLnTx/>
                <a:uFillTx/>
                <a:latin typeface="Arial"/>
                <a:ea typeface="+mn-ea"/>
                <a:cs typeface="+mn-cs"/>
              </a:rPr>
              <a:t>crack, </a:t>
            </a:r>
            <a:r>
              <a:rPr kumimoji="0" lang="en-AU" sz="2000" b="0" i="1" u="none" strike="noStrike" kern="0" cap="none" spc="0" normalizeH="0" baseline="0" noProof="0" dirty="0" err="1">
                <a:ln>
                  <a:noFill/>
                </a:ln>
                <a:solidFill>
                  <a:srgbClr val="000000"/>
                </a:solidFill>
                <a:effectLst/>
                <a:uLnTx/>
                <a:uFillTx/>
                <a:latin typeface="Arial"/>
                <a:ea typeface="+mn-ea"/>
                <a:cs typeface="+mn-cs"/>
              </a:rPr>
              <a:t>satan</a:t>
            </a:r>
            <a:r>
              <a:rPr kumimoji="0" lang="en-AU" sz="2000" b="0" i="1" u="none" strike="noStrike" kern="0" cap="none" spc="0" normalizeH="0" baseline="0" noProof="0" dirty="0">
                <a:ln>
                  <a:noFill/>
                </a:ln>
                <a:solidFill>
                  <a:srgbClr val="000000"/>
                </a:solidFill>
                <a:effectLst/>
                <a:uLnTx/>
                <a:uFillTx/>
                <a:latin typeface="Arial"/>
                <a:ea typeface="+mn-ea"/>
                <a:cs typeface="+mn-cs"/>
              </a:rPr>
              <a:t>, john the ripper</a:t>
            </a:r>
            <a:r>
              <a:rPr kumimoji="0" lang="en-AU" sz="2000" b="0" i="0" u="none" strike="noStrike" kern="0" cap="none" spc="0" normalizeH="0" baseline="0" noProof="0" dirty="0">
                <a:ln>
                  <a:noFill/>
                </a:ln>
                <a:solidFill>
                  <a:srgbClr val="000000"/>
                </a:solidFill>
                <a:effectLst/>
                <a:uLnTx/>
                <a:uFillTx/>
                <a:latin typeface="Arial"/>
                <a:ea typeface="+mn-ea"/>
                <a:cs typeface="+mn-cs"/>
              </a:rPr>
              <a:t>)</a:t>
            </a:r>
            <a:r>
              <a:rPr kumimoji="0" lang="en-AU" sz="2000" b="1" i="0" u="none" strike="noStrike" kern="0" cap="none" spc="0" normalizeH="0" baseline="0" noProof="0" dirty="0">
                <a:ln>
                  <a:noFill/>
                </a:ln>
                <a:solidFill>
                  <a:srgbClr val="FA1C27"/>
                </a:solidFill>
                <a:effectLst/>
                <a:uLnTx/>
                <a:uFillTx/>
                <a:latin typeface="Arial"/>
                <a:ea typeface="+mn-ea"/>
                <a:cs typeface="+mn-cs"/>
              </a:rPr>
              <a:t>*</a:t>
            </a:r>
          </a:p>
          <a:p>
            <a:pPr marL="441325" marR="0" lvl="0" indent="-342900" algn="l" defTabSz="914400" rtl="0" eaLnBrk="0" fontAlgn="base" latinLnBrk="0" hangingPunct="0">
              <a:lnSpc>
                <a:spcPct val="90000"/>
              </a:lnSpc>
              <a:spcBef>
                <a:spcPct val="50000"/>
              </a:spcBef>
              <a:spcAft>
                <a:spcPct val="0"/>
              </a:spcAft>
              <a:buClrTx/>
              <a:buSzTx/>
              <a:buFontTx/>
              <a:buChar char="•"/>
              <a:tabLst/>
              <a:defRPr/>
            </a:pPr>
            <a:r>
              <a:rPr kumimoji="0" lang="en-AU" sz="2000" b="0" i="0" u="none" strike="noStrike" kern="0" cap="none" spc="0" normalizeH="0" baseline="0" noProof="0" dirty="0">
                <a:ln>
                  <a:noFill/>
                </a:ln>
                <a:solidFill>
                  <a:srgbClr val="000000"/>
                </a:solidFill>
                <a:effectLst/>
                <a:uLnTx/>
                <a:uFillTx/>
                <a:latin typeface="Arial"/>
                <a:ea typeface="+mn-ea"/>
                <a:cs typeface="+mn-cs"/>
              </a:rPr>
              <a:t>Ensure latest security patches are applied</a:t>
            </a:r>
          </a:p>
          <a:p>
            <a:pPr marL="441325" marR="0" lvl="0" indent="-342900" algn="l" defTabSz="914400" rtl="0" eaLnBrk="0" fontAlgn="base" latinLnBrk="0" hangingPunct="0">
              <a:lnSpc>
                <a:spcPct val="90000"/>
              </a:lnSpc>
              <a:spcBef>
                <a:spcPct val="50000"/>
              </a:spcBef>
              <a:spcAft>
                <a:spcPct val="0"/>
              </a:spcAft>
              <a:buClrTx/>
              <a:buSzTx/>
              <a:buFontTx/>
              <a:buChar char="•"/>
              <a:tabLst/>
              <a:defRPr/>
            </a:pPr>
            <a:r>
              <a:rPr kumimoji="0" lang="en-AU" sz="2000" b="0" i="0" u="none" strike="noStrike" kern="1200" cap="none" spc="0" normalizeH="0" baseline="0" noProof="0" dirty="0">
                <a:ln>
                  <a:noFill/>
                </a:ln>
                <a:solidFill>
                  <a:srgbClr val="000000"/>
                </a:solidFill>
                <a:effectLst/>
                <a:uLnTx/>
                <a:uFillTx/>
                <a:latin typeface="Arial" pitchFamily="34" charset="0"/>
                <a:ea typeface="+mn-ea"/>
                <a:cs typeface="+mn-cs"/>
              </a:rPr>
              <a:t>Evaluate trust relationships between hosts</a:t>
            </a:r>
          </a:p>
          <a:p>
            <a:pPr marL="441325" marR="0" lvl="0" indent="-342900" algn="l" defTabSz="914400" rtl="0" eaLnBrk="0" fontAlgn="base" latinLnBrk="0" hangingPunct="0">
              <a:lnSpc>
                <a:spcPct val="90000"/>
              </a:lnSpc>
              <a:spcBef>
                <a:spcPct val="50000"/>
              </a:spcBef>
              <a:spcAft>
                <a:spcPct val="0"/>
              </a:spcAft>
              <a:buClrTx/>
              <a:buSzTx/>
              <a:buFontTx/>
              <a:buChar char="•"/>
              <a:tabLst/>
              <a:defRPr/>
            </a:pPr>
            <a:r>
              <a:rPr kumimoji="0" lang="en-AU" sz="2000" b="0" i="0" u="none" strike="noStrike" kern="0" cap="none" spc="0" normalizeH="0" baseline="0" noProof="0" dirty="0">
                <a:ln>
                  <a:noFill/>
                </a:ln>
                <a:solidFill>
                  <a:srgbClr val="000000"/>
                </a:solidFill>
                <a:effectLst/>
                <a:uLnTx/>
                <a:uFillTx/>
                <a:latin typeface="Arial"/>
                <a:ea typeface="+mn-ea"/>
                <a:cs typeface="+mn-cs"/>
              </a:rPr>
              <a:t>Monitor processes: watch for unusual or excessive process spawning</a:t>
            </a:r>
          </a:p>
          <a:p>
            <a:pPr marL="441325" marR="0" lvl="0" indent="-342900" algn="l" defTabSz="914400" rtl="0" eaLnBrk="0" fontAlgn="base" latinLnBrk="0" hangingPunct="0">
              <a:lnSpc>
                <a:spcPct val="90000"/>
              </a:lnSpc>
              <a:spcBef>
                <a:spcPct val="50000"/>
              </a:spcBef>
              <a:spcAft>
                <a:spcPct val="0"/>
              </a:spcAft>
              <a:buClrTx/>
              <a:buSzTx/>
              <a:buFontTx/>
              <a:buChar char="•"/>
              <a:tabLst/>
              <a:defRPr/>
            </a:pPr>
            <a:r>
              <a:rPr kumimoji="0" lang="en-AU" sz="2000" b="0" i="0" u="none" strike="noStrike" kern="0" cap="none" spc="0" normalizeH="0" baseline="0" noProof="0" dirty="0">
                <a:ln>
                  <a:noFill/>
                </a:ln>
                <a:solidFill>
                  <a:srgbClr val="000000"/>
                </a:solidFill>
                <a:effectLst/>
                <a:uLnTx/>
                <a:uFillTx/>
                <a:latin typeface="Arial"/>
                <a:ea typeface="+mn-ea"/>
                <a:cs typeface="+mn-cs"/>
              </a:rPr>
              <a:t>Check file system for suspicious files </a:t>
            </a:r>
          </a:p>
          <a:p>
            <a:pPr marL="441325" marR="0" lvl="1" indent="-342900" algn="l" defTabSz="914400" rtl="0" eaLnBrk="0" fontAlgn="base" latinLnBrk="0" hangingPunct="0">
              <a:lnSpc>
                <a:spcPct val="90000"/>
              </a:lnSpc>
              <a:spcBef>
                <a:spcPct val="50000"/>
              </a:spcBef>
              <a:spcAft>
                <a:spcPct val="0"/>
              </a:spcAft>
              <a:buClrTx/>
              <a:buSzTx/>
              <a:buFontTx/>
              <a:buChar char="•"/>
              <a:tabLst/>
              <a:defRPr/>
            </a:pPr>
            <a:r>
              <a:rPr kumimoji="0" lang="en-AU" sz="2000" b="0" i="0" u="none" strike="noStrike" kern="0" cap="none" spc="0" normalizeH="0" baseline="0" noProof="0" dirty="0">
                <a:ln>
                  <a:noFill/>
                </a:ln>
                <a:solidFill>
                  <a:srgbClr val="00528B"/>
                </a:solidFill>
                <a:effectLst/>
                <a:uLnTx/>
                <a:uFillTx/>
                <a:latin typeface="Arial"/>
                <a:ea typeface="+mn-ea"/>
                <a:cs typeface="+mn-cs"/>
              </a:rPr>
              <a:t>Use a port scanner to find vulnerabilities</a:t>
            </a:r>
            <a:r>
              <a:rPr kumimoji="0" lang="en-AU" sz="2000" b="1" i="0" u="none" strike="noStrike" kern="0" cap="none" spc="0" normalizeH="0" baseline="0" noProof="0" dirty="0">
                <a:ln>
                  <a:noFill/>
                </a:ln>
                <a:solidFill>
                  <a:srgbClr val="FA1C27"/>
                </a:solidFill>
                <a:effectLst/>
                <a:uLnTx/>
                <a:uFillTx/>
                <a:latin typeface="Arial"/>
                <a:ea typeface="+mn-ea"/>
                <a:cs typeface="+mn-cs"/>
              </a:rPr>
              <a:t>* </a:t>
            </a:r>
          </a:p>
          <a:p>
            <a:pPr marL="441325" marR="0" lvl="0" indent="-342900" algn="l" defTabSz="914400" rtl="0" eaLnBrk="0" fontAlgn="base" latinLnBrk="0" hangingPunct="0">
              <a:lnSpc>
                <a:spcPct val="90000"/>
              </a:lnSpc>
              <a:spcBef>
                <a:spcPct val="50000"/>
              </a:spcBef>
              <a:spcAft>
                <a:spcPct val="0"/>
              </a:spcAft>
              <a:buClrTx/>
              <a:buSzTx/>
              <a:buFontTx/>
              <a:buChar char="•"/>
              <a:tabLst/>
              <a:defRPr/>
            </a:pPr>
            <a:endParaRPr kumimoji="0" lang="en-AU" sz="2000" b="0" i="0" u="none" strike="noStrike" kern="0" cap="none" spc="0" normalizeH="0" baseline="0" noProof="0" dirty="0">
              <a:ln>
                <a:noFill/>
              </a:ln>
              <a:solidFill>
                <a:srgbClr val="000000"/>
              </a:solidFill>
              <a:effectLst/>
              <a:uLnTx/>
              <a:uFillTx/>
              <a:latin typeface="Arial"/>
              <a:ea typeface="+mn-ea"/>
              <a:cs typeface="+mn-cs"/>
            </a:endParaRPr>
          </a:p>
          <a:p>
            <a:pPr marL="441325" marR="0" lvl="0" indent="-342900" algn="l" defTabSz="914400" rtl="0" eaLnBrk="0" fontAlgn="base" latinLnBrk="0" hangingPunct="0">
              <a:lnSpc>
                <a:spcPct val="100000"/>
              </a:lnSpc>
              <a:spcBef>
                <a:spcPct val="50000"/>
              </a:spcBef>
              <a:spcAft>
                <a:spcPct val="0"/>
              </a:spcAft>
              <a:buClrTx/>
              <a:buSzTx/>
              <a:buFontTx/>
              <a:buChar char="•"/>
              <a:tabLst/>
              <a:defRPr/>
            </a:pPr>
            <a:endParaRPr kumimoji="0" lang="en-US" sz="2000" b="0" i="0" u="none" strike="noStrike" kern="0" cap="none" spc="0" normalizeH="0" baseline="0" noProof="0" dirty="0">
              <a:ln>
                <a:noFill/>
              </a:ln>
              <a:solidFill>
                <a:srgbClr val="000000"/>
              </a:solidFill>
              <a:effectLst/>
              <a:uLnTx/>
              <a:uFillTx/>
              <a:latin typeface="Arial"/>
              <a:ea typeface="+mn-ea"/>
              <a:cs typeface="+mn-cs"/>
            </a:endParaRPr>
          </a:p>
        </p:txBody>
      </p:sp>
      <p:sp>
        <p:nvSpPr>
          <p:cNvPr id="45060" name="TextBox 4"/>
          <p:cNvSpPr txBox="1">
            <a:spLocks noChangeArrowheads="1"/>
          </p:cNvSpPr>
          <p:nvPr/>
        </p:nvSpPr>
        <p:spPr bwMode="auto">
          <a:xfrm>
            <a:off x="1785938" y="6072188"/>
            <a:ext cx="55324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000" b="1" i="1" u="none" strike="noStrike" kern="1200" cap="none" spc="0" normalizeH="0" baseline="0" noProof="0">
                <a:ln>
                  <a:noFill/>
                </a:ln>
                <a:solidFill>
                  <a:srgbClr val="FA1C27"/>
                </a:solidFill>
                <a:effectLst/>
                <a:uLnTx/>
                <a:uFillTx/>
                <a:latin typeface="Arial" charset="0"/>
                <a:ea typeface="+mn-ea"/>
                <a:cs typeface="+mn-cs"/>
              </a:rPr>
              <a:t>* Try it first – before someone tries it on you</a:t>
            </a:r>
            <a:endParaRPr kumimoji="0" lang="en-SG" altLang="en-US" sz="2000" b="1" i="1" u="none" strike="noStrike" kern="1200" cap="none" spc="0" normalizeH="0" baseline="0" noProof="0">
              <a:ln>
                <a:noFill/>
              </a:ln>
              <a:solidFill>
                <a:srgbClr val="FA1C27"/>
              </a:solidFill>
              <a:effectLst/>
              <a:uLnTx/>
              <a:uFillTx/>
              <a:latin typeface="Arial" charset="0"/>
              <a:ea typeface="+mn-ea"/>
              <a:cs typeface="+mn-cs"/>
            </a:endParaRPr>
          </a:p>
        </p:txBody>
      </p:sp>
    </p:spTree>
    <p:extLst>
      <p:ext uri="{BB962C8B-B14F-4D97-AF65-F5344CB8AC3E}">
        <p14:creationId xmlns:p14="http://schemas.microsoft.com/office/powerpoint/2010/main" val="22008984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4023" y="107570"/>
            <a:ext cx="3151656" cy="2969003"/>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4023" y="3493152"/>
            <a:ext cx="7506260" cy="2882238"/>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74849" y="161361"/>
            <a:ext cx="2828383" cy="2915212"/>
          </a:xfrm>
          <a:prstGeom prst="rect">
            <a:avLst/>
          </a:prstGeom>
        </p:spPr>
      </p:pic>
    </p:spTree>
    <p:extLst>
      <p:ext uri="{BB962C8B-B14F-4D97-AF65-F5344CB8AC3E}">
        <p14:creationId xmlns:p14="http://schemas.microsoft.com/office/powerpoint/2010/main" val="34181749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Content Placeholder 1"/>
          <p:cNvSpPr>
            <a:spLocks noGrp="1"/>
          </p:cNvSpPr>
          <p:nvPr>
            <p:ph idx="1"/>
          </p:nvPr>
        </p:nvSpPr>
        <p:spPr/>
        <p:txBody>
          <a:bodyPr/>
          <a:lstStyle/>
          <a:p>
            <a:pPr>
              <a:spcBef>
                <a:spcPts val="1200"/>
              </a:spcBef>
            </a:pPr>
            <a:r>
              <a:rPr lang="en-US" altLang="en-US" dirty="0"/>
              <a:t>A </a:t>
            </a:r>
            <a:r>
              <a:rPr lang="en-US" altLang="en-US" dirty="0" err="1"/>
              <a:t>Tinynet</a:t>
            </a:r>
            <a:r>
              <a:rPr lang="en-US" altLang="en-US" dirty="0"/>
              <a:t> looks like a standard corporate network, which means it is a great attack target. </a:t>
            </a:r>
          </a:p>
          <a:p>
            <a:pPr>
              <a:spcBef>
                <a:spcPts val="1200"/>
              </a:spcBef>
            </a:pPr>
            <a:r>
              <a:rPr lang="en-US" altLang="en-US" dirty="0">
                <a:solidFill>
                  <a:schemeClr val="tx1"/>
                </a:solidFill>
              </a:rPr>
              <a:t>SetRole.sh </a:t>
            </a:r>
            <a:r>
              <a:rPr lang="en-US" altLang="en-US" dirty="0"/>
              <a:t>has two options: one to set up hosts on a 192.168.234.0/24 subnet and one to set up a </a:t>
            </a:r>
            <a:r>
              <a:rPr lang="en-US" altLang="en-US" dirty="0" err="1"/>
              <a:t>dnsmasq</a:t>
            </a:r>
            <a:r>
              <a:rPr lang="en-US" altLang="en-US" dirty="0"/>
              <a:t> server for it. </a:t>
            </a:r>
          </a:p>
          <a:p>
            <a:pPr>
              <a:spcBef>
                <a:spcPts val="1200"/>
              </a:spcBef>
            </a:pPr>
            <a:r>
              <a:rPr lang="en-US" altLang="en-US" dirty="0"/>
              <a:t>The result is "rogue" subnet that automatically generates traffic, just asking to be sniffed or spoofed. </a:t>
            </a:r>
          </a:p>
          <a:p>
            <a:pPr>
              <a:spcBef>
                <a:spcPts val="1200"/>
              </a:spcBef>
            </a:pPr>
            <a:r>
              <a:rPr lang="en-US" altLang="en-US" dirty="0"/>
              <a:t>It is ideal to run alongside a VM with a </a:t>
            </a:r>
            <a:r>
              <a:rPr lang="en-US" altLang="en-US" dirty="0" err="1"/>
              <a:t>linux</a:t>
            </a:r>
            <a:r>
              <a:rPr lang="en-US" altLang="en-US" dirty="0"/>
              <a:t> security </a:t>
            </a:r>
            <a:r>
              <a:rPr lang="en-US" altLang="en-US" dirty="0" err="1"/>
              <a:t>distro</a:t>
            </a:r>
            <a:r>
              <a:rPr lang="en-US" altLang="en-US" dirty="0"/>
              <a:t> like Kali. </a:t>
            </a:r>
            <a:endParaRPr lang="en-GB" altLang="en-US" dirty="0"/>
          </a:p>
        </p:txBody>
      </p:sp>
      <p:sp>
        <p:nvSpPr>
          <p:cNvPr id="22531" name="Title 2"/>
          <p:cNvSpPr>
            <a:spLocks noGrp="1"/>
          </p:cNvSpPr>
          <p:nvPr>
            <p:ph type="title"/>
          </p:nvPr>
        </p:nvSpPr>
        <p:spPr/>
        <p:txBody>
          <a:bodyPr/>
          <a:lstStyle/>
          <a:p>
            <a:r>
              <a:rPr lang="en-US" altLang="en-US"/>
              <a:t>net-r</a:t>
            </a:r>
            <a:endParaRPr lang="en-GB" altLang="en-US"/>
          </a:p>
        </p:txBody>
      </p:sp>
    </p:spTree>
    <p:extLst>
      <p:ext uri="{BB962C8B-B14F-4D97-AF65-F5344CB8AC3E}">
        <p14:creationId xmlns:p14="http://schemas.microsoft.com/office/powerpoint/2010/main" val="16938215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Content Placeholder 1"/>
          <p:cNvSpPr>
            <a:spLocks noGrp="1"/>
          </p:cNvSpPr>
          <p:nvPr>
            <p:ph idx="1"/>
          </p:nvPr>
        </p:nvSpPr>
        <p:spPr/>
        <p:txBody>
          <a:bodyPr/>
          <a:lstStyle/>
          <a:p>
            <a:pPr>
              <a:spcBef>
                <a:spcPts val="1200"/>
              </a:spcBef>
            </a:pPr>
            <a:r>
              <a:rPr lang="en-US" altLang="en-US" dirty="0"/>
              <a:t>As soon as there are two hosts on this network they will start sending (silly) messages to each other. </a:t>
            </a:r>
          </a:p>
          <a:p>
            <a:pPr>
              <a:spcBef>
                <a:spcPts val="1200"/>
              </a:spcBef>
            </a:pPr>
            <a:r>
              <a:rPr lang="en-US" altLang="en-US" dirty="0"/>
              <a:t>There is a user </a:t>
            </a:r>
            <a:r>
              <a:rPr lang="en-US" altLang="en-US" i="1" dirty="0" err="1">
                <a:solidFill>
                  <a:srgbClr val="FF0000"/>
                </a:solidFill>
              </a:rPr>
              <a:t>otto</a:t>
            </a:r>
            <a:r>
              <a:rPr lang="en-US" altLang="en-US" dirty="0">
                <a:solidFill>
                  <a:srgbClr val="FF0000"/>
                </a:solidFill>
              </a:rPr>
              <a:t> </a:t>
            </a:r>
            <a:r>
              <a:rPr lang="en-US" altLang="en-US" dirty="0"/>
              <a:t>automatically logged in on tty8 and all you have to do is Alt F8 to see them. </a:t>
            </a:r>
          </a:p>
          <a:p>
            <a:pPr>
              <a:spcBef>
                <a:spcPts val="1200"/>
              </a:spcBef>
            </a:pPr>
            <a:r>
              <a:rPr lang="en-US" altLang="en-US" dirty="0"/>
              <a:t>Every host that joins the network will add to this messaging frenzy, making this a very busy subnet. </a:t>
            </a:r>
          </a:p>
          <a:p>
            <a:pPr>
              <a:spcBef>
                <a:spcPts val="1200"/>
              </a:spcBef>
            </a:pPr>
            <a:r>
              <a:rPr lang="en-US" altLang="en-US" dirty="0"/>
              <a:t>Check </a:t>
            </a:r>
            <a:r>
              <a:rPr lang="en-US" altLang="en-US" i="1" dirty="0">
                <a:solidFill>
                  <a:srgbClr val="FF0000"/>
                </a:solidFill>
              </a:rPr>
              <a:t>Breaking Bad </a:t>
            </a:r>
            <a:r>
              <a:rPr lang="en-US" altLang="en-US" dirty="0">
                <a:solidFill>
                  <a:srgbClr val="C00000"/>
                </a:solidFill>
              </a:rPr>
              <a:t>on my-tiny.net </a:t>
            </a:r>
            <a:r>
              <a:rPr lang="en-US" altLang="en-US" dirty="0"/>
              <a:t>get some ideas about how to generate other kinds of traffic. </a:t>
            </a:r>
          </a:p>
          <a:p>
            <a:pPr lvl="1"/>
            <a:r>
              <a:rPr lang="en-US" altLang="en-US" dirty="0"/>
              <a:t>Note carefully that you need to slow down loops that use </a:t>
            </a:r>
            <a:r>
              <a:rPr lang="en-US" altLang="en-US" dirty="0" err="1"/>
              <a:t>netcat</a:t>
            </a:r>
            <a:r>
              <a:rPr lang="en-US" altLang="en-US" dirty="0"/>
              <a:t>: follow the examples in /</a:t>
            </a:r>
            <a:r>
              <a:rPr lang="en-US" altLang="en-US" dirty="0" err="1"/>
              <a:t>var</a:t>
            </a:r>
            <a:r>
              <a:rPr lang="en-US" altLang="en-US" dirty="0"/>
              <a:t>/net-r to avoid locking up the system completely. </a:t>
            </a:r>
            <a:endParaRPr lang="en-GB" altLang="en-US" dirty="0"/>
          </a:p>
        </p:txBody>
      </p:sp>
      <p:sp>
        <p:nvSpPr>
          <p:cNvPr id="23555" name="Title 2"/>
          <p:cNvSpPr>
            <a:spLocks noGrp="1"/>
          </p:cNvSpPr>
          <p:nvPr>
            <p:ph type="title"/>
          </p:nvPr>
        </p:nvSpPr>
        <p:spPr/>
        <p:txBody>
          <a:bodyPr/>
          <a:lstStyle/>
          <a:p>
            <a:r>
              <a:rPr lang="en-US" altLang="en-US"/>
              <a:t>net-r</a:t>
            </a:r>
            <a:endParaRPr lang="en-GB" altLang="en-US"/>
          </a:p>
        </p:txBody>
      </p:sp>
    </p:spTree>
    <p:extLst>
      <p:ext uri="{BB962C8B-B14F-4D97-AF65-F5344CB8AC3E}">
        <p14:creationId xmlns:p14="http://schemas.microsoft.com/office/powerpoint/2010/main" val="27756918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Content Placeholder 1"/>
          <p:cNvSpPr>
            <a:spLocks noGrp="1"/>
          </p:cNvSpPr>
          <p:nvPr>
            <p:ph idx="1"/>
          </p:nvPr>
        </p:nvSpPr>
        <p:spPr/>
        <p:txBody>
          <a:bodyPr/>
          <a:lstStyle/>
          <a:p>
            <a:r>
              <a:rPr lang="en-US" altLang="en-US" dirty="0"/>
              <a:t>Once you have your regular </a:t>
            </a:r>
            <a:r>
              <a:rPr lang="en-US" altLang="en-US" dirty="0" err="1"/>
              <a:t>TinyNet</a:t>
            </a:r>
            <a:r>
              <a:rPr lang="en-US" altLang="en-US" dirty="0"/>
              <a:t> fully configured, you can clone your </a:t>
            </a:r>
            <a:r>
              <a:rPr lang="en-US" altLang="en-US" dirty="0" err="1"/>
              <a:t>WebServer</a:t>
            </a:r>
            <a:r>
              <a:rPr lang="en-US" altLang="en-US" dirty="0"/>
              <a:t>, </a:t>
            </a:r>
            <a:r>
              <a:rPr lang="en-US" altLang="en-US" dirty="0" err="1"/>
              <a:t>MailHost</a:t>
            </a:r>
            <a:r>
              <a:rPr lang="en-US" altLang="en-US" dirty="0"/>
              <a:t>, and </a:t>
            </a:r>
            <a:r>
              <a:rPr lang="en-US" altLang="en-US" dirty="0" err="1"/>
              <a:t>LDAPhost</a:t>
            </a:r>
            <a:r>
              <a:rPr lang="en-US" altLang="en-US" dirty="0"/>
              <a:t> and add them to net-r. </a:t>
            </a:r>
          </a:p>
          <a:p>
            <a:pPr>
              <a:spcBef>
                <a:spcPts val="1200"/>
              </a:spcBef>
            </a:pPr>
            <a:r>
              <a:rPr lang="en-US" altLang="en-US" dirty="0"/>
              <a:t>Set up </a:t>
            </a:r>
            <a:r>
              <a:rPr lang="en-US" altLang="en-US" dirty="0" err="1"/>
              <a:t>cnames</a:t>
            </a:r>
            <a:r>
              <a:rPr lang="en-US" altLang="en-US" dirty="0"/>
              <a:t> on the net-r </a:t>
            </a:r>
            <a:r>
              <a:rPr lang="en-US" altLang="en-US" dirty="0" err="1"/>
              <a:t>domserv</a:t>
            </a:r>
            <a:r>
              <a:rPr lang="en-US" altLang="en-US" dirty="0"/>
              <a:t>, make sure </a:t>
            </a:r>
            <a:r>
              <a:rPr lang="en-US" altLang="en-US" dirty="0" err="1"/>
              <a:t>Squirrelmail</a:t>
            </a:r>
            <a:r>
              <a:rPr lang="en-US" altLang="en-US" dirty="0"/>
              <a:t> will use the submission port on the </a:t>
            </a:r>
            <a:r>
              <a:rPr lang="en-US" altLang="en-US" dirty="0" err="1"/>
              <a:t>MailServer</a:t>
            </a:r>
            <a:r>
              <a:rPr lang="en-US" altLang="en-US" dirty="0"/>
              <a:t>, and you're ready to try the automatic mail sending script </a:t>
            </a:r>
          </a:p>
          <a:p>
            <a:pPr>
              <a:spcBef>
                <a:spcPts val="1200"/>
              </a:spcBef>
            </a:pPr>
            <a:r>
              <a:rPr lang="en-US" altLang="en-US" dirty="0"/>
              <a:t>Mail going outside the subnet will fail, but that's OK because we want this network isolated.</a:t>
            </a:r>
          </a:p>
          <a:p>
            <a:endParaRPr lang="en-GB" altLang="en-US" dirty="0"/>
          </a:p>
        </p:txBody>
      </p:sp>
      <p:sp>
        <p:nvSpPr>
          <p:cNvPr id="24579" name="Title 2"/>
          <p:cNvSpPr>
            <a:spLocks noGrp="1"/>
          </p:cNvSpPr>
          <p:nvPr>
            <p:ph type="title"/>
          </p:nvPr>
        </p:nvSpPr>
        <p:spPr/>
        <p:txBody>
          <a:bodyPr/>
          <a:lstStyle/>
          <a:p>
            <a:r>
              <a:rPr lang="en-US" altLang="en-US"/>
              <a:t>net-r</a:t>
            </a:r>
            <a:endParaRPr lang="en-GB" altLang="en-US"/>
          </a:p>
        </p:txBody>
      </p:sp>
    </p:spTree>
    <p:extLst>
      <p:ext uri="{BB962C8B-B14F-4D97-AF65-F5344CB8AC3E}">
        <p14:creationId xmlns:p14="http://schemas.microsoft.com/office/powerpoint/2010/main" val="20975664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ph idx="1"/>
          </p:nvPr>
        </p:nvSpPr>
        <p:spPr>
          <a:xfrm>
            <a:off x="683568" y="1916832"/>
            <a:ext cx="7546032" cy="4102968"/>
          </a:xfrm>
        </p:spPr>
        <p:txBody>
          <a:bodyPr/>
          <a:lstStyle/>
          <a:p>
            <a:pPr>
              <a:lnSpc>
                <a:spcPct val="80000"/>
              </a:lnSpc>
              <a:buFontTx/>
              <a:buNone/>
            </a:pPr>
            <a:r>
              <a:rPr lang="en-US" altLang="en-US" sz="3200" dirty="0">
                <a:solidFill>
                  <a:srgbClr val="C00000"/>
                </a:solidFill>
              </a:rPr>
              <a:t>It important to keep net-r isolated from other nets (real or virtual)</a:t>
            </a:r>
          </a:p>
          <a:p>
            <a:pPr>
              <a:lnSpc>
                <a:spcPct val="80000"/>
              </a:lnSpc>
              <a:buFontTx/>
              <a:buNone/>
            </a:pPr>
            <a:endParaRPr lang="en-US" altLang="en-US" sz="3200" dirty="0">
              <a:solidFill>
                <a:srgbClr val="C00000"/>
              </a:solidFill>
            </a:endParaRPr>
          </a:p>
          <a:p>
            <a:pPr>
              <a:lnSpc>
                <a:spcPct val="80000"/>
              </a:lnSpc>
              <a:buFontTx/>
              <a:buNone/>
            </a:pPr>
            <a:r>
              <a:rPr lang="en-US" altLang="en-US" sz="3200" dirty="0">
                <a:solidFill>
                  <a:srgbClr val="C00000"/>
                </a:solidFill>
              </a:rPr>
              <a:t>Recommended:</a:t>
            </a:r>
          </a:p>
          <a:p>
            <a:pPr>
              <a:lnSpc>
                <a:spcPct val="80000"/>
              </a:lnSpc>
              <a:buFontTx/>
              <a:buNone/>
            </a:pPr>
            <a:r>
              <a:rPr lang="en-US" altLang="en-US" sz="3200" dirty="0">
                <a:solidFill>
                  <a:schemeClr val="accent2"/>
                </a:solidFill>
              </a:rPr>
              <a:t>	Only start as required</a:t>
            </a:r>
          </a:p>
          <a:p>
            <a:pPr>
              <a:lnSpc>
                <a:spcPct val="80000"/>
              </a:lnSpc>
              <a:buFontTx/>
              <a:buNone/>
            </a:pPr>
            <a:r>
              <a:rPr lang="en-US" altLang="en-US" sz="3200" dirty="0">
                <a:solidFill>
                  <a:schemeClr val="accent2"/>
                </a:solidFill>
              </a:rPr>
              <a:t>	No </a:t>
            </a:r>
            <a:r>
              <a:rPr lang="en-US" altLang="en-US" sz="3200" dirty="0" err="1">
                <a:solidFill>
                  <a:schemeClr val="accent2"/>
                </a:solidFill>
              </a:rPr>
              <a:t>ip</a:t>
            </a:r>
            <a:r>
              <a:rPr lang="en-US" altLang="en-US" sz="3200" dirty="0">
                <a:solidFill>
                  <a:schemeClr val="accent2"/>
                </a:solidFill>
              </a:rPr>
              <a:t> forwarding between interfaces</a:t>
            </a:r>
          </a:p>
          <a:p>
            <a:pPr>
              <a:lnSpc>
                <a:spcPct val="80000"/>
              </a:lnSpc>
              <a:buFontTx/>
              <a:buNone/>
            </a:pPr>
            <a:endParaRPr lang="en-US" altLang="en-US" sz="2000" dirty="0">
              <a:solidFill>
                <a:schemeClr val="accent2"/>
              </a:solidFill>
            </a:endParaRPr>
          </a:p>
          <a:p>
            <a:pPr>
              <a:lnSpc>
                <a:spcPct val="80000"/>
              </a:lnSpc>
              <a:buFontTx/>
              <a:buNone/>
            </a:pPr>
            <a:endParaRPr lang="en-US" altLang="en-US" sz="2000" dirty="0">
              <a:solidFill>
                <a:schemeClr val="accent2"/>
              </a:solidFill>
            </a:endParaRPr>
          </a:p>
        </p:txBody>
      </p:sp>
      <p:sp>
        <p:nvSpPr>
          <p:cNvPr id="25602" name="Rectangle 2"/>
          <p:cNvSpPr>
            <a:spLocks noGrp="1" noChangeArrowheads="1"/>
          </p:cNvSpPr>
          <p:nvPr>
            <p:ph type="title"/>
          </p:nvPr>
        </p:nvSpPr>
        <p:spPr/>
        <p:txBody>
          <a:bodyPr/>
          <a:lstStyle/>
          <a:p>
            <a:r>
              <a:rPr lang="en-US" altLang="en-US"/>
              <a:t>net-r</a:t>
            </a:r>
          </a:p>
        </p:txBody>
      </p:sp>
    </p:spTree>
    <p:extLst>
      <p:ext uri="{BB962C8B-B14F-4D97-AF65-F5344CB8AC3E}">
        <p14:creationId xmlns:p14="http://schemas.microsoft.com/office/powerpoint/2010/main" val="32288262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4023" y="107570"/>
            <a:ext cx="3151656" cy="2969003"/>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4023" y="3493152"/>
            <a:ext cx="7506260" cy="2882238"/>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74849" y="161361"/>
            <a:ext cx="2828383" cy="2915212"/>
          </a:xfrm>
          <a:prstGeom prst="rect">
            <a:avLst/>
          </a:prstGeom>
        </p:spPr>
      </p:pic>
    </p:spTree>
    <p:extLst>
      <p:ext uri="{BB962C8B-B14F-4D97-AF65-F5344CB8AC3E}">
        <p14:creationId xmlns:p14="http://schemas.microsoft.com/office/powerpoint/2010/main" val="16823710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193675" y="179388"/>
            <a:ext cx="6575425" cy="1023937"/>
          </a:xfrm>
        </p:spPr>
        <p:txBody>
          <a:bodyPr/>
          <a:lstStyle/>
          <a:p>
            <a:pPr eaLnBrk="1" hangingPunct="1"/>
            <a:r>
              <a:rPr lang="en-US" altLang="en-US"/>
              <a:t>Core Concepts</a:t>
            </a:r>
            <a:endParaRPr lang="en-GB" altLang="en-US"/>
          </a:p>
        </p:txBody>
      </p:sp>
      <p:sp>
        <p:nvSpPr>
          <p:cNvPr id="6147" name="Content Placeholder 2"/>
          <p:cNvSpPr>
            <a:spLocks noGrp="1"/>
          </p:cNvSpPr>
          <p:nvPr>
            <p:ph idx="1"/>
          </p:nvPr>
        </p:nvSpPr>
        <p:spPr>
          <a:xfrm>
            <a:off x="250825" y="1484313"/>
            <a:ext cx="8424863" cy="4540250"/>
          </a:xfrm>
        </p:spPr>
        <p:txBody>
          <a:bodyPr/>
          <a:lstStyle/>
          <a:p>
            <a:pPr eaLnBrk="1" hangingPunct="1">
              <a:spcBef>
                <a:spcPts val="1200"/>
              </a:spcBef>
            </a:pPr>
            <a:r>
              <a:rPr lang="en-US" altLang="en-US" sz="3200"/>
              <a:t>A </a:t>
            </a:r>
            <a:r>
              <a:rPr lang="en-US" altLang="en-US" sz="3200" b="1" i="1">
                <a:solidFill>
                  <a:srgbClr val="C00000"/>
                </a:solidFill>
              </a:rPr>
              <a:t>process</a:t>
            </a:r>
            <a:r>
              <a:rPr lang="en-US" altLang="en-US" sz="3200">
                <a:solidFill>
                  <a:srgbClr val="C00000"/>
                </a:solidFill>
              </a:rPr>
              <a:t> </a:t>
            </a:r>
            <a:r>
              <a:rPr lang="en-US" altLang="en-US" sz="3200"/>
              <a:t>is the </a:t>
            </a:r>
            <a:r>
              <a:rPr lang="en-US" altLang="en-US" sz="3200" b="1" i="1"/>
              <a:t>basic unit of activity </a:t>
            </a:r>
            <a:r>
              <a:rPr lang="en-US" altLang="en-US" sz="3200"/>
              <a:t>for the operating system</a:t>
            </a:r>
          </a:p>
          <a:p>
            <a:pPr eaLnBrk="1" hangingPunct="1">
              <a:spcBef>
                <a:spcPts val="1200"/>
              </a:spcBef>
            </a:pPr>
            <a:r>
              <a:rPr lang="en-US" altLang="en-US" sz="3200"/>
              <a:t>A </a:t>
            </a:r>
            <a:r>
              <a:rPr lang="en-US" altLang="en-US" sz="3200" b="1" i="1">
                <a:solidFill>
                  <a:srgbClr val="C00000"/>
                </a:solidFill>
              </a:rPr>
              <a:t>file</a:t>
            </a:r>
            <a:r>
              <a:rPr lang="en-US" altLang="en-US" sz="3200">
                <a:solidFill>
                  <a:srgbClr val="C00000"/>
                </a:solidFill>
              </a:rPr>
              <a:t> </a:t>
            </a:r>
            <a:r>
              <a:rPr lang="en-US" altLang="en-US" sz="3200"/>
              <a:t>is an object that a process can </a:t>
            </a:r>
            <a:r>
              <a:rPr lang="en-US" altLang="en-US" sz="3200" b="1" i="1"/>
              <a:t>read from</a:t>
            </a:r>
            <a:r>
              <a:rPr lang="en-US" altLang="en-US" sz="3200"/>
              <a:t> and/or </a:t>
            </a:r>
            <a:r>
              <a:rPr lang="en-US" altLang="en-US" sz="3200" b="1" i="1"/>
              <a:t>write to</a:t>
            </a:r>
            <a:r>
              <a:rPr lang="en-US" altLang="en-US" sz="3200"/>
              <a:t> </a:t>
            </a:r>
          </a:p>
          <a:p>
            <a:pPr lvl="1" eaLnBrk="1" hangingPunct="1">
              <a:spcBef>
                <a:spcPts val="1200"/>
              </a:spcBef>
            </a:pPr>
            <a:r>
              <a:rPr lang="en-US" altLang="en-US" sz="2800"/>
              <a:t>Every device in the system is represented by a file - even memory is a file. </a:t>
            </a:r>
          </a:p>
          <a:p>
            <a:pPr eaLnBrk="1" hangingPunct="1">
              <a:spcBef>
                <a:spcPts val="1200"/>
              </a:spcBef>
            </a:pPr>
            <a:r>
              <a:rPr lang="en-US" altLang="en-US" sz="3200"/>
              <a:t>The command line is a process known as the </a:t>
            </a:r>
            <a:r>
              <a:rPr lang="en-US" altLang="en-US" sz="3200" b="1" i="1">
                <a:solidFill>
                  <a:srgbClr val="C00000"/>
                </a:solidFill>
              </a:rPr>
              <a:t>shell</a:t>
            </a:r>
          </a:p>
          <a:p>
            <a:pPr eaLnBrk="1" hangingPunct="1"/>
            <a:endParaRPr lang="en-GB" altLang="en-US" sz="32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Content Placeholder 4"/>
          <p:cNvSpPr>
            <a:spLocks noGrp="1"/>
          </p:cNvSpPr>
          <p:nvPr>
            <p:ph idx="1"/>
          </p:nvPr>
        </p:nvSpPr>
        <p:spPr/>
        <p:txBody>
          <a:bodyPr/>
          <a:lstStyle/>
          <a:p>
            <a:r>
              <a:rPr lang="en-US"/>
              <a:t>File descriptors are numbers that index a per-process data structure in the kernel that records which I/O channels (file, device, socket, pipe) a process has open. Each I/O system call (read, write, etc.) takes a file descriptor that indicates which channel the call should operate on. </a:t>
            </a:r>
          </a:p>
          <a:p>
            <a:endParaRPr lang="en-US"/>
          </a:p>
          <a:p>
            <a:r>
              <a:rPr lang="en-US"/>
              <a:t>By convention, the first entry in the table has index 0 and is called </a:t>
            </a:r>
            <a:r>
              <a:rPr lang="en-US">
                <a:solidFill>
                  <a:srgbClr val="C00000"/>
                </a:solidFill>
              </a:rPr>
              <a:t>standard input (stdin)</a:t>
            </a:r>
            <a:r>
              <a:rPr lang="en-US"/>
              <a:t>, 1 is the </a:t>
            </a:r>
            <a:r>
              <a:rPr lang="en-US">
                <a:solidFill>
                  <a:srgbClr val="C00000"/>
                </a:solidFill>
              </a:rPr>
              <a:t>standard output (stdout) </a:t>
            </a:r>
            <a:r>
              <a:rPr lang="en-US"/>
              <a:t>and 2 is the </a:t>
            </a:r>
            <a:r>
              <a:rPr lang="en-US">
                <a:solidFill>
                  <a:srgbClr val="C00000"/>
                </a:solidFill>
              </a:rPr>
              <a:t>standard error (stderr) </a:t>
            </a:r>
            <a:r>
              <a:rPr lang="en-US"/>
              <a:t>channel. </a:t>
            </a:r>
          </a:p>
        </p:txBody>
      </p:sp>
      <p:sp>
        <p:nvSpPr>
          <p:cNvPr id="7171" name="Title 3"/>
          <p:cNvSpPr>
            <a:spLocks noGrp="1"/>
          </p:cNvSpPr>
          <p:nvPr>
            <p:ph type="title"/>
          </p:nvPr>
        </p:nvSpPr>
        <p:spPr>
          <a:xfrm>
            <a:off x="193675" y="179388"/>
            <a:ext cx="6575425" cy="1023937"/>
          </a:xfrm>
        </p:spPr>
        <p:txBody>
          <a:bodyPr/>
          <a:lstStyle/>
          <a:p>
            <a:r>
              <a:rPr lang="en-US"/>
              <a:t>stdin, stdout, stderr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193675" y="179388"/>
            <a:ext cx="6575425" cy="1023937"/>
          </a:xfrm>
        </p:spPr>
        <p:txBody>
          <a:bodyPr/>
          <a:lstStyle/>
          <a:p>
            <a:r>
              <a:rPr lang="en-US" altLang="en-US"/>
              <a:t>Vulnerability Assessment </a:t>
            </a:r>
          </a:p>
        </p:txBody>
      </p:sp>
      <p:sp>
        <p:nvSpPr>
          <p:cNvPr id="7171" name="Rectangle 5"/>
          <p:cNvSpPr>
            <a:spLocks noGrp="1" noChangeArrowheads="1"/>
          </p:cNvSpPr>
          <p:nvPr>
            <p:ph idx="1"/>
          </p:nvPr>
        </p:nvSpPr>
        <p:spPr>
          <a:xfrm>
            <a:off x="395288" y="1557338"/>
            <a:ext cx="8007350" cy="4895850"/>
          </a:xfrm>
        </p:spPr>
        <p:txBody>
          <a:bodyPr/>
          <a:lstStyle/>
          <a:p>
            <a:r>
              <a:rPr lang="en-US" altLang="en-US"/>
              <a:t>A </a:t>
            </a:r>
            <a:r>
              <a:rPr lang="en-US" altLang="en-US" u="sng"/>
              <a:t>vulnerability assessment</a:t>
            </a:r>
            <a:r>
              <a:rPr lang="en-US" altLang="en-US"/>
              <a:t> is an internal audit of your network and system security</a:t>
            </a:r>
          </a:p>
          <a:p>
            <a:pPr>
              <a:spcBef>
                <a:spcPct val="100000"/>
              </a:spcBef>
            </a:pPr>
            <a:r>
              <a:rPr lang="en-US" altLang="en-US"/>
              <a:t>If you were to perform a vulnerability assessment of your home, you would check each door to see if they are shut and locked, and check every window, making sure that they shut completely and latch correctly. </a:t>
            </a:r>
          </a:p>
          <a:p>
            <a:pPr>
              <a:spcBef>
                <a:spcPct val="100000"/>
              </a:spcBef>
            </a:pPr>
            <a:r>
              <a:rPr lang="en-US" altLang="en-US"/>
              <a:t>This same concept applies to systems, networks, and electronic data. Malicious users are the thieves and vandals of your data. Focus on their tools, mentality, and motivations, and you can then react swiftly to their actions.</a:t>
            </a:r>
          </a:p>
        </p:txBody>
      </p:sp>
    </p:spTree>
    <p:extLst>
      <p:ext uri="{BB962C8B-B14F-4D97-AF65-F5344CB8AC3E}">
        <p14:creationId xmlns:p14="http://schemas.microsoft.com/office/powerpoint/2010/main" val="29171539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Content Placeholder 4"/>
          <p:cNvSpPr>
            <a:spLocks noGrp="1"/>
          </p:cNvSpPr>
          <p:nvPr>
            <p:ph idx="1"/>
          </p:nvPr>
        </p:nvSpPr>
        <p:spPr>
          <a:xfrm>
            <a:off x="228600" y="1447800"/>
            <a:ext cx="8375650" cy="4572000"/>
          </a:xfrm>
        </p:spPr>
        <p:txBody>
          <a:bodyPr/>
          <a:lstStyle/>
          <a:p>
            <a:r>
              <a:rPr lang="en-US" sz="2800"/>
              <a:t>Perhaps the most commonly used character is </a:t>
            </a:r>
            <a:r>
              <a:rPr lang="en-US" sz="2800">
                <a:latin typeface="Courier" pitchFamily="49" charset="0"/>
              </a:rPr>
              <a:t>|</a:t>
            </a:r>
            <a:r>
              <a:rPr lang="en-US" sz="2800"/>
              <a:t> is referred to as "pipe". </a:t>
            </a:r>
          </a:p>
          <a:p>
            <a:r>
              <a:rPr lang="en-US" sz="2800"/>
              <a:t>This enables you to pass the output of one command through as the input to another. </a:t>
            </a:r>
          </a:p>
          <a:p>
            <a:r>
              <a:rPr lang="en-US" sz="2800"/>
              <a:t>Essentially, the shell </a:t>
            </a:r>
            <a:r>
              <a:rPr lang="en-US" sz="2800" b="1" i="1">
                <a:solidFill>
                  <a:srgbClr val="C00000"/>
                </a:solidFill>
              </a:rPr>
              <a:t>redirects</a:t>
            </a:r>
            <a:r>
              <a:rPr lang="en-US" sz="2800">
                <a:solidFill>
                  <a:srgbClr val="C00000"/>
                </a:solidFill>
              </a:rPr>
              <a:t> </a:t>
            </a:r>
            <a:r>
              <a:rPr lang="en-US" sz="2800"/>
              <a:t>the left side command's </a:t>
            </a:r>
            <a:r>
              <a:rPr lang="en-US" sz="2800" b="1"/>
              <a:t>stdout</a:t>
            </a:r>
            <a:r>
              <a:rPr lang="en-US" sz="2800"/>
              <a:t> to the right side command's </a:t>
            </a:r>
            <a:r>
              <a:rPr lang="en-US" sz="2800" b="1"/>
              <a:t>stdin </a:t>
            </a:r>
          </a:p>
          <a:p>
            <a:r>
              <a:rPr lang="en-US" sz="2800"/>
              <a:t>This connection applies only to these particular processes, and lasts only as long as the processes run </a:t>
            </a:r>
          </a:p>
          <a:p>
            <a:endParaRPr lang="en-US"/>
          </a:p>
        </p:txBody>
      </p:sp>
      <p:sp>
        <p:nvSpPr>
          <p:cNvPr id="9219" name="Title 3"/>
          <p:cNvSpPr>
            <a:spLocks noGrp="1"/>
          </p:cNvSpPr>
          <p:nvPr>
            <p:ph type="title"/>
          </p:nvPr>
        </p:nvSpPr>
        <p:spPr>
          <a:xfrm>
            <a:off x="193675" y="179388"/>
            <a:ext cx="6575425" cy="1023937"/>
          </a:xfrm>
        </p:spPr>
        <p:txBody>
          <a:bodyPr/>
          <a:lstStyle/>
          <a:p>
            <a:r>
              <a:rPr lang="en-US"/>
              <a:t>Pipe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marL="98425" indent="0">
              <a:buFontTx/>
              <a:buNone/>
              <a:defRPr/>
            </a:pPr>
            <a:r>
              <a:rPr lang="en-US" dirty="0"/>
              <a:t>So, for example, if we run the command </a:t>
            </a:r>
          </a:p>
          <a:p>
            <a:pPr marL="98425" indent="0">
              <a:buFontTx/>
              <a:buNone/>
              <a:defRPr/>
            </a:pPr>
            <a:r>
              <a:rPr lang="en-US" dirty="0"/>
              <a:t>	</a:t>
            </a:r>
            <a:r>
              <a:rPr lang="en-US" sz="2800" dirty="0" err="1">
                <a:latin typeface="Lucida Console" pitchFamily="49" charset="0"/>
              </a:rPr>
              <a:t>ls</a:t>
            </a:r>
            <a:r>
              <a:rPr lang="en-US" sz="2800" dirty="0">
                <a:latin typeface="Lucida Console" pitchFamily="49" charset="0"/>
              </a:rPr>
              <a:t> -l | more</a:t>
            </a:r>
            <a:r>
              <a:rPr lang="en-US" dirty="0"/>
              <a:t> </a:t>
            </a:r>
            <a:br>
              <a:rPr lang="en-US" dirty="0"/>
            </a:br>
            <a:endParaRPr lang="en-US" dirty="0"/>
          </a:p>
          <a:p>
            <a:pPr marL="98425" indent="0">
              <a:buFontTx/>
              <a:buNone/>
              <a:defRPr/>
            </a:pPr>
            <a:r>
              <a:rPr lang="en-US" dirty="0"/>
              <a:t>the output (</a:t>
            </a:r>
            <a:r>
              <a:rPr lang="en-US" dirty="0" err="1"/>
              <a:t>stdout</a:t>
            </a:r>
            <a:r>
              <a:rPr lang="en-US" dirty="0"/>
              <a:t>) of the </a:t>
            </a:r>
            <a:r>
              <a:rPr lang="en-US" dirty="0" err="1"/>
              <a:t>ls</a:t>
            </a:r>
            <a:r>
              <a:rPr lang="en-US" dirty="0"/>
              <a:t> command will be "piped through more". In detail, this command tells the shell to</a:t>
            </a:r>
          </a:p>
          <a:p>
            <a:pPr marL="98425" indent="0">
              <a:buFontTx/>
              <a:buNone/>
              <a:defRPr/>
            </a:pPr>
            <a:endParaRPr lang="en-US" dirty="0"/>
          </a:p>
          <a:p>
            <a:pPr>
              <a:defRPr/>
            </a:pPr>
            <a:r>
              <a:rPr lang="en-US" dirty="0"/>
              <a:t>1. create a process for </a:t>
            </a:r>
            <a:r>
              <a:rPr lang="en-US" dirty="0" err="1"/>
              <a:t>ls</a:t>
            </a:r>
            <a:endParaRPr lang="en-US" dirty="0"/>
          </a:p>
          <a:p>
            <a:pPr>
              <a:defRPr/>
            </a:pPr>
            <a:r>
              <a:rPr lang="en-US" dirty="0"/>
              <a:t>2. create a process for more</a:t>
            </a:r>
          </a:p>
          <a:p>
            <a:pPr>
              <a:defRPr/>
            </a:pPr>
            <a:r>
              <a:rPr lang="en-US" dirty="0"/>
              <a:t>3. connect </a:t>
            </a:r>
            <a:r>
              <a:rPr lang="en-US" i="1" dirty="0" err="1"/>
              <a:t>ls</a:t>
            </a:r>
            <a:r>
              <a:rPr lang="en-US" i="1" dirty="0"/>
              <a:t> </a:t>
            </a:r>
            <a:r>
              <a:rPr lang="en-US" i="1" dirty="0" err="1"/>
              <a:t>stdout</a:t>
            </a:r>
            <a:r>
              <a:rPr lang="en-US" i="1" dirty="0"/>
              <a:t> (FD1)</a:t>
            </a:r>
            <a:r>
              <a:rPr lang="en-US" dirty="0"/>
              <a:t> to </a:t>
            </a:r>
            <a:r>
              <a:rPr lang="en-US" i="1" dirty="0"/>
              <a:t>more </a:t>
            </a:r>
            <a:r>
              <a:rPr lang="en-US" i="1" dirty="0" err="1"/>
              <a:t>stdin</a:t>
            </a:r>
            <a:r>
              <a:rPr lang="en-US" i="1" dirty="0"/>
              <a:t> (FD0)</a:t>
            </a:r>
            <a:endParaRPr lang="en-US" dirty="0"/>
          </a:p>
        </p:txBody>
      </p:sp>
      <p:sp>
        <p:nvSpPr>
          <p:cNvPr id="10243" name="Title 3"/>
          <p:cNvSpPr>
            <a:spLocks noGrp="1"/>
          </p:cNvSpPr>
          <p:nvPr>
            <p:ph type="title"/>
          </p:nvPr>
        </p:nvSpPr>
        <p:spPr>
          <a:xfrm>
            <a:off x="193675" y="179388"/>
            <a:ext cx="6575425" cy="1023937"/>
          </a:xfrm>
        </p:spPr>
        <p:txBody>
          <a:bodyPr/>
          <a:lstStyle/>
          <a:p>
            <a:r>
              <a:rPr lang="en-US"/>
              <a:t>Pipe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Content Placeholder 4"/>
          <p:cNvSpPr>
            <a:spLocks noGrp="1"/>
          </p:cNvSpPr>
          <p:nvPr>
            <p:ph idx="1"/>
          </p:nvPr>
        </p:nvSpPr>
        <p:spPr>
          <a:xfrm>
            <a:off x="900113" y="1628775"/>
            <a:ext cx="7200900" cy="4572000"/>
          </a:xfrm>
        </p:spPr>
        <p:txBody>
          <a:bodyPr/>
          <a:lstStyle/>
          <a:p>
            <a:r>
              <a:rPr lang="en-US" sz="2800"/>
              <a:t>Technically, a Unix "named pipe" is a First In First Out (FIFO) interproccess communication mechanism. </a:t>
            </a:r>
          </a:p>
          <a:p>
            <a:endParaRPr lang="en-US" sz="2800"/>
          </a:p>
          <a:p>
            <a:r>
              <a:rPr lang="en-US" sz="2800"/>
              <a:t>In contrast to "unnamed pipes" (represented by  </a:t>
            </a:r>
            <a:r>
              <a:rPr lang="en-US" sz="2800" b="1">
                <a:solidFill>
                  <a:srgbClr val="C00000"/>
                </a:solidFill>
              </a:rPr>
              <a:t>| </a:t>
            </a:r>
            <a:r>
              <a:rPr lang="en-US" sz="2800"/>
              <a:t> between two commands) </a:t>
            </a:r>
            <a:r>
              <a:rPr lang="en-US" sz="2800" b="1"/>
              <a:t>a named pipe appears as a special file in the filesystem</a:t>
            </a:r>
            <a:r>
              <a:rPr lang="en-US" sz="2800"/>
              <a:t>, which can be accessed by independent processes.</a:t>
            </a:r>
          </a:p>
        </p:txBody>
      </p:sp>
      <p:sp>
        <p:nvSpPr>
          <p:cNvPr id="12291" name="Title 3"/>
          <p:cNvSpPr>
            <a:spLocks noGrp="1"/>
          </p:cNvSpPr>
          <p:nvPr>
            <p:ph type="title"/>
          </p:nvPr>
        </p:nvSpPr>
        <p:spPr>
          <a:xfrm>
            <a:off x="193675" y="179388"/>
            <a:ext cx="6575425" cy="1023937"/>
          </a:xfrm>
        </p:spPr>
        <p:txBody>
          <a:bodyPr/>
          <a:lstStyle/>
          <a:p>
            <a:r>
              <a:rPr lang="en-US"/>
              <a:t>Named Pipe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Content Placeholder 4"/>
          <p:cNvSpPr>
            <a:spLocks noGrp="1"/>
          </p:cNvSpPr>
          <p:nvPr>
            <p:ph idx="1"/>
          </p:nvPr>
        </p:nvSpPr>
        <p:spPr>
          <a:xfrm>
            <a:off x="539750" y="1557338"/>
            <a:ext cx="7870825" cy="4572000"/>
          </a:xfrm>
        </p:spPr>
        <p:txBody>
          <a:bodyPr/>
          <a:lstStyle/>
          <a:p>
            <a:pPr>
              <a:spcBef>
                <a:spcPts val="1200"/>
              </a:spcBef>
            </a:pPr>
            <a:r>
              <a:rPr lang="en-US" sz="2800"/>
              <a:t>Using a named pipe is straightforward, just write something to it in one process and read from it in another. </a:t>
            </a:r>
          </a:p>
          <a:p>
            <a:pPr>
              <a:spcBef>
                <a:spcPts val="1200"/>
              </a:spcBef>
            </a:pPr>
            <a:r>
              <a:rPr lang="en-US" sz="2800"/>
              <a:t>Data written to the named pipe will be stored until another process reads from the pipe. </a:t>
            </a:r>
          </a:p>
          <a:p>
            <a:pPr>
              <a:spcBef>
                <a:spcPts val="1200"/>
              </a:spcBef>
            </a:pPr>
            <a:r>
              <a:rPr lang="en-US" sz="2800"/>
              <a:t>The first process will exit when it's done writing and sends EOF, and the second process stops when it sees the EOF and exits. </a:t>
            </a:r>
          </a:p>
          <a:p>
            <a:endParaRPr lang="en-US"/>
          </a:p>
        </p:txBody>
      </p:sp>
      <p:sp>
        <p:nvSpPr>
          <p:cNvPr id="13315" name="Title 3"/>
          <p:cNvSpPr>
            <a:spLocks noGrp="1"/>
          </p:cNvSpPr>
          <p:nvPr>
            <p:ph type="title"/>
          </p:nvPr>
        </p:nvSpPr>
        <p:spPr>
          <a:xfrm>
            <a:off x="193675" y="179388"/>
            <a:ext cx="6575425" cy="1023937"/>
          </a:xfrm>
        </p:spPr>
        <p:txBody>
          <a:bodyPr/>
          <a:lstStyle/>
          <a:p>
            <a:r>
              <a:rPr lang="en-US"/>
              <a:t>Named Pipe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193675" y="179388"/>
            <a:ext cx="6575425" cy="1023937"/>
          </a:xfrm>
        </p:spPr>
        <p:txBody>
          <a:bodyPr/>
          <a:lstStyle/>
          <a:p>
            <a:r>
              <a:rPr lang="en-GB" altLang="en-US"/>
              <a:t>Net-R Messaging System</a:t>
            </a:r>
          </a:p>
        </p:txBody>
      </p:sp>
      <p:grpSp>
        <p:nvGrpSpPr>
          <p:cNvPr id="26" name="Group 25"/>
          <p:cNvGrpSpPr/>
          <p:nvPr/>
        </p:nvGrpSpPr>
        <p:grpSpPr>
          <a:xfrm>
            <a:off x="1331640" y="1628800"/>
            <a:ext cx="6812008" cy="4758284"/>
            <a:chOff x="467544" y="1619203"/>
            <a:chExt cx="6812008" cy="4758284"/>
          </a:xfrm>
        </p:grpSpPr>
        <p:sp>
          <p:nvSpPr>
            <p:cNvPr id="11" name="Rounded Rectangle 10"/>
            <p:cNvSpPr/>
            <p:nvPr/>
          </p:nvSpPr>
          <p:spPr bwMode="auto">
            <a:xfrm>
              <a:off x="2100096" y="3516439"/>
              <a:ext cx="1056260" cy="775380"/>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err="1">
                  <a:ln>
                    <a:noFill/>
                  </a:ln>
                  <a:solidFill>
                    <a:srgbClr val="000000"/>
                  </a:solidFill>
                  <a:effectLst/>
                  <a:uLnTx/>
                  <a:uFillTx/>
                  <a:latin typeface="Arial" charset="0"/>
                  <a:ea typeface="+mn-ea"/>
                  <a:cs typeface="+mn-cs"/>
                </a:rPr>
                <a:t>Hostlist</a:t>
              </a:r>
              <a:r>
                <a:rPr kumimoji="0" lang="en-US" sz="1800" b="0" i="0" u="none" strike="noStrike" kern="1200" cap="none" spc="0" normalizeH="0" baseline="0" noProof="0" dirty="0">
                  <a:ln>
                    <a:noFill/>
                  </a:ln>
                  <a:solidFill>
                    <a:srgbClr val="000000"/>
                  </a:solidFill>
                  <a:effectLst/>
                  <a:uLnTx/>
                  <a:uFillTx/>
                  <a:latin typeface="Arial" charset="0"/>
                  <a:ea typeface="+mn-ea"/>
                  <a:cs typeface="+mn-cs"/>
                </a:rPr>
                <a:t> listener</a:t>
              </a:r>
              <a:endParaRPr kumimoji="0" lang="en-MY" sz="1800" b="0"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2" name="Rounded Rectangle 1"/>
            <p:cNvSpPr/>
            <p:nvPr/>
          </p:nvSpPr>
          <p:spPr bwMode="auto">
            <a:xfrm>
              <a:off x="1762314" y="2179760"/>
              <a:ext cx="3024336" cy="432048"/>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charset="0"/>
                  <a:ea typeface="+mn-ea"/>
                  <a:cs typeface="+mn-cs"/>
                </a:rPr>
                <a:t>/var/net-r/autologin.sh (tty8)</a:t>
              </a:r>
              <a:endParaRPr kumimoji="0" lang="en-MY" sz="1800" b="0"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9" name="Rounded Rectangle 8"/>
            <p:cNvSpPr/>
            <p:nvPr/>
          </p:nvSpPr>
          <p:spPr bwMode="auto">
            <a:xfrm>
              <a:off x="2723929" y="2740317"/>
              <a:ext cx="2520280" cy="432048"/>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err="1">
                  <a:ln>
                    <a:noFill/>
                  </a:ln>
                  <a:solidFill>
                    <a:srgbClr val="000000"/>
                  </a:solidFill>
                  <a:effectLst/>
                  <a:uLnTx/>
                  <a:uFillTx/>
                  <a:latin typeface="Arial" charset="0"/>
                  <a:ea typeface="+mn-ea"/>
                  <a:cs typeface="+mn-cs"/>
                </a:rPr>
                <a:t>var</a:t>
              </a:r>
              <a:r>
                <a:rPr kumimoji="0" lang="en-US" sz="1800" b="0" i="0" u="none" strike="noStrike" kern="1200" cap="none" spc="0" normalizeH="0" baseline="0" noProof="0" dirty="0">
                  <a:ln>
                    <a:noFill/>
                  </a:ln>
                  <a:solidFill>
                    <a:srgbClr val="000000"/>
                  </a:solidFill>
                  <a:effectLst/>
                  <a:uLnTx/>
                  <a:uFillTx/>
                  <a:latin typeface="Arial" charset="0"/>
                  <a:ea typeface="+mn-ea"/>
                  <a:cs typeface="+mn-cs"/>
                </a:rPr>
                <a:t>/net-r/.</a:t>
              </a:r>
              <a:r>
                <a:rPr kumimoji="0" lang="en-US" sz="1800" b="0" i="0" u="none" strike="noStrike" kern="1200" cap="none" spc="0" normalizeH="0" baseline="0" noProof="0" dirty="0" err="1">
                  <a:ln>
                    <a:noFill/>
                  </a:ln>
                  <a:solidFill>
                    <a:srgbClr val="000000"/>
                  </a:solidFill>
                  <a:effectLst/>
                  <a:uLnTx/>
                  <a:uFillTx/>
                  <a:latin typeface="Arial" charset="0"/>
                  <a:ea typeface="+mn-ea"/>
                  <a:cs typeface="+mn-cs"/>
                </a:rPr>
                <a:t>bash_profile</a:t>
              </a:r>
              <a:endParaRPr kumimoji="0" lang="en-MY" sz="1800" b="0"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12" name="Bent Arrow 11"/>
            <p:cNvSpPr/>
            <p:nvPr/>
          </p:nvSpPr>
          <p:spPr bwMode="auto">
            <a:xfrm>
              <a:off x="2203141" y="2711913"/>
              <a:ext cx="416363" cy="325370"/>
            </a:xfrm>
            <a:prstGeom prst="bentArrow">
              <a:avLst/>
            </a:prstGeom>
            <a:solidFill>
              <a:schemeClr val="accent1"/>
            </a:solidFill>
            <a:ln w="9525" cap="flat" cmpd="sng" algn="ctr">
              <a:solidFill>
                <a:schemeClr val="tx1"/>
              </a:solidFill>
              <a:prstDash val="solid"/>
              <a:round/>
              <a:headEnd type="none" w="med" len="med"/>
              <a:tailEnd type="none" w="med" len="med"/>
            </a:ln>
            <a:effectLst/>
            <a:scene3d>
              <a:camera prst="orthographicFront">
                <a:rot lat="10800000" lon="0" rev="0"/>
              </a:camera>
              <a:lightRig rig="threePt" dir="t"/>
            </a:scene3d>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MY" sz="1800" b="0" i="0" u="none" strike="noStrike" kern="1200" cap="none" spc="0" normalizeH="0" baseline="0" noProof="0">
                <a:ln>
                  <a:noFill/>
                </a:ln>
                <a:solidFill>
                  <a:srgbClr val="000000"/>
                </a:solidFill>
                <a:effectLst/>
                <a:uLnTx/>
                <a:uFillTx/>
                <a:latin typeface="Arial" charset="0"/>
                <a:ea typeface="+mn-ea"/>
                <a:cs typeface="+mn-cs"/>
              </a:endParaRPr>
            </a:p>
          </p:txBody>
        </p:sp>
        <p:sp>
          <p:nvSpPr>
            <p:cNvPr id="13" name="Bent Arrow 12"/>
            <p:cNvSpPr/>
            <p:nvPr/>
          </p:nvSpPr>
          <p:spPr bwMode="auto">
            <a:xfrm>
              <a:off x="1201935" y="2151356"/>
              <a:ext cx="416363" cy="325370"/>
            </a:xfrm>
            <a:prstGeom prst="bentArrow">
              <a:avLst/>
            </a:prstGeom>
            <a:solidFill>
              <a:schemeClr val="accent1"/>
            </a:solidFill>
            <a:ln w="9525" cap="flat" cmpd="sng" algn="ctr">
              <a:solidFill>
                <a:schemeClr val="tx1"/>
              </a:solidFill>
              <a:prstDash val="solid"/>
              <a:round/>
              <a:headEnd type="none" w="med" len="med"/>
              <a:tailEnd type="none" w="med" len="med"/>
            </a:ln>
            <a:effectLst/>
            <a:scene3d>
              <a:camera prst="orthographicFront">
                <a:rot lat="10800000" lon="0" rev="0"/>
              </a:camera>
              <a:lightRig rig="threePt" dir="t"/>
            </a:scene3d>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MY" sz="1800" b="0" i="0" u="none" strike="noStrike" kern="1200" cap="none" spc="0" normalizeH="0" baseline="0" noProof="0">
                <a:ln>
                  <a:noFill/>
                </a:ln>
                <a:solidFill>
                  <a:srgbClr val="000000"/>
                </a:solidFill>
                <a:effectLst/>
                <a:uLnTx/>
                <a:uFillTx/>
                <a:latin typeface="Arial" charset="0"/>
                <a:ea typeface="+mn-ea"/>
                <a:cs typeface="+mn-cs"/>
              </a:endParaRPr>
            </a:p>
          </p:txBody>
        </p:sp>
        <p:sp>
          <p:nvSpPr>
            <p:cNvPr id="15" name="Rounded Rectangle 14"/>
            <p:cNvSpPr/>
            <p:nvPr/>
          </p:nvSpPr>
          <p:spPr bwMode="auto">
            <a:xfrm>
              <a:off x="970226" y="1619203"/>
              <a:ext cx="1296144" cy="432048"/>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charset="0"/>
                  <a:ea typeface="+mn-ea"/>
                  <a:cs typeface="+mn-cs"/>
                </a:rPr>
                <a:t>/</a:t>
              </a:r>
              <a:r>
                <a:rPr kumimoji="0" lang="en-US" sz="1800" b="0" i="0" u="none" strike="noStrike" kern="1200" cap="none" spc="0" normalizeH="0" baseline="0" noProof="0" dirty="0" err="1">
                  <a:ln>
                    <a:noFill/>
                  </a:ln>
                  <a:solidFill>
                    <a:srgbClr val="000000"/>
                  </a:solidFill>
                  <a:effectLst/>
                  <a:uLnTx/>
                  <a:uFillTx/>
                  <a:latin typeface="Arial" charset="0"/>
                  <a:ea typeface="+mn-ea"/>
                  <a:cs typeface="+mn-cs"/>
                </a:rPr>
                <a:t>etc</a:t>
              </a:r>
              <a:r>
                <a:rPr kumimoji="0" lang="en-US" sz="1800" b="0" i="0" u="none" strike="noStrike" kern="1200" cap="none" spc="0" normalizeH="0" baseline="0" noProof="0" dirty="0">
                  <a:ln>
                    <a:noFill/>
                  </a:ln>
                  <a:solidFill>
                    <a:srgbClr val="000000"/>
                  </a:solidFill>
                  <a:effectLst/>
                  <a:uLnTx/>
                  <a:uFillTx/>
                  <a:latin typeface="Arial" charset="0"/>
                  <a:ea typeface="+mn-ea"/>
                  <a:cs typeface="+mn-cs"/>
                </a:rPr>
                <a:t>/</a:t>
              </a:r>
              <a:r>
                <a:rPr kumimoji="0" lang="en-US" sz="1800" b="0" i="0" u="none" strike="noStrike" kern="1200" cap="none" spc="0" normalizeH="0" baseline="0" noProof="0" dirty="0" err="1">
                  <a:ln>
                    <a:noFill/>
                  </a:ln>
                  <a:solidFill>
                    <a:srgbClr val="000000"/>
                  </a:solidFill>
                  <a:effectLst/>
                  <a:uLnTx/>
                  <a:uFillTx/>
                  <a:latin typeface="Arial" charset="0"/>
                  <a:ea typeface="+mn-ea"/>
                  <a:cs typeface="+mn-cs"/>
                </a:rPr>
                <a:t>inittab</a:t>
              </a:r>
              <a:endParaRPr kumimoji="0" lang="en-MY" sz="1800" b="0"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14" name="Rounded Rectangle 13"/>
            <p:cNvSpPr/>
            <p:nvPr/>
          </p:nvSpPr>
          <p:spPr bwMode="auto">
            <a:xfrm>
              <a:off x="2017698" y="5602107"/>
              <a:ext cx="1238454" cy="775380"/>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charset="0"/>
                  <a:ea typeface="+mn-ea"/>
                  <a:cs typeface="+mn-cs"/>
                </a:rPr>
                <a:t>Stop message</a:t>
              </a:r>
              <a:endParaRPr kumimoji="0" lang="en-MY" sz="1800" b="0"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19" name="Rounded Rectangle 18"/>
            <p:cNvSpPr/>
            <p:nvPr/>
          </p:nvSpPr>
          <p:spPr bwMode="auto">
            <a:xfrm>
              <a:off x="4381296" y="3508085"/>
              <a:ext cx="1056260" cy="775380"/>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charset="0"/>
                  <a:ea typeface="+mn-ea"/>
                  <a:cs typeface="+mn-cs"/>
                </a:rPr>
                <a:t>Traffic listener</a:t>
              </a:r>
              <a:endParaRPr kumimoji="0" lang="en-MY" sz="1800" b="0"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29" name="Rounded Rectangle 28"/>
            <p:cNvSpPr/>
            <p:nvPr/>
          </p:nvSpPr>
          <p:spPr bwMode="auto">
            <a:xfrm>
              <a:off x="467544" y="3516439"/>
              <a:ext cx="984252" cy="775380"/>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charset="0"/>
                  <a:ea typeface="+mn-ea"/>
                  <a:cs typeface="+mn-cs"/>
                </a:rPr>
                <a:t>Make list</a:t>
              </a:r>
              <a:endParaRPr kumimoji="0" lang="en-MY" sz="1800" b="0"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30" name="Rounded Rectangle 29"/>
            <p:cNvSpPr/>
            <p:nvPr/>
          </p:nvSpPr>
          <p:spPr bwMode="auto">
            <a:xfrm>
              <a:off x="476001" y="5129542"/>
              <a:ext cx="984252" cy="775380"/>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charset="0"/>
                  <a:ea typeface="+mn-ea"/>
                  <a:cs typeface="+mn-cs"/>
                </a:rPr>
                <a:t>Copy list</a:t>
              </a:r>
              <a:endParaRPr kumimoji="0" lang="en-MY" sz="1800" b="0"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31" name="Rounded Rectangle 30"/>
            <p:cNvSpPr/>
            <p:nvPr/>
          </p:nvSpPr>
          <p:spPr bwMode="auto">
            <a:xfrm>
              <a:off x="3287786" y="4616347"/>
              <a:ext cx="984252" cy="775380"/>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charset="0"/>
                  <a:ea typeface="+mn-ea"/>
                  <a:cs typeface="+mn-cs"/>
                </a:rPr>
                <a:t>Send loop</a:t>
              </a:r>
              <a:endParaRPr kumimoji="0" lang="en-MY" sz="1800" b="0"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28" name="Down Arrow 27"/>
            <p:cNvSpPr/>
            <p:nvPr/>
          </p:nvSpPr>
          <p:spPr bwMode="auto">
            <a:xfrm rot="-5400000">
              <a:off x="4499851" y="4823676"/>
              <a:ext cx="289222" cy="415256"/>
            </a:xfrm>
            <a:prstGeom prst="down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MY" sz="1800" b="0" i="0" u="none" strike="noStrike" kern="1200" cap="none" spc="0" normalizeH="0" baseline="0" noProof="0">
                <a:ln>
                  <a:noFill/>
                </a:ln>
                <a:solidFill>
                  <a:srgbClr val="000000"/>
                </a:solidFill>
                <a:effectLst/>
                <a:uLnTx/>
                <a:uFillTx/>
                <a:latin typeface="Arial" charset="0"/>
                <a:ea typeface="+mn-ea"/>
                <a:cs typeface="+mn-cs"/>
              </a:endParaRPr>
            </a:p>
          </p:txBody>
        </p:sp>
        <p:grpSp>
          <p:nvGrpSpPr>
            <p:cNvPr id="4148" name="Group 4147"/>
            <p:cNvGrpSpPr/>
            <p:nvPr/>
          </p:nvGrpSpPr>
          <p:grpSpPr>
            <a:xfrm>
              <a:off x="3247104" y="3310471"/>
              <a:ext cx="1008112" cy="1177367"/>
              <a:chOff x="3247104" y="3310471"/>
              <a:chExt cx="1008112" cy="1177367"/>
            </a:xfrm>
          </p:grpSpPr>
          <p:cxnSp>
            <p:nvCxnSpPr>
              <p:cNvPr id="8" name="Straight Connector 7"/>
              <p:cNvCxnSpPr/>
              <p:nvPr/>
            </p:nvCxnSpPr>
            <p:spPr bwMode="auto">
              <a:xfrm>
                <a:off x="3712262" y="3310471"/>
                <a:ext cx="101655"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 name="Quad Arrow 5"/>
              <p:cNvSpPr/>
              <p:nvPr/>
            </p:nvSpPr>
            <p:spPr bwMode="auto">
              <a:xfrm>
                <a:off x="3247104" y="3310471"/>
                <a:ext cx="1008112" cy="1177367"/>
              </a:xfrm>
              <a:custGeom>
                <a:avLst/>
                <a:gdLst>
                  <a:gd name="connsiteX0" fmla="*/ 0 w 1008112"/>
                  <a:gd name="connsiteY0" fmla="*/ 594257 h 1188514"/>
                  <a:gd name="connsiteX1" fmla="*/ 226825 w 1008112"/>
                  <a:gd name="connsiteY1" fmla="*/ 367432 h 1188514"/>
                  <a:gd name="connsiteX2" fmla="*/ 226825 w 1008112"/>
                  <a:gd name="connsiteY2" fmla="*/ 480844 h 1188514"/>
                  <a:gd name="connsiteX3" fmla="*/ 390643 w 1008112"/>
                  <a:gd name="connsiteY3" fmla="*/ 480844 h 1188514"/>
                  <a:gd name="connsiteX4" fmla="*/ 390643 w 1008112"/>
                  <a:gd name="connsiteY4" fmla="*/ 226825 h 1188514"/>
                  <a:gd name="connsiteX5" fmla="*/ 277231 w 1008112"/>
                  <a:gd name="connsiteY5" fmla="*/ 226825 h 1188514"/>
                  <a:gd name="connsiteX6" fmla="*/ 504056 w 1008112"/>
                  <a:gd name="connsiteY6" fmla="*/ 0 h 1188514"/>
                  <a:gd name="connsiteX7" fmla="*/ 730881 w 1008112"/>
                  <a:gd name="connsiteY7" fmla="*/ 226825 h 1188514"/>
                  <a:gd name="connsiteX8" fmla="*/ 617469 w 1008112"/>
                  <a:gd name="connsiteY8" fmla="*/ 226825 h 1188514"/>
                  <a:gd name="connsiteX9" fmla="*/ 617469 w 1008112"/>
                  <a:gd name="connsiteY9" fmla="*/ 480844 h 1188514"/>
                  <a:gd name="connsiteX10" fmla="*/ 781287 w 1008112"/>
                  <a:gd name="connsiteY10" fmla="*/ 480844 h 1188514"/>
                  <a:gd name="connsiteX11" fmla="*/ 781287 w 1008112"/>
                  <a:gd name="connsiteY11" fmla="*/ 367432 h 1188514"/>
                  <a:gd name="connsiteX12" fmla="*/ 1008112 w 1008112"/>
                  <a:gd name="connsiteY12" fmla="*/ 594257 h 1188514"/>
                  <a:gd name="connsiteX13" fmla="*/ 781287 w 1008112"/>
                  <a:gd name="connsiteY13" fmla="*/ 821082 h 1188514"/>
                  <a:gd name="connsiteX14" fmla="*/ 781287 w 1008112"/>
                  <a:gd name="connsiteY14" fmla="*/ 707670 h 1188514"/>
                  <a:gd name="connsiteX15" fmla="*/ 617469 w 1008112"/>
                  <a:gd name="connsiteY15" fmla="*/ 707670 h 1188514"/>
                  <a:gd name="connsiteX16" fmla="*/ 617469 w 1008112"/>
                  <a:gd name="connsiteY16" fmla="*/ 961689 h 1188514"/>
                  <a:gd name="connsiteX17" fmla="*/ 730881 w 1008112"/>
                  <a:gd name="connsiteY17" fmla="*/ 961689 h 1188514"/>
                  <a:gd name="connsiteX18" fmla="*/ 504056 w 1008112"/>
                  <a:gd name="connsiteY18" fmla="*/ 1188514 h 1188514"/>
                  <a:gd name="connsiteX19" fmla="*/ 277231 w 1008112"/>
                  <a:gd name="connsiteY19" fmla="*/ 961689 h 1188514"/>
                  <a:gd name="connsiteX20" fmla="*/ 390643 w 1008112"/>
                  <a:gd name="connsiteY20" fmla="*/ 961689 h 1188514"/>
                  <a:gd name="connsiteX21" fmla="*/ 390643 w 1008112"/>
                  <a:gd name="connsiteY21" fmla="*/ 707670 h 1188514"/>
                  <a:gd name="connsiteX22" fmla="*/ 226825 w 1008112"/>
                  <a:gd name="connsiteY22" fmla="*/ 707670 h 1188514"/>
                  <a:gd name="connsiteX23" fmla="*/ 226825 w 1008112"/>
                  <a:gd name="connsiteY23" fmla="*/ 821082 h 1188514"/>
                  <a:gd name="connsiteX24" fmla="*/ 0 w 1008112"/>
                  <a:gd name="connsiteY24" fmla="*/ 594257 h 1188514"/>
                  <a:gd name="connsiteX0" fmla="*/ 730881 w 1008112"/>
                  <a:gd name="connsiteY0" fmla="*/ 135385 h 1097074"/>
                  <a:gd name="connsiteX1" fmla="*/ 617469 w 1008112"/>
                  <a:gd name="connsiteY1" fmla="*/ 135385 h 1097074"/>
                  <a:gd name="connsiteX2" fmla="*/ 617469 w 1008112"/>
                  <a:gd name="connsiteY2" fmla="*/ 389404 h 1097074"/>
                  <a:gd name="connsiteX3" fmla="*/ 781287 w 1008112"/>
                  <a:gd name="connsiteY3" fmla="*/ 389404 h 1097074"/>
                  <a:gd name="connsiteX4" fmla="*/ 781287 w 1008112"/>
                  <a:gd name="connsiteY4" fmla="*/ 275992 h 1097074"/>
                  <a:gd name="connsiteX5" fmla="*/ 1008112 w 1008112"/>
                  <a:gd name="connsiteY5" fmla="*/ 502817 h 1097074"/>
                  <a:gd name="connsiteX6" fmla="*/ 781287 w 1008112"/>
                  <a:gd name="connsiteY6" fmla="*/ 729642 h 1097074"/>
                  <a:gd name="connsiteX7" fmla="*/ 781287 w 1008112"/>
                  <a:gd name="connsiteY7" fmla="*/ 616230 h 1097074"/>
                  <a:gd name="connsiteX8" fmla="*/ 617469 w 1008112"/>
                  <a:gd name="connsiteY8" fmla="*/ 616230 h 1097074"/>
                  <a:gd name="connsiteX9" fmla="*/ 617469 w 1008112"/>
                  <a:gd name="connsiteY9" fmla="*/ 870249 h 1097074"/>
                  <a:gd name="connsiteX10" fmla="*/ 730881 w 1008112"/>
                  <a:gd name="connsiteY10" fmla="*/ 870249 h 1097074"/>
                  <a:gd name="connsiteX11" fmla="*/ 504056 w 1008112"/>
                  <a:gd name="connsiteY11" fmla="*/ 1097074 h 1097074"/>
                  <a:gd name="connsiteX12" fmla="*/ 277231 w 1008112"/>
                  <a:gd name="connsiteY12" fmla="*/ 870249 h 1097074"/>
                  <a:gd name="connsiteX13" fmla="*/ 390643 w 1008112"/>
                  <a:gd name="connsiteY13" fmla="*/ 870249 h 1097074"/>
                  <a:gd name="connsiteX14" fmla="*/ 390643 w 1008112"/>
                  <a:gd name="connsiteY14" fmla="*/ 616230 h 1097074"/>
                  <a:gd name="connsiteX15" fmla="*/ 226825 w 1008112"/>
                  <a:gd name="connsiteY15" fmla="*/ 616230 h 1097074"/>
                  <a:gd name="connsiteX16" fmla="*/ 226825 w 1008112"/>
                  <a:gd name="connsiteY16" fmla="*/ 729642 h 1097074"/>
                  <a:gd name="connsiteX17" fmla="*/ 0 w 1008112"/>
                  <a:gd name="connsiteY17" fmla="*/ 502817 h 1097074"/>
                  <a:gd name="connsiteX18" fmla="*/ 226825 w 1008112"/>
                  <a:gd name="connsiteY18" fmla="*/ 275992 h 1097074"/>
                  <a:gd name="connsiteX19" fmla="*/ 226825 w 1008112"/>
                  <a:gd name="connsiteY19" fmla="*/ 389404 h 1097074"/>
                  <a:gd name="connsiteX20" fmla="*/ 390643 w 1008112"/>
                  <a:gd name="connsiteY20" fmla="*/ 389404 h 1097074"/>
                  <a:gd name="connsiteX21" fmla="*/ 390643 w 1008112"/>
                  <a:gd name="connsiteY21" fmla="*/ 135385 h 1097074"/>
                  <a:gd name="connsiteX22" fmla="*/ 277231 w 1008112"/>
                  <a:gd name="connsiteY22" fmla="*/ 135385 h 1097074"/>
                  <a:gd name="connsiteX23" fmla="*/ 595496 w 1008112"/>
                  <a:gd name="connsiteY23" fmla="*/ 0 h 1097074"/>
                  <a:gd name="connsiteX0" fmla="*/ 730881 w 1008112"/>
                  <a:gd name="connsiteY0" fmla="*/ 135385 h 1097074"/>
                  <a:gd name="connsiteX1" fmla="*/ 617469 w 1008112"/>
                  <a:gd name="connsiteY1" fmla="*/ 135385 h 1097074"/>
                  <a:gd name="connsiteX2" fmla="*/ 617469 w 1008112"/>
                  <a:gd name="connsiteY2" fmla="*/ 389404 h 1097074"/>
                  <a:gd name="connsiteX3" fmla="*/ 781287 w 1008112"/>
                  <a:gd name="connsiteY3" fmla="*/ 389404 h 1097074"/>
                  <a:gd name="connsiteX4" fmla="*/ 781287 w 1008112"/>
                  <a:gd name="connsiteY4" fmla="*/ 275992 h 1097074"/>
                  <a:gd name="connsiteX5" fmla="*/ 1008112 w 1008112"/>
                  <a:gd name="connsiteY5" fmla="*/ 502817 h 1097074"/>
                  <a:gd name="connsiteX6" fmla="*/ 781287 w 1008112"/>
                  <a:gd name="connsiteY6" fmla="*/ 729642 h 1097074"/>
                  <a:gd name="connsiteX7" fmla="*/ 781287 w 1008112"/>
                  <a:gd name="connsiteY7" fmla="*/ 616230 h 1097074"/>
                  <a:gd name="connsiteX8" fmla="*/ 617469 w 1008112"/>
                  <a:gd name="connsiteY8" fmla="*/ 616230 h 1097074"/>
                  <a:gd name="connsiteX9" fmla="*/ 617469 w 1008112"/>
                  <a:gd name="connsiteY9" fmla="*/ 870249 h 1097074"/>
                  <a:gd name="connsiteX10" fmla="*/ 730881 w 1008112"/>
                  <a:gd name="connsiteY10" fmla="*/ 870249 h 1097074"/>
                  <a:gd name="connsiteX11" fmla="*/ 504056 w 1008112"/>
                  <a:gd name="connsiteY11" fmla="*/ 1097074 h 1097074"/>
                  <a:gd name="connsiteX12" fmla="*/ 277231 w 1008112"/>
                  <a:gd name="connsiteY12" fmla="*/ 870249 h 1097074"/>
                  <a:gd name="connsiteX13" fmla="*/ 390643 w 1008112"/>
                  <a:gd name="connsiteY13" fmla="*/ 870249 h 1097074"/>
                  <a:gd name="connsiteX14" fmla="*/ 390643 w 1008112"/>
                  <a:gd name="connsiteY14" fmla="*/ 616230 h 1097074"/>
                  <a:gd name="connsiteX15" fmla="*/ 226825 w 1008112"/>
                  <a:gd name="connsiteY15" fmla="*/ 616230 h 1097074"/>
                  <a:gd name="connsiteX16" fmla="*/ 226825 w 1008112"/>
                  <a:gd name="connsiteY16" fmla="*/ 729642 h 1097074"/>
                  <a:gd name="connsiteX17" fmla="*/ 0 w 1008112"/>
                  <a:gd name="connsiteY17" fmla="*/ 502817 h 1097074"/>
                  <a:gd name="connsiteX18" fmla="*/ 226825 w 1008112"/>
                  <a:gd name="connsiteY18" fmla="*/ 275992 h 1097074"/>
                  <a:gd name="connsiteX19" fmla="*/ 226825 w 1008112"/>
                  <a:gd name="connsiteY19" fmla="*/ 389404 h 1097074"/>
                  <a:gd name="connsiteX20" fmla="*/ 390643 w 1008112"/>
                  <a:gd name="connsiteY20" fmla="*/ 389404 h 1097074"/>
                  <a:gd name="connsiteX21" fmla="*/ 390643 w 1008112"/>
                  <a:gd name="connsiteY21" fmla="*/ 135385 h 1097074"/>
                  <a:gd name="connsiteX22" fmla="*/ 277231 w 1008112"/>
                  <a:gd name="connsiteY22" fmla="*/ 135385 h 1097074"/>
                  <a:gd name="connsiteX23" fmla="*/ 455538 w 1008112"/>
                  <a:gd name="connsiteY23" fmla="*/ 46139 h 1097074"/>
                  <a:gd name="connsiteX24" fmla="*/ 595496 w 1008112"/>
                  <a:gd name="connsiteY24" fmla="*/ 0 h 1097074"/>
                  <a:gd name="connsiteX0" fmla="*/ 730881 w 1008112"/>
                  <a:gd name="connsiteY0" fmla="*/ 135385 h 1097074"/>
                  <a:gd name="connsiteX1" fmla="*/ 617469 w 1008112"/>
                  <a:gd name="connsiteY1" fmla="*/ 135385 h 1097074"/>
                  <a:gd name="connsiteX2" fmla="*/ 617469 w 1008112"/>
                  <a:gd name="connsiteY2" fmla="*/ 389404 h 1097074"/>
                  <a:gd name="connsiteX3" fmla="*/ 781287 w 1008112"/>
                  <a:gd name="connsiteY3" fmla="*/ 389404 h 1097074"/>
                  <a:gd name="connsiteX4" fmla="*/ 781287 w 1008112"/>
                  <a:gd name="connsiteY4" fmla="*/ 275992 h 1097074"/>
                  <a:gd name="connsiteX5" fmla="*/ 1008112 w 1008112"/>
                  <a:gd name="connsiteY5" fmla="*/ 502817 h 1097074"/>
                  <a:gd name="connsiteX6" fmla="*/ 781287 w 1008112"/>
                  <a:gd name="connsiteY6" fmla="*/ 729642 h 1097074"/>
                  <a:gd name="connsiteX7" fmla="*/ 781287 w 1008112"/>
                  <a:gd name="connsiteY7" fmla="*/ 616230 h 1097074"/>
                  <a:gd name="connsiteX8" fmla="*/ 617469 w 1008112"/>
                  <a:gd name="connsiteY8" fmla="*/ 616230 h 1097074"/>
                  <a:gd name="connsiteX9" fmla="*/ 617469 w 1008112"/>
                  <a:gd name="connsiteY9" fmla="*/ 870249 h 1097074"/>
                  <a:gd name="connsiteX10" fmla="*/ 730881 w 1008112"/>
                  <a:gd name="connsiteY10" fmla="*/ 870249 h 1097074"/>
                  <a:gd name="connsiteX11" fmla="*/ 504056 w 1008112"/>
                  <a:gd name="connsiteY11" fmla="*/ 1097074 h 1097074"/>
                  <a:gd name="connsiteX12" fmla="*/ 277231 w 1008112"/>
                  <a:gd name="connsiteY12" fmla="*/ 870249 h 1097074"/>
                  <a:gd name="connsiteX13" fmla="*/ 390643 w 1008112"/>
                  <a:gd name="connsiteY13" fmla="*/ 870249 h 1097074"/>
                  <a:gd name="connsiteX14" fmla="*/ 390643 w 1008112"/>
                  <a:gd name="connsiteY14" fmla="*/ 616230 h 1097074"/>
                  <a:gd name="connsiteX15" fmla="*/ 226825 w 1008112"/>
                  <a:gd name="connsiteY15" fmla="*/ 616230 h 1097074"/>
                  <a:gd name="connsiteX16" fmla="*/ 226825 w 1008112"/>
                  <a:gd name="connsiteY16" fmla="*/ 729642 h 1097074"/>
                  <a:gd name="connsiteX17" fmla="*/ 0 w 1008112"/>
                  <a:gd name="connsiteY17" fmla="*/ 502817 h 1097074"/>
                  <a:gd name="connsiteX18" fmla="*/ 226825 w 1008112"/>
                  <a:gd name="connsiteY18" fmla="*/ 275992 h 1097074"/>
                  <a:gd name="connsiteX19" fmla="*/ 226825 w 1008112"/>
                  <a:gd name="connsiteY19" fmla="*/ 389404 h 1097074"/>
                  <a:gd name="connsiteX20" fmla="*/ 390643 w 1008112"/>
                  <a:gd name="connsiteY20" fmla="*/ 389404 h 1097074"/>
                  <a:gd name="connsiteX21" fmla="*/ 390643 w 1008112"/>
                  <a:gd name="connsiteY21" fmla="*/ 135385 h 1097074"/>
                  <a:gd name="connsiteX22" fmla="*/ 277231 w 1008112"/>
                  <a:gd name="connsiteY22" fmla="*/ 135385 h 1097074"/>
                  <a:gd name="connsiteX23" fmla="*/ 595496 w 1008112"/>
                  <a:gd name="connsiteY23" fmla="*/ 0 h 1097074"/>
                  <a:gd name="connsiteX0" fmla="*/ 730881 w 1008112"/>
                  <a:gd name="connsiteY0" fmla="*/ 135385 h 1097074"/>
                  <a:gd name="connsiteX1" fmla="*/ 617469 w 1008112"/>
                  <a:gd name="connsiteY1" fmla="*/ 135385 h 1097074"/>
                  <a:gd name="connsiteX2" fmla="*/ 617469 w 1008112"/>
                  <a:gd name="connsiteY2" fmla="*/ 389404 h 1097074"/>
                  <a:gd name="connsiteX3" fmla="*/ 781287 w 1008112"/>
                  <a:gd name="connsiteY3" fmla="*/ 389404 h 1097074"/>
                  <a:gd name="connsiteX4" fmla="*/ 781287 w 1008112"/>
                  <a:gd name="connsiteY4" fmla="*/ 275992 h 1097074"/>
                  <a:gd name="connsiteX5" fmla="*/ 1008112 w 1008112"/>
                  <a:gd name="connsiteY5" fmla="*/ 502817 h 1097074"/>
                  <a:gd name="connsiteX6" fmla="*/ 781287 w 1008112"/>
                  <a:gd name="connsiteY6" fmla="*/ 729642 h 1097074"/>
                  <a:gd name="connsiteX7" fmla="*/ 781287 w 1008112"/>
                  <a:gd name="connsiteY7" fmla="*/ 616230 h 1097074"/>
                  <a:gd name="connsiteX8" fmla="*/ 617469 w 1008112"/>
                  <a:gd name="connsiteY8" fmla="*/ 616230 h 1097074"/>
                  <a:gd name="connsiteX9" fmla="*/ 617469 w 1008112"/>
                  <a:gd name="connsiteY9" fmla="*/ 870249 h 1097074"/>
                  <a:gd name="connsiteX10" fmla="*/ 730881 w 1008112"/>
                  <a:gd name="connsiteY10" fmla="*/ 870249 h 1097074"/>
                  <a:gd name="connsiteX11" fmla="*/ 504056 w 1008112"/>
                  <a:gd name="connsiteY11" fmla="*/ 1097074 h 1097074"/>
                  <a:gd name="connsiteX12" fmla="*/ 277231 w 1008112"/>
                  <a:gd name="connsiteY12" fmla="*/ 870249 h 1097074"/>
                  <a:gd name="connsiteX13" fmla="*/ 390643 w 1008112"/>
                  <a:gd name="connsiteY13" fmla="*/ 870249 h 1097074"/>
                  <a:gd name="connsiteX14" fmla="*/ 390643 w 1008112"/>
                  <a:gd name="connsiteY14" fmla="*/ 616230 h 1097074"/>
                  <a:gd name="connsiteX15" fmla="*/ 226825 w 1008112"/>
                  <a:gd name="connsiteY15" fmla="*/ 616230 h 1097074"/>
                  <a:gd name="connsiteX16" fmla="*/ 226825 w 1008112"/>
                  <a:gd name="connsiteY16" fmla="*/ 729642 h 1097074"/>
                  <a:gd name="connsiteX17" fmla="*/ 0 w 1008112"/>
                  <a:gd name="connsiteY17" fmla="*/ 502817 h 1097074"/>
                  <a:gd name="connsiteX18" fmla="*/ 226825 w 1008112"/>
                  <a:gd name="connsiteY18" fmla="*/ 275992 h 1097074"/>
                  <a:gd name="connsiteX19" fmla="*/ 226825 w 1008112"/>
                  <a:gd name="connsiteY19" fmla="*/ 389404 h 1097074"/>
                  <a:gd name="connsiteX20" fmla="*/ 390643 w 1008112"/>
                  <a:gd name="connsiteY20" fmla="*/ 389404 h 1097074"/>
                  <a:gd name="connsiteX21" fmla="*/ 390643 w 1008112"/>
                  <a:gd name="connsiteY21" fmla="*/ 135385 h 1097074"/>
                  <a:gd name="connsiteX22" fmla="*/ 277231 w 1008112"/>
                  <a:gd name="connsiteY22" fmla="*/ 135385 h 1097074"/>
                  <a:gd name="connsiteX23" fmla="*/ 595496 w 1008112"/>
                  <a:gd name="connsiteY23" fmla="*/ 0 h 1097074"/>
                  <a:gd name="connsiteX0" fmla="*/ 730881 w 1008112"/>
                  <a:gd name="connsiteY0" fmla="*/ 0 h 961689"/>
                  <a:gd name="connsiteX1" fmla="*/ 617469 w 1008112"/>
                  <a:gd name="connsiteY1" fmla="*/ 0 h 961689"/>
                  <a:gd name="connsiteX2" fmla="*/ 617469 w 1008112"/>
                  <a:gd name="connsiteY2" fmla="*/ 254019 h 961689"/>
                  <a:gd name="connsiteX3" fmla="*/ 781287 w 1008112"/>
                  <a:gd name="connsiteY3" fmla="*/ 254019 h 961689"/>
                  <a:gd name="connsiteX4" fmla="*/ 781287 w 1008112"/>
                  <a:gd name="connsiteY4" fmla="*/ 140607 h 961689"/>
                  <a:gd name="connsiteX5" fmla="*/ 1008112 w 1008112"/>
                  <a:gd name="connsiteY5" fmla="*/ 367432 h 961689"/>
                  <a:gd name="connsiteX6" fmla="*/ 781287 w 1008112"/>
                  <a:gd name="connsiteY6" fmla="*/ 594257 h 961689"/>
                  <a:gd name="connsiteX7" fmla="*/ 781287 w 1008112"/>
                  <a:gd name="connsiteY7" fmla="*/ 480845 h 961689"/>
                  <a:gd name="connsiteX8" fmla="*/ 617469 w 1008112"/>
                  <a:gd name="connsiteY8" fmla="*/ 480845 h 961689"/>
                  <a:gd name="connsiteX9" fmla="*/ 617469 w 1008112"/>
                  <a:gd name="connsiteY9" fmla="*/ 734864 h 961689"/>
                  <a:gd name="connsiteX10" fmla="*/ 730881 w 1008112"/>
                  <a:gd name="connsiteY10" fmla="*/ 734864 h 961689"/>
                  <a:gd name="connsiteX11" fmla="*/ 504056 w 1008112"/>
                  <a:gd name="connsiteY11" fmla="*/ 961689 h 961689"/>
                  <a:gd name="connsiteX12" fmla="*/ 277231 w 1008112"/>
                  <a:gd name="connsiteY12" fmla="*/ 734864 h 961689"/>
                  <a:gd name="connsiteX13" fmla="*/ 390643 w 1008112"/>
                  <a:gd name="connsiteY13" fmla="*/ 734864 h 961689"/>
                  <a:gd name="connsiteX14" fmla="*/ 390643 w 1008112"/>
                  <a:gd name="connsiteY14" fmla="*/ 480845 h 961689"/>
                  <a:gd name="connsiteX15" fmla="*/ 226825 w 1008112"/>
                  <a:gd name="connsiteY15" fmla="*/ 480845 h 961689"/>
                  <a:gd name="connsiteX16" fmla="*/ 226825 w 1008112"/>
                  <a:gd name="connsiteY16" fmla="*/ 594257 h 961689"/>
                  <a:gd name="connsiteX17" fmla="*/ 0 w 1008112"/>
                  <a:gd name="connsiteY17" fmla="*/ 367432 h 961689"/>
                  <a:gd name="connsiteX18" fmla="*/ 226825 w 1008112"/>
                  <a:gd name="connsiteY18" fmla="*/ 140607 h 961689"/>
                  <a:gd name="connsiteX19" fmla="*/ 226825 w 1008112"/>
                  <a:gd name="connsiteY19" fmla="*/ 254019 h 961689"/>
                  <a:gd name="connsiteX20" fmla="*/ 390643 w 1008112"/>
                  <a:gd name="connsiteY20" fmla="*/ 254019 h 961689"/>
                  <a:gd name="connsiteX21" fmla="*/ 390643 w 1008112"/>
                  <a:gd name="connsiteY21" fmla="*/ 0 h 961689"/>
                  <a:gd name="connsiteX22" fmla="*/ 277231 w 1008112"/>
                  <a:gd name="connsiteY22" fmla="*/ 0 h 961689"/>
                  <a:gd name="connsiteX0" fmla="*/ 617469 w 1008112"/>
                  <a:gd name="connsiteY0" fmla="*/ 0 h 961689"/>
                  <a:gd name="connsiteX1" fmla="*/ 617469 w 1008112"/>
                  <a:gd name="connsiteY1" fmla="*/ 254019 h 961689"/>
                  <a:gd name="connsiteX2" fmla="*/ 781287 w 1008112"/>
                  <a:gd name="connsiteY2" fmla="*/ 254019 h 961689"/>
                  <a:gd name="connsiteX3" fmla="*/ 781287 w 1008112"/>
                  <a:gd name="connsiteY3" fmla="*/ 140607 h 961689"/>
                  <a:gd name="connsiteX4" fmla="*/ 1008112 w 1008112"/>
                  <a:gd name="connsiteY4" fmla="*/ 367432 h 961689"/>
                  <a:gd name="connsiteX5" fmla="*/ 781287 w 1008112"/>
                  <a:gd name="connsiteY5" fmla="*/ 594257 h 961689"/>
                  <a:gd name="connsiteX6" fmla="*/ 781287 w 1008112"/>
                  <a:gd name="connsiteY6" fmla="*/ 480845 h 961689"/>
                  <a:gd name="connsiteX7" fmla="*/ 617469 w 1008112"/>
                  <a:gd name="connsiteY7" fmla="*/ 480845 h 961689"/>
                  <a:gd name="connsiteX8" fmla="*/ 617469 w 1008112"/>
                  <a:gd name="connsiteY8" fmla="*/ 734864 h 961689"/>
                  <a:gd name="connsiteX9" fmla="*/ 730881 w 1008112"/>
                  <a:gd name="connsiteY9" fmla="*/ 734864 h 961689"/>
                  <a:gd name="connsiteX10" fmla="*/ 504056 w 1008112"/>
                  <a:gd name="connsiteY10" fmla="*/ 961689 h 961689"/>
                  <a:gd name="connsiteX11" fmla="*/ 277231 w 1008112"/>
                  <a:gd name="connsiteY11" fmla="*/ 734864 h 961689"/>
                  <a:gd name="connsiteX12" fmla="*/ 390643 w 1008112"/>
                  <a:gd name="connsiteY12" fmla="*/ 734864 h 961689"/>
                  <a:gd name="connsiteX13" fmla="*/ 390643 w 1008112"/>
                  <a:gd name="connsiteY13" fmla="*/ 480845 h 961689"/>
                  <a:gd name="connsiteX14" fmla="*/ 226825 w 1008112"/>
                  <a:gd name="connsiteY14" fmla="*/ 480845 h 961689"/>
                  <a:gd name="connsiteX15" fmla="*/ 226825 w 1008112"/>
                  <a:gd name="connsiteY15" fmla="*/ 594257 h 961689"/>
                  <a:gd name="connsiteX16" fmla="*/ 0 w 1008112"/>
                  <a:gd name="connsiteY16" fmla="*/ 367432 h 961689"/>
                  <a:gd name="connsiteX17" fmla="*/ 226825 w 1008112"/>
                  <a:gd name="connsiteY17" fmla="*/ 140607 h 961689"/>
                  <a:gd name="connsiteX18" fmla="*/ 226825 w 1008112"/>
                  <a:gd name="connsiteY18" fmla="*/ 254019 h 961689"/>
                  <a:gd name="connsiteX19" fmla="*/ 390643 w 1008112"/>
                  <a:gd name="connsiteY19" fmla="*/ 254019 h 961689"/>
                  <a:gd name="connsiteX20" fmla="*/ 390643 w 1008112"/>
                  <a:gd name="connsiteY20" fmla="*/ 0 h 961689"/>
                  <a:gd name="connsiteX21" fmla="*/ 277231 w 1008112"/>
                  <a:gd name="connsiteY21" fmla="*/ 0 h 961689"/>
                  <a:gd name="connsiteX0" fmla="*/ 620644 w 1008112"/>
                  <a:gd name="connsiteY0" fmla="*/ 0 h 1136314"/>
                  <a:gd name="connsiteX1" fmla="*/ 617469 w 1008112"/>
                  <a:gd name="connsiteY1" fmla="*/ 428644 h 1136314"/>
                  <a:gd name="connsiteX2" fmla="*/ 781287 w 1008112"/>
                  <a:gd name="connsiteY2" fmla="*/ 428644 h 1136314"/>
                  <a:gd name="connsiteX3" fmla="*/ 781287 w 1008112"/>
                  <a:gd name="connsiteY3" fmla="*/ 315232 h 1136314"/>
                  <a:gd name="connsiteX4" fmla="*/ 1008112 w 1008112"/>
                  <a:gd name="connsiteY4" fmla="*/ 542057 h 1136314"/>
                  <a:gd name="connsiteX5" fmla="*/ 781287 w 1008112"/>
                  <a:gd name="connsiteY5" fmla="*/ 768882 h 1136314"/>
                  <a:gd name="connsiteX6" fmla="*/ 781287 w 1008112"/>
                  <a:gd name="connsiteY6" fmla="*/ 655470 h 1136314"/>
                  <a:gd name="connsiteX7" fmla="*/ 617469 w 1008112"/>
                  <a:gd name="connsiteY7" fmla="*/ 655470 h 1136314"/>
                  <a:gd name="connsiteX8" fmla="*/ 617469 w 1008112"/>
                  <a:gd name="connsiteY8" fmla="*/ 909489 h 1136314"/>
                  <a:gd name="connsiteX9" fmla="*/ 730881 w 1008112"/>
                  <a:gd name="connsiteY9" fmla="*/ 909489 h 1136314"/>
                  <a:gd name="connsiteX10" fmla="*/ 504056 w 1008112"/>
                  <a:gd name="connsiteY10" fmla="*/ 1136314 h 1136314"/>
                  <a:gd name="connsiteX11" fmla="*/ 277231 w 1008112"/>
                  <a:gd name="connsiteY11" fmla="*/ 909489 h 1136314"/>
                  <a:gd name="connsiteX12" fmla="*/ 390643 w 1008112"/>
                  <a:gd name="connsiteY12" fmla="*/ 909489 h 1136314"/>
                  <a:gd name="connsiteX13" fmla="*/ 390643 w 1008112"/>
                  <a:gd name="connsiteY13" fmla="*/ 655470 h 1136314"/>
                  <a:gd name="connsiteX14" fmla="*/ 226825 w 1008112"/>
                  <a:gd name="connsiteY14" fmla="*/ 655470 h 1136314"/>
                  <a:gd name="connsiteX15" fmla="*/ 226825 w 1008112"/>
                  <a:gd name="connsiteY15" fmla="*/ 768882 h 1136314"/>
                  <a:gd name="connsiteX16" fmla="*/ 0 w 1008112"/>
                  <a:gd name="connsiteY16" fmla="*/ 542057 h 1136314"/>
                  <a:gd name="connsiteX17" fmla="*/ 226825 w 1008112"/>
                  <a:gd name="connsiteY17" fmla="*/ 315232 h 1136314"/>
                  <a:gd name="connsiteX18" fmla="*/ 226825 w 1008112"/>
                  <a:gd name="connsiteY18" fmla="*/ 428644 h 1136314"/>
                  <a:gd name="connsiteX19" fmla="*/ 390643 w 1008112"/>
                  <a:gd name="connsiteY19" fmla="*/ 428644 h 1136314"/>
                  <a:gd name="connsiteX20" fmla="*/ 390643 w 1008112"/>
                  <a:gd name="connsiteY20" fmla="*/ 174625 h 1136314"/>
                  <a:gd name="connsiteX21" fmla="*/ 277231 w 1008112"/>
                  <a:gd name="connsiteY21" fmla="*/ 174625 h 1136314"/>
                  <a:gd name="connsiteX0" fmla="*/ 620644 w 1008112"/>
                  <a:gd name="connsiteY0" fmla="*/ 0 h 1136314"/>
                  <a:gd name="connsiteX1" fmla="*/ 617469 w 1008112"/>
                  <a:gd name="connsiteY1" fmla="*/ 428644 h 1136314"/>
                  <a:gd name="connsiteX2" fmla="*/ 781287 w 1008112"/>
                  <a:gd name="connsiteY2" fmla="*/ 428644 h 1136314"/>
                  <a:gd name="connsiteX3" fmla="*/ 781287 w 1008112"/>
                  <a:gd name="connsiteY3" fmla="*/ 315232 h 1136314"/>
                  <a:gd name="connsiteX4" fmla="*/ 1008112 w 1008112"/>
                  <a:gd name="connsiteY4" fmla="*/ 542057 h 1136314"/>
                  <a:gd name="connsiteX5" fmla="*/ 781287 w 1008112"/>
                  <a:gd name="connsiteY5" fmla="*/ 768882 h 1136314"/>
                  <a:gd name="connsiteX6" fmla="*/ 781287 w 1008112"/>
                  <a:gd name="connsiteY6" fmla="*/ 655470 h 1136314"/>
                  <a:gd name="connsiteX7" fmla="*/ 617469 w 1008112"/>
                  <a:gd name="connsiteY7" fmla="*/ 655470 h 1136314"/>
                  <a:gd name="connsiteX8" fmla="*/ 617469 w 1008112"/>
                  <a:gd name="connsiteY8" fmla="*/ 909489 h 1136314"/>
                  <a:gd name="connsiteX9" fmla="*/ 730881 w 1008112"/>
                  <a:gd name="connsiteY9" fmla="*/ 909489 h 1136314"/>
                  <a:gd name="connsiteX10" fmla="*/ 504056 w 1008112"/>
                  <a:gd name="connsiteY10" fmla="*/ 1136314 h 1136314"/>
                  <a:gd name="connsiteX11" fmla="*/ 277231 w 1008112"/>
                  <a:gd name="connsiteY11" fmla="*/ 909489 h 1136314"/>
                  <a:gd name="connsiteX12" fmla="*/ 390643 w 1008112"/>
                  <a:gd name="connsiteY12" fmla="*/ 909489 h 1136314"/>
                  <a:gd name="connsiteX13" fmla="*/ 390643 w 1008112"/>
                  <a:gd name="connsiteY13" fmla="*/ 655470 h 1136314"/>
                  <a:gd name="connsiteX14" fmla="*/ 226825 w 1008112"/>
                  <a:gd name="connsiteY14" fmla="*/ 655470 h 1136314"/>
                  <a:gd name="connsiteX15" fmla="*/ 226825 w 1008112"/>
                  <a:gd name="connsiteY15" fmla="*/ 768882 h 1136314"/>
                  <a:gd name="connsiteX16" fmla="*/ 0 w 1008112"/>
                  <a:gd name="connsiteY16" fmla="*/ 542057 h 1136314"/>
                  <a:gd name="connsiteX17" fmla="*/ 226825 w 1008112"/>
                  <a:gd name="connsiteY17" fmla="*/ 315232 h 1136314"/>
                  <a:gd name="connsiteX18" fmla="*/ 226825 w 1008112"/>
                  <a:gd name="connsiteY18" fmla="*/ 428644 h 1136314"/>
                  <a:gd name="connsiteX19" fmla="*/ 390643 w 1008112"/>
                  <a:gd name="connsiteY19" fmla="*/ 428644 h 1136314"/>
                  <a:gd name="connsiteX20" fmla="*/ 390643 w 1008112"/>
                  <a:gd name="connsiteY20" fmla="*/ 174625 h 1136314"/>
                  <a:gd name="connsiteX21" fmla="*/ 353938 w 1008112"/>
                  <a:gd name="connsiteY21" fmla="*/ 4192 h 1136314"/>
                  <a:gd name="connsiteX22" fmla="*/ 277231 w 1008112"/>
                  <a:gd name="connsiteY22" fmla="*/ 174625 h 1136314"/>
                  <a:gd name="connsiteX0" fmla="*/ 620644 w 1008112"/>
                  <a:gd name="connsiteY0" fmla="*/ 0 h 1136314"/>
                  <a:gd name="connsiteX1" fmla="*/ 617469 w 1008112"/>
                  <a:gd name="connsiteY1" fmla="*/ 428644 h 1136314"/>
                  <a:gd name="connsiteX2" fmla="*/ 781287 w 1008112"/>
                  <a:gd name="connsiteY2" fmla="*/ 428644 h 1136314"/>
                  <a:gd name="connsiteX3" fmla="*/ 781287 w 1008112"/>
                  <a:gd name="connsiteY3" fmla="*/ 315232 h 1136314"/>
                  <a:gd name="connsiteX4" fmla="*/ 1008112 w 1008112"/>
                  <a:gd name="connsiteY4" fmla="*/ 542057 h 1136314"/>
                  <a:gd name="connsiteX5" fmla="*/ 781287 w 1008112"/>
                  <a:gd name="connsiteY5" fmla="*/ 768882 h 1136314"/>
                  <a:gd name="connsiteX6" fmla="*/ 781287 w 1008112"/>
                  <a:gd name="connsiteY6" fmla="*/ 655470 h 1136314"/>
                  <a:gd name="connsiteX7" fmla="*/ 617469 w 1008112"/>
                  <a:gd name="connsiteY7" fmla="*/ 655470 h 1136314"/>
                  <a:gd name="connsiteX8" fmla="*/ 617469 w 1008112"/>
                  <a:gd name="connsiteY8" fmla="*/ 909489 h 1136314"/>
                  <a:gd name="connsiteX9" fmla="*/ 730881 w 1008112"/>
                  <a:gd name="connsiteY9" fmla="*/ 909489 h 1136314"/>
                  <a:gd name="connsiteX10" fmla="*/ 504056 w 1008112"/>
                  <a:gd name="connsiteY10" fmla="*/ 1136314 h 1136314"/>
                  <a:gd name="connsiteX11" fmla="*/ 277231 w 1008112"/>
                  <a:gd name="connsiteY11" fmla="*/ 909489 h 1136314"/>
                  <a:gd name="connsiteX12" fmla="*/ 390643 w 1008112"/>
                  <a:gd name="connsiteY12" fmla="*/ 909489 h 1136314"/>
                  <a:gd name="connsiteX13" fmla="*/ 390643 w 1008112"/>
                  <a:gd name="connsiteY13" fmla="*/ 655470 h 1136314"/>
                  <a:gd name="connsiteX14" fmla="*/ 226825 w 1008112"/>
                  <a:gd name="connsiteY14" fmla="*/ 655470 h 1136314"/>
                  <a:gd name="connsiteX15" fmla="*/ 226825 w 1008112"/>
                  <a:gd name="connsiteY15" fmla="*/ 768882 h 1136314"/>
                  <a:gd name="connsiteX16" fmla="*/ 0 w 1008112"/>
                  <a:gd name="connsiteY16" fmla="*/ 542057 h 1136314"/>
                  <a:gd name="connsiteX17" fmla="*/ 226825 w 1008112"/>
                  <a:gd name="connsiteY17" fmla="*/ 315232 h 1136314"/>
                  <a:gd name="connsiteX18" fmla="*/ 226825 w 1008112"/>
                  <a:gd name="connsiteY18" fmla="*/ 428644 h 1136314"/>
                  <a:gd name="connsiteX19" fmla="*/ 390643 w 1008112"/>
                  <a:gd name="connsiteY19" fmla="*/ 428644 h 1136314"/>
                  <a:gd name="connsiteX20" fmla="*/ 390643 w 1008112"/>
                  <a:gd name="connsiteY20" fmla="*/ 174625 h 1136314"/>
                  <a:gd name="connsiteX21" fmla="*/ 353938 w 1008112"/>
                  <a:gd name="connsiteY21" fmla="*/ 4192 h 1136314"/>
                  <a:gd name="connsiteX0" fmla="*/ 620644 w 1008112"/>
                  <a:gd name="connsiteY0" fmla="*/ 0 h 1136314"/>
                  <a:gd name="connsiteX1" fmla="*/ 617469 w 1008112"/>
                  <a:gd name="connsiteY1" fmla="*/ 428644 h 1136314"/>
                  <a:gd name="connsiteX2" fmla="*/ 781287 w 1008112"/>
                  <a:gd name="connsiteY2" fmla="*/ 428644 h 1136314"/>
                  <a:gd name="connsiteX3" fmla="*/ 781287 w 1008112"/>
                  <a:gd name="connsiteY3" fmla="*/ 315232 h 1136314"/>
                  <a:gd name="connsiteX4" fmla="*/ 1008112 w 1008112"/>
                  <a:gd name="connsiteY4" fmla="*/ 542057 h 1136314"/>
                  <a:gd name="connsiteX5" fmla="*/ 781287 w 1008112"/>
                  <a:gd name="connsiteY5" fmla="*/ 768882 h 1136314"/>
                  <a:gd name="connsiteX6" fmla="*/ 781287 w 1008112"/>
                  <a:gd name="connsiteY6" fmla="*/ 655470 h 1136314"/>
                  <a:gd name="connsiteX7" fmla="*/ 617469 w 1008112"/>
                  <a:gd name="connsiteY7" fmla="*/ 655470 h 1136314"/>
                  <a:gd name="connsiteX8" fmla="*/ 617469 w 1008112"/>
                  <a:gd name="connsiteY8" fmla="*/ 909489 h 1136314"/>
                  <a:gd name="connsiteX9" fmla="*/ 730881 w 1008112"/>
                  <a:gd name="connsiteY9" fmla="*/ 909489 h 1136314"/>
                  <a:gd name="connsiteX10" fmla="*/ 504056 w 1008112"/>
                  <a:gd name="connsiteY10" fmla="*/ 1136314 h 1136314"/>
                  <a:gd name="connsiteX11" fmla="*/ 277231 w 1008112"/>
                  <a:gd name="connsiteY11" fmla="*/ 909489 h 1136314"/>
                  <a:gd name="connsiteX12" fmla="*/ 390643 w 1008112"/>
                  <a:gd name="connsiteY12" fmla="*/ 909489 h 1136314"/>
                  <a:gd name="connsiteX13" fmla="*/ 390643 w 1008112"/>
                  <a:gd name="connsiteY13" fmla="*/ 655470 h 1136314"/>
                  <a:gd name="connsiteX14" fmla="*/ 226825 w 1008112"/>
                  <a:gd name="connsiteY14" fmla="*/ 655470 h 1136314"/>
                  <a:gd name="connsiteX15" fmla="*/ 226825 w 1008112"/>
                  <a:gd name="connsiteY15" fmla="*/ 768882 h 1136314"/>
                  <a:gd name="connsiteX16" fmla="*/ 0 w 1008112"/>
                  <a:gd name="connsiteY16" fmla="*/ 542057 h 1136314"/>
                  <a:gd name="connsiteX17" fmla="*/ 226825 w 1008112"/>
                  <a:gd name="connsiteY17" fmla="*/ 315232 h 1136314"/>
                  <a:gd name="connsiteX18" fmla="*/ 226825 w 1008112"/>
                  <a:gd name="connsiteY18" fmla="*/ 428644 h 1136314"/>
                  <a:gd name="connsiteX19" fmla="*/ 390643 w 1008112"/>
                  <a:gd name="connsiteY19" fmla="*/ 428644 h 1136314"/>
                  <a:gd name="connsiteX20" fmla="*/ 390643 w 1008112"/>
                  <a:gd name="connsiteY20" fmla="*/ 174625 h 1136314"/>
                  <a:gd name="connsiteX21" fmla="*/ 379338 w 1008112"/>
                  <a:gd name="connsiteY21" fmla="*/ 4192 h 1136314"/>
                  <a:gd name="connsiteX0" fmla="*/ 620644 w 1008112"/>
                  <a:gd name="connsiteY0" fmla="*/ 0 h 1136314"/>
                  <a:gd name="connsiteX1" fmla="*/ 617469 w 1008112"/>
                  <a:gd name="connsiteY1" fmla="*/ 428644 h 1136314"/>
                  <a:gd name="connsiteX2" fmla="*/ 781287 w 1008112"/>
                  <a:gd name="connsiteY2" fmla="*/ 428644 h 1136314"/>
                  <a:gd name="connsiteX3" fmla="*/ 781287 w 1008112"/>
                  <a:gd name="connsiteY3" fmla="*/ 315232 h 1136314"/>
                  <a:gd name="connsiteX4" fmla="*/ 1008112 w 1008112"/>
                  <a:gd name="connsiteY4" fmla="*/ 542057 h 1136314"/>
                  <a:gd name="connsiteX5" fmla="*/ 781287 w 1008112"/>
                  <a:gd name="connsiteY5" fmla="*/ 768882 h 1136314"/>
                  <a:gd name="connsiteX6" fmla="*/ 781287 w 1008112"/>
                  <a:gd name="connsiteY6" fmla="*/ 655470 h 1136314"/>
                  <a:gd name="connsiteX7" fmla="*/ 617469 w 1008112"/>
                  <a:gd name="connsiteY7" fmla="*/ 655470 h 1136314"/>
                  <a:gd name="connsiteX8" fmla="*/ 617469 w 1008112"/>
                  <a:gd name="connsiteY8" fmla="*/ 909489 h 1136314"/>
                  <a:gd name="connsiteX9" fmla="*/ 730881 w 1008112"/>
                  <a:gd name="connsiteY9" fmla="*/ 909489 h 1136314"/>
                  <a:gd name="connsiteX10" fmla="*/ 504056 w 1008112"/>
                  <a:gd name="connsiteY10" fmla="*/ 1136314 h 1136314"/>
                  <a:gd name="connsiteX11" fmla="*/ 277231 w 1008112"/>
                  <a:gd name="connsiteY11" fmla="*/ 909489 h 1136314"/>
                  <a:gd name="connsiteX12" fmla="*/ 390643 w 1008112"/>
                  <a:gd name="connsiteY12" fmla="*/ 909489 h 1136314"/>
                  <a:gd name="connsiteX13" fmla="*/ 390643 w 1008112"/>
                  <a:gd name="connsiteY13" fmla="*/ 655470 h 1136314"/>
                  <a:gd name="connsiteX14" fmla="*/ 226825 w 1008112"/>
                  <a:gd name="connsiteY14" fmla="*/ 655470 h 1136314"/>
                  <a:gd name="connsiteX15" fmla="*/ 226825 w 1008112"/>
                  <a:gd name="connsiteY15" fmla="*/ 768882 h 1136314"/>
                  <a:gd name="connsiteX16" fmla="*/ 0 w 1008112"/>
                  <a:gd name="connsiteY16" fmla="*/ 542057 h 1136314"/>
                  <a:gd name="connsiteX17" fmla="*/ 226825 w 1008112"/>
                  <a:gd name="connsiteY17" fmla="*/ 315232 h 1136314"/>
                  <a:gd name="connsiteX18" fmla="*/ 226825 w 1008112"/>
                  <a:gd name="connsiteY18" fmla="*/ 428644 h 1136314"/>
                  <a:gd name="connsiteX19" fmla="*/ 390643 w 1008112"/>
                  <a:gd name="connsiteY19" fmla="*/ 428644 h 1136314"/>
                  <a:gd name="connsiteX20" fmla="*/ 390643 w 1008112"/>
                  <a:gd name="connsiteY20" fmla="*/ 174625 h 1136314"/>
                  <a:gd name="connsiteX21" fmla="*/ 379338 w 1008112"/>
                  <a:gd name="connsiteY21" fmla="*/ 4192 h 1136314"/>
                  <a:gd name="connsiteX0" fmla="*/ 620644 w 1008112"/>
                  <a:gd name="connsiteY0" fmla="*/ 0 h 1136314"/>
                  <a:gd name="connsiteX1" fmla="*/ 617469 w 1008112"/>
                  <a:gd name="connsiteY1" fmla="*/ 428644 h 1136314"/>
                  <a:gd name="connsiteX2" fmla="*/ 781287 w 1008112"/>
                  <a:gd name="connsiteY2" fmla="*/ 428644 h 1136314"/>
                  <a:gd name="connsiteX3" fmla="*/ 781287 w 1008112"/>
                  <a:gd name="connsiteY3" fmla="*/ 315232 h 1136314"/>
                  <a:gd name="connsiteX4" fmla="*/ 1008112 w 1008112"/>
                  <a:gd name="connsiteY4" fmla="*/ 542057 h 1136314"/>
                  <a:gd name="connsiteX5" fmla="*/ 781287 w 1008112"/>
                  <a:gd name="connsiteY5" fmla="*/ 768882 h 1136314"/>
                  <a:gd name="connsiteX6" fmla="*/ 781287 w 1008112"/>
                  <a:gd name="connsiteY6" fmla="*/ 655470 h 1136314"/>
                  <a:gd name="connsiteX7" fmla="*/ 617469 w 1008112"/>
                  <a:gd name="connsiteY7" fmla="*/ 655470 h 1136314"/>
                  <a:gd name="connsiteX8" fmla="*/ 617469 w 1008112"/>
                  <a:gd name="connsiteY8" fmla="*/ 909489 h 1136314"/>
                  <a:gd name="connsiteX9" fmla="*/ 730881 w 1008112"/>
                  <a:gd name="connsiteY9" fmla="*/ 909489 h 1136314"/>
                  <a:gd name="connsiteX10" fmla="*/ 504056 w 1008112"/>
                  <a:gd name="connsiteY10" fmla="*/ 1136314 h 1136314"/>
                  <a:gd name="connsiteX11" fmla="*/ 277231 w 1008112"/>
                  <a:gd name="connsiteY11" fmla="*/ 909489 h 1136314"/>
                  <a:gd name="connsiteX12" fmla="*/ 390643 w 1008112"/>
                  <a:gd name="connsiteY12" fmla="*/ 909489 h 1136314"/>
                  <a:gd name="connsiteX13" fmla="*/ 390643 w 1008112"/>
                  <a:gd name="connsiteY13" fmla="*/ 655470 h 1136314"/>
                  <a:gd name="connsiteX14" fmla="*/ 226825 w 1008112"/>
                  <a:gd name="connsiteY14" fmla="*/ 655470 h 1136314"/>
                  <a:gd name="connsiteX15" fmla="*/ 226825 w 1008112"/>
                  <a:gd name="connsiteY15" fmla="*/ 768882 h 1136314"/>
                  <a:gd name="connsiteX16" fmla="*/ 0 w 1008112"/>
                  <a:gd name="connsiteY16" fmla="*/ 542057 h 1136314"/>
                  <a:gd name="connsiteX17" fmla="*/ 226825 w 1008112"/>
                  <a:gd name="connsiteY17" fmla="*/ 315232 h 1136314"/>
                  <a:gd name="connsiteX18" fmla="*/ 226825 w 1008112"/>
                  <a:gd name="connsiteY18" fmla="*/ 428644 h 1136314"/>
                  <a:gd name="connsiteX19" fmla="*/ 390643 w 1008112"/>
                  <a:gd name="connsiteY19" fmla="*/ 428644 h 1136314"/>
                  <a:gd name="connsiteX20" fmla="*/ 390643 w 1008112"/>
                  <a:gd name="connsiteY20" fmla="*/ 174625 h 1136314"/>
                  <a:gd name="connsiteX21" fmla="*/ 395213 w 1008112"/>
                  <a:gd name="connsiteY21" fmla="*/ 4192 h 1136314"/>
                  <a:gd name="connsiteX0" fmla="*/ 620644 w 1008112"/>
                  <a:gd name="connsiteY0" fmla="*/ 0 h 1136314"/>
                  <a:gd name="connsiteX1" fmla="*/ 617469 w 1008112"/>
                  <a:gd name="connsiteY1" fmla="*/ 428644 h 1136314"/>
                  <a:gd name="connsiteX2" fmla="*/ 781287 w 1008112"/>
                  <a:gd name="connsiteY2" fmla="*/ 428644 h 1136314"/>
                  <a:gd name="connsiteX3" fmla="*/ 781287 w 1008112"/>
                  <a:gd name="connsiteY3" fmla="*/ 315232 h 1136314"/>
                  <a:gd name="connsiteX4" fmla="*/ 1008112 w 1008112"/>
                  <a:gd name="connsiteY4" fmla="*/ 542057 h 1136314"/>
                  <a:gd name="connsiteX5" fmla="*/ 781287 w 1008112"/>
                  <a:gd name="connsiteY5" fmla="*/ 768882 h 1136314"/>
                  <a:gd name="connsiteX6" fmla="*/ 781287 w 1008112"/>
                  <a:gd name="connsiteY6" fmla="*/ 655470 h 1136314"/>
                  <a:gd name="connsiteX7" fmla="*/ 617469 w 1008112"/>
                  <a:gd name="connsiteY7" fmla="*/ 655470 h 1136314"/>
                  <a:gd name="connsiteX8" fmla="*/ 617469 w 1008112"/>
                  <a:gd name="connsiteY8" fmla="*/ 909489 h 1136314"/>
                  <a:gd name="connsiteX9" fmla="*/ 730881 w 1008112"/>
                  <a:gd name="connsiteY9" fmla="*/ 909489 h 1136314"/>
                  <a:gd name="connsiteX10" fmla="*/ 504056 w 1008112"/>
                  <a:gd name="connsiteY10" fmla="*/ 1136314 h 1136314"/>
                  <a:gd name="connsiteX11" fmla="*/ 277231 w 1008112"/>
                  <a:gd name="connsiteY11" fmla="*/ 909489 h 1136314"/>
                  <a:gd name="connsiteX12" fmla="*/ 390643 w 1008112"/>
                  <a:gd name="connsiteY12" fmla="*/ 909489 h 1136314"/>
                  <a:gd name="connsiteX13" fmla="*/ 390643 w 1008112"/>
                  <a:gd name="connsiteY13" fmla="*/ 655470 h 1136314"/>
                  <a:gd name="connsiteX14" fmla="*/ 226825 w 1008112"/>
                  <a:gd name="connsiteY14" fmla="*/ 655470 h 1136314"/>
                  <a:gd name="connsiteX15" fmla="*/ 226825 w 1008112"/>
                  <a:gd name="connsiteY15" fmla="*/ 768882 h 1136314"/>
                  <a:gd name="connsiteX16" fmla="*/ 0 w 1008112"/>
                  <a:gd name="connsiteY16" fmla="*/ 542057 h 1136314"/>
                  <a:gd name="connsiteX17" fmla="*/ 226825 w 1008112"/>
                  <a:gd name="connsiteY17" fmla="*/ 315232 h 1136314"/>
                  <a:gd name="connsiteX18" fmla="*/ 226825 w 1008112"/>
                  <a:gd name="connsiteY18" fmla="*/ 428644 h 1136314"/>
                  <a:gd name="connsiteX19" fmla="*/ 390643 w 1008112"/>
                  <a:gd name="connsiteY19" fmla="*/ 428644 h 1136314"/>
                  <a:gd name="connsiteX20" fmla="*/ 390643 w 1008112"/>
                  <a:gd name="connsiteY20" fmla="*/ 174625 h 1136314"/>
                  <a:gd name="connsiteX21" fmla="*/ 388863 w 1008112"/>
                  <a:gd name="connsiteY21" fmla="*/ 4192 h 1136314"/>
                  <a:gd name="connsiteX0" fmla="*/ 620644 w 1008112"/>
                  <a:gd name="connsiteY0" fmla="*/ 0 h 1136314"/>
                  <a:gd name="connsiteX1" fmla="*/ 617469 w 1008112"/>
                  <a:gd name="connsiteY1" fmla="*/ 428644 h 1136314"/>
                  <a:gd name="connsiteX2" fmla="*/ 781287 w 1008112"/>
                  <a:gd name="connsiteY2" fmla="*/ 428644 h 1136314"/>
                  <a:gd name="connsiteX3" fmla="*/ 781287 w 1008112"/>
                  <a:gd name="connsiteY3" fmla="*/ 315232 h 1136314"/>
                  <a:gd name="connsiteX4" fmla="*/ 1008112 w 1008112"/>
                  <a:gd name="connsiteY4" fmla="*/ 542057 h 1136314"/>
                  <a:gd name="connsiteX5" fmla="*/ 781287 w 1008112"/>
                  <a:gd name="connsiteY5" fmla="*/ 768882 h 1136314"/>
                  <a:gd name="connsiteX6" fmla="*/ 781287 w 1008112"/>
                  <a:gd name="connsiteY6" fmla="*/ 655470 h 1136314"/>
                  <a:gd name="connsiteX7" fmla="*/ 617469 w 1008112"/>
                  <a:gd name="connsiteY7" fmla="*/ 655470 h 1136314"/>
                  <a:gd name="connsiteX8" fmla="*/ 617469 w 1008112"/>
                  <a:gd name="connsiteY8" fmla="*/ 909489 h 1136314"/>
                  <a:gd name="connsiteX9" fmla="*/ 730881 w 1008112"/>
                  <a:gd name="connsiteY9" fmla="*/ 909489 h 1136314"/>
                  <a:gd name="connsiteX10" fmla="*/ 504056 w 1008112"/>
                  <a:gd name="connsiteY10" fmla="*/ 1136314 h 1136314"/>
                  <a:gd name="connsiteX11" fmla="*/ 277231 w 1008112"/>
                  <a:gd name="connsiteY11" fmla="*/ 909489 h 1136314"/>
                  <a:gd name="connsiteX12" fmla="*/ 390643 w 1008112"/>
                  <a:gd name="connsiteY12" fmla="*/ 909489 h 1136314"/>
                  <a:gd name="connsiteX13" fmla="*/ 390643 w 1008112"/>
                  <a:gd name="connsiteY13" fmla="*/ 655470 h 1136314"/>
                  <a:gd name="connsiteX14" fmla="*/ 226825 w 1008112"/>
                  <a:gd name="connsiteY14" fmla="*/ 655470 h 1136314"/>
                  <a:gd name="connsiteX15" fmla="*/ 226825 w 1008112"/>
                  <a:gd name="connsiteY15" fmla="*/ 768882 h 1136314"/>
                  <a:gd name="connsiteX16" fmla="*/ 0 w 1008112"/>
                  <a:gd name="connsiteY16" fmla="*/ 542057 h 1136314"/>
                  <a:gd name="connsiteX17" fmla="*/ 226825 w 1008112"/>
                  <a:gd name="connsiteY17" fmla="*/ 315232 h 1136314"/>
                  <a:gd name="connsiteX18" fmla="*/ 226825 w 1008112"/>
                  <a:gd name="connsiteY18" fmla="*/ 428644 h 1136314"/>
                  <a:gd name="connsiteX19" fmla="*/ 390643 w 1008112"/>
                  <a:gd name="connsiteY19" fmla="*/ 428644 h 1136314"/>
                  <a:gd name="connsiteX20" fmla="*/ 390643 w 1008112"/>
                  <a:gd name="connsiteY20" fmla="*/ 174625 h 1136314"/>
                  <a:gd name="connsiteX21" fmla="*/ 382513 w 1008112"/>
                  <a:gd name="connsiteY21" fmla="*/ 4192 h 1136314"/>
                  <a:gd name="connsiteX0" fmla="*/ 620644 w 1008112"/>
                  <a:gd name="connsiteY0" fmla="*/ 0 h 1136314"/>
                  <a:gd name="connsiteX1" fmla="*/ 617469 w 1008112"/>
                  <a:gd name="connsiteY1" fmla="*/ 428644 h 1136314"/>
                  <a:gd name="connsiteX2" fmla="*/ 781287 w 1008112"/>
                  <a:gd name="connsiteY2" fmla="*/ 428644 h 1136314"/>
                  <a:gd name="connsiteX3" fmla="*/ 781287 w 1008112"/>
                  <a:gd name="connsiteY3" fmla="*/ 315232 h 1136314"/>
                  <a:gd name="connsiteX4" fmla="*/ 1008112 w 1008112"/>
                  <a:gd name="connsiteY4" fmla="*/ 542057 h 1136314"/>
                  <a:gd name="connsiteX5" fmla="*/ 781287 w 1008112"/>
                  <a:gd name="connsiteY5" fmla="*/ 768882 h 1136314"/>
                  <a:gd name="connsiteX6" fmla="*/ 781287 w 1008112"/>
                  <a:gd name="connsiteY6" fmla="*/ 655470 h 1136314"/>
                  <a:gd name="connsiteX7" fmla="*/ 617469 w 1008112"/>
                  <a:gd name="connsiteY7" fmla="*/ 655470 h 1136314"/>
                  <a:gd name="connsiteX8" fmla="*/ 617469 w 1008112"/>
                  <a:gd name="connsiteY8" fmla="*/ 909489 h 1136314"/>
                  <a:gd name="connsiteX9" fmla="*/ 730881 w 1008112"/>
                  <a:gd name="connsiteY9" fmla="*/ 909489 h 1136314"/>
                  <a:gd name="connsiteX10" fmla="*/ 504056 w 1008112"/>
                  <a:gd name="connsiteY10" fmla="*/ 1136314 h 1136314"/>
                  <a:gd name="connsiteX11" fmla="*/ 277231 w 1008112"/>
                  <a:gd name="connsiteY11" fmla="*/ 909489 h 1136314"/>
                  <a:gd name="connsiteX12" fmla="*/ 390643 w 1008112"/>
                  <a:gd name="connsiteY12" fmla="*/ 909489 h 1136314"/>
                  <a:gd name="connsiteX13" fmla="*/ 390643 w 1008112"/>
                  <a:gd name="connsiteY13" fmla="*/ 655470 h 1136314"/>
                  <a:gd name="connsiteX14" fmla="*/ 226825 w 1008112"/>
                  <a:gd name="connsiteY14" fmla="*/ 655470 h 1136314"/>
                  <a:gd name="connsiteX15" fmla="*/ 226825 w 1008112"/>
                  <a:gd name="connsiteY15" fmla="*/ 768882 h 1136314"/>
                  <a:gd name="connsiteX16" fmla="*/ 0 w 1008112"/>
                  <a:gd name="connsiteY16" fmla="*/ 542057 h 1136314"/>
                  <a:gd name="connsiteX17" fmla="*/ 226825 w 1008112"/>
                  <a:gd name="connsiteY17" fmla="*/ 315232 h 1136314"/>
                  <a:gd name="connsiteX18" fmla="*/ 226825 w 1008112"/>
                  <a:gd name="connsiteY18" fmla="*/ 428644 h 1136314"/>
                  <a:gd name="connsiteX19" fmla="*/ 390643 w 1008112"/>
                  <a:gd name="connsiteY19" fmla="*/ 428644 h 1136314"/>
                  <a:gd name="connsiteX20" fmla="*/ 390643 w 1008112"/>
                  <a:gd name="connsiteY20" fmla="*/ 174625 h 1136314"/>
                  <a:gd name="connsiteX21" fmla="*/ 392038 w 1008112"/>
                  <a:gd name="connsiteY21" fmla="*/ 4192 h 1136314"/>
                  <a:gd name="connsiteX0" fmla="*/ 620644 w 1008112"/>
                  <a:gd name="connsiteY0" fmla="*/ 0 h 1136314"/>
                  <a:gd name="connsiteX1" fmla="*/ 617469 w 1008112"/>
                  <a:gd name="connsiteY1" fmla="*/ 428644 h 1136314"/>
                  <a:gd name="connsiteX2" fmla="*/ 781287 w 1008112"/>
                  <a:gd name="connsiteY2" fmla="*/ 428644 h 1136314"/>
                  <a:gd name="connsiteX3" fmla="*/ 781287 w 1008112"/>
                  <a:gd name="connsiteY3" fmla="*/ 315232 h 1136314"/>
                  <a:gd name="connsiteX4" fmla="*/ 1008112 w 1008112"/>
                  <a:gd name="connsiteY4" fmla="*/ 542057 h 1136314"/>
                  <a:gd name="connsiteX5" fmla="*/ 781287 w 1008112"/>
                  <a:gd name="connsiteY5" fmla="*/ 768882 h 1136314"/>
                  <a:gd name="connsiteX6" fmla="*/ 781287 w 1008112"/>
                  <a:gd name="connsiteY6" fmla="*/ 655470 h 1136314"/>
                  <a:gd name="connsiteX7" fmla="*/ 617469 w 1008112"/>
                  <a:gd name="connsiteY7" fmla="*/ 655470 h 1136314"/>
                  <a:gd name="connsiteX8" fmla="*/ 617469 w 1008112"/>
                  <a:gd name="connsiteY8" fmla="*/ 909489 h 1136314"/>
                  <a:gd name="connsiteX9" fmla="*/ 730881 w 1008112"/>
                  <a:gd name="connsiteY9" fmla="*/ 909489 h 1136314"/>
                  <a:gd name="connsiteX10" fmla="*/ 504056 w 1008112"/>
                  <a:gd name="connsiteY10" fmla="*/ 1136314 h 1136314"/>
                  <a:gd name="connsiteX11" fmla="*/ 277231 w 1008112"/>
                  <a:gd name="connsiteY11" fmla="*/ 909489 h 1136314"/>
                  <a:gd name="connsiteX12" fmla="*/ 390643 w 1008112"/>
                  <a:gd name="connsiteY12" fmla="*/ 909489 h 1136314"/>
                  <a:gd name="connsiteX13" fmla="*/ 390643 w 1008112"/>
                  <a:gd name="connsiteY13" fmla="*/ 655470 h 1136314"/>
                  <a:gd name="connsiteX14" fmla="*/ 226825 w 1008112"/>
                  <a:gd name="connsiteY14" fmla="*/ 655470 h 1136314"/>
                  <a:gd name="connsiteX15" fmla="*/ 226825 w 1008112"/>
                  <a:gd name="connsiteY15" fmla="*/ 768882 h 1136314"/>
                  <a:gd name="connsiteX16" fmla="*/ 0 w 1008112"/>
                  <a:gd name="connsiteY16" fmla="*/ 542057 h 1136314"/>
                  <a:gd name="connsiteX17" fmla="*/ 226825 w 1008112"/>
                  <a:gd name="connsiteY17" fmla="*/ 315232 h 1136314"/>
                  <a:gd name="connsiteX18" fmla="*/ 226825 w 1008112"/>
                  <a:gd name="connsiteY18" fmla="*/ 428644 h 1136314"/>
                  <a:gd name="connsiteX19" fmla="*/ 390643 w 1008112"/>
                  <a:gd name="connsiteY19" fmla="*/ 428644 h 1136314"/>
                  <a:gd name="connsiteX20" fmla="*/ 390643 w 1008112"/>
                  <a:gd name="connsiteY20" fmla="*/ 174625 h 1136314"/>
                  <a:gd name="connsiteX21" fmla="*/ 385688 w 1008112"/>
                  <a:gd name="connsiteY21" fmla="*/ 4192 h 1136314"/>
                  <a:gd name="connsiteX0" fmla="*/ 620644 w 1008112"/>
                  <a:gd name="connsiteY0" fmla="*/ 0 h 1136314"/>
                  <a:gd name="connsiteX1" fmla="*/ 617469 w 1008112"/>
                  <a:gd name="connsiteY1" fmla="*/ 428644 h 1136314"/>
                  <a:gd name="connsiteX2" fmla="*/ 781287 w 1008112"/>
                  <a:gd name="connsiteY2" fmla="*/ 428644 h 1136314"/>
                  <a:gd name="connsiteX3" fmla="*/ 781287 w 1008112"/>
                  <a:gd name="connsiteY3" fmla="*/ 315232 h 1136314"/>
                  <a:gd name="connsiteX4" fmla="*/ 1008112 w 1008112"/>
                  <a:gd name="connsiteY4" fmla="*/ 542057 h 1136314"/>
                  <a:gd name="connsiteX5" fmla="*/ 781287 w 1008112"/>
                  <a:gd name="connsiteY5" fmla="*/ 768882 h 1136314"/>
                  <a:gd name="connsiteX6" fmla="*/ 781287 w 1008112"/>
                  <a:gd name="connsiteY6" fmla="*/ 655470 h 1136314"/>
                  <a:gd name="connsiteX7" fmla="*/ 617469 w 1008112"/>
                  <a:gd name="connsiteY7" fmla="*/ 655470 h 1136314"/>
                  <a:gd name="connsiteX8" fmla="*/ 617469 w 1008112"/>
                  <a:gd name="connsiteY8" fmla="*/ 909489 h 1136314"/>
                  <a:gd name="connsiteX9" fmla="*/ 730881 w 1008112"/>
                  <a:gd name="connsiteY9" fmla="*/ 909489 h 1136314"/>
                  <a:gd name="connsiteX10" fmla="*/ 504056 w 1008112"/>
                  <a:gd name="connsiteY10" fmla="*/ 1136314 h 1136314"/>
                  <a:gd name="connsiteX11" fmla="*/ 277231 w 1008112"/>
                  <a:gd name="connsiteY11" fmla="*/ 909489 h 1136314"/>
                  <a:gd name="connsiteX12" fmla="*/ 390643 w 1008112"/>
                  <a:gd name="connsiteY12" fmla="*/ 909489 h 1136314"/>
                  <a:gd name="connsiteX13" fmla="*/ 390643 w 1008112"/>
                  <a:gd name="connsiteY13" fmla="*/ 655470 h 1136314"/>
                  <a:gd name="connsiteX14" fmla="*/ 226825 w 1008112"/>
                  <a:gd name="connsiteY14" fmla="*/ 655470 h 1136314"/>
                  <a:gd name="connsiteX15" fmla="*/ 226825 w 1008112"/>
                  <a:gd name="connsiteY15" fmla="*/ 768882 h 1136314"/>
                  <a:gd name="connsiteX16" fmla="*/ 0 w 1008112"/>
                  <a:gd name="connsiteY16" fmla="*/ 542057 h 1136314"/>
                  <a:gd name="connsiteX17" fmla="*/ 226825 w 1008112"/>
                  <a:gd name="connsiteY17" fmla="*/ 315232 h 1136314"/>
                  <a:gd name="connsiteX18" fmla="*/ 226825 w 1008112"/>
                  <a:gd name="connsiteY18" fmla="*/ 428644 h 1136314"/>
                  <a:gd name="connsiteX19" fmla="*/ 390643 w 1008112"/>
                  <a:gd name="connsiteY19" fmla="*/ 428644 h 1136314"/>
                  <a:gd name="connsiteX20" fmla="*/ 390643 w 1008112"/>
                  <a:gd name="connsiteY20" fmla="*/ 174625 h 1136314"/>
                  <a:gd name="connsiteX21" fmla="*/ 388863 w 1008112"/>
                  <a:gd name="connsiteY21" fmla="*/ 4192 h 1136314"/>
                  <a:gd name="connsiteX0" fmla="*/ 620644 w 1008112"/>
                  <a:gd name="connsiteY0" fmla="*/ 0 h 1136314"/>
                  <a:gd name="connsiteX1" fmla="*/ 617469 w 1008112"/>
                  <a:gd name="connsiteY1" fmla="*/ 428644 h 1136314"/>
                  <a:gd name="connsiteX2" fmla="*/ 781287 w 1008112"/>
                  <a:gd name="connsiteY2" fmla="*/ 428644 h 1136314"/>
                  <a:gd name="connsiteX3" fmla="*/ 781287 w 1008112"/>
                  <a:gd name="connsiteY3" fmla="*/ 315232 h 1136314"/>
                  <a:gd name="connsiteX4" fmla="*/ 1008112 w 1008112"/>
                  <a:gd name="connsiteY4" fmla="*/ 542057 h 1136314"/>
                  <a:gd name="connsiteX5" fmla="*/ 781287 w 1008112"/>
                  <a:gd name="connsiteY5" fmla="*/ 768882 h 1136314"/>
                  <a:gd name="connsiteX6" fmla="*/ 781287 w 1008112"/>
                  <a:gd name="connsiteY6" fmla="*/ 655470 h 1136314"/>
                  <a:gd name="connsiteX7" fmla="*/ 617469 w 1008112"/>
                  <a:gd name="connsiteY7" fmla="*/ 655470 h 1136314"/>
                  <a:gd name="connsiteX8" fmla="*/ 617469 w 1008112"/>
                  <a:gd name="connsiteY8" fmla="*/ 909489 h 1136314"/>
                  <a:gd name="connsiteX9" fmla="*/ 730881 w 1008112"/>
                  <a:gd name="connsiteY9" fmla="*/ 909489 h 1136314"/>
                  <a:gd name="connsiteX10" fmla="*/ 504056 w 1008112"/>
                  <a:gd name="connsiteY10" fmla="*/ 1136314 h 1136314"/>
                  <a:gd name="connsiteX11" fmla="*/ 277231 w 1008112"/>
                  <a:gd name="connsiteY11" fmla="*/ 909489 h 1136314"/>
                  <a:gd name="connsiteX12" fmla="*/ 390643 w 1008112"/>
                  <a:gd name="connsiteY12" fmla="*/ 909489 h 1136314"/>
                  <a:gd name="connsiteX13" fmla="*/ 390643 w 1008112"/>
                  <a:gd name="connsiteY13" fmla="*/ 655470 h 1136314"/>
                  <a:gd name="connsiteX14" fmla="*/ 226825 w 1008112"/>
                  <a:gd name="connsiteY14" fmla="*/ 655470 h 1136314"/>
                  <a:gd name="connsiteX15" fmla="*/ 226825 w 1008112"/>
                  <a:gd name="connsiteY15" fmla="*/ 768882 h 1136314"/>
                  <a:gd name="connsiteX16" fmla="*/ 0 w 1008112"/>
                  <a:gd name="connsiteY16" fmla="*/ 542057 h 1136314"/>
                  <a:gd name="connsiteX17" fmla="*/ 226825 w 1008112"/>
                  <a:gd name="connsiteY17" fmla="*/ 315232 h 1136314"/>
                  <a:gd name="connsiteX18" fmla="*/ 226825 w 1008112"/>
                  <a:gd name="connsiteY18" fmla="*/ 428644 h 1136314"/>
                  <a:gd name="connsiteX19" fmla="*/ 390643 w 1008112"/>
                  <a:gd name="connsiteY19" fmla="*/ 428644 h 1136314"/>
                  <a:gd name="connsiteX20" fmla="*/ 390643 w 1008112"/>
                  <a:gd name="connsiteY20" fmla="*/ 174625 h 1136314"/>
                  <a:gd name="connsiteX21" fmla="*/ 382513 w 1008112"/>
                  <a:gd name="connsiteY21" fmla="*/ 4192 h 1136314"/>
                  <a:gd name="connsiteX0" fmla="*/ 620644 w 1008112"/>
                  <a:gd name="connsiteY0" fmla="*/ 0 h 1136314"/>
                  <a:gd name="connsiteX1" fmla="*/ 617469 w 1008112"/>
                  <a:gd name="connsiteY1" fmla="*/ 428644 h 1136314"/>
                  <a:gd name="connsiteX2" fmla="*/ 781287 w 1008112"/>
                  <a:gd name="connsiteY2" fmla="*/ 428644 h 1136314"/>
                  <a:gd name="connsiteX3" fmla="*/ 781287 w 1008112"/>
                  <a:gd name="connsiteY3" fmla="*/ 315232 h 1136314"/>
                  <a:gd name="connsiteX4" fmla="*/ 1008112 w 1008112"/>
                  <a:gd name="connsiteY4" fmla="*/ 542057 h 1136314"/>
                  <a:gd name="connsiteX5" fmla="*/ 781287 w 1008112"/>
                  <a:gd name="connsiteY5" fmla="*/ 768882 h 1136314"/>
                  <a:gd name="connsiteX6" fmla="*/ 781287 w 1008112"/>
                  <a:gd name="connsiteY6" fmla="*/ 655470 h 1136314"/>
                  <a:gd name="connsiteX7" fmla="*/ 617469 w 1008112"/>
                  <a:gd name="connsiteY7" fmla="*/ 655470 h 1136314"/>
                  <a:gd name="connsiteX8" fmla="*/ 617469 w 1008112"/>
                  <a:gd name="connsiteY8" fmla="*/ 909489 h 1136314"/>
                  <a:gd name="connsiteX9" fmla="*/ 730881 w 1008112"/>
                  <a:gd name="connsiteY9" fmla="*/ 909489 h 1136314"/>
                  <a:gd name="connsiteX10" fmla="*/ 504056 w 1008112"/>
                  <a:gd name="connsiteY10" fmla="*/ 1136314 h 1136314"/>
                  <a:gd name="connsiteX11" fmla="*/ 277231 w 1008112"/>
                  <a:gd name="connsiteY11" fmla="*/ 909489 h 1136314"/>
                  <a:gd name="connsiteX12" fmla="*/ 390643 w 1008112"/>
                  <a:gd name="connsiteY12" fmla="*/ 909489 h 1136314"/>
                  <a:gd name="connsiteX13" fmla="*/ 390643 w 1008112"/>
                  <a:gd name="connsiteY13" fmla="*/ 655470 h 1136314"/>
                  <a:gd name="connsiteX14" fmla="*/ 226825 w 1008112"/>
                  <a:gd name="connsiteY14" fmla="*/ 655470 h 1136314"/>
                  <a:gd name="connsiteX15" fmla="*/ 226825 w 1008112"/>
                  <a:gd name="connsiteY15" fmla="*/ 768882 h 1136314"/>
                  <a:gd name="connsiteX16" fmla="*/ 0 w 1008112"/>
                  <a:gd name="connsiteY16" fmla="*/ 542057 h 1136314"/>
                  <a:gd name="connsiteX17" fmla="*/ 226825 w 1008112"/>
                  <a:gd name="connsiteY17" fmla="*/ 315232 h 1136314"/>
                  <a:gd name="connsiteX18" fmla="*/ 226825 w 1008112"/>
                  <a:gd name="connsiteY18" fmla="*/ 428644 h 1136314"/>
                  <a:gd name="connsiteX19" fmla="*/ 390643 w 1008112"/>
                  <a:gd name="connsiteY19" fmla="*/ 428644 h 1136314"/>
                  <a:gd name="connsiteX20" fmla="*/ 390643 w 1008112"/>
                  <a:gd name="connsiteY20" fmla="*/ 174625 h 1136314"/>
                  <a:gd name="connsiteX21" fmla="*/ 382513 w 1008112"/>
                  <a:gd name="connsiteY21" fmla="*/ 4192 h 1136314"/>
                  <a:gd name="connsiteX0" fmla="*/ 620644 w 1008112"/>
                  <a:gd name="connsiteY0" fmla="*/ 0 h 1136314"/>
                  <a:gd name="connsiteX1" fmla="*/ 617469 w 1008112"/>
                  <a:gd name="connsiteY1" fmla="*/ 428644 h 1136314"/>
                  <a:gd name="connsiteX2" fmla="*/ 781287 w 1008112"/>
                  <a:gd name="connsiteY2" fmla="*/ 428644 h 1136314"/>
                  <a:gd name="connsiteX3" fmla="*/ 781287 w 1008112"/>
                  <a:gd name="connsiteY3" fmla="*/ 315232 h 1136314"/>
                  <a:gd name="connsiteX4" fmla="*/ 1008112 w 1008112"/>
                  <a:gd name="connsiteY4" fmla="*/ 542057 h 1136314"/>
                  <a:gd name="connsiteX5" fmla="*/ 781287 w 1008112"/>
                  <a:gd name="connsiteY5" fmla="*/ 768882 h 1136314"/>
                  <a:gd name="connsiteX6" fmla="*/ 781287 w 1008112"/>
                  <a:gd name="connsiteY6" fmla="*/ 655470 h 1136314"/>
                  <a:gd name="connsiteX7" fmla="*/ 617469 w 1008112"/>
                  <a:gd name="connsiteY7" fmla="*/ 655470 h 1136314"/>
                  <a:gd name="connsiteX8" fmla="*/ 617469 w 1008112"/>
                  <a:gd name="connsiteY8" fmla="*/ 909489 h 1136314"/>
                  <a:gd name="connsiteX9" fmla="*/ 730881 w 1008112"/>
                  <a:gd name="connsiteY9" fmla="*/ 909489 h 1136314"/>
                  <a:gd name="connsiteX10" fmla="*/ 504056 w 1008112"/>
                  <a:gd name="connsiteY10" fmla="*/ 1136314 h 1136314"/>
                  <a:gd name="connsiteX11" fmla="*/ 277231 w 1008112"/>
                  <a:gd name="connsiteY11" fmla="*/ 909489 h 1136314"/>
                  <a:gd name="connsiteX12" fmla="*/ 390643 w 1008112"/>
                  <a:gd name="connsiteY12" fmla="*/ 909489 h 1136314"/>
                  <a:gd name="connsiteX13" fmla="*/ 390643 w 1008112"/>
                  <a:gd name="connsiteY13" fmla="*/ 655470 h 1136314"/>
                  <a:gd name="connsiteX14" fmla="*/ 226825 w 1008112"/>
                  <a:gd name="connsiteY14" fmla="*/ 655470 h 1136314"/>
                  <a:gd name="connsiteX15" fmla="*/ 226825 w 1008112"/>
                  <a:gd name="connsiteY15" fmla="*/ 768882 h 1136314"/>
                  <a:gd name="connsiteX16" fmla="*/ 0 w 1008112"/>
                  <a:gd name="connsiteY16" fmla="*/ 542057 h 1136314"/>
                  <a:gd name="connsiteX17" fmla="*/ 226825 w 1008112"/>
                  <a:gd name="connsiteY17" fmla="*/ 315232 h 1136314"/>
                  <a:gd name="connsiteX18" fmla="*/ 226825 w 1008112"/>
                  <a:gd name="connsiteY18" fmla="*/ 428644 h 1136314"/>
                  <a:gd name="connsiteX19" fmla="*/ 390643 w 1008112"/>
                  <a:gd name="connsiteY19" fmla="*/ 428644 h 1136314"/>
                  <a:gd name="connsiteX20" fmla="*/ 390643 w 1008112"/>
                  <a:gd name="connsiteY20" fmla="*/ 174625 h 1136314"/>
                  <a:gd name="connsiteX0" fmla="*/ 620644 w 1008112"/>
                  <a:gd name="connsiteY0" fmla="*/ 0 h 1136314"/>
                  <a:gd name="connsiteX1" fmla="*/ 617469 w 1008112"/>
                  <a:gd name="connsiteY1" fmla="*/ 428644 h 1136314"/>
                  <a:gd name="connsiteX2" fmla="*/ 781287 w 1008112"/>
                  <a:gd name="connsiteY2" fmla="*/ 428644 h 1136314"/>
                  <a:gd name="connsiteX3" fmla="*/ 781287 w 1008112"/>
                  <a:gd name="connsiteY3" fmla="*/ 315232 h 1136314"/>
                  <a:gd name="connsiteX4" fmla="*/ 1008112 w 1008112"/>
                  <a:gd name="connsiteY4" fmla="*/ 542057 h 1136314"/>
                  <a:gd name="connsiteX5" fmla="*/ 781287 w 1008112"/>
                  <a:gd name="connsiteY5" fmla="*/ 768882 h 1136314"/>
                  <a:gd name="connsiteX6" fmla="*/ 781287 w 1008112"/>
                  <a:gd name="connsiteY6" fmla="*/ 655470 h 1136314"/>
                  <a:gd name="connsiteX7" fmla="*/ 617469 w 1008112"/>
                  <a:gd name="connsiteY7" fmla="*/ 655470 h 1136314"/>
                  <a:gd name="connsiteX8" fmla="*/ 617469 w 1008112"/>
                  <a:gd name="connsiteY8" fmla="*/ 909489 h 1136314"/>
                  <a:gd name="connsiteX9" fmla="*/ 730881 w 1008112"/>
                  <a:gd name="connsiteY9" fmla="*/ 909489 h 1136314"/>
                  <a:gd name="connsiteX10" fmla="*/ 504056 w 1008112"/>
                  <a:gd name="connsiteY10" fmla="*/ 1136314 h 1136314"/>
                  <a:gd name="connsiteX11" fmla="*/ 277231 w 1008112"/>
                  <a:gd name="connsiteY11" fmla="*/ 909489 h 1136314"/>
                  <a:gd name="connsiteX12" fmla="*/ 390643 w 1008112"/>
                  <a:gd name="connsiteY12" fmla="*/ 909489 h 1136314"/>
                  <a:gd name="connsiteX13" fmla="*/ 390643 w 1008112"/>
                  <a:gd name="connsiteY13" fmla="*/ 655470 h 1136314"/>
                  <a:gd name="connsiteX14" fmla="*/ 226825 w 1008112"/>
                  <a:gd name="connsiteY14" fmla="*/ 655470 h 1136314"/>
                  <a:gd name="connsiteX15" fmla="*/ 226825 w 1008112"/>
                  <a:gd name="connsiteY15" fmla="*/ 768882 h 1136314"/>
                  <a:gd name="connsiteX16" fmla="*/ 0 w 1008112"/>
                  <a:gd name="connsiteY16" fmla="*/ 542057 h 1136314"/>
                  <a:gd name="connsiteX17" fmla="*/ 226825 w 1008112"/>
                  <a:gd name="connsiteY17" fmla="*/ 315232 h 1136314"/>
                  <a:gd name="connsiteX18" fmla="*/ 226825 w 1008112"/>
                  <a:gd name="connsiteY18" fmla="*/ 428644 h 1136314"/>
                  <a:gd name="connsiteX19" fmla="*/ 390643 w 1008112"/>
                  <a:gd name="connsiteY19" fmla="*/ 428644 h 1136314"/>
                  <a:gd name="connsiteX20" fmla="*/ 384293 w 1008112"/>
                  <a:gd name="connsiteY20" fmla="*/ 0 h 1136314"/>
                  <a:gd name="connsiteX0" fmla="*/ 620644 w 1008112"/>
                  <a:gd name="connsiteY0" fmla="*/ 32377 h 1168691"/>
                  <a:gd name="connsiteX1" fmla="*/ 617469 w 1008112"/>
                  <a:gd name="connsiteY1" fmla="*/ 461021 h 1168691"/>
                  <a:gd name="connsiteX2" fmla="*/ 781287 w 1008112"/>
                  <a:gd name="connsiteY2" fmla="*/ 461021 h 1168691"/>
                  <a:gd name="connsiteX3" fmla="*/ 781287 w 1008112"/>
                  <a:gd name="connsiteY3" fmla="*/ 347609 h 1168691"/>
                  <a:gd name="connsiteX4" fmla="*/ 1008112 w 1008112"/>
                  <a:gd name="connsiteY4" fmla="*/ 574434 h 1168691"/>
                  <a:gd name="connsiteX5" fmla="*/ 781287 w 1008112"/>
                  <a:gd name="connsiteY5" fmla="*/ 801259 h 1168691"/>
                  <a:gd name="connsiteX6" fmla="*/ 781287 w 1008112"/>
                  <a:gd name="connsiteY6" fmla="*/ 687847 h 1168691"/>
                  <a:gd name="connsiteX7" fmla="*/ 617469 w 1008112"/>
                  <a:gd name="connsiteY7" fmla="*/ 687847 h 1168691"/>
                  <a:gd name="connsiteX8" fmla="*/ 617469 w 1008112"/>
                  <a:gd name="connsiteY8" fmla="*/ 941866 h 1168691"/>
                  <a:gd name="connsiteX9" fmla="*/ 730881 w 1008112"/>
                  <a:gd name="connsiteY9" fmla="*/ 941866 h 1168691"/>
                  <a:gd name="connsiteX10" fmla="*/ 504056 w 1008112"/>
                  <a:gd name="connsiteY10" fmla="*/ 1168691 h 1168691"/>
                  <a:gd name="connsiteX11" fmla="*/ 277231 w 1008112"/>
                  <a:gd name="connsiteY11" fmla="*/ 941866 h 1168691"/>
                  <a:gd name="connsiteX12" fmla="*/ 390643 w 1008112"/>
                  <a:gd name="connsiteY12" fmla="*/ 941866 h 1168691"/>
                  <a:gd name="connsiteX13" fmla="*/ 390643 w 1008112"/>
                  <a:gd name="connsiteY13" fmla="*/ 687847 h 1168691"/>
                  <a:gd name="connsiteX14" fmla="*/ 226825 w 1008112"/>
                  <a:gd name="connsiteY14" fmla="*/ 687847 h 1168691"/>
                  <a:gd name="connsiteX15" fmla="*/ 226825 w 1008112"/>
                  <a:gd name="connsiteY15" fmla="*/ 801259 h 1168691"/>
                  <a:gd name="connsiteX16" fmla="*/ 0 w 1008112"/>
                  <a:gd name="connsiteY16" fmla="*/ 574434 h 1168691"/>
                  <a:gd name="connsiteX17" fmla="*/ 226825 w 1008112"/>
                  <a:gd name="connsiteY17" fmla="*/ 347609 h 1168691"/>
                  <a:gd name="connsiteX18" fmla="*/ 226825 w 1008112"/>
                  <a:gd name="connsiteY18" fmla="*/ 461021 h 1168691"/>
                  <a:gd name="connsiteX19" fmla="*/ 390643 w 1008112"/>
                  <a:gd name="connsiteY19" fmla="*/ 461021 h 1168691"/>
                  <a:gd name="connsiteX20" fmla="*/ 384293 w 1008112"/>
                  <a:gd name="connsiteY20" fmla="*/ 32377 h 1168691"/>
                  <a:gd name="connsiteX21" fmla="*/ 379338 w 1008112"/>
                  <a:gd name="connsiteY21" fmla="*/ 30219 h 1168691"/>
                  <a:gd name="connsiteX0" fmla="*/ 620644 w 1008112"/>
                  <a:gd name="connsiteY0" fmla="*/ 35851 h 1172165"/>
                  <a:gd name="connsiteX1" fmla="*/ 617469 w 1008112"/>
                  <a:gd name="connsiteY1" fmla="*/ 464495 h 1172165"/>
                  <a:gd name="connsiteX2" fmla="*/ 781287 w 1008112"/>
                  <a:gd name="connsiteY2" fmla="*/ 464495 h 1172165"/>
                  <a:gd name="connsiteX3" fmla="*/ 781287 w 1008112"/>
                  <a:gd name="connsiteY3" fmla="*/ 351083 h 1172165"/>
                  <a:gd name="connsiteX4" fmla="*/ 1008112 w 1008112"/>
                  <a:gd name="connsiteY4" fmla="*/ 577908 h 1172165"/>
                  <a:gd name="connsiteX5" fmla="*/ 781287 w 1008112"/>
                  <a:gd name="connsiteY5" fmla="*/ 804733 h 1172165"/>
                  <a:gd name="connsiteX6" fmla="*/ 781287 w 1008112"/>
                  <a:gd name="connsiteY6" fmla="*/ 691321 h 1172165"/>
                  <a:gd name="connsiteX7" fmla="*/ 617469 w 1008112"/>
                  <a:gd name="connsiteY7" fmla="*/ 691321 h 1172165"/>
                  <a:gd name="connsiteX8" fmla="*/ 617469 w 1008112"/>
                  <a:gd name="connsiteY8" fmla="*/ 945340 h 1172165"/>
                  <a:gd name="connsiteX9" fmla="*/ 730881 w 1008112"/>
                  <a:gd name="connsiteY9" fmla="*/ 945340 h 1172165"/>
                  <a:gd name="connsiteX10" fmla="*/ 504056 w 1008112"/>
                  <a:gd name="connsiteY10" fmla="*/ 1172165 h 1172165"/>
                  <a:gd name="connsiteX11" fmla="*/ 277231 w 1008112"/>
                  <a:gd name="connsiteY11" fmla="*/ 945340 h 1172165"/>
                  <a:gd name="connsiteX12" fmla="*/ 390643 w 1008112"/>
                  <a:gd name="connsiteY12" fmla="*/ 945340 h 1172165"/>
                  <a:gd name="connsiteX13" fmla="*/ 390643 w 1008112"/>
                  <a:gd name="connsiteY13" fmla="*/ 691321 h 1172165"/>
                  <a:gd name="connsiteX14" fmla="*/ 226825 w 1008112"/>
                  <a:gd name="connsiteY14" fmla="*/ 691321 h 1172165"/>
                  <a:gd name="connsiteX15" fmla="*/ 226825 w 1008112"/>
                  <a:gd name="connsiteY15" fmla="*/ 804733 h 1172165"/>
                  <a:gd name="connsiteX16" fmla="*/ 0 w 1008112"/>
                  <a:gd name="connsiteY16" fmla="*/ 577908 h 1172165"/>
                  <a:gd name="connsiteX17" fmla="*/ 226825 w 1008112"/>
                  <a:gd name="connsiteY17" fmla="*/ 351083 h 1172165"/>
                  <a:gd name="connsiteX18" fmla="*/ 226825 w 1008112"/>
                  <a:gd name="connsiteY18" fmla="*/ 464495 h 1172165"/>
                  <a:gd name="connsiteX19" fmla="*/ 390643 w 1008112"/>
                  <a:gd name="connsiteY19" fmla="*/ 464495 h 1172165"/>
                  <a:gd name="connsiteX20" fmla="*/ 384293 w 1008112"/>
                  <a:gd name="connsiteY20" fmla="*/ 35851 h 1172165"/>
                  <a:gd name="connsiteX21" fmla="*/ 639688 w 1008112"/>
                  <a:gd name="connsiteY21" fmla="*/ 30519 h 1172165"/>
                  <a:gd name="connsiteX22" fmla="*/ 379338 w 1008112"/>
                  <a:gd name="connsiteY22" fmla="*/ 33693 h 1172165"/>
                  <a:gd name="connsiteX0" fmla="*/ 620644 w 1008112"/>
                  <a:gd name="connsiteY0" fmla="*/ 35851 h 1172165"/>
                  <a:gd name="connsiteX1" fmla="*/ 617469 w 1008112"/>
                  <a:gd name="connsiteY1" fmla="*/ 464495 h 1172165"/>
                  <a:gd name="connsiteX2" fmla="*/ 781287 w 1008112"/>
                  <a:gd name="connsiteY2" fmla="*/ 464495 h 1172165"/>
                  <a:gd name="connsiteX3" fmla="*/ 781287 w 1008112"/>
                  <a:gd name="connsiteY3" fmla="*/ 351083 h 1172165"/>
                  <a:gd name="connsiteX4" fmla="*/ 1008112 w 1008112"/>
                  <a:gd name="connsiteY4" fmla="*/ 577908 h 1172165"/>
                  <a:gd name="connsiteX5" fmla="*/ 781287 w 1008112"/>
                  <a:gd name="connsiteY5" fmla="*/ 804733 h 1172165"/>
                  <a:gd name="connsiteX6" fmla="*/ 781287 w 1008112"/>
                  <a:gd name="connsiteY6" fmla="*/ 691321 h 1172165"/>
                  <a:gd name="connsiteX7" fmla="*/ 617469 w 1008112"/>
                  <a:gd name="connsiteY7" fmla="*/ 691321 h 1172165"/>
                  <a:gd name="connsiteX8" fmla="*/ 617469 w 1008112"/>
                  <a:gd name="connsiteY8" fmla="*/ 945340 h 1172165"/>
                  <a:gd name="connsiteX9" fmla="*/ 730881 w 1008112"/>
                  <a:gd name="connsiteY9" fmla="*/ 945340 h 1172165"/>
                  <a:gd name="connsiteX10" fmla="*/ 504056 w 1008112"/>
                  <a:gd name="connsiteY10" fmla="*/ 1172165 h 1172165"/>
                  <a:gd name="connsiteX11" fmla="*/ 277231 w 1008112"/>
                  <a:gd name="connsiteY11" fmla="*/ 945340 h 1172165"/>
                  <a:gd name="connsiteX12" fmla="*/ 390643 w 1008112"/>
                  <a:gd name="connsiteY12" fmla="*/ 945340 h 1172165"/>
                  <a:gd name="connsiteX13" fmla="*/ 390643 w 1008112"/>
                  <a:gd name="connsiteY13" fmla="*/ 691321 h 1172165"/>
                  <a:gd name="connsiteX14" fmla="*/ 226825 w 1008112"/>
                  <a:gd name="connsiteY14" fmla="*/ 691321 h 1172165"/>
                  <a:gd name="connsiteX15" fmla="*/ 226825 w 1008112"/>
                  <a:gd name="connsiteY15" fmla="*/ 804733 h 1172165"/>
                  <a:gd name="connsiteX16" fmla="*/ 0 w 1008112"/>
                  <a:gd name="connsiteY16" fmla="*/ 577908 h 1172165"/>
                  <a:gd name="connsiteX17" fmla="*/ 226825 w 1008112"/>
                  <a:gd name="connsiteY17" fmla="*/ 351083 h 1172165"/>
                  <a:gd name="connsiteX18" fmla="*/ 226825 w 1008112"/>
                  <a:gd name="connsiteY18" fmla="*/ 464495 h 1172165"/>
                  <a:gd name="connsiteX19" fmla="*/ 390643 w 1008112"/>
                  <a:gd name="connsiteY19" fmla="*/ 464495 h 1172165"/>
                  <a:gd name="connsiteX20" fmla="*/ 384293 w 1008112"/>
                  <a:gd name="connsiteY20" fmla="*/ 35851 h 1172165"/>
                  <a:gd name="connsiteX21" fmla="*/ 639688 w 1008112"/>
                  <a:gd name="connsiteY21" fmla="*/ 30519 h 1172165"/>
                  <a:gd name="connsiteX22" fmla="*/ 379338 w 1008112"/>
                  <a:gd name="connsiteY22" fmla="*/ 33693 h 1172165"/>
                  <a:gd name="connsiteX0" fmla="*/ 620644 w 1008112"/>
                  <a:gd name="connsiteY0" fmla="*/ 87889 h 1224203"/>
                  <a:gd name="connsiteX1" fmla="*/ 617469 w 1008112"/>
                  <a:gd name="connsiteY1" fmla="*/ 516533 h 1224203"/>
                  <a:gd name="connsiteX2" fmla="*/ 781287 w 1008112"/>
                  <a:gd name="connsiteY2" fmla="*/ 516533 h 1224203"/>
                  <a:gd name="connsiteX3" fmla="*/ 781287 w 1008112"/>
                  <a:gd name="connsiteY3" fmla="*/ 403121 h 1224203"/>
                  <a:gd name="connsiteX4" fmla="*/ 1008112 w 1008112"/>
                  <a:gd name="connsiteY4" fmla="*/ 629946 h 1224203"/>
                  <a:gd name="connsiteX5" fmla="*/ 781287 w 1008112"/>
                  <a:gd name="connsiteY5" fmla="*/ 856771 h 1224203"/>
                  <a:gd name="connsiteX6" fmla="*/ 781287 w 1008112"/>
                  <a:gd name="connsiteY6" fmla="*/ 743359 h 1224203"/>
                  <a:gd name="connsiteX7" fmla="*/ 617469 w 1008112"/>
                  <a:gd name="connsiteY7" fmla="*/ 743359 h 1224203"/>
                  <a:gd name="connsiteX8" fmla="*/ 617469 w 1008112"/>
                  <a:gd name="connsiteY8" fmla="*/ 997378 h 1224203"/>
                  <a:gd name="connsiteX9" fmla="*/ 730881 w 1008112"/>
                  <a:gd name="connsiteY9" fmla="*/ 997378 h 1224203"/>
                  <a:gd name="connsiteX10" fmla="*/ 504056 w 1008112"/>
                  <a:gd name="connsiteY10" fmla="*/ 1224203 h 1224203"/>
                  <a:gd name="connsiteX11" fmla="*/ 277231 w 1008112"/>
                  <a:gd name="connsiteY11" fmla="*/ 997378 h 1224203"/>
                  <a:gd name="connsiteX12" fmla="*/ 390643 w 1008112"/>
                  <a:gd name="connsiteY12" fmla="*/ 997378 h 1224203"/>
                  <a:gd name="connsiteX13" fmla="*/ 390643 w 1008112"/>
                  <a:gd name="connsiteY13" fmla="*/ 743359 h 1224203"/>
                  <a:gd name="connsiteX14" fmla="*/ 226825 w 1008112"/>
                  <a:gd name="connsiteY14" fmla="*/ 743359 h 1224203"/>
                  <a:gd name="connsiteX15" fmla="*/ 226825 w 1008112"/>
                  <a:gd name="connsiteY15" fmla="*/ 856771 h 1224203"/>
                  <a:gd name="connsiteX16" fmla="*/ 0 w 1008112"/>
                  <a:gd name="connsiteY16" fmla="*/ 629946 h 1224203"/>
                  <a:gd name="connsiteX17" fmla="*/ 226825 w 1008112"/>
                  <a:gd name="connsiteY17" fmla="*/ 403121 h 1224203"/>
                  <a:gd name="connsiteX18" fmla="*/ 226825 w 1008112"/>
                  <a:gd name="connsiteY18" fmla="*/ 516533 h 1224203"/>
                  <a:gd name="connsiteX19" fmla="*/ 390643 w 1008112"/>
                  <a:gd name="connsiteY19" fmla="*/ 516533 h 1224203"/>
                  <a:gd name="connsiteX20" fmla="*/ 384293 w 1008112"/>
                  <a:gd name="connsiteY20" fmla="*/ 87889 h 1224203"/>
                  <a:gd name="connsiteX21" fmla="*/ 512688 w 1008112"/>
                  <a:gd name="connsiteY21" fmla="*/ 7 h 1224203"/>
                  <a:gd name="connsiteX22" fmla="*/ 639688 w 1008112"/>
                  <a:gd name="connsiteY22" fmla="*/ 82557 h 1224203"/>
                  <a:gd name="connsiteX23" fmla="*/ 379338 w 1008112"/>
                  <a:gd name="connsiteY23" fmla="*/ 85731 h 1224203"/>
                  <a:gd name="connsiteX0" fmla="*/ 620644 w 1008112"/>
                  <a:gd name="connsiteY0" fmla="*/ 87889 h 1224203"/>
                  <a:gd name="connsiteX1" fmla="*/ 617469 w 1008112"/>
                  <a:gd name="connsiteY1" fmla="*/ 516533 h 1224203"/>
                  <a:gd name="connsiteX2" fmla="*/ 781287 w 1008112"/>
                  <a:gd name="connsiteY2" fmla="*/ 516533 h 1224203"/>
                  <a:gd name="connsiteX3" fmla="*/ 781287 w 1008112"/>
                  <a:gd name="connsiteY3" fmla="*/ 403121 h 1224203"/>
                  <a:gd name="connsiteX4" fmla="*/ 1008112 w 1008112"/>
                  <a:gd name="connsiteY4" fmla="*/ 629946 h 1224203"/>
                  <a:gd name="connsiteX5" fmla="*/ 781287 w 1008112"/>
                  <a:gd name="connsiteY5" fmla="*/ 856771 h 1224203"/>
                  <a:gd name="connsiteX6" fmla="*/ 781287 w 1008112"/>
                  <a:gd name="connsiteY6" fmla="*/ 743359 h 1224203"/>
                  <a:gd name="connsiteX7" fmla="*/ 617469 w 1008112"/>
                  <a:gd name="connsiteY7" fmla="*/ 743359 h 1224203"/>
                  <a:gd name="connsiteX8" fmla="*/ 617469 w 1008112"/>
                  <a:gd name="connsiteY8" fmla="*/ 997378 h 1224203"/>
                  <a:gd name="connsiteX9" fmla="*/ 730881 w 1008112"/>
                  <a:gd name="connsiteY9" fmla="*/ 997378 h 1224203"/>
                  <a:gd name="connsiteX10" fmla="*/ 504056 w 1008112"/>
                  <a:gd name="connsiteY10" fmla="*/ 1224203 h 1224203"/>
                  <a:gd name="connsiteX11" fmla="*/ 277231 w 1008112"/>
                  <a:gd name="connsiteY11" fmla="*/ 997378 h 1224203"/>
                  <a:gd name="connsiteX12" fmla="*/ 390643 w 1008112"/>
                  <a:gd name="connsiteY12" fmla="*/ 997378 h 1224203"/>
                  <a:gd name="connsiteX13" fmla="*/ 390643 w 1008112"/>
                  <a:gd name="connsiteY13" fmla="*/ 743359 h 1224203"/>
                  <a:gd name="connsiteX14" fmla="*/ 226825 w 1008112"/>
                  <a:gd name="connsiteY14" fmla="*/ 743359 h 1224203"/>
                  <a:gd name="connsiteX15" fmla="*/ 226825 w 1008112"/>
                  <a:gd name="connsiteY15" fmla="*/ 856771 h 1224203"/>
                  <a:gd name="connsiteX16" fmla="*/ 0 w 1008112"/>
                  <a:gd name="connsiteY16" fmla="*/ 629946 h 1224203"/>
                  <a:gd name="connsiteX17" fmla="*/ 226825 w 1008112"/>
                  <a:gd name="connsiteY17" fmla="*/ 403121 h 1224203"/>
                  <a:gd name="connsiteX18" fmla="*/ 226825 w 1008112"/>
                  <a:gd name="connsiteY18" fmla="*/ 516533 h 1224203"/>
                  <a:gd name="connsiteX19" fmla="*/ 390643 w 1008112"/>
                  <a:gd name="connsiteY19" fmla="*/ 516533 h 1224203"/>
                  <a:gd name="connsiteX20" fmla="*/ 384293 w 1008112"/>
                  <a:gd name="connsiteY20" fmla="*/ 87889 h 1224203"/>
                  <a:gd name="connsiteX21" fmla="*/ 512688 w 1008112"/>
                  <a:gd name="connsiteY21" fmla="*/ 7 h 1224203"/>
                  <a:gd name="connsiteX22" fmla="*/ 607938 w 1008112"/>
                  <a:gd name="connsiteY22" fmla="*/ 92082 h 1224203"/>
                  <a:gd name="connsiteX23" fmla="*/ 379338 w 1008112"/>
                  <a:gd name="connsiteY23" fmla="*/ 85731 h 1224203"/>
                  <a:gd name="connsiteX0" fmla="*/ 620644 w 1008112"/>
                  <a:gd name="connsiteY0" fmla="*/ 87889 h 1224203"/>
                  <a:gd name="connsiteX1" fmla="*/ 617469 w 1008112"/>
                  <a:gd name="connsiteY1" fmla="*/ 516533 h 1224203"/>
                  <a:gd name="connsiteX2" fmla="*/ 781287 w 1008112"/>
                  <a:gd name="connsiteY2" fmla="*/ 516533 h 1224203"/>
                  <a:gd name="connsiteX3" fmla="*/ 781287 w 1008112"/>
                  <a:gd name="connsiteY3" fmla="*/ 403121 h 1224203"/>
                  <a:gd name="connsiteX4" fmla="*/ 1008112 w 1008112"/>
                  <a:gd name="connsiteY4" fmla="*/ 629946 h 1224203"/>
                  <a:gd name="connsiteX5" fmla="*/ 781287 w 1008112"/>
                  <a:gd name="connsiteY5" fmla="*/ 856771 h 1224203"/>
                  <a:gd name="connsiteX6" fmla="*/ 781287 w 1008112"/>
                  <a:gd name="connsiteY6" fmla="*/ 743359 h 1224203"/>
                  <a:gd name="connsiteX7" fmla="*/ 617469 w 1008112"/>
                  <a:gd name="connsiteY7" fmla="*/ 743359 h 1224203"/>
                  <a:gd name="connsiteX8" fmla="*/ 617469 w 1008112"/>
                  <a:gd name="connsiteY8" fmla="*/ 997378 h 1224203"/>
                  <a:gd name="connsiteX9" fmla="*/ 730881 w 1008112"/>
                  <a:gd name="connsiteY9" fmla="*/ 997378 h 1224203"/>
                  <a:gd name="connsiteX10" fmla="*/ 504056 w 1008112"/>
                  <a:gd name="connsiteY10" fmla="*/ 1224203 h 1224203"/>
                  <a:gd name="connsiteX11" fmla="*/ 277231 w 1008112"/>
                  <a:gd name="connsiteY11" fmla="*/ 997378 h 1224203"/>
                  <a:gd name="connsiteX12" fmla="*/ 390643 w 1008112"/>
                  <a:gd name="connsiteY12" fmla="*/ 997378 h 1224203"/>
                  <a:gd name="connsiteX13" fmla="*/ 390643 w 1008112"/>
                  <a:gd name="connsiteY13" fmla="*/ 743359 h 1224203"/>
                  <a:gd name="connsiteX14" fmla="*/ 226825 w 1008112"/>
                  <a:gd name="connsiteY14" fmla="*/ 743359 h 1224203"/>
                  <a:gd name="connsiteX15" fmla="*/ 226825 w 1008112"/>
                  <a:gd name="connsiteY15" fmla="*/ 856771 h 1224203"/>
                  <a:gd name="connsiteX16" fmla="*/ 0 w 1008112"/>
                  <a:gd name="connsiteY16" fmla="*/ 629946 h 1224203"/>
                  <a:gd name="connsiteX17" fmla="*/ 226825 w 1008112"/>
                  <a:gd name="connsiteY17" fmla="*/ 403121 h 1224203"/>
                  <a:gd name="connsiteX18" fmla="*/ 226825 w 1008112"/>
                  <a:gd name="connsiteY18" fmla="*/ 516533 h 1224203"/>
                  <a:gd name="connsiteX19" fmla="*/ 390643 w 1008112"/>
                  <a:gd name="connsiteY19" fmla="*/ 516533 h 1224203"/>
                  <a:gd name="connsiteX20" fmla="*/ 384293 w 1008112"/>
                  <a:gd name="connsiteY20" fmla="*/ 87889 h 1224203"/>
                  <a:gd name="connsiteX21" fmla="*/ 512688 w 1008112"/>
                  <a:gd name="connsiteY21" fmla="*/ 7 h 1224203"/>
                  <a:gd name="connsiteX22" fmla="*/ 623813 w 1008112"/>
                  <a:gd name="connsiteY22" fmla="*/ 82557 h 1224203"/>
                  <a:gd name="connsiteX23" fmla="*/ 379338 w 1008112"/>
                  <a:gd name="connsiteY23" fmla="*/ 85731 h 1224203"/>
                  <a:gd name="connsiteX0" fmla="*/ 620644 w 1008112"/>
                  <a:gd name="connsiteY0" fmla="*/ 33504 h 1169818"/>
                  <a:gd name="connsiteX1" fmla="*/ 617469 w 1008112"/>
                  <a:gd name="connsiteY1" fmla="*/ 462148 h 1169818"/>
                  <a:gd name="connsiteX2" fmla="*/ 781287 w 1008112"/>
                  <a:gd name="connsiteY2" fmla="*/ 462148 h 1169818"/>
                  <a:gd name="connsiteX3" fmla="*/ 781287 w 1008112"/>
                  <a:gd name="connsiteY3" fmla="*/ 348736 h 1169818"/>
                  <a:gd name="connsiteX4" fmla="*/ 1008112 w 1008112"/>
                  <a:gd name="connsiteY4" fmla="*/ 575561 h 1169818"/>
                  <a:gd name="connsiteX5" fmla="*/ 781287 w 1008112"/>
                  <a:gd name="connsiteY5" fmla="*/ 802386 h 1169818"/>
                  <a:gd name="connsiteX6" fmla="*/ 781287 w 1008112"/>
                  <a:gd name="connsiteY6" fmla="*/ 688974 h 1169818"/>
                  <a:gd name="connsiteX7" fmla="*/ 617469 w 1008112"/>
                  <a:gd name="connsiteY7" fmla="*/ 688974 h 1169818"/>
                  <a:gd name="connsiteX8" fmla="*/ 617469 w 1008112"/>
                  <a:gd name="connsiteY8" fmla="*/ 942993 h 1169818"/>
                  <a:gd name="connsiteX9" fmla="*/ 730881 w 1008112"/>
                  <a:gd name="connsiteY9" fmla="*/ 942993 h 1169818"/>
                  <a:gd name="connsiteX10" fmla="*/ 504056 w 1008112"/>
                  <a:gd name="connsiteY10" fmla="*/ 1169818 h 1169818"/>
                  <a:gd name="connsiteX11" fmla="*/ 277231 w 1008112"/>
                  <a:gd name="connsiteY11" fmla="*/ 942993 h 1169818"/>
                  <a:gd name="connsiteX12" fmla="*/ 390643 w 1008112"/>
                  <a:gd name="connsiteY12" fmla="*/ 942993 h 1169818"/>
                  <a:gd name="connsiteX13" fmla="*/ 390643 w 1008112"/>
                  <a:gd name="connsiteY13" fmla="*/ 688974 h 1169818"/>
                  <a:gd name="connsiteX14" fmla="*/ 226825 w 1008112"/>
                  <a:gd name="connsiteY14" fmla="*/ 688974 h 1169818"/>
                  <a:gd name="connsiteX15" fmla="*/ 226825 w 1008112"/>
                  <a:gd name="connsiteY15" fmla="*/ 802386 h 1169818"/>
                  <a:gd name="connsiteX16" fmla="*/ 0 w 1008112"/>
                  <a:gd name="connsiteY16" fmla="*/ 575561 h 1169818"/>
                  <a:gd name="connsiteX17" fmla="*/ 226825 w 1008112"/>
                  <a:gd name="connsiteY17" fmla="*/ 348736 h 1169818"/>
                  <a:gd name="connsiteX18" fmla="*/ 226825 w 1008112"/>
                  <a:gd name="connsiteY18" fmla="*/ 462148 h 1169818"/>
                  <a:gd name="connsiteX19" fmla="*/ 390643 w 1008112"/>
                  <a:gd name="connsiteY19" fmla="*/ 462148 h 1169818"/>
                  <a:gd name="connsiteX20" fmla="*/ 384293 w 1008112"/>
                  <a:gd name="connsiteY20" fmla="*/ 33504 h 1169818"/>
                  <a:gd name="connsiteX21" fmla="*/ 623813 w 1008112"/>
                  <a:gd name="connsiteY21" fmla="*/ 28172 h 1169818"/>
                  <a:gd name="connsiteX22" fmla="*/ 379338 w 1008112"/>
                  <a:gd name="connsiteY22" fmla="*/ 31346 h 1169818"/>
                  <a:gd name="connsiteX0" fmla="*/ 620644 w 1008112"/>
                  <a:gd name="connsiteY0" fmla="*/ 47338 h 1183652"/>
                  <a:gd name="connsiteX1" fmla="*/ 617469 w 1008112"/>
                  <a:gd name="connsiteY1" fmla="*/ 475982 h 1183652"/>
                  <a:gd name="connsiteX2" fmla="*/ 781287 w 1008112"/>
                  <a:gd name="connsiteY2" fmla="*/ 475982 h 1183652"/>
                  <a:gd name="connsiteX3" fmla="*/ 781287 w 1008112"/>
                  <a:gd name="connsiteY3" fmla="*/ 362570 h 1183652"/>
                  <a:gd name="connsiteX4" fmla="*/ 1008112 w 1008112"/>
                  <a:gd name="connsiteY4" fmla="*/ 589395 h 1183652"/>
                  <a:gd name="connsiteX5" fmla="*/ 781287 w 1008112"/>
                  <a:gd name="connsiteY5" fmla="*/ 816220 h 1183652"/>
                  <a:gd name="connsiteX6" fmla="*/ 781287 w 1008112"/>
                  <a:gd name="connsiteY6" fmla="*/ 702808 h 1183652"/>
                  <a:gd name="connsiteX7" fmla="*/ 617469 w 1008112"/>
                  <a:gd name="connsiteY7" fmla="*/ 702808 h 1183652"/>
                  <a:gd name="connsiteX8" fmla="*/ 617469 w 1008112"/>
                  <a:gd name="connsiteY8" fmla="*/ 956827 h 1183652"/>
                  <a:gd name="connsiteX9" fmla="*/ 730881 w 1008112"/>
                  <a:gd name="connsiteY9" fmla="*/ 956827 h 1183652"/>
                  <a:gd name="connsiteX10" fmla="*/ 504056 w 1008112"/>
                  <a:gd name="connsiteY10" fmla="*/ 1183652 h 1183652"/>
                  <a:gd name="connsiteX11" fmla="*/ 277231 w 1008112"/>
                  <a:gd name="connsiteY11" fmla="*/ 956827 h 1183652"/>
                  <a:gd name="connsiteX12" fmla="*/ 390643 w 1008112"/>
                  <a:gd name="connsiteY12" fmla="*/ 956827 h 1183652"/>
                  <a:gd name="connsiteX13" fmla="*/ 390643 w 1008112"/>
                  <a:gd name="connsiteY13" fmla="*/ 702808 h 1183652"/>
                  <a:gd name="connsiteX14" fmla="*/ 226825 w 1008112"/>
                  <a:gd name="connsiteY14" fmla="*/ 702808 h 1183652"/>
                  <a:gd name="connsiteX15" fmla="*/ 226825 w 1008112"/>
                  <a:gd name="connsiteY15" fmla="*/ 816220 h 1183652"/>
                  <a:gd name="connsiteX16" fmla="*/ 0 w 1008112"/>
                  <a:gd name="connsiteY16" fmla="*/ 589395 h 1183652"/>
                  <a:gd name="connsiteX17" fmla="*/ 226825 w 1008112"/>
                  <a:gd name="connsiteY17" fmla="*/ 362570 h 1183652"/>
                  <a:gd name="connsiteX18" fmla="*/ 226825 w 1008112"/>
                  <a:gd name="connsiteY18" fmla="*/ 475982 h 1183652"/>
                  <a:gd name="connsiteX19" fmla="*/ 390643 w 1008112"/>
                  <a:gd name="connsiteY19" fmla="*/ 475982 h 1183652"/>
                  <a:gd name="connsiteX20" fmla="*/ 384293 w 1008112"/>
                  <a:gd name="connsiteY20" fmla="*/ 47338 h 1183652"/>
                  <a:gd name="connsiteX21" fmla="*/ 461888 w 1008112"/>
                  <a:gd name="connsiteY21" fmla="*/ 10255 h 1183652"/>
                  <a:gd name="connsiteX22" fmla="*/ 623813 w 1008112"/>
                  <a:gd name="connsiteY22" fmla="*/ 42006 h 1183652"/>
                  <a:gd name="connsiteX23" fmla="*/ 379338 w 1008112"/>
                  <a:gd name="connsiteY23" fmla="*/ 45180 h 1183652"/>
                  <a:gd name="connsiteX0" fmla="*/ 620644 w 1008112"/>
                  <a:gd name="connsiteY0" fmla="*/ 33504 h 1169818"/>
                  <a:gd name="connsiteX1" fmla="*/ 617469 w 1008112"/>
                  <a:gd name="connsiteY1" fmla="*/ 462148 h 1169818"/>
                  <a:gd name="connsiteX2" fmla="*/ 781287 w 1008112"/>
                  <a:gd name="connsiteY2" fmla="*/ 462148 h 1169818"/>
                  <a:gd name="connsiteX3" fmla="*/ 781287 w 1008112"/>
                  <a:gd name="connsiteY3" fmla="*/ 348736 h 1169818"/>
                  <a:gd name="connsiteX4" fmla="*/ 1008112 w 1008112"/>
                  <a:gd name="connsiteY4" fmla="*/ 575561 h 1169818"/>
                  <a:gd name="connsiteX5" fmla="*/ 781287 w 1008112"/>
                  <a:gd name="connsiteY5" fmla="*/ 802386 h 1169818"/>
                  <a:gd name="connsiteX6" fmla="*/ 781287 w 1008112"/>
                  <a:gd name="connsiteY6" fmla="*/ 688974 h 1169818"/>
                  <a:gd name="connsiteX7" fmla="*/ 617469 w 1008112"/>
                  <a:gd name="connsiteY7" fmla="*/ 688974 h 1169818"/>
                  <a:gd name="connsiteX8" fmla="*/ 617469 w 1008112"/>
                  <a:gd name="connsiteY8" fmla="*/ 942993 h 1169818"/>
                  <a:gd name="connsiteX9" fmla="*/ 730881 w 1008112"/>
                  <a:gd name="connsiteY9" fmla="*/ 942993 h 1169818"/>
                  <a:gd name="connsiteX10" fmla="*/ 504056 w 1008112"/>
                  <a:gd name="connsiteY10" fmla="*/ 1169818 h 1169818"/>
                  <a:gd name="connsiteX11" fmla="*/ 277231 w 1008112"/>
                  <a:gd name="connsiteY11" fmla="*/ 942993 h 1169818"/>
                  <a:gd name="connsiteX12" fmla="*/ 390643 w 1008112"/>
                  <a:gd name="connsiteY12" fmla="*/ 942993 h 1169818"/>
                  <a:gd name="connsiteX13" fmla="*/ 390643 w 1008112"/>
                  <a:gd name="connsiteY13" fmla="*/ 688974 h 1169818"/>
                  <a:gd name="connsiteX14" fmla="*/ 226825 w 1008112"/>
                  <a:gd name="connsiteY14" fmla="*/ 688974 h 1169818"/>
                  <a:gd name="connsiteX15" fmla="*/ 226825 w 1008112"/>
                  <a:gd name="connsiteY15" fmla="*/ 802386 h 1169818"/>
                  <a:gd name="connsiteX16" fmla="*/ 0 w 1008112"/>
                  <a:gd name="connsiteY16" fmla="*/ 575561 h 1169818"/>
                  <a:gd name="connsiteX17" fmla="*/ 226825 w 1008112"/>
                  <a:gd name="connsiteY17" fmla="*/ 348736 h 1169818"/>
                  <a:gd name="connsiteX18" fmla="*/ 226825 w 1008112"/>
                  <a:gd name="connsiteY18" fmla="*/ 462148 h 1169818"/>
                  <a:gd name="connsiteX19" fmla="*/ 390643 w 1008112"/>
                  <a:gd name="connsiteY19" fmla="*/ 462148 h 1169818"/>
                  <a:gd name="connsiteX20" fmla="*/ 384293 w 1008112"/>
                  <a:gd name="connsiteY20" fmla="*/ 33504 h 1169818"/>
                  <a:gd name="connsiteX21" fmla="*/ 623813 w 1008112"/>
                  <a:gd name="connsiteY21" fmla="*/ 28172 h 1169818"/>
                  <a:gd name="connsiteX22" fmla="*/ 379338 w 1008112"/>
                  <a:gd name="connsiteY22" fmla="*/ 31346 h 1169818"/>
                  <a:gd name="connsiteX0" fmla="*/ 620644 w 1008112"/>
                  <a:gd name="connsiteY0" fmla="*/ 44039 h 1180353"/>
                  <a:gd name="connsiteX1" fmla="*/ 617469 w 1008112"/>
                  <a:gd name="connsiteY1" fmla="*/ 472683 h 1180353"/>
                  <a:gd name="connsiteX2" fmla="*/ 781287 w 1008112"/>
                  <a:gd name="connsiteY2" fmla="*/ 472683 h 1180353"/>
                  <a:gd name="connsiteX3" fmla="*/ 781287 w 1008112"/>
                  <a:gd name="connsiteY3" fmla="*/ 359271 h 1180353"/>
                  <a:gd name="connsiteX4" fmla="*/ 1008112 w 1008112"/>
                  <a:gd name="connsiteY4" fmla="*/ 586096 h 1180353"/>
                  <a:gd name="connsiteX5" fmla="*/ 781287 w 1008112"/>
                  <a:gd name="connsiteY5" fmla="*/ 812921 h 1180353"/>
                  <a:gd name="connsiteX6" fmla="*/ 781287 w 1008112"/>
                  <a:gd name="connsiteY6" fmla="*/ 699509 h 1180353"/>
                  <a:gd name="connsiteX7" fmla="*/ 617469 w 1008112"/>
                  <a:gd name="connsiteY7" fmla="*/ 699509 h 1180353"/>
                  <a:gd name="connsiteX8" fmla="*/ 617469 w 1008112"/>
                  <a:gd name="connsiteY8" fmla="*/ 953528 h 1180353"/>
                  <a:gd name="connsiteX9" fmla="*/ 730881 w 1008112"/>
                  <a:gd name="connsiteY9" fmla="*/ 953528 h 1180353"/>
                  <a:gd name="connsiteX10" fmla="*/ 504056 w 1008112"/>
                  <a:gd name="connsiteY10" fmla="*/ 1180353 h 1180353"/>
                  <a:gd name="connsiteX11" fmla="*/ 277231 w 1008112"/>
                  <a:gd name="connsiteY11" fmla="*/ 953528 h 1180353"/>
                  <a:gd name="connsiteX12" fmla="*/ 390643 w 1008112"/>
                  <a:gd name="connsiteY12" fmla="*/ 953528 h 1180353"/>
                  <a:gd name="connsiteX13" fmla="*/ 390643 w 1008112"/>
                  <a:gd name="connsiteY13" fmla="*/ 699509 h 1180353"/>
                  <a:gd name="connsiteX14" fmla="*/ 226825 w 1008112"/>
                  <a:gd name="connsiteY14" fmla="*/ 699509 h 1180353"/>
                  <a:gd name="connsiteX15" fmla="*/ 226825 w 1008112"/>
                  <a:gd name="connsiteY15" fmla="*/ 812921 h 1180353"/>
                  <a:gd name="connsiteX16" fmla="*/ 0 w 1008112"/>
                  <a:gd name="connsiteY16" fmla="*/ 586096 h 1180353"/>
                  <a:gd name="connsiteX17" fmla="*/ 226825 w 1008112"/>
                  <a:gd name="connsiteY17" fmla="*/ 359271 h 1180353"/>
                  <a:gd name="connsiteX18" fmla="*/ 226825 w 1008112"/>
                  <a:gd name="connsiteY18" fmla="*/ 472683 h 1180353"/>
                  <a:gd name="connsiteX19" fmla="*/ 390643 w 1008112"/>
                  <a:gd name="connsiteY19" fmla="*/ 472683 h 1180353"/>
                  <a:gd name="connsiteX20" fmla="*/ 384293 w 1008112"/>
                  <a:gd name="connsiteY20" fmla="*/ 44039 h 1180353"/>
                  <a:gd name="connsiteX21" fmla="*/ 503163 w 1008112"/>
                  <a:gd name="connsiteY21" fmla="*/ 13306 h 1180353"/>
                  <a:gd name="connsiteX22" fmla="*/ 623813 w 1008112"/>
                  <a:gd name="connsiteY22" fmla="*/ 38707 h 1180353"/>
                  <a:gd name="connsiteX23" fmla="*/ 379338 w 1008112"/>
                  <a:gd name="connsiteY23" fmla="*/ 41881 h 1180353"/>
                  <a:gd name="connsiteX0" fmla="*/ 620644 w 1008112"/>
                  <a:gd name="connsiteY0" fmla="*/ 33504 h 1169818"/>
                  <a:gd name="connsiteX1" fmla="*/ 617469 w 1008112"/>
                  <a:gd name="connsiteY1" fmla="*/ 462148 h 1169818"/>
                  <a:gd name="connsiteX2" fmla="*/ 781287 w 1008112"/>
                  <a:gd name="connsiteY2" fmla="*/ 462148 h 1169818"/>
                  <a:gd name="connsiteX3" fmla="*/ 781287 w 1008112"/>
                  <a:gd name="connsiteY3" fmla="*/ 348736 h 1169818"/>
                  <a:gd name="connsiteX4" fmla="*/ 1008112 w 1008112"/>
                  <a:gd name="connsiteY4" fmla="*/ 575561 h 1169818"/>
                  <a:gd name="connsiteX5" fmla="*/ 781287 w 1008112"/>
                  <a:gd name="connsiteY5" fmla="*/ 802386 h 1169818"/>
                  <a:gd name="connsiteX6" fmla="*/ 781287 w 1008112"/>
                  <a:gd name="connsiteY6" fmla="*/ 688974 h 1169818"/>
                  <a:gd name="connsiteX7" fmla="*/ 617469 w 1008112"/>
                  <a:gd name="connsiteY7" fmla="*/ 688974 h 1169818"/>
                  <a:gd name="connsiteX8" fmla="*/ 617469 w 1008112"/>
                  <a:gd name="connsiteY8" fmla="*/ 942993 h 1169818"/>
                  <a:gd name="connsiteX9" fmla="*/ 730881 w 1008112"/>
                  <a:gd name="connsiteY9" fmla="*/ 942993 h 1169818"/>
                  <a:gd name="connsiteX10" fmla="*/ 504056 w 1008112"/>
                  <a:gd name="connsiteY10" fmla="*/ 1169818 h 1169818"/>
                  <a:gd name="connsiteX11" fmla="*/ 277231 w 1008112"/>
                  <a:gd name="connsiteY11" fmla="*/ 942993 h 1169818"/>
                  <a:gd name="connsiteX12" fmla="*/ 390643 w 1008112"/>
                  <a:gd name="connsiteY12" fmla="*/ 942993 h 1169818"/>
                  <a:gd name="connsiteX13" fmla="*/ 390643 w 1008112"/>
                  <a:gd name="connsiteY13" fmla="*/ 688974 h 1169818"/>
                  <a:gd name="connsiteX14" fmla="*/ 226825 w 1008112"/>
                  <a:gd name="connsiteY14" fmla="*/ 688974 h 1169818"/>
                  <a:gd name="connsiteX15" fmla="*/ 226825 w 1008112"/>
                  <a:gd name="connsiteY15" fmla="*/ 802386 h 1169818"/>
                  <a:gd name="connsiteX16" fmla="*/ 0 w 1008112"/>
                  <a:gd name="connsiteY16" fmla="*/ 575561 h 1169818"/>
                  <a:gd name="connsiteX17" fmla="*/ 226825 w 1008112"/>
                  <a:gd name="connsiteY17" fmla="*/ 348736 h 1169818"/>
                  <a:gd name="connsiteX18" fmla="*/ 226825 w 1008112"/>
                  <a:gd name="connsiteY18" fmla="*/ 462148 h 1169818"/>
                  <a:gd name="connsiteX19" fmla="*/ 390643 w 1008112"/>
                  <a:gd name="connsiteY19" fmla="*/ 462148 h 1169818"/>
                  <a:gd name="connsiteX20" fmla="*/ 384293 w 1008112"/>
                  <a:gd name="connsiteY20" fmla="*/ 33504 h 1169818"/>
                  <a:gd name="connsiteX21" fmla="*/ 623813 w 1008112"/>
                  <a:gd name="connsiteY21" fmla="*/ 28172 h 1169818"/>
                  <a:gd name="connsiteX22" fmla="*/ 379338 w 1008112"/>
                  <a:gd name="connsiteY22" fmla="*/ 31346 h 1169818"/>
                  <a:gd name="connsiteX0" fmla="*/ 620644 w 1008112"/>
                  <a:gd name="connsiteY0" fmla="*/ 33504 h 1169818"/>
                  <a:gd name="connsiteX1" fmla="*/ 617469 w 1008112"/>
                  <a:gd name="connsiteY1" fmla="*/ 462148 h 1169818"/>
                  <a:gd name="connsiteX2" fmla="*/ 781287 w 1008112"/>
                  <a:gd name="connsiteY2" fmla="*/ 462148 h 1169818"/>
                  <a:gd name="connsiteX3" fmla="*/ 781287 w 1008112"/>
                  <a:gd name="connsiteY3" fmla="*/ 348736 h 1169818"/>
                  <a:gd name="connsiteX4" fmla="*/ 1008112 w 1008112"/>
                  <a:gd name="connsiteY4" fmla="*/ 575561 h 1169818"/>
                  <a:gd name="connsiteX5" fmla="*/ 781287 w 1008112"/>
                  <a:gd name="connsiteY5" fmla="*/ 802386 h 1169818"/>
                  <a:gd name="connsiteX6" fmla="*/ 781287 w 1008112"/>
                  <a:gd name="connsiteY6" fmla="*/ 688974 h 1169818"/>
                  <a:gd name="connsiteX7" fmla="*/ 617469 w 1008112"/>
                  <a:gd name="connsiteY7" fmla="*/ 688974 h 1169818"/>
                  <a:gd name="connsiteX8" fmla="*/ 617469 w 1008112"/>
                  <a:gd name="connsiteY8" fmla="*/ 942993 h 1169818"/>
                  <a:gd name="connsiteX9" fmla="*/ 730881 w 1008112"/>
                  <a:gd name="connsiteY9" fmla="*/ 942993 h 1169818"/>
                  <a:gd name="connsiteX10" fmla="*/ 504056 w 1008112"/>
                  <a:gd name="connsiteY10" fmla="*/ 1169818 h 1169818"/>
                  <a:gd name="connsiteX11" fmla="*/ 277231 w 1008112"/>
                  <a:gd name="connsiteY11" fmla="*/ 942993 h 1169818"/>
                  <a:gd name="connsiteX12" fmla="*/ 390643 w 1008112"/>
                  <a:gd name="connsiteY12" fmla="*/ 942993 h 1169818"/>
                  <a:gd name="connsiteX13" fmla="*/ 390643 w 1008112"/>
                  <a:gd name="connsiteY13" fmla="*/ 688974 h 1169818"/>
                  <a:gd name="connsiteX14" fmla="*/ 226825 w 1008112"/>
                  <a:gd name="connsiteY14" fmla="*/ 688974 h 1169818"/>
                  <a:gd name="connsiteX15" fmla="*/ 226825 w 1008112"/>
                  <a:gd name="connsiteY15" fmla="*/ 802386 h 1169818"/>
                  <a:gd name="connsiteX16" fmla="*/ 0 w 1008112"/>
                  <a:gd name="connsiteY16" fmla="*/ 575561 h 1169818"/>
                  <a:gd name="connsiteX17" fmla="*/ 226825 w 1008112"/>
                  <a:gd name="connsiteY17" fmla="*/ 348736 h 1169818"/>
                  <a:gd name="connsiteX18" fmla="*/ 226825 w 1008112"/>
                  <a:gd name="connsiteY18" fmla="*/ 462148 h 1169818"/>
                  <a:gd name="connsiteX19" fmla="*/ 390643 w 1008112"/>
                  <a:gd name="connsiteY19" fmla="*/ 462148 h 1169818"/>
                  <a:gd name="connsiteX20" fmla="*/ 384293 w 1008112"/>
                  <a:gd name="connsiteY20" fmla="*/ 33504 h 1169818"/>
                  <a:gd name="connsiteX21" fmla="*/ 623813 w 1008112"/>
                  <a:gd name="connsiteY21" fmla="*/ 28172 h 1169818"/>
                  <a:gd name="connsiteX0" fmla="*/ 620644 w 1008112"/>
                  <a:gd name="connsiteY0" fmla="*/ 5332 h 1141646"/>
                  <a:gd name="connsiteX1" fmla="*/ 617469 w 1008112"/>
                  <a:gd name="connsiteY1" fmla="*/ 433976 h 1141646"/>
                  <a:gd name="connsiteX2" fmla="*/ 781287 w 1008112"/>
                  <a:gd name="connsiteY2" fmla="*/ 433976 h 1141646"/>
                  <a:gd name="connsiteX3" fmla="*/ 781287 w 1008112"/>
                  <a:gd name="connsiteY3" fmla="*/ 320564 h 1141646"/>
                  <a:gd name="connsiteX4" fmla="*/ 1008112 w 1008112"/>
                  <a:gd name="connsiteY4" fmla="*/ 547389 h 1141646"/>
                  <a:gd name="connsiteX5" fmla="*/ 781287 w 1008112"/>
                  <a:gd name="connsiteY5" fmla="*/ 774214 h 1141646"/>
                  <a:gd name="connsiteX6" fmla="*/ 781287 w 1008112"/>
                  <a:gd name="connsiteY6" fmla="*/ 660802 h 1141646"/>
                  <a:gd name="connsiteX7" fmla="*/ 617469 w 1008112"/>
                  <a:gd name="connsiteY7" fmla="*/ 660802 h 1141646"/>
                  <a:gd name="connsiteX8" fmla="*/ 617469 w 1008112"/>
                  <a:gd name="connsiteY8" fmla="*/ 914821 h 1141646"/>
                  <a:gd name="connsiteX9" fmla="*/ 730881 w 1008112"/>
                  <a:gd name="connsiteY9" fmla="*/ 914821 h 1141646"/>
                  <a:gd name="connsiteX10" fmla="*/ 504056 w 1008112"/>
                  <a:gd name="connsiteY10" fmla="*/ 1141646 h 1141646"/>
                  <a:gd name="connsiteX11" fmla="*/ 277231 w 1008112"/>
                  <a:gd name="connsiteY11" fmla="*/ 914821 h 1141646"/>
                  <a:gd name="connsiteX12" fmla="*/ 390643 w 1008112"/>
                  <a:gd name="connsiteY12" fmla="*/ 914821 h 1141646"/>
                  <a:gd name="connsiteX13" fmla="*/ 390643 w 1008112"/>
                  <a:gd name="connsiteY13" fmla="*/ 660802 h 1141646"/>
                  <a:gd name="connsiteX14" fmla="*/ 226825 w 1008112"/>
                  <a:gd name="connsiteY14" fmla="*/ 660802 h 1141646"/>
                  <a:gd name="connsiteX15" fmla="*/ 226825 w 1008112"/>
                  <a:gd name="connsiteY15" fmla="*/ 774214 h 1141646"/>
                  <a:gd name="connsiteX16" fmla="*/ 0 w 1008112"/>
                  <a:gd name="connsiteY16" fmla="*/ 547389 h 1141646"/>
                  <a:gd name="connsiteX17" fmla="*/ 226825 w 1008112"/>
                  <a:gd name="connsiteY17" fmla="*/ 320564 h 1141646"/>
                  <a:gd name="connsiteX18" fmla="*/ 226825 w 1008112"/>
                  <a:gd name="connsiteY18" fmla="*/ 433976 h 1141646"/>
                  <a:gd name="connsiteX19" fmla="*/ 390643 w 1008112"/>
                  <a:gd name="connsiteY19" fmla="*/ 433976 h 1141646"/>
                  <a:gd name="connsiteX20" fmla="*/ 623813 w 1008112"/>
                  <a:gd name="connsiteY20" fmla="*/ 0 h 1141646"/>
                  <a:gd name="connsiteX0" fmla="*/ 620644 w 1008112"/>
                  <a:gd name="connsiteY0" fmla="*/ 5332 h 1141646"/>
                  <a:gd name="connsiteX1" fmla="*/ 617469 w 1008112"/>
                  <a:gd name="connsiteY1" fmla="*/ 433976 h 1141646"/>
                  <a:gd name="connsiteX2" fmla="*/ 781287 w 1008112"/>
                  <a:gd name="connsiteY2" fmla="*/ 433976 h 1141646"/>
                  <a:gd name="connsiteX3" fmla="*/ 781287 w 1008112"/>
                  <a:gd name="connsiteY3" fmla="*/ 320564 h 1141646"/>
                  <a:gd name="connsiteX4" fmla="*/ 1008112 w 1008112"/>
                  <a:gd name="connsiteY4" fmla="*/ 547389 h 1141646"/>
                  <a:gd name="connsiteX5" fmla="*/ 781287 w 1008112"/>
                  <a:gd name="connsiteY5" fmla="*/ 774214 h 1141646"/>
                  <a:gd name="connsiteX6" fmla="*/ 781287 w 1008112"/>
                  <a:gd name="connsiteY6" fmla="*/ 660802 h 1141646"/>
                  <a:gd name="connsiteX7" fmla="*/ 617469 w 1008112"/>
                  <a:gd name="connsiteY7" fmla="*/ 660802 h 1141646"/>
                  <a:gd name="connsiteX8" fmla="*/ 617469 w 1008112"/>
                  <a:gd name="connsiteY8" fmla="*/ 914821 h 1141646"/>
                  <a:gd name="connsiteX9" fmla="*/ 730881 w 1008112"/>
                  <a:gd name="connsiteY9" fmla="*/ 914821 h 1141646"/>
                  <a:gd name="connsiteX10" fmla="*/ 504056 w 1008112"/>
                  <a:gd name="connsiteY10" fmla="*/ 1141646 h 1141646"/>
                  <a:gd name="connsiteX11" fmla="*/ 277231 w 1008112"/>
                  <a:gd name="connsiteY11" fmla="*/ 914821 h 1141646"/>
                  <a:gd name="connsiteX12" fmla="*/ 390643 w 1008112"/>
                  <a:gd name="connsiteY12" fmla="*/ 914821 h 1141646"/>
                  <a:gd name="connsiteX13" fmla="*/ 390643 w 1008112"/>
                  <a:gd name="connsiteY13" fmla="*/ 660802 h 1141646"/>
                  <a:gd name="connsiteX14" fmla="*/ 226825 w 1008112"/>
                  <a:gd name="connsiteY14" fmla="*/ 660802 h 1141646"/>
                  <a:gd name="connsiteX15" fmla="*/ 226825 w 1008112"/>
                  <a:gd name="connsiteY15" fmla="*/ 774214 h 1141646"/>
                  <a:gd name="connsiteX16" fmla="*/ 0 w 1008112"/>
                  <a:gd name="connsiteY16" fmla="*/ 547389 h 1141646"/>
                  <a:gd name="connsiteX17" fmla="*/ 226825 w 1008112"/>
                  <a:gd name="connsiteY17" fmla="*/ 320564 h 1141646"/>
                  <a:gd name="connsiteX18" fmla="*/ 226825 w 1008112"/>
                  <a:gd name="connsiteY18" fmla="*/ 433976 h 1141646"/>
                  <a:gd name="connsiteX19" fmla="*/ 390643 w 1008112"/>
                  <a:gd name="connsiteY19" fmla="*/ 433976 h 1141646"/>
                  <a:gd name="connsiteX20" fmla="*/ 614288 w 1008112"/>
                  <a:gd name="connsiteY20" fmla="*/ 0 h 1141646"/>
                  <a:gd name="connsiteX0" fmla="*/ 620644 w 1008112"/>
                  <a:gd name="connsiteY0" fmla="*/ 0 h 1136314"/>
                  <a:gd name="connsiteX1" fmla="*/ 617469 w 1008112"/>
                  <a:gd name="connsiteY1" fmla="*/ 428644 h 1136314"/>
                  <a:gd name="connsiteX2" fmla="*/ 781287 w 1008112"/>
                  <a:gd name="connsiteY2" fmla="*/ 428644 h 1136314"/>
                  <a:gd name="connsiteX3" fmla="*/ 781287 w 1008112"/>
                  <a:gd name="connsiteY3" fmla="*/ 315232 h 1136314"/>
                  <a:gd name="connsiteX4" fmla="*/ 1008112 w 1008112"/>
                  <a:gd name="connsiteY4" fmla="*/ 542057 h 1136314"/>
                  <a:gd name="connsiteX5" fmla="*/ 781287 w 1008112"/>
                  <a:gd name="connsiteY5" fmla="*/ 768882 h 1136314"/>
                  <a:gd name="connsiteX6" fmla="*/ 781287 w 1008112"/>
                  <a:gd name="connsiteY6" fmla="*/ 655470 h 1136314"/>
                  <a:gd name="connsiteX7" fmla="*/ 617469 w 1008112"/>
                  <a:gd name="connsiteY7" fmla="*/ 655470 h 1136314"/>
                  <a:gd name="connsiteX8" fmla="*/ 617469 w 1008112"/>
                  <a:gd name="connsiteY8" fmla="*/ 909489 h 1136314"/>
                  <a:gd name="connsiteX9" fmla="*/ 730881 w 1008112"/>
                  <a:gd name="connsiteY9" fmla="*/ 909489 h 1136314"/>
                  <a:gd name="connsiteX10" fmla="*/ 504056 w 1008112"/>
                  <a:gd name="connsiteY10" fmla="*/ 1136314 h 1136314"/>
                  <a:gd name="connsiteX11" fmla="*/ 277231 w 1008112"/>
                  <a:gd name="connsiteY11" fmla="*/ 909489 h 1136314"/>
                  <a:gd name="connsiteX12" fmla="*/ 390643 w 1008112"/>
                  <a:gd name="connsiteY12" fmla="*/ 909489 h 1136314"/>
                  <a:gd name="connsiteX13" fmla="*/ 390643 w 1008112"/>
                  <a:gd name="connsiteY13" fmla="*/ 655470 h 1136314"/>
                  <a:gd name="connsiteX14" fmla="*/ 226825 w 1008112"/>
                  <a:gd name="connsiteY14" fmla="*/ 655470 h 1136314"/>
                  <a:gd name="connsiteX15" fmla="*/ 226825 w 1008112"/>
                  <a:gd name="connsiteY15" fmla="*/ 768882 h 1136314"/>
                  <a:gd name="connsiteX16" fmla="*/ 0 w 1008112"/>
                  <a:gd name="connsiteY16" fmla="*/ 542057 h 1136314"/>
                  <a:gd name="connsiteX17" fmla="*/ 226825 w 1008112"/>
                  <a:gd name="connsiteY17" fmla="*/ 315232 h 1136314"/>
                  <a:gd name="connsiteX18" fmla="*/ 226825 w 1008112"/>
                  <a:gd name="connsiteY18" fmla="*/ 428644 h 1136314"/>
                  <a:gd name="connsiteX19" fmla="*/ 390643 w 1008112"/>
                  <a:gd name="connsiteY19" fmla="*/ 428644 h 1136314"/>
                  <a:gd name="connsiteX20" fmla="*/ 404738 w 1008112"/>
                  <a:gd name="connsiteY20" fmla="*/ 1018 h 1136314"/>
                  <a:gd name="connsiteX0" fmla="*/ 620644 w 1008112"/>
                  <a:gd name="connsiteY0" fmla="*/ 0 h 1136314"/>
                  <a:gd name="connsiteX1" fmla="*/ 617469 w 1008112"/>
                  <a:gd name="connsiteY1" fmla="*/ 428644 h 1136314"/>
                  <a:gd name="connsiteX2" fmla="*/ 781287 w 1008112"/>
                  <a:gd name="connsiteY2" fmla="*/ 428644 h 1136314"/>
                  <a:gd name="connsiteX3" fmla="*/ 781287 w 1008112"/>
                  <a:gd name="connsiteY3" fmla="*/ 315232 h 1136314"/>
                  <a:gd name="connsiteX4" fmla="*/ 1008112 w 1008112"/>
                  <a:gd name="connsiteY4" fmla="*/ 542057 h 1136314"/>
                  <a:gd name="connsiteX5" fmla="*/ 781287 w 1008112"/>
                  <a:gd name="connsiteY5" fmla="*/ 768882 h 1136314"/>
                  <a:gd name="connsiteX6" fmla="*/ 781287 w 1008112"/>
                  <a:gd name="connsiteY6" fmla="*/ 655470 h 1136314"/>
                  <a:gd name="connsiteX7" fmla="*/ 617469 w 1008112"/>
                  <a:gd name="connsiteY7" fmla="*/ 655470 h 1136314"/>
                  <a:gd name="connsiteX8" fmla="*/ 617469 w 1008112"/>
                  <a:gd name="connsiteY8" fmla="*/ 909489 h 1136314"/>
                  <a:gd name="connsiteX9" fmla="*/ 730881 w 1008112"/>
                  <a:gd name="connsiteY9" fmla="*/ 909489 h 1136314"/>
                  <a:gd name="connsiteX10" fmla="*/ 504056 w 1008112"/>
                  <a:gd name="connsiteY10" fmla="*/ 1136314 h 1136314"/>
                  <a:gd name="connsiteX11" fmla="*/ 277231 w 1008112"/>
                  <a:gd name="connsiteY11" fmla="*/ 909489 h 1136314"/>
                  <a:gd name="connsiteX12" fmla="*/ 390643 w 1008112"/>
                  <a:gd name="connsiteY12" fmla="*/ 909489 h 1136314"/>
                  <a:gd name="connsiteX13" fmla="*/ 390643 w 1008112"/>
                  <a:gd name="connsiteY13" fmla="*/ 655470 h 1136314"/>
                  <a:gd name="connsiteX14" fmla="*/ 226825 w 1008112"/>
                  <a:gd name="connsiteY14" fmla="*/ 655470 h 1136314"/>
                  <a:gd name="connsiteX15" fmla="*/ 226825 w 1008112"/>
                  <a:gd name="connsiteY15" fmla="*/ 768882 h 1136314"/>
                  <a:gd name="connsiteX16" fmla="*/ 0 w 1008112"/>
                  <a:gd name="connsiteY16" fmla="*/ 542057 h 1136314"/>
                  <a:gd name="connsiteX17" fmla="*/ 226825 w 1008112"/>
                  <a:gd name="connsiteY17" fmla="*/ 315232 h 1136314"/>
                  <a:gd name="connsiteX18" fmla="*/ 226825 w 1008112"/>
                  <a:gd name="connsiteY18" fmla="*/ 428644 h 1136314"/>
                  <a:gd name="connsiteX19" fmla="*/ 390643 w 1008112"/>
                  <a:gd name="connsiteY19" fmla="*/ 428644 h 1136314"/>
                  <a:gd name="connsiteX20" fmla="*/ 395213 w 1008112"/>
                  <a:gd name="connsiteY20" fmla="*/ 67692 h 1136314"/>
                  <a:gd name="connsiteX21" fmla="*/ 404738 w 1008112"/>
                  <a:gd name="connsiteY21" fmla="*/ 1018 h 1136314"/>
                  <a:gd name="connsiteX0" fmla="*/ 620644 w 1008112"/>
                  <a:gd name="connsiteY0" fmla="*/ 0 h 1136314"/>
                  <a:gd name="connsiteX1" fmla="*/ 617469 w 1008112"/>
                  <a:gd name="connsiteY1" fmla="*/ 428644 h 1136314"/>
                  <a:gd name="connsiteX2" fmla="*/ 781287 w 1008112"/>
                  <a:gd name="connsiteY2" fmla="*/ 428644 h 1136314"/>
                  <a:gd name="connsiteX3" fmla="*/ 781287 w 1008112"/>
                  <a:gd name="connsiteY3" fmla="*/ 315232 h 1136314"/>
                  <a:gd name="connsiteX4" fmla="*/ 1008112 w 1008112"/>
                  <a:gd name="connsiteY4" fmla="*/ 542057 h 1136314"/>
                  <a:gd name="connsiteX5" fmla="*/ 781287 w 1008112"/>
                  <a:gd name="connsiteY5" fmla="*/ 768882 h 1136314"/>
                  <a:gd name="connsiteX6" fmla="*/ 781287 w 1008112"/>
                  <a:gd name="connsiteY6" fmla="*/ 655470 h 1136314"/>
                  <a:gd name="connsiteX7" fmla="*/ 617469 w 1008112"/>
                  <a:gd name="connsiteY7" fmla="*/ 655470 h 1136314"/>
                  <a:gd name="connsiteX8" fmla="*/ 617469 w 1008112"/>
                  <a:gd name="connsiteY8" fmla="*/ 909489 h 1136314"/>
                  <a:gd name="connsiteX9" fmla="*/ 730881 w 1008112"/>
                  <a:gd name="connsiteY9" fmla="*/ 909489 h 1136314"/>
                  <a:gd name="connsiteX10" fmla="*/ 504056 w 1008112"/>
                  <a:gd name="connsiteY10" fmla="*/ 1136314 h 1136314"/>
                  <a:gd name="connsiteX11" fmla="*/ 277231 w 1008112"/>
                  <a:gd name="connsiteY11" fmla="*/ 909489 h 1136314"/>
                  <a:gd name="connsiteX12" fmla="*/ 390643 w 1008112"/>
                  <a:gd name="connsiteY12" fmla="*/ 909489 h 1136314"/>
                  <a:gd name="connsiteX13" fmla="*/ 390643 w 1008112"/>
                  <a:gd name="connsiteY13" fmla="*/ 655470 h 1136314"/>
                  <a:gd name="connsiteX14" fmla="*/ 226825 w 1008112"/>
                  <a:gd name="connsiteY14" fmla="*/ 655470 h 1136314"/>
                  <a:gd name="connsiteX15" fmla="*/ 226825 w 1008112"/>
                  <a:gd name="connsiteY15" fmla="*/ 768882 h 1136314"/>
                  <a:gd name="connsiteX16" fmla="*/ 0 w 1008112"/>
                  <a:gd name="connsiteY16" fmla="*/ 542057 h 1136314"/>
                  <a:gd name="connsiteX17" fmla="*/ 226825 w 1008112"/>
                  <a:gd name="connsiteY17" fmla="*/ 315232 h 1136314"/>
                  <a:gd name="connsiteX18" fmla="*/ 226825 w 1008112"/>
                  <a:gd name="connsiteY18" fmla="*/ 428644 h 1136314"/>
                  <a:gd name="connsiteX19" fmla="*/ 390643 w 1008112"/>
                  <a:gd name="connsiteY19" fmla="*/ 428644 h 1136314"/>
                  <a:gd name="connsiteX20" fmla="*/ 395213 w 1008112"/>
                  <a:gd name="connsiteY20" fmla="*/ 67692 h 1136314"/>
                  <a:gd name="connsiteX21" fmla="*/ 404738 w 1008112"/>
                  <a:gd name="connsiteY21" fmla="*/ 1018 h 1136314"/>
                  <a:gd name="connsiteX0" fmla="*/ 620644 w 1008112"/>
                  <a:gd name="connsiteY0" fmla="*/ 0 h 1136314"/>
                  <a:gd name="connsiteX1" fmla="*/ 617469 w 1008112"/>
                  <a:gd name="connsiteY1" fmla="*/ 428644 h 1136314"/>
                  <a:gd name="connsiteX2" fmla="*/ 781287 w 1008112"/>
                  <a:gd name="connsiteY2" fmla="*/ 428644 h 1136314"/>
                  <a:gd name="connsiteX3" fmla="*/ 781287 w 1008112"/>
                  <a:gd name="connsiteY3" fmla="*/ 315232 h 1136314"/>
                  <a:gd name="connsiteX4" fmla="*/ 1008112 w 1008112"/>
                  <a:gd name="connsiteY4" fmla="*/ 542057 h 1136314"/>
                  <a:gd name="connsiteX5" fmla="*/ 781287 w 1008112"/>
                  <a:gd name="connsiteY5" fmla="*/ 768882 h 1136314"/>
                  <a:gd name="connsiteX6" fmla="*/ 781287 w 1008112"/>
                  <a:gd name="connsiteY6" fmla="*/ 655470 h 1136314"/>
                  <a:gd name="connsiteX7" fmla="*/ 617469 w 1008112"/>
                  <a:gd name="connsiteY7" fmla="*/ 655470 h 1136314"/>
                  <a:gd name="connsiteX8" fmla="*/ 617469 w 1008112"/>
                  <a:gd name="connsiteY8" fmla="*/ 909489 h 1136314"/>
                  <a:gd name="connsiteX9" fmla="*/ 730881 w 1008112"/>
                  <a:gd name="connsiteY9" fmla="*/ 909489 h 1136314"/>
                  <a:gd name="connsiteX10" fmla="*/ 504056 w 1008112"/>
                  <a:gd name="connsiteY10" fmla="*/ 1136314 h 1136314"/>
                  <a:gd name="connsiteX11" fmla="*/ 277231 w 1008112"/>
                  <a:gd name="connsiteY11" fmla="*/ 909489 h 1136314"/>
                  <a:gd name="connsiteX12" fmla="*/ 390643 w 1008112"/>
                  <a:gd name="connsiteY12" fmla="*/ 909489 h 1136314"/>
                  <a:gd name="connsiteX13" fmla="*/ 390643 w 1008112"/>
                  <a:gd name="connsiteY13" fmla="*/ 655470 h 1136314"/>
                  <a:gd name="connsiteX14" fmla="*/ 226825 w 1008112"/>
                  <a:gd name="connsiteY14" fmla="*/ 655470 h 1136314"/>
                  <a:gd name="connsiteX15" fmla="*/ 226825 w 1008112"/>
                  <a:gd name="connsiteY15" fmla="*/ 768882 h 1136314"/>
                  <a:gd name="connsiteX16" fmla="*/ 0 w 1008112"/>
                  <a:gd name="connsiteY16" fmla="*/ 542057 h 1136314"/>
                  <a:gd name="connsiteX17" fmla="*/ 226825 w 1008112"/>
                  <a:gd name="connsiteY17" fmla="*/ 315232 h 1136314"/>
                  <a:gd name="connsiteX18" fmla="*/ 226825 w 1008112"/>
                  <a:gd name="connsiteY18" fmla="*/ 428644 h 1136314"/>
                  <a:gd name="connsiteX19" fmla="*/ 390643 w 1008112"/>
                  <a:gd name="connsiteY19" fmla="*/ 428644 h 1136314"/>
                  <a:gd name="connsiteX20" fmla="*/ 395213 w 1008112"/>
                  <a:gd name="connsiteY20" fmla="*/ 67692 h 1136314"/>
                  <a:gd name="connsiteX0" fmla="*/ 620644 w 1008112"/>
                  <a:gd name="connsiteY0" fmla="*/ 0 h 1136314"/>
                  <a:gd name="connsiteX1" fmla="*/ 617469 w 1008112"/>
                  <a:gd name="connsiteY1" fmla="*/ 428644 h 1136314"/>
                  <a:gd name="connsiteX2" fmla="*/ 781287 w 1008112"/>
                  <a:gd name="connsiteY2" fmla="*/ 428644 h 1136314"/>
                  <a:gd name="connsiteX3" fmla="*/ 781287 w 1008112"/>
                  <a:gd name="connsiteY3" fmla="*/ 315232 h 1136314"/>
                  <a:gd name="connsiteX4" fmla="*/ 1008112 w 1008112"/>
                  <a:gd name="connsiteY4" fmla="*/ 542057 h 1136314"/>
                  <a:gd name="connsiteX5" fmla="*/ 781287 w 1008112"/>
                  <a:gd name="connsiteY5" fmla="*/ 768882 h 1136314"/>
                  <a:gd name="connsiteX6" fmla="*/ 781287 w 1008112"/>
                  <a:gd name="connsiteY6" fmla="*/ 655470 h 1136314"/>
                  <a:gd name="connsiteX7" fmla="*/ 617469 w 1008112"/>
                  <a:gd name="connsiteY7" fmla="*/ 655470 h 1136314"/>
                  <a:gd name="connsiteX8" fmla="*/ 617469 w 1008112"/>
                  <a:gd name="connsiteY8" fmla="*/ 909489 h 1136314"/>
                  <a:gd name="connsiteX9" fmla="*/ 730881 w 1008112"/>
                  <a:gd name="connsiteY9" fmla="*/ 909489 h 1136314"/>
                  <a:gd name="connsiteX10" fmla="*/ 504056 w 1008112"/>
                  <a:gd name="connsiteY10" fmla="*/ 1136314 h 1136314"/>
                  <a:gd name="connsiteX11" fmla="*/ 277231 w 1008112"/>
                  <a:gd name="connsiteY11" fmla="*/ 909489 h 1136314"/>
                  <a:gd name="connsiteX12" fmla="*/ 390643 w 1008112"/>
                  <a:gd name="connsiteY12" fmla="*/ 909489 h 1136314"/>
                  <a:gd name="connsiteX13" fmla="*/ 390643 w 1008112"/>
                  <a:gd name="connsiteY13" fmla="*/ 655470 h 1136314"/>
                  <a:gd name="connsiteX14" fmla="*/ 226825 w 1008112"/>
                  <a:gd name="connsiteY14" fmla="*/ 655470 h 1136314"/>
                  <a:gd name="connsiteX15" fmla="*/ 226825 w 1008112"/>
                  <a:gd name="connsiteY15" fmla="*/ 768882 h 1136314"/>
                  <a:gd name="connsiteX16" fmla="*/ 0 w 1008112"/>
                  <a:gd name="connsiteY16" fmla="*/ 542057 h 1136314"/>
                  <a:gd name="connsiteX17" fmla="*/ 226825 w 1008112"/>
                  <a:gd name="connsiteY17" fmla="*/ 315232 h 1136314"/>
                  <a:gd name="connsiteX18" fmla="*/ 226825 w 1008112"/>
                  <a:gd name="connsiteY18" fmla="*/ 428644 h 1136314"/>
                  <a:gd name="connsiteX19" fmla="*/ 390643 w 1008112"/>
                  <a:gd name="connsiteY19" fmla="*/ 428644 h 1136314"/>
                  <a:gd name="connsiteX20" fmla="*/ 395213 w 1008112"/>
                  <a:gd name="connsiteY20" fmla="*/ 67692 h 1136314"/>
                  <a:gd name="connsiteX0" fmla="*/ 620644 w 1008112"/>
                  <a:gd name="connsiteY0" fmla="*/ 0 h 1136314"/>
                  <a:gd name="connsiteX1" fmla="*/ 617469 w 1008112"/>
                  <a:gd name="connsiteY1" fmla="*/ 428644 h 1136314"/>
                  <a:gd name="connsiteX2" fmla="*/ 781287 w 1008112"/>
                  <a:gd name="connsiteY2" fmla="*/ 428644 h 1136314"/>
                  <a:gd name="connsiteX3" fmla="*/ 781287 w 1008112"/>
                  <a:gd name="connsiteY3" fmla="*/ 315232 h 1136314"/>
                  <a:gd name="connsiteX4" fmla="*/ 1008112 w 1008112"/>
                  <a:gd name="connsiteY4" fmla="*/ 542057 h 1136314"/>
                  <a:gd name="connsiteX5" fmla="*/ 781287 w 1008112"/>
                  <a:gd name="connsiteY5" fmla="*/ 768882 h 1136314"/>
                  <a:gd name="connsiteX6" fmla="*/ 781287 w 1008112"/>
                  <a:gd name="connsiteY6" fmla="*/ 655470 h 1136314"/>
                  <a:gd name="connsiteX7" fmla="*/ 617469 w 1008112"/>
                  <a:gd name="connsiteY7" fmla="*/ 655470 h 1136314"/>
                  <a:gd name="connsiteX8" fmla="*/ 617469 w 1008112"/>
                  <a:gd name="connsiteY8" fmla="*/ 909489 h 1136314"/>
                  <a:gd name="connsiteX9" fmla="*/ 730881 w 1008112"/>
                  <a:gd name="connsiteY9" fmla="*/ 909489 h 1136314"/>
                  <a:gd name="connsiteX10" fmla="*/ 504056 w 1008112"/>
                  <a:gd name="connsiteY10" fmla="*/ 1136314 h 1136314"/>
                  <a:gd name="connsiteX11" fmla="*/ 277231 w 1008112"/>
                  <a:gd name="connsiteY11" fmla="*/ 909489 h 1136314"/>
                  <a:gd name="connsiteX12" fmla="*/ 390643 w 1008112"/>
                  <a:gd name="connsiteY12" fmla="*/ 909489 h 1136314"/>
                  <a:gd name="connsiteX13" fmla="*/ 390643 w 1008112"/>
                  <a:gd name="connsiteY13" fmla="*/ 655470 h 1136314"/>
                  <a:gd name="connsiteX14" fmla="*/ 226825 w 1008112"/>
                  <a:gd name="connsiteY14" fmla="*/ 655470 h 1136314"/>
                  <a:gd name="connsiteX15" fmla="*/ 226825 w 1008112"/>
                  <a:gd name="connsiteY15" fmla="*/ 768882 h 1136314"/>
                  <a:gd name="connsiteX16" fmla="*/ 0 w 1008112"/>
                  <a:gd name="connsiteY16" fmla="*/ 542057 h 1136314"/>
                  <a:gd name="connsiteX17" fmla="*/ 226825 w 1008112"/>
                  <a:gd name="connsiteY17" fmla="*/ 315232 h 1136314"/>
                  <a:gd name="connsiteX18" fmla="*/ 226825 w 1008112"/>
                  <a:gd name="connsiteY18" fmla="*/ 428644 h 1136314"/>
                  <a:gd name="connsiteX19" fmla="*/ 390643 w 1008112"/>
                  <a:gd name="connsiteY19" fmla="*/ 428644 h 1136314"/>
                  <a:gd name="connsiteX20" fmla="*/ 392038 w 1008112"/>
                  <a:gd name="connsiteY20" fmla="*/ 1017 h 1136314"/>
                  <a:gd name="connsiteX0" fmla="*/ 620644 w 1008112"/>
                  <a:gd name="connsiteY0" fmla="*/ 0 h 1136314"/>
                  <a:gd name="connsiteX1" fmla="*/ 617469 w 1008112"/>
                  <a:gd name="connsiteY1" fmla="*/ 428644 h 1136314"/>
                  <a:gd name="connsiteX2" fmla="*/ 781287 w 1008112"/>
                  <a:gd name="connsiteY2" fmla="*/ 428644 h 1136314"/>
                  <a:gd name="connsiteX3" fmla="*/ 781287 w 1008112"/>
                  <a:gd name="connsiteY3" fmla="*/ 315232 h 1136314"/>
                  <a:gd name="connsiteX4" fmla="*/ 1008112 w 1008112"/>
                  <a:gd name="connsiteY4" fmla="*/ 542057 h 1136314"/>
                  <a:gd name="connsiteX5" fmla="*/ 781287 w 1008112"/>
                  <a:gd name="connsiteY5" fmla="*/ 768882 h 1136314"/>
                  <a:gd name="connsiteX6" fmla="*/ 781287 w 1008112"/>
                  <a:gd name="connsiteY6" fmla="*/ 655470 h 1136314"/>
                  <a:gd name="connsiteX7" fmla="*/ 617469 w 1008112"/>
                  <a:gd name="connsiteY7" fmla="*/ 655470 h 1136314"/>
                  <a:gd name="connsiteX8" fmla="*/ 617469 w 1008112"/>
                  <a:gd name="connsiteY8" fmla="*/ 909489 h 1136314"/>
                  <a:gd name="connsiteX9" fmla="*/ 730881 w 1008112"/>
                  <a:gd name="connsiteY9" fmla="*/ 909489 h 1136314"/>
                  <a:gd name="connsiteX10" fmla="*/ 504056 w 1008112"/>
                  <a:gd name="connsiteY10" fmla="*/ 1136314 h 1136314"/>
                  <a:gd name="connsiteX11" fmla="*/ 277231 w 1008112"/>
                  <a:gd name="connsiteY11" fmla="*/ 909489 h 1136314"/>
                  <a:gd name="connsiteX12" fmla="*/ 390643 w 1008112"/>
                  <a:gd name="connsiteY12" fmla="*/ 909489 h 1136314"/>
                  <a:gd name="connsiteX13" fmla="*/ 393024 w 1008112"/>
                  <a:gd name="connsiteY13" fmla="*/ 586414 h 1136314"/>
                  <a:gd name="connsiteX14" fmla="*/ 226825 w 1008112"/>
                  <a:gd name="connsiteY14" fmla="*/ 655470 h 1136314"/>
                  <a:gd name="connsiteX15" fmla="*/ 226825 w 1008112"/>
                  <a:gd name="connsiteY15" fmla="*/ 768882 h 1136314"/>
                  <a:gd name="connsiteX16" fmla="*/ 0 w 1008112"/>
                  <a:gd name="connsiteY16" fmla="*/ 542057 h 1136314"/>
                  <a:gd name="connsiteX17" fmla="*/ 226825 w 1008112"/>
                  <a:gd name="connsiteY17" fmla="*/ 315232 h 1136314"/>
                  <a:gd name="connsiteX18" fmla="*/ 226825 w 1008112"/>
                  <a:gd name="connsiteY18" fmla="*/ 428644 h 1136314"/>
                  <a:gd name="connsiteX19" fmla="*/ 390643 w 1008112"/>
                  <a:gd name="connsiteY19" fmla="*/ 428644 h 1136314"/>
                  <a:gd name="connsiteX20" fmla="*/ 392038 w 1008112"/>
                  <a:gd name="connsiteY20" fmla="*/ 1017 h 1136314"/>
                  <a:gd name="connsiteX0" fmla="*/ 620644 w 1008112"/>
                  <a:gd name="connsiteY0" fmla="*/ 0 h 1136314"/>
                  <a:gd name="connsiteX1" fmla="*/ 617469 w 1008112"/>
                  <a:gd name="connsiteY1" fmla="*/ 428644 h 1136314"/>
                  <a:gd name="connsiteX2" fmla="*/ 781287 w 1008112"/>
                  <a:gd name="connsiteY2" fmla="*/ 428644 h 1136314"/>
                  <a:gd name="connsiteX3" fmla="*/ 781287 w 1008112"/>
                  <a:gd name="connsiteY3" fmla="*/ 315232 h 1136314"/>
                  <a:gd name="connsiteX4" fmla="*/ 1008112 w 1008112"/>
                  <a:gd name="connsiteY4" fmla="*/ 542057 h 1136314"/>
                  <a:gd name="connsiteX5" fmla="*/ 781287 w 1008112"/>
                  <a:gd name="connsiteY5" fmla="*/ 768882 h 1136314"/>
                  <a:gd name="connsiteX6" fmla="*/ 781287 w 1008112"/>
                  <a:gd name="connsiteY6" fmla="*/ 655470 h 1136314"/>
                  <a:gd name="connsiteX7" fmla="*/ 617469 w 1008112"/>
                  <a:gd name="connsiteY7" fmla="*/ 586414 h 1136314"/>
                  <a:gd name="connsiteX8" fmla="*/ 617469 w 1008112"/>
                  <a:gd name="connsiteY8" fmla="*/ 909489 h 1136314"/>
                  <a:gd name="connsiteX9" fmla="*/ 730881 w 1008112"/>
                  <a:gd name="connsiteY9" fmla="*/ 909489 h 1136314"/>
                  <a:gd name="connsiteX10" fmla="*/ 504056 w 1008112"/>
                  <a:gd name="connsiteY10" fmla="*/ 1136314 h 1136314"/>
                  <a:gd name="connsiteX11" fmla="*/ 277231 w 1008112"/>
                  <a:gd name="connsiteY11" fmla="*/ 909489 h 1136314"/>
                  <a:gd name="connsiteX12" fmla="*/ 390643 w 1008112"/>
                  <a:gd name="connsiteY12" fmla="*/ 909489 h 1136314"/>
                  <a:gd name="connsiteX13" fmla="*/ 393024 w 1008112"/>
                  <a:gd name="connsiteY13" fmla="*/ 586414 h 1136314"/>
                  <a:gd name="connsiteX14" fmla="*/ 226825 w 1008112"/>
                  <a:gd name="connsiteY14" fmla="*/ 655470 h 1136314"/>
                  <a:gd name="connsiteX15" fmla="*/ 226825 w 1008112"/>
                  <a:gd name="connsiteY15" fmla="*/ 768882 h 1136314"/>
                  <a:gd name="connsiteX16" fmla="*/ 0 w 1008112"/>
                  <a:gd name="connsiteY16" fmla="*/ 542057 h 1136314"/>
                  <a:gd name="connsiteX17" fmla="*/ 226825 w 1008112"/>
                  <a:gd name="connsiteY17" fmla="*/ 315232 h 1136314"/>
                  <a:gd name="connsiteX18" fmla="*/ 226825 w 1008112"/>
                  <a:gd name="connsiteY18" fmla="*/ 428644 h 1136314"/>
                  <a:gd name="connsiteX19" fmla="*/ 390643 w 1008112"/>
                  <a:gd name="connsiteY19" fmla="*/ 428644 h 1136314"/>
                  <a:gd name="connsiteX20" fmla="*/ 392038 w 1008112"/>
                  <a:gd name="connsiteY20" fmla="*/ 1017 h 1136314"/>
                  <a:gd name="connsiteX0" fmla="*/ 620644 w 1008112"/>
                  <a:gd name="connsiteY0" fmla="*/ 0 h 1136314"/>
                  <a:gd name="connsiteX1" fmla="*/ 612706 w 1008112"/>
                  <a:gd name="connsiteY1" fmla="*/ 481032 h 1136314"/>
                  <a:gd name="connsiteX2" fmla="*/ 781287 w 1008112"/>
                  <a:gd name="connsiteY2" fmla="*/ 428644 h 1136314"/>
                  <a:gd name="connsiteX3" fmla="*/ 781287 w 1008112"/>
                  <a:gd name="connsiteY3" fmla="*/ 315232 h 1136314"/>
                  <a:gd name="connsiteX4" fmla="*/ 1008112 w 1008112"/>
                  <a:gd name="connsiteY4" fmla="*/ 542057 h 1136314"/>
                  <a:gd name="connsiteX5" fmla="*/ 781287 w 1008112"/>
                  <a:gd name="connsiteY5" fmla="*/ 768882 h 1136314"/>
                  <a:gd name="connsiteX6" fmla="*/ 781287 w 1008112"/>
                  <a:gd name="connsiteY6" fmla="*/ 655470 h 1136314"/>
                  <a:gd name="connsiteX7" fmla="*/ 617469 w 1008112"/>
                  <a:gd name="connsiteY7" fmla="*/ 586414 h 1136314"/>
                  <a:gd name="connsiteX8" fmla="*/ 617469 w 1008112"/>
                  <a:gd name="connsiteY8" fmla="*/ 909489 h 1136314"/>
                  <a:gd name="connsiteX9" fmla="*/ 730881 w 1008112"/>
                  <a:gd name="connsiteY9" fmla="*/ 909489 h 1136314"/>
                  <a:gd name="connsiteX10" fmla="*/ 504056 w 1008112"/>
                  <a:gd name="connsiteY10" fmla="*/ 1136314 h 1136314"/>
                  <a:gd name="connsiteX11" fmla="*/ 277231 w 1008112"/>
                  <a:gd name="connsiteY11" fmla="*/ 909489 h 1136314"/>
                  <a:gd name="connsiteX12" fmla="*/ 390643 w 1008112"/>
                  <a:gd name="connsiteY12" fmla="*/ 909489 h 1136314"/>
                  <a:gd name="connsiteX13" fmla="*/ 393024 w 1008112"/>
                  <a:gd name="connsiteY13" fmla="*/ 586414 h 1136314"/>
                  <a:gd name="connsiteX14" fmla="*/ 226825 w 1008112"/>
                  <a:gd name="connsiteY14" fmla="*/ 655470 h 1136314"/>
                  <a:gd name="connsiteX15" fmla="*/ 226825 w 1008112"/>
                  <a:gd name="connsiteY15" fmla="*/ 768882 h 1136314"/>
                  <a:gd name="connsiteX16" fmla="*/ 0 w 1008112"/>
                  <a:gd name="connsiteY16" fmla="*/ 542057 h 1136314"/>
                  <a:gd name="connsiteX17" fmla="*/ 226825 w 1008112"/>
                  <a:gd name="connsiteY17" fmla="*/ 315232 h 1136314"/>
                  <a:gd name="connsiteX18" fmla="*/ 226825 w 1008112"/>
                  <a:gd name="connsiteY18" fmla="*/ 428644 h 1136314"/>
                  <a:gd name="connsiteX19" fmla="*/ 390643 w 1008112"/>
                  <a:gd name="connsiteY19" fmla="*/ 428644 h 1136314"/>
                  <a:gd name="connsiteX20" fmla="*/ 392038 w 1008112"/>
                  <a:gd name="connsiteY20" fmla="*/ 1017 h 1136314"/>
                  <a:gd name="connsiteX0" fmla="*/ 620644 w 1008112"/>
                  <a:gd name="connsiteY0" fmla="*/ 0 h 1136314"/>
                  <a:gd name="connsiteX1" fmla="*/ 612706 w 1008112"/>
                  <a:gd name="connsiteY1" fmla="*/ 481032 h 1136314"/>
                  <a:gd name="connsiteX2" fmla="*/ 781287 w 1008112"/>
                  <a:gd name="connsiteY2" fmla="*/ 428644 h 1136314"/>
                  <a:gd name="connsiteX3" fmla="*/ 781287 w 1008112"/>
                  <a:gd name="connsiteY3" fmla="*/ 315232 h 1136314"/>
                  <a:gd name="connsiteX4" fmla="*/ 1008112 w 1008112"/>
                  <a:gd name="connsiteY4" fmla="*/ 542057 h 1136314"/>
                  <a:gd name="connsiteX5" fmla="*/ 781287 w 1008112"/>
                  <a:gd name="connsiteY5" fmla="*/ 768882 h 1136314"/>
                  <a:gd name="connsiteX6" fmla="*/ 781287 w 1008112"/>
                  <a:gd name="connsiteY6" fmla="*/ 655470 h 1136314"/>
                  <a:gd name="connsiteX7" fmla="*/ 617469 w 1008112"/>
                  <a:gd name="connsiteY7" fmla="*/ 586414 h 1136314"/>
                  <a:gd name="connsiteX8" fmla="*/ 617469 w 1008112"/>
                  <a:gd name="connsiteY8" fmla="*/ 909489 h 1136314"/>
                  <a:gd name="connsiteX9" fmla="*/ 730881 w 1008112"/>
                  <a:gd name="connsiteY9" fmla="*/ 909489 h 1136314"/>
                  <a:gd name="connsiteX10" fmla="*/ 504056 w 1008112"/>
                  <a:gd name="connsiteY10" fmla="*/ 1136314 h 1136314"/>
                  <a:gd name="connsiteX11" fmla="*/ 277231 w 1008112"/>
                  <a:gd name="connsiteY11" fmla="*/ 909489 h 1136314"/>
                  <a:gd name="connsiteX12" fmla="*/ 390643 w 1008112"/>
                  <a:gd name="connsiteY12" fmla="*/ 909489 h 1136314"/>
                  <a:gd name="connsiteX13" fmla="*/ 393024 w 1008112"/>
                  <a:gd name="connsiteY13" fmla="*/ 586414 h 1136314"/>
                  <a:gd name="connsiteX14" fmla="*/ 226825 w 1008112"/>
                  <a:gd name="connsiteY14" fmla="*/ 655470 h 1136314"/>
                  <a:gd name="connsiteX15" fmla="*/ 226825 w 1008112"/>
                  <a:gd name="connsiteY15" fmla="*/ 768882 h 1136314"/>
                  <a:gd name="connsiteX16" fmla="*/ 0 w 1008112"/>
                  <a:gd name="connsiteY16" fmla="*/ 542057 h 1136314"/>
                  <a:gd name="connsiteX17" fmla="*/ 226825 w 1008112"/>
                  <a:gd name="connsiteY17" fmla="*/ 315232 h 1136314"/>
                  <a:gd name="connsiteX18" fmla="*/ 226825 w 1008112"/>
                  <a:gd name="connsiteY18" fmla="*/ 428644 h 1136314"/>
                  <a:gd name="connsiteX19" fmla="*/ 388262 w 1008112"/>
                  <a:gd name="connsiteY19" fmla="*/ 488175 h 1136314"/>
                  <a:gd name="connsiteX20" fmla="*/ 392038 w 1008112"/>
                  <a:gd name="connsiteY20" fmla="*/ 1017 h 1136314"/>
                  <a:gd name="connsiteX0" fmla="*/ 620644 w 1008112"/>
                  <a:gd name="connsiteY0" fmla="*/ 0 h 1136314"/>
                  <a:gd name="connsiteX1" fmla="*/ 612706 w 1008112"/>
                  <a:gd name="connsiteY1" fmla="*/ 481032 h 1136314"/>
                  <a:gd name="connsiteX2" fmla="*/ 781287 w 1008112"/>
                  <a:gd name="connsiteY2" fmla="*/ 428644 h 1136314"/>
                  <a:gd name="connsiteX3" fmla="*/ 781287 w 1008112"/>
                  <a:gd name="connsiteY3" fmla="*/ 315232 h 1136314"/>
                  <a:gd name="connsiteX4" fmla="*/ 1008112 w 1008112"/>
                  <a:gd name="connsiteY4" fmla="*/ 542057 h 1136314"/>
                  <a:gd name="connsiteX5" fmla="*/ 781287 w 1008112"/>
                  <a:gd name="connsiteY5" fmla="*/ 768882 h 1136314"/>
                  <a:gd name="connsiteX6" fmla="*/ 781287 w 1008112"/>
                  <a:gd name="connsiteY6" fmla="*/ 655470 h 1136314"/>
                  <a:gd name="connsiteX7" fmla="*/ 617469 w 1008112"/>
                  <a:gd name="connsiteY7" fmla="*/ 586414 h 1136314"/>
                  <a:gd name="connsiteX8" fmla="*/ 617469 w 1008112"/>
                  <a:gd name="connsiteY8" fmla="*/ 909489 h 1136314"/>
                  <a:gd name="connsiteX9" fmla="*/ 730881 w 1008112"/>
                  <a:gd name="connsiteY9" fmla="*/ 909489 h 1136314"/>
                  <a:gd name="connsiteX10" fmla="*/ 504056 w 1008112"/>
                  <a:gd name="connsiteY10" fmla="*/ 1136314 h 1136314"/>
                  <a:gd name="connsiteX11" fmla="*/ 277231 w 1008112"/>
                  <a:gd name="connsiteY11" fmla="*/ 909489 h 1136314"/>
                  <a:gd name="connsiteX12" fmla="*/ 466843 w 1008112"/>
                  <a:gd name="connsiteY12" fmla="*/ 909489 h 1136314"/>
                  <a:gd name="connsiteX13" fmla="*/ 393024 w 1008112"/>
                  <a:gd name="connsiteY13" fmla="*/ 586414 h 1136314"/>
                  <a:gd name="connsiteX14" fmla="*/ 226825 w 1008112"/>
                  <a:gd name="connsiteY14" fmla="*/ 655470 h 1136314"/>
                  <a:gd name="connsiteX15" fmla="*/ 226825 w 1008112"/>
                  <a:gd name="connsiteY15" fmla="*/ 768882 h 1136314"/>
                  <a:gd name="connsiteX16" fmla="*/ 0 w 1008112"/>
                  <a:gd name="connsiteY16" fmla="*/ 542057 h 1136314"/>
                  <a:gd name="connsiteX17" fmla="*/ 226825 w 1008112"/>
                  <a:gd name="connsiteY17" fmla="*/ 315232 h 1136314"/>
                  <a:gd name="connsiteX18" fmla="*/ 226825 w 1008112"/>
                  <a:gd name="connsiteY18" fmla="*/ 428644 h 1136314"/>
                  <a:gd name="connsiteX19" fmla="*/ 388262 w 1008112"/>
                  <a:gd name="connsiteY19" fmla="*/ 488175 h 1136314"/>
                  <a:gd name="connsiteX20" fmla="*/ 392038 w 1008112"/>
                  <a:gd name="connsiteY20" fmla="*/ 1017 h 1136314"/>
                  <a:gd name="connsiteX0" fmla="*/ 620644 w 1008112"/>
                  <a:gd name="connsiteY0" fmla="*/ 0 h 1136314"/>
                  <a:gd name="connsiteX1" fmla="*/ 612706 w 1008112"/>
                  <a:gd name="connsiteY1" fmla="*/ 481032 h 1136314"/>
                  <a:gd name="connsiteX2" fmla="*/ 781287 w 1008112"/>
                  <a:gd name="connsiteY2" fmla="*/ 428644 h 1136314"/>
                  <a:gd name="connsiteX3" fmla="*/ 781287 w 1008112"/>
                  <a:gd name="connsiteY3" fmla="*/ 315232 h 1136314"/>
                  <a:gd name="connsiteX4" fmla="*/ 1008112 w 1008112"/>
                  <a:gd name="connsiteY4" fmla="*/ 542057 h 1136314"/>
                  <a:gd name="connsiteX5" fmla="*/ 781287 w 1008112"/>
                  <a:gd name="connsiteY5" fmla="*/ 768882 h 1136314"/>
                  <a:gd name="connsiteX6" fmla="*/ 781287 w 1008112"/>
                  <a:gd name="connsiteY6" fmla="*/ 655470 h 1136314"/>
                  <a:gd name="connsiteX7" fmla="*/ 617469 w 1008112"/>
                  <a:gd name="connsiteY7" fmla="*/ 586414 h 1136314"/>
                  <a:gd name="connsiteX8" fmla="*/ 562701 w 1008112"/>
                  <a:gd name="connsiteY8" fmla="*/ 909489 h 1136314"/>
                  <a:gd name="connsiteX9" fmla="*/ 730881 w 1008112"/>
                  <a:gd name="connsiteY9" fmla="*/ 909489 h 1136314"/>
                  <a:gd name="connsiteX10" fmla="*/ 504056 w 1008112"/>
                  <a:gd name="connsiteY10" fmla="*/ 1136314 h 1136314"/>
                  <a:gd name="connsiteX11" fmla="*/ 277231 w 1008112"/>
                  <a:gd name="connsiteY11" fmla="*/ 909489 h 1136314"/>
                  <a:gd name="connsiteX12" fmla="*/ 466843 w 1008112"/>
                  <a:gd name="connsiteY12" fmla="*/ 909489 h 1136314"/>
                  <a:gd name="connsiteX13" fmla="*/ 393024 w 1008112"/>
                  <a:gd name="connsiteY13" fmla="*/ 586414 h 1136314"/>
                  <a:gd name="connsiteX14" fmla="*/ 226825 w 1008112"/>
                  <a:gd name="connsiteY14" fmla="*/ 655470 h 1136314"/>
                  <a:gd name="connsiteX15" fmla="*/ 226825 w 1008112"/>
                  <a:gd name="connsiteY15" fmla="*/ 768882 h 1136314"/>
                  <a:gd name="connsiteX16" fmla="*/ 0 w 1008112"/>
                  <a:gd name="connsiteY16" fmla="*/ 542057 h 1136314"/>
                  <a:gd name="connsiteX17" fmla="*/ 226825 w 1008112"/>
                  <a:gd name="connsiteY17" fmla="*/ 315232 h 1136314"/>
                  <a:gd name="connsiteX18" fmla="*/ 226825 w 1008112"/>
                  <a:gd name="connsiteY18" fmla="*/ 428644 h 1136314"/>
                  <a:gd name="connsiteX19" fmla="*/ 388262 w 1008112"/>
                  <a:gd name="connsiteY19" fmla="*/ 488175 h 1136314"/>
                  <a:gd name="connsiteX20" fmla="*/ 392038 w 1008112"/>
                  <a:gd name="connsiteY20" fmla="*/ 1017 h 1136314"/>
                  <a:gd name="connsiteX0" fmla="*/ 620644 w 1008112"/>
                  <a:gd name="connsiteY0" fmla="*/ 0 h 1136314"/>
                  <a:gd name="connsiteX1" fmla="*/ 612706 w 1008112"/>
                  <a:gd name="connsiteY1" fmla="*/ 481032 h 1136314"/>
                  <a:gd name="connsiteX2" fmla="*/ 781287 w 1008112"/>
                  <a:gd name="connsiteY2" fmla="*/ 428644 h 1136314"/>
                  <a:gd name="connsiteX3" fmla="*/ 781287 w 1008112"/>
                  <a:gd name="connsiteY3" fmla="*/ 315232 h 1136314"/>
                  <a:gd name="connsiteX4" fmla="*/ 1008112 w 1008112"/>
                  <a:gd name="connsiteY4" fmla="*/ 542057 h 1136314"/>
                  <a:gd name="connsiteX5" fmla="*/ 781287 w 1008112"/>
                  <a:gd name="connsiteY5" fmla="*/ 768882 h 1136314"/>
                  <a:gd name="connsiteX6" fmla="*/ 781287 w 1008112"/>
                  <a:gd name="connsiteY6" fmla="*/ 655470 h 1136314"/>
                  <a:gd name="connsiteX7" fmla="*/ 617469 w 1008112"/>
                  <a:gd name="connsiteY7" fmla="*/ 586414 h 1136314"/>
                  <a:gd name="connsiteX8" fmla="*/ 562701 w 1008112"/>
                  <a:gd name="connsiteY8" fmla="*/ 909489 h 1136314"/>
                  <a:gd name="connsiteX9" fmla="*/ 730881 w 1008112"/>
                  <a:gd name="connsiteY9" fmla="*/ 909489 h 1136314"/>
                  <a:gd name="connsiteX10" fmla="*/ 504056 w 1008112"/>
                  <a:gd name="connsiteY10" fmla="*/ 1136314 h 1136314"/>
                  <a:gd name="connsiteX11" fmla="*/ 277231 w 1008112"/>
                  <a:gd name="connsiteY11" fmla="*/ 909489 h 1136314"/>
                  <a:gd name="connsiteX12" fmla="*/ 466843 w 1008112"/>
                  <a:gd name="connsiteY12" fmla="*/ 909489 h 1136314"/>
                  <a:gd name="connsiteX13" fmla="*/ 393024 w 1008112"/>
                  <a:gd name="connsiteY13" fmla="*/ 586414 h 1136314"/>
                  <a:gd name="connsiteX14" fmla="*/ 226825 w 1008112"/>
                  <a:gd name="connsiteY14" fmla="*/ 655470 h 1136314"/>
                  <a:gd name="connsiteX15" fmla="*/ 226825 w 1008112"/>
                  <a:gd name="connsiteY15" fmla="*/ 768882 h 1136314"/>
                  <a:gd name="connsiteX16" fmla="*/ 0 w 1008112"/>
                  <a:gd name="connsiteY16" fmla="*/ 542057 h 1136314"/>
                  <a:gd name="connsiteX17" fmla="*/ 226825 w 1008112"/>
                  <a:gd name="connsiteY17" fmla="*/ 315232 h 1136314"/>
                  <a:gd name="connsiteX18" fmla="*/ 226825 w 1008112"/>
                  <a:gd name="connsiteY18" fmla="*/ 428644 h 1136314"/>
                  <a:gd name="connsiteX19" fmla="*/ 388262 w 1008112"/>
                  <a:gd name="connsiteY19" fmla="*/ 488175 h 1136314"/>
                  <a:gd name="connsiteX20" fmla="*/ 392038 w 1008112"/>
                  <a:gd name="connsiteY20" fmla="*/ 1017 h 1136314"/>
                  <a:gd name="connsiteX0" fmla="*/ 620644 w 1008112"/>
                  <a:gd name="connsiteY0" fmla="*/ 0 h 1136314"/>
                  <a:gd name="connsiteX1" fmla="*/ 612706 w 1008112"/>
                  <a:gd name="connsiteY1" fmla="*/ 481032 h 1136314"/>
                  <a:gd name="connsiteX2" fmla="*/ 781287 w 1008112"/>
                  <a:gd name="connsiteY2" fmla="*/ 428644 h 1136314"/>
                  <a:gd name="connsiteX3" fmla="*/ 781287 w 1008112"/>
                  <a:gd name="connsiteY3" fmla="*/ 315232 h 1136314"/>
                  <a:gd name="connsiteX4" fmla="*/ 1008112 w 1008112"/>
                  <a:gd name="connsiteY4" fmla="*/ 542057 h 1136314"/>
                  <a:gd name="connsiteX5" fmla="*/ 781287 w 1008112"/>
                  <a:gd name="connsiteY5" fmla="*/ 768882 h 1136314"/>
                  <a:gd name="connsiteX6" fmla="*/ 781287 w 1008112"/>
                  <a:gd name="connsiteY6" fmla="*/ 655470 h 1136314"/>
                  <a:gd name="connsiteX7" fmla="*/ 617469 w 1008112"/>
                  <a:gd name="connsiteY7" fmla="*/ 586414 h 1136314"/>
                  <a:gd name="connsiteX8" fmla="*/ 562701 w 1008112"/>
                  <a:gd name="connsiteY8" fmla="*/ 909489 h 1136314"/>
                  <a:gd name="connsiteX9" fmla="*/ 730881 w 1008112"/>
                  <a:gd name="connsiteY9" fmla="*/ 909489 h 1136314"/>
                  <a:gd name="connsiteX10" fmla="*/ 504056 w 1008112"/>
                  <a:gd name="connsiteY10" fmla="*/ 1136314 h 1136314"/>
                  <a:gd name="connsiteX11" fmla="*/ 277231 w 1008112"/>
                  <a:gd name="connsiteY11" fmla="*/ 909489 h 1136314"/>
                  <a:gd name="connsiteX12" fmla="*/ 454937 w 1008112"/>
                  <a:gd name="connsiteY12" fmla="*/ 909489 h 1136314"/>
                  <a:gd name="connsiteX13" fmla="*/ 393024 w 1008112"/>
                  <a:gd name="connsiteY13" fmla="*/ 586414 h 1136314"/>
                  <a:gd name="connsiteX14" fmla="*/ 226825 w 1008112"/>
                  <a:gd name="connsiteY14" fmla="*/ 655470 h 1136314"/>
                  <a:gd name="connsiteX15" fmla="*/ 226825 w 1008112"/>
                  <a:gd name="connsiteY15" fmla="*/ 768882 h 1136314"/>
                  <a:gd name="connsiteX16" fmla="*/ 0 w 1008112"/>
                  <a:gd name="connsiteY16" fmla="*/ 542057 h 1136314"/>
                  <a:gd name="connsiteX17" fmla="*/ 226825 w 1008112"/>
                  <a:gd name="connsiteY17" fmla="*/ 315232 h 1136314"/>
                  <a:gd name="connsiteX18" fmla="*/ 226825 w 1008112"/>
                  <a:gd name="connsiteY18" fmla="*/ 428644 h 1136314"/>
                  <a:gd name="connsiteX19" fmla="*/ 388262 w 1008112"/>
                  <a:gd name="connsiteY19" fmla="*/ 488175 h 1136314"/>
                  <a:gd name="connsiteX20" fmla="*/ 392038 w 1008112"/>
                  <a:gd name="connsiteY20" fmla="*/ 1017 h 1136314"/>
                  <a:gd name="connsiteX0" fmla="*/ 620644 w 1008112"/>
                  <a:gd name="connsiteY0" fmla="*/ 0 h 1136314"/>
                  <a:gd name="connsiteX1" fmla="*/ 612706 w 1008112"/>
                  <a:gd name="connsiteY1" fmla="*/ 481032 h 1136314"/>
                  <a:gd name="connsiteX2" fmla="*/ 781287 w 1008112"/>
                  <a:gd name="connsiteY2" fmla="*/ 428644 h 1136314"/>
                  <a:gd name="connsiteX3" fmla="*/ 781287 w 1008112"/>
                  <a:gd name="connsiteY3" fmla="*/ 315232 h 1136314"/>
                  <a:gd name="connsiteX4" fmla="*/ 1008112 w 1008112"/>
                  <a:gd name="connsiteY4" fmla="*/ 542057 h 1136314"/>
                  <a:gd name="connsiteX5" fmla="*/ 781287 w 1008112"/>
                  <a:gd name="connsiteY5" fmla="*/ 768882 h 1136314"/>
                  <a:gd name="connsiteX6" fmla="*/ 781287 w 1008112"/>
                  <a:gd name="connsiteY6" fmla="*/ 655470 h 1136314"/>
                  <a:gd name="connsiteX7" fmla="*/ 617469 w 1008112"/>
                  <a:gd name="connsiteY7" fmla="*/ 586414 h 1136314"/>
                  <a:gd name="connsiteX8" fmla="*/ 574607 w 1008112"/>
                  <a:gd name="connsiteY8" fmla="*/ 909489 h 1136314"/>
                  <a:gd name="connsiteX9" fmla="*/ 730881 w 1008112"/>
                  <a:gd name="connsiteY9" fmla="*/ 909489 h 1136314"/>
                  <a:gd name="connsiteX10" fmla="*/ 504056 w 1008112"/>
                  <a:gd name="connsiteY10" fmla="*/ 1136314 h 1136314"/>
                  <a:gd name="connsiteX11" fmla="*/ 277231 w 1008112"/>
                  <a:gd name="connsiteY11" fmla="*/ 909489 h 1136314"/>
                  <a:gd name="connsiteX12" fmla="*/ 454937 w 1008112"/>
                  <a:gd name="connsiteY12" fmla="*/ 909489 h 1136314"/>
                  <a:gd name="connsiteX13" fmla="*/ 393024 w 1008112"/>
                  <a:gd name="connsiteY13" fmla="*/ 586414 h 1136314"/>
                  <a:gd name="connsiteX14" fmla="*/ 226825 w 1008112"/>
                  <a:gd name="connsiteY14" fmla="*/ 655470 h 1136314"/>
                  <a:gd name="connsiteX15" fmla="*/ 226825 w 1008112"/>
                  <a:gd name="connsiteY15" fmla="*/ 768882 h 1136314"/>
                  <a:gd name="connsiteX16" fmla="*/ 0 w 1008112"/>
                  <a:gd name="connsiteY16" fmla="*/ 542057 h 1136314"/>
                  <a:gd name="connsiteX17" fmla="*/ 226825 w 1008112"/>
                  <a:gd name="connsiteY17" fmla="*/ 315232 h 1136314"/>
                  <a:gd name="connsiteX18" fmla="*/ 226825 w 1008112"/>
                  <a:gd name="connsiteY18" fmla="*/ 428644 h 1136314"/>
                  <a:gd name="connsiteX19" fmla="*/ 388262 w 1008112"/>
                  <a:gd name="connsiteY19" fmla="*/ 488175 h 1136314"/>
                  <a:gd name="connsiteX20" fmla="*/ 392038 w 1008112"/>
                  <a:gd name="connsiteY20" fmla="*/ 1017 h 1136314"/>
                  <a:gd name="connsiteX0" fmla="*/ 620644 w 1008112"/>
                  <a:gd name="connsiteY0" fmla="*/ 0 h 1136314"/>
                  <a:gd name="connsiteX1" fmla="*/ 612706 w 1008112"/>
                  <a:gd name="connsiteY1" fmla="*/ 481032 h 1136314"/>
                  <a:gd name="connsiteX2" fmla="*/ 781287 w 1008112"/>
                  <a:gd name="connsiteY2" fmla="*/ 428644 h 1136314"/>
                  <a:gd name="connsiteX3" fmla="*/ 781287 w 1008112"/>
                  <a:gd name="connsiteY3" fmla="*/ 315232 h 1136314"/>
                  <a:gd name="connsiteX4" fmla="*/ 1008112 w 1008112"/>
                  <a:gd name="connsiteY4" fmla="*/ 542057 h 1136314"/>
                  <a:gd name="connsiteX5" fmla="*/ 781287 w 1008112"/>
                  <a:gd name="connsiteY5" fmla="*/ 768882 h 1136314"/>
                  <a:gd name="connsiteX6" fmla="*/ 781287 w 1008112"/>
                  <a:gd name="connsiteY6" fmla="*/ 655470 h 1136314"/>
                  <a:gd name="connsiteX7" fmla="*/ 617469 w 1008112"/>
                  <a:gd name="connsiteY7" fmla="*/ 586414 h 1136314"/>
                  <a:gd name="connsiteX8" fmla="*/ 574607 w 1008112"/>
                  <a:gd name="connsiteY8" fmla="*/ 909489 h 1136314"/>
                  <a:gd name="connsiteX9" fmla="*/ 730881 w 1008112"/>
                  <a:gd name="connsiteY9" fmla="*/ 909489 h 1136314"/>
                  <a:gd name="connsiteX10" fmla="*/ 504056 w 1008112"/>
                  <a:gd name="connsiteY10" fmla="*/ 1136314 h 1136314"/>
                  <a:gd name="connsiteX11" fmla="*/ 277231 w 1008112"/>
                  <a:gd name="connsiteY11" fmla="*/ 909489 h 1136314"/>
                  <a:gd name="connsiteX12" fmla="*/ 435887 w 1008112"/>
                  <a:gd name="connsiteY12" fmla="*/ 907108 h 1136314"/>
                  <a:gd name="connsiteX13" fmla="*/ 393024 w 1008112"/>
                  <a:gd name="connsiteY13" fmla="*/ 586414 h 1136314"/>
                  <a:gd name="connsiteX14" fmla="*/ 226825 w 1008112"/>
                  <a:gd name="connsiteY14" fmla="*/ 655470 h 1136314"/>
                  <a:gd name="connsiteX15" fmla="*/ 226825 w 1008112"/>
                  <a:gd name="connsiteY15" fmla="*/ 768882 h 1136314"/>
                  <a:gd name="connsiteX16" fmla="*/ 0 w 1008112"/>
                  <a:gd name="connsiteY16" fmla="*/ 542057 h 1136314"/>
                  <a:gd name="connsiteX17" fmla="*/ 226825 w 1008112"/>
                  <a:gd name="connsiteY17" fmla="*/ 315232 h 1136314"/>
                  <a:gd name="connsiteX18" fmla="*/ 226825 w 1008112"/>
                  <a:gd name="connsiteY18" fmla="*/ 428644 h 1136314"/>
                  <a:gd name="connsiteX19" fmla="*/ 388262 w 1008112"/>
                  <a:gd name="connsiteY19" fmla="*/ 488175 h 1136314"/>
                  <a:gd name="connsiteX20" fmla="*/ 392038 w 1008112"/>
                  <a:gd name="connsiteY20" fmla="*/ 1017 h 1136314"/>
                  <a:gd name="connsiteX0" fmla="*/ 620644 w 1008112"/>
                  <a:gd name="connsiteY0" fmla="*/ 0 h 1136314"/>
                  <a:gd name="connsiteX1" fmla="*/ 612706 w 1008112"/>
                  <a:gd name="connsiteY1" fmla="*/ 481032 h 1136314"/>
                  <a:gd name="connsiteX2" fmla="*/ 781287 w 1008112"/>
                  <a:gd name="connsiteY2" fmla="*/ 428644 h 1136314"/>
                  <a:gd name="connsiteX3" fmla="*/ 781287 w 1008112"/>
                  <a:gd name="connsiteY3" fmla="*/ 315232 h 1136314"/>
                  <a:gd name="connsiteX4" fmla="*/ 1008112 w 1008112"/>
                  <a:gd name="connsiteY4" fmla="*/ 542057 h 1136314"/>
                  <a:gd name="connsiteX5" fmla="*/ 781287 w 1008112"/>
                  <a:gd name="connsiteY5" fmla="*/ 768882 h 1136314"/>
                  <a:gd name="connsiteX6" fmla="*/ 781287 w 1008112"/>
                  <a:gd name="connsiteY6" fmla="*/ 655470 h 1136314"/>
                  <a:gd name="connsiteX7" fmla="*/ 617469 w 1008112"/>
                  <a:gd name="connsiteY7" fmla="*/ 586414 h 1136314"/>
                  <a:gd name="connsiteX8" fmla="*/ 548413 w 1008112"/>
                  <a:gd name="connsiteY8" fmla="*/ 909489 h 1136314"/>
                  <a:gd name="connsiteX9" fmla="*/ 730881 w 1008112"/>
                  <a:gd name="connsiteY9" fmla="*/ 909489 h 1136314"/>
                  <a:gd name="connsiteX10" fmla="*/ 504056 w 1008112"/>
                  <a:gd name="connsiteY10" fmla="*/ 1136314 h 1136314"/>
                  <a:gd name="connsiteX11" fmla="*/ 277231 w 1008112"/>
                  <a:gd name="connsiteY11" fmla="*/ 909489 h 1136314"/>
                  <a:gd name="connsiteX12" fmla="*/ 435887 w 1008112"/>
                  <a:gd name="connsiteY12" fmla="*/ 907108 h 1136314"/>
                  <a:gd name="connsiteX13" fmla="*/ 393024 w 1008112"/>
                  <a:gd name="connsiteY13" fmla="*/ 586414 h 1136314"/>
                  <a:gd name="connsiteX14" fmla="*/ 226825 w 1008112"/>
                  <a:gd name="connsiteY14" fmla="*/ 655470 h 1136314"/>
                  <a:gd name="connsiteX15" fmla="*/ 226825 w 1008112"/>
                  <a:gd name="connsiteY15" fmla="*/ 768882 h 1136314"/>
                  <a:gd name="connsiteX16" fmla="*/ 0 w 1008112"/>
                  <a:gd name="connsiteY16" fmla="*/ 542057 h 1136314"/>
                  <a:gd name="connsiteX17" fmla="*/ 226825 w 1008112"/>
                  <a:gd name="connsiteY17" fmla="*/ 315232 h 1136314"/>
                  <a:gd name="connsiteX18" fmla="*/ 226825 w 1008112"/>
                  <a:gd name="connsiteY18" fmla="*/ 428644 h 1136314"/>
                  <a:gd name="connsiteX19" fmla="*/ 388262 w 1008112"/>
                  <a:gd name="connsiteY19" fmla="*/ 488175 h 1136314"/>
                  <a:gd name="connsiteX20" fmla="*/ 392038 w 1008112"/>
                  <a:gd name="connsiteY20" fmla="*/ 1017 h 1136314"/>
                  <a:gd name="connsiteX0" fmla="*/ 620644 w 1008112"/>
                  <a:gd name="connsiteY0" fmla="*/ 0 h 1136314"/>
                  <a:gd name="connsiteX1" fmla="*/ 612706 w 1008112"/>
                  <a:gd name="connsiteY1" fmla="*/ 481032 h 1136314"/>
                  <a:gd name="connsiteX2" fmla="*/ 781287 w 1008112"/>
                  <a:gd name="connsiteY2" fmla="*/ 428644 h 1136314"/>
                  <a:gd name="connsiteX3" fmla="*/ 781287 w 1008112"/>
                  <a:gd name="connsiteY3" fmla="*/ 315232 h 1136314"/>
                  <a:gd name="connsiteX4" fmla="*/ 1008112 w 1008112"/>
                  <a:gd name="connsiteY4" fmla="*/ 542057 h 1136314"/>
                  <a:gd name="connsiteX5" fmla="*/ 781287 w 1008112"/>
                  <a:gd name="connsiteY5" fmla="*/ 768882 h 1136314"/>
                  <a:gd name="connsiteX6" fmla="*/ 781287 w 1008112"/>
                  <a:gd name="connsiteY6" fmla="*/ 655470 h 1136314"/>
                  <a:gd name="connsiteX7" fmla="*/ 617469 w 1008112"/>
                  <a:gd name="connsiteY7" fmla="*/ 586414 h 1136314"/>
                  <a:gd name="connsiteX8" fmla="*/ 560320 w 1008112"/>
                  <a:gd name="connsiteY8" fmla="*/ 909489 h 1136314"/>
                  <a:gd name="connsiteX9" fmla="*/ 730881 w 1008112"/>
                  <a:gd name="connsiteY9" fmla="*/ 909489 h 1136314"/>
                  <a:gd name="connsiteX10" fmla="*/ 504056 w 1008112"/>
                  <a:gd name="connsiteY10" fmla="*/ 1136314 h 1136314"/>
                  <a:gd name="connsiteX11" fmla="*/ 277231 w 1008112"/>
                  <a:gd name="connsiteY11" fmla="*/ 909489 h 1136314"/>
                  <a:gd name="connsiteX12" fmla="*/ 435887 w 1008112"/>
                  <a:gd name="connsiteY12" fmla="*/ 907108 h 1136314"/>
                  <a:gd name="connsiteX13" fmla="*/ 393024 w 1008112"/>
                  <a:gd name="connsiteY13" fmla="*/ 586414 h 1136314"/>
                  <a:gd name="connsiteX14" fmla="*/ 226825 w 1008112"/>
                  <a:gd name="connsiteY14" fmla="*/ 655470 h 1136314"/>
                  <a:gd name="connsiteX15" fmla="*/ 226825 w 1008112"/>
                  <a:gd name="connsiteY15" fmla="*/ 768882 h 1136314"/>
                  <a:gd name="connsiteX16" fmla="*/ 0 w 1008112"/>
                  <a:gd name="connsiteY16" fmla="*/ 542057 h 1136314"/>
                  <a:gd name="connsiteX17" fmla="*/ 226825 w 1008112"/>
                  <a:gd name="connsiteY17" fmla="*/ 315232 h 1136314"/>
                  <a:gd name="connsiteX18" fmla="*/ 226825 w 1008112"/>
                  <a:gd name="connsiteY18" fmla="*/ 428644 h 1136314"/>
                  <a:gd name="connsiteX19" fmla="*/ 388262 w 1008112"/>
                  <a:gd name="connsiteY19" fmla="*/ 488175 h 1136314"/>
                  <a:gd name="connsiteX20" fmla="*/ 392038 w 1008112"/>
                  <a:gd name="connsiteY20" fmla="*/ 1017 h 1136314"/>
                  <a:gd name="connsiteX0" fmla="*/ 620644 w 1008112"/>
                  <a:gd name="connsiteY0" fmla="*/ 0 h 1136314"/>
                  <a:gd name="connsiteX1" fmla="*/ 612706 w 1008112"/>
                  <a:gd name="connsiteY1" fmla="*/ 481032 h 1136314"/>
                  <a:gd name="connsiteX2" fmla="*/ 781287 w 1008112"/>
                  <a:gd name="connsiteY2" fmla="*/ 428644 h 1136314"/>
                  <a:gd name="connsiteX3" fmla="*/ 781287 w 1008112"/>
                  <a:gd name="connsiteY3" fmla="*/ 315232 h 1136314"/>
                  <a:gd name="connsiteX4" fmla="*/ 1008112 w 1008112"/>
                  <a:gd name="connsiteY4" fmla="*/ 542057 h 1136314"/>
                  <a:gd name="connsiteX5" fmla="*/ 781287 w 1008112"/>
                  <a:gd name="connsiteY5" fmla="*/ 768882 h 1136314"/>
                  <a:gd name="connsiteX6" fmla="*/ 781287 w 1008112"/>
                  <a:gd name="connsiteY6" fmla="*/ 655470 h 1136314"/>
                  <a:gd name="connsiteX7" fmla="*/ 617469 w 1008112"/>
                  <a:gd name="connsiteY7" fmla="*/ 586414 h 1136314"/>
                  <a:gd name="connsiteX8" fmla="*/ 560320 w 1008112"/>
                  <a:gd name="connsiteY8" fmla="*/ 909489 h 1136314"/>
                  <a:gd name="connsiteX9" fmla="*/ 730881 w 1008112"/>
                  <a:gd name="connsiteY9" fmla="*/ 909489 h 1136314"/>
                  <a:gd name="connsiteX10" fmla="*/ 504056 w 1008112"/>
                  <a:gd name="connsiteY10" fmla="*/ 1136314 h 1136314"/>
                  <a:gd name="connsiteX11" fmla="*/ 277231 w 1008112"/>
                  <a:gd name="connsiteY11" fmla="*/ 909489 h 1136314"/>
                  <a:gd name="connsiteX12" fmla="*/ 435887 w 1008112"/>
                  <a:gd name="connsiteY12" fmla="*/ 914252 h 1136314"/>
                  <a:gd name="connsiteX13" fmla="*/ 393024 w 1008112"/>
                  <a:gd name="connsiteY13" fmla="*/ 586414 h 1136314"/>
                  <a:gd name="connsiteX14" fmla="*/ 226825 w 1008112"/>
                  <a:gd name="connsiteY14" fmla="*/ 655470 h 1136314"/>
                  <a:gd name="connsiteX15" fmla="*/ 226825 w 1008112"/>
                  <a:gd name="connsiteY15" fmla="*/ 768882 h 1136314"/>
                  <a:gd name="connsiteX16" fmla="*/ 0 w 1008112"/>
                  <a:gd name="connsiteY16" fmla="*/ 542057 h 1136314"/>
                  <a:gd name="connsiteX17" fmla="*/ 226825 w 1008112"/>
                  <a:gd name="connsiteY17" fmla="*/ 315232 h 1136314"/>
                  <a:gd name="connsiteX18" fmla="*/ 226825 w 1008112"/>
                  <a:gd name="connsiteY18" fmla="*/ 428644 h 1136314"/>
                  <a:gd name="connsiteX19" fmla="*/ 388262 w 1008112"/>
                  <a:gd name="connsiteY19" fmla="*/ 488175 h 1136314"/>
                  <a:gd name="connsiteX20" fmla="*/ 392038 w 1008112"/>
                  <a:gd name="connsiteY20" fmla="*/ 1017 h 1136314"/>
                  <a:gd name="connsiteX0" fmla="*/ 620644 w 1008112"/>
                  <a:gd name="connsiteY0" fmla="*/ 0 h 1136314"/>
                  <a:gd name="connsiteX1" fmla="*/ 612706 w 1008112"/>
                  <a:gd name="connsiteY1" fmla="*/ 481032 h 1136314"/>
                  <a:gd name="connsiteX2" fmla="*/ 781287 w 1008112"/>
                  <a:gd name="connsiteY2" fmla="*/ 428644 h 1136314"/>
                  <a:gd name="connsiteX3" fmla="*/ 781287 w 1008112"/>
                  <a:gd name="connsiteY3" fmla="*/ 315232 h 1136314"/>
                  <a:gd name="connsiteX4" fmla="*/ 1008112 w 1008112"/>
                  <a:gd name="connsiteY4" fmla="*/ 542057 h 1136314"/>
                  <a:gd name="connsiteX5" fmla="*/ 781287 w 1008112"/>
                  <a:gd name="connsiteY5" fmla="*/ 768882 h 1136314"/>
                  <a:gd name="connsiteX6" fmla="*/ 781287 w 1008112"/>
                  <a:gd name="connsiteY6" fmla="*/ 655470 h 1136314"/>
                  <a:gd name="connsiteX7" fmla="*/ 617469 w 1008112"/>
                  <a:gd name="connsiteY7" fmla="*/ 586414 h 1136314"/>
                  <a:gd name="connsiteX8" fmla="*/ 560320 w 1008112"/>
                  <a:gd name="connsiteY8" fmla="*/ 909489 h 1136314"/>
                  <a:gd name="connsiteX9" fmla="*/ 730881 w 1008112"/>
                  <a:gd name="connsiteY9" fmla="*/ 909489 h 1136314"/>
                  <a:gd name="connsiteX10" fmla="*/ 504056 w 1008112"/>
                  <a:gd name="connsiteY10" fmla="*/ 1136314 h 1136314"/>
                  <a:gd name="connsiteX11" fmla="*/ 277231 w 1008112"/>
                  <a:gd name="connsiteY11" fmla="*/ 909489 h 1136314"/>
                  <a:gd name="connsiteX12" fmla="*/ 469224 w 1008112"/>
                  <a:gd name="connsiteY12" fmla="*/ 945209 h 1136314"/>
                  <a:gd name="connsiteX13" fmla="*/ 393024 w 1008112"/>
                  <a:gd name="connsiteY13" fmla="*/ 586414 h 1136314"/>
                  <a:gd name="connsiteX14" fmla="*/ 226825 w 1008112"/>
                  <a:gd name="connsiteY14" fmla="*/ 655470 h 1136314"/>
                  <a:gd name="connsiteX15" fmla="*/ 226825 w 1008112"/>
                  <a:gd name="connsiteY15" fmla="*/ 768882 h 1136314"/>
                  <a:gd name="connsiteX16" fmla="*/ 0 w 1008112"/>
                  <a:gd name="connsiteY16" fmla="*/ 542057 h 1136314"/>
                  <a:gd name="connsiteX17" fmla="*/ 226825 w 1008112"/>
                  <a:gd name="connsiteY17" fmla="*/ 315232 h 1136314"/>
                  <a:gd name="connsiteX18" fmla="*/ 226825 w 1008112"/>
                  <a:gd name="connsiteY18" fmla="*/ 428644 h 1136314"/>
                  <a:gd name="connsiteX19" fmla="*/ 388262 w 1008112"/>
                  <a:gd name="connsiteY19" fmla="*/ 488175 h 1136314"/>
                  <a:gd name="connsiteX20" fmla="*/ 392038 w 1008112"/>
                  <a:gd name="connsiteY20" fmla="*/ 1017 h 1136314"/>
                  <a:gd name="connsiteX0" fmla="*/ 620644 w 1008112"/>
                  <a:gd name="connsiteY0" fmla="*/ 0 h 1136314"/>
                  <a:gd name="connsiteX1" fmla="*/ 612706 w 1008112"/>
                  <a:gd name="connsiteY1" fmla="*/ 481032 h 1136314"/>
                  <a:gd name="connsiteX2" fmla="*/ 781287 w 1008112"/>
                  <a:gd name="connsiteY2" fmla="*/ 428644 h 1136314"/>
                  <a:gd name="connsiteX3" fmla="*/ 781287 w 1008112"/>
                  <a:gd name="connsiteY3" fmla="*/ 315232 h 1136314"/>
                  <a:gd name="connsiteX4" fmla="*/ 1008112 w 1008112"/>
                  <a:gd name="connsiteY4" fmla="*/ 542057 h 1136314"/>
                  <a:gd name="connsiteX5" fmla="*/ 781287 w 1008112"/>
                  <a:gd name="connsiteY5" fmla="*/ 768882 h 1136314"/>
                  <a:gd name="connsiteX6" fmla="*/ 781287 w 1008112"/>
                  <a:gd name="connsiteY6" fmla="*/ 655470 h 1136314"/>
                  <a:gd name="connsiteX7" fmla="*/ 617469 w 1008112"/>
                  <a:gd name="connsiteY7" fmla="*/ 586414 h 1136314"/>
                  <a:gd name="connsiteX8" fmla="*/ 546033 w 1008112"/>
                  <a:gd name="connsiteY8" fmla="*/ 942826 h 1136314"/>
                  <a:gd name="connsiteX9" fmla="*/ 730881 w 1008112"/>
                  <a:gd name="connsiteY9" fmla="*/ 909489 h 1136314"/>
                  <a:gd name="connsiteX10" fmla="*/ 504056 w 1008112"/>
                  <a:gd name="connsiteY10" fmla="*/ 1136314 h 1136314"/>
                  <a:gd name="connsiteX11" fmla="*/ 277231 w 1008112"/>
                  <a:gd name="connsiteY11" fmla="*/ 909489 h 1136314"/>
                  <a:gd name="connsiteX12" fmla="*/ 469224 w 1008112"/>
                  <a:gd name="connsiteY12" fmla="*/ 945209 h 1136314"/>
                  <a:gd name="connsiteX13" fmla="*/ 393024 w 1008112"/>
                  <a:gd name="connsiteY13" fmla="*/ 586414 h 1136314"/>
                  <a:gd name="connsiteX14" fmla="*/ 226825 w 1008112"/>
                  <a:gd name="connsiteY14" fmla="*/ 655470 h 1136314"/>
                  <a:gd name="connsiteX15" fmla="*/ 226825 w 1008112"/>
                  <a:gd name="connsiteY15" fmla="*/ 768882 h 1136314"/>
                  <a:gd name="connsiteX16" fmla="*/ 0 w 1008112"/>
                  <a:gd name="connsiteY16" fmla="*/ 542057 h 1136314"/>
                  <a:gd name="connsiteX17" fmla="*/ 226825 w 1008112"/>
                  <a:gd name="connsiteY17" fmla="*/ 315232 h 1136314"/>
                  <a:gd name="connsiteX18" fmla="*/ 226825 w 1008112"/>
                  <a:gd name="connsiteY18" fmla="*/ 428644 h 1136314"/>
                  <a:gd name="connsiteX19" fmla="*/ 388262 w 1008112"/>
                  <a:gd name="connsiteY19" fmla="*/ 488175 h 1136314"/>
                  <a:gd name="connsiteX20" fmla="*/ 392038 w 1008112"/>
                  <a:gd name="connsiteY20" fmla="*/ 1017 h 1136314"/>
                  <a:gd name="connsiteX0" fmla="*/ 620644 w 1008112"/>
                  <a:gd name="connsiteY0" fmla="*/ 0 h 1136314"/>
                  <a:gd name="connsiteX1" fmla="*/ 612706 w 1008112"/>
                  <a:gd name="connsiteY1" fmla="*/ 481032 h 1136314"/>
                  <a:gd name="connsiteX2" fmla="*/ 797956 w 1008112"/>
                  <a:gd name="connsiteY2" fmla="*/ 500082 h 1136314"/>
                  <a:gd name="connsiteX3" fmla="*/ 781287 w 1008112"/>
                  <a:gd name="connsiteY3" fmla="*/ 315232 h 1136314"/>
                  <a:gd name="connsiteX4" fmla="*/ 1008112 w 1008112"/>
                  <a:gd name="connsiteY4" fmla="*/ 542057 h 1136314"/>
                  <a:gd name="connsiteX5" fmla="*/ 781287 w 1008112"/>
                  <a:gd name="connsiteY5" fmla="*/ 768882 h 1136314"/>
                  <a:gd name="connsiteX6" fmla="*/ 781287 w 1008112"/>
                  <a:gd name="connsiteY6" fmla="*/ 655470 h 1136314"/>
                  <a:gd name="connsiteX7" fmla="*/ 617469 w 1008112"/>
                  <a:gd name="connsiteY7" fmla="*/ 586414 h 1136314"/>
                  <a:gd name="connsiteX8" fmla="*/ 546033 w 1008112"/>
                  <a:gd name="connsiteY8" fmla="*/ 942826 h 1136314"/>
                  <a:gd name="connsiteX9" fmla="*/ 730881 w 1008112"/>
                  <a:gd name="connsiteY9" fmla="*/ 909489 h 1136314"/>
                  <a:gd name="connsiteX10" fmla="*/ 504056 w 1008112"/>
                  <a:gd name="connsiteY10" fmla="*/ 1136314 h 1136314"/>
                  <a:gd name="connsiteX11" fmla="*/ 277231 w 1008112"/>
                  <a:gd name="connsiteY11" fmla="*/ 909489 h 1136314"/>
                  <a:gd name="connsiteX12" fmla="*/ 469224 w 1008112"/>
                  <a:gd name="connsiteY12" fmla="*/ 945209 h 1136314"/>
                  <a:gd name="connsiteX13" fmla="*/ 393024 w 1008112"/>
                  <a:gd name="connsiteY13" fmla="*/ 586414 h 1136314"/>
                  <a:gd name="connsiteX14" fmla="*/ 226825 w 1008112"/>
                  <a:gd name="connsiteY14" fmla="*/ 655470 h 1136314"/>
                  <a:gd name="connsiteX15" fmla="*/ 226825 w 1008112"/>
                  <a:gd name="connsiteY15" fmla="*/ 768882 h 1136314"/>
                  <a:gd name="connsiteX16" fmla="*/ 0 w 1008112"/>
                  <a:gd name="connsiteY16" fmla="*/ 542057 h 1136314"/>
                  <a:gd name="connsiteX17" fmla="*/ 226825 w 1008112"/>
                  <a:gd name="connsiteY17" fmla="*/ 315232 h 1136314"/>
                  <a:gd name="connsiteX18" fmla="*/ 226825 w 1008112"/>
                  <a:gd name="connsiteY18" fmla="*/ 428644 h 1136314"/>
                  <a:gd name="connsiteX19" fmla="*/ 388262 w 1008112"/>
                  <a:gd name="connsiteY19" fmla="*/ 488175 h 1136314"/>
                  <a:gd name="connsiteX20" fmla="*/ 392038 w 1008112"/>
                  <a:gd name="connsiteY20" fmla="*/ 1017 h 1136314"/>
                  <a:gd name="connsiteX0" fmla="*/ 620644 w 1008112"/>
                  <a:gd name="connsiteY0" fmla="*/ 0 h 1136314"/>
                  <a:gd name="connsiteX1" fmla="*/ 612706 w 1008112"/>
                  <a:gd name="connsiteY1" fmla="*/ 481032 h 1136314"/>
                  <a:gd name="connsiteX2" fmla="*/ 797956 w 1008112"/>
                  <a:gd name="connsiteY2" fmla="*/ 500082 h 1136314"/>
                  <a:gd name="connsiteX3" fmla="*/ 781287 w 1008112"/>
                  <a:gd name="connsiteY3" fmla="*/ 315232 h 1136314"/>
                  <a:gd name="connsiteX4" fmla="*/ 1008112 w 1008112"/>
                  <a:gd name="connsiteY4" fmla="*/ 542057 h 1136314"/>
                  <a:gd name="connsiteX5" fmla="*/ 781287 w 1008112"/>
                  <a:gd name="connsiteY5" fmla="*/ 768882 h 1136314"/>
                  <a:gd name="connsiteX6" fmla="*/ 793193 w 1008112"/>
                  <a:gd name="connsiteY6" fmla="*/ 567364 h 1136314"/>
                  <a:gd name="connsiteX7" fmla="*/ 617469 w 1008112"/>
                  <a:gd name="connsiteY7" fmla="*/ 586414 h 1136314"/>
                  <a:gd name="connsiteX8" fmla="*/ 546033 w 1008112"/>
                  <a:gd name="connsiteY8" fmla="*/ 942826 h 1136314"/>
                  <a:gd name="connsiteX9" fmla="*/ 730881 w 1008112"/>
                  <a:gd name="connsiteY9" fmla="*/ 909489 h 1136314"/>
                  <a:gd name="connsiteX10" fmla="*/ 504056 w 1008112"/>
                  <a:gd name="connsiteY10" fmla="*/ 1136314 h 1136314"/>
                  <a:gd name="connsiteX11" fmla="*/ 277231 w 1008112"/>
                  <a:gd name="connsiteY11" fmla="*/ 909489 h 1136314"/>
                  <a:gd name="connsiteX12" fmla="*/ 469224 w 1008112"/>
                  <a:gd name="connsiteY12" fmla="*/ 945209 h 1136314"/>
                  <a:gd name="connsiteX13" fmla="*/ 393024 w 1008112"/>
                  <a:gd name="connsiteY13" fmla="*/ 586414 h 1136314"/>
                  <a:gd name="connsiteX14" fmla="*/ 226825 w 1008112"/>
                  <a:gd name="connsiteY14" fmla="*/ 655470 h 1136314"/>
                  <a:gd name="connsiteX15" fmla="*/ 226825 w 1008112"/>
                  <a:gd name="connsiteY15" fmla="*/ 768882 h 1136314"/>
                  <a:gd name="connsiteX16" fmla="*/ 0 w 1008112"/>
                  <a:gd name="connsiteY16" fmla="*/ 542057 h 1136314"/>
                  <a:gd name="connsiteX17" fmla="*/ 226825 w 1008112"/>
                  <a:gd name="connsiteY17" fmla="*/ 315232 h 1136314"/>
                  <a:gd name="connsiteX18" fmla="*/ 226825 w 1008112"/>
                  <a:gd name="connsiteY18" fmla="*/ 428644 h 1136314"/>
                  <a:gd name="connsiteX19" fmla="*/ 388262 w 1008112"/>
                  <a:gd name="connsiteY19" fmla="*/ 488175 h 1136314"/>
                  <a:gd name="connsiteX20" fmla="*/ 392038 w 1008112"/>
                  <a:gd name="connsiteY20" fmla="*/ 1017 h 1136314"/>
                  <a:gd name="connsiteX0" fmla="*/ 620644 w 1008112"/>
                  <a:gd name="connsiteY0" fmla="*/ 0 h 1136314"/>
                  <a:gd name="connsiteX1" fmla="*/ 612706 w 1008112"/>
                  <a:gd name="connsiteY1" fmla="*/ 481032 h 1136314"/>
                  <a:gd name="connsiteX2" fmla="*/ 797956 w 1008112"/>
                  <a:gd name="connsiteY2" fmla="*/ 500082 h 1136314"/>
                  <a:gd name="connsiteX3" fmla="*/ 781287 w 1008112"/>
                  <a:gd name="connsiteY3" fmla="*/ 315232 h 1136314"/>
                  <a:gd name="connsiteX4" fmla="*/ 1008112 w 1008112"/>
                  <a:gd name="connsiteY4" fmla="*/ 542057 h 1136314"/>
                  <a:gd name="connsiteX5" fmla="*/ 781287 w 1008112"/>
                  <a:gd name="connsiteY5" fmla="*/ 768882 h 1136314"/>
                  <a:gd name="connsiteX6" fmla="*/ 793193 w 1008112"/>
                  <a:gd name="connsiteY6" fmla="*/ 567364 h 1136314"/>
                  <a:gd name="connsiteX7" fmla="*/ 617469 w 1008112"/>
                  <a:gd name="connsiteY7" fmla="*/ 586414 h 1136314"/>
                  <a:gd name="connsiteX8" fmla="*/ 546033 w 1008112"/>
                  <a:gd name="connsiteY8" fmla="*/ 942826 h 1136314"/>
                  <a:gd name="connsiteX9" fmla="*/ 730881 w 1008112"/>
                  <a:gd name="connsiteY9" fmla="*/ 909489 h 1136314"/>
                  <a:gd name="connsiteX10" fmla="*/ 504056 w 1008112"/>
                  <a:gd name="connsiteY10" fmla="*/ 1136314 h 1136314"/>
                  <a:gd name="connsiteX11" fmla="*/ 277231 w 1008112"/>
                  <a:gd name="connsiteY11" fmla="*/ 909489 h 1136314"/>
                  <a:gd name="connsiteX12" fmla="*/ 469224 w 1008112"/>
                  <a:gd name="connsiteY12" fmla="*/ 945209 h 1136314"/>
                  <a:gd name="connsiteX13" fmla="*/ 393024 w 1008112"/>
                  <a:gd name="connsiteY13" fmla="*/ 586414 h 1136314"/>
                  <a:gd name="connsiteX14" fmla="*/ 219682 w 1008112"/>
                  <a:gd name="connsiteY14" fmla="*/ 557839 h 1136314"/>
                  <a:gd name="connsiteX15" fmla="*/ 226825 w 1008112"/>
                  <a:gd name="connsiteY15" fmla="*/ 768882 h 1136314"/>
                  <a:gd name="connsiteX16" fmla="*/ 0 w 1008112"/>
                  <a:gd name="connsiteY16" fmla="*/ 542057 h 1136314"/>
                  <a:gd name="connsiteX17" fmla="*/ 226825 w 1008112"/>
                  <a:gd name="connsiteY17" fmla="*/ 315232 h 1136314"/>
                  <a:gd name="connsiteX18" fmla="*/ 226825 w 1008112"/>
                  <a:gd name="connsiteY18" fmla="*/ 428644 h 1136314"/>
                  <a:gd name="connsiteX19" fmla="*/ 388262 w 1008112"/>
                  <a:gd name="connsiteY19" fmla="*/ 488175 h 1136314"/>
                  <a:gd name="connsiteX20" fmla="*/ 392038 w 1008112"/>
                  <a:gd name="connsiteY20" fmla="*/ 1017 h 1136314"/>
                  <a:gd name="connsiteX0" fmla="*/ 620644 w 1008112"/>
                  <a:gd name="connsiteY0" fmla="*/ 0 h 1136314"/>
                  <a:gd name="connsiteX1" fmla="*/ 612706 w 1008112"/>
                  <a:gd name="connsiteY1" fmla="*/ 481032 h 1136314"/>
                  <a:gd name="connsiteX2" fmla="*/ 797956 w 1008112"/>
                  <a:gd name="connsiteY2" fmla="*/ 500082 h 1136314"/>
                  <a:gd name="connsiteX3" fmla="*/ 781287 w 1008112"/>
                  <a:gd name="connsiteY3" fmla="*/ 315232 h 1136314"/>
                  <a:gd name="connsiteX4" fmla="*/ 1008112 w 1008112"/>
                  <a:gd name="connsiteY4" fmla="*/ 542057 h 1136314"/>
                  <a:gd name="connsiteX5" fmla="*/ 781287 w 1008112"/>
                  <a:gd name="connsiteY5" fmla="*/ 768882 h 1136314"/>
                  <a:gd name="connsiteX6" fmla="*/ 793193 w 1008112"/>
                  <a:gd name="connsiteY6" fmla="*/ 567364 h 1136314"/>
                  <a:gd name="connsiteX7" fmla="*/ 617469 w 1008112"/>
                  <a:gd name="connsiteY7" fmla="*/ 586414 h 1136314"/>
                  <a:gd name="connsiteX8" fmla="*/ 546033 w 1008112"/>
                  <a:gd name="connsiteY8" fmla="*/ 942826 h 1136314"/>
                  <a:gd name="connsiteX9" fmla="*/ 730881 w 1008112"/>
                  <a:gd name="connsiteY9" fmla="*/ 909489 h 1136314"/>
                  <a:gd name="connsiteX10" fmla="*/ 504056 w 1008112"/>
                  <a:gd name="connsiteY10" fmla="*/ 1136314 h 1136314"/>
                  <a:gd name="connsiteX11" fmla="*/ 277231 w 1008112"/>
                  <a:gd name="connsiteY11" fmla="*/ 909489 h 1136314"/>
                  <a:gd name="connsiteX12" fmla="*/ 469224 w 1008112"/>
                  <a:gd name="connsiteY12" fmla="*/ 945209 h 1136314"/>
                  <a:gd name="connsiteX13" fmla="*/ 393024 w 1008112"/>
                  <a:gd name="connsiteY13" fmla="*/ 586414 h 1136314"/>
                  <a:gd name="connsiteX14" fmla="*/ 219682 w 1008112"/>
                  <a:gd name="connsiteY14" fmla="*/ 557839 h 1136314"/>
                  <a:gd name="connsiteX15" fmla="*/ 226825 w 1008112"/>
                  <a:gd name="connsiteY15" fmla="*/ 768882 h 1136314"/>
                  <a:gd name="connsiteX16" fmla="*/ 0 w 1008112"/>
                  <a:gd name="connsiteY16" fmla="*/ 542057 h 1136314"/>
                  <a:gd name="connsiteX17" fmla="*/ 226825 w 1008112"/>
                  <a:gd name="connsiteY17" fmla="*/ 315232 h 1136314"/>
                  <a:gd name="connsiteX18" fmla="*/ 226825 w 1008112"/>
                  <a:gd name="connsiteY18" fmla="*/ 490556 h 1136314"/>
                  <a:gd name="connsiteX19" fmla="*/ 388262 w 1008112"/>
                  <a:gd name="connsiteY19" fmla="*/ 488175 h 1136314"/>
                  <a:gd name="connsiteX20" fmla="*/ 392038 w 1008112"/>
                  <a:gd name="connsiteY20" fmla="*/ 1017 h 1136314"/>
                  <a:gd name="connsiteX0" fmla="*/ 620644 w 1008112"/>
                  <a:gd name="connsiteY0" fmla="*/ 0 h 1136314"/>
                  <a:gd name="connsiteX1" fmla="*/ 612706 w 1008112"/>
                  <a:gd name="connsiteY1" fmla="*/ 481032 h 1136314"/>
                  <a:gd name="connsiteX2" fmla="*/ 797956 w 1008112"/>
                  <a:gd name="connsiteY2" fmla="*/ 500082 h 1136314"/>
                  <a:gd name="connsiteX3" fmla="*/ 781287 w 1008112"/>
                  <a:gd name="connsiteY3" fmla="*/ 315232 h 1136314"/>
                  <a:gd name="connsiteX4" fmla="*/ 1008112 w 1008112"/>
                  <a:gd name="connsiteY4" fmla="*/ 542057 h 1136314"/>
                  <a:gd name="connsiteX5" fmla="*/ 781287 w 1008112"/>
                  <a:gd name="connsiteY5" fmla="*/ 768882 h 1136314"/>
                  <a:gd name="connsiteX6" fmla="*/ 793193 w 1008112"/>
                  <a:gd name="connsiteY6" fmla="*/ 567364 h 1136314"/>
                  <a:gd name="connsiteX7" fmla="*/ 617469 w 1008112"/>
                  <a:gd name="connsiteY7" fmla="*/ 586414 h 1136314"/>
                  <a:gd name="connsiteX8" fmla="*/ 546033 w 1008112"/>
                  <a:gd name="connsiteY8" fmla="*/ 942826 h 1136314"/>
                  <a:gd name="connsiteX9" fmla="*/ 730881 w 1008112"/>
                  <a:gd name="connsiteY9" fmla="*/ 909489 h 1136314"/>
                  <a:gd name="connsiteX10" fmla="*/ 504056 w 1008112"/>
                  <a:gd name="connsiteY10" fmla="*/ 1136314 h 1136314"/>
                  <a:gd name="connsiteX11" fmla="*/ 277231 w 1008112"/>
                  <a:gd name="connsiteY11" fmla="*/ 909489 h 1136314"/>
                  <a:gd name="connsiteX12" fmla="*/ 469224 w 1008112"/>
                  <a:gd name="connsiteY12" fmla="*/ 945209 h 1136314"/>
                  <a:gd name="connsiteX13" fmla="*/ 393024 w 1008112"/>
                  <a:gd name="connsiteY13" fmla="*/ 586414 h 1136314"/>
                  <a:gd name="connsiteX14" fmla="*/ 224445 w 1008112"/>
                  <a:gd name="connsiteY14" fmla="*/ 581652 h 1136314"/>
                  <a:gd name="connsiteX15" fmla="*/ 226825 w 1008112"/>
                  <a:gd name="connsiteY15" fmla="*/ 768882 h 1136314"/>
                  <a:gd name="connsiteX16" fmla="*/ 0 w 1008112"/>
                  <a:gd name="connsiteY16" fmla="*/ 542057 h 1136314"/>
                  <a:gd name="connsiteX17" fmla="*/ 226825 w 1008112"/>
                  <a:gd name="connsiteY17" fmla="*/ 315232 h 1136314"/>
                  <a:gd name="connsiteX18" fmla="*/ 226825 w 1008112"/>
                  <a:gd name="connsiteY18" fmla="*/ 490556 h 1136314"/>
                  <a:gd name="connsiteX19" fmla="*/ 388262 w 1008112"/>
                  <a:gd name="connsiteY19" fmla="*/ 488175 h 1136314"/>
                  <a:gd name="connsiteX20" fmla="*/ 392038 w 1008112"/>
                  <a:gd name="connsiteY20" fmla="*/ 1017 h 1136314"/>
                  <a:gd name="connsiteX0" fmla="*/ 620644 w 1008112"/>
                  <a:gd name="connsiteY0" fmla="*/ 0 h 1136314"/>
                  <a:gd name="connsiteX1" fmla="*/ 612706 w 1008112"/>
                  <a:gd name="connsiteY1" fmla="*/ 481032 h 1136314"/>
                  <a:gd name="connsiteX2" fmla="*/ 797956 w 1008112"/>
                  <a:gd name="connsiteY2" fmla="*/ 500082 h 1136314"/>
                  <a:gd name="connsiteX3" fmla="*/ 781287 w 1008112"/>
                  <a:gd name="connsiteY3" fmla="*/ 315232 h 1136314"/>
                  <a:gd name="connsiteX4" fmla="*/ 1008112 w 1008112"/>
                  <a:gd name="connsiteY4" fmla="*/ 542057 h 1136314"/>
                  <a:gd name="connsiteX5" fmla="*/ 781287 w 1008112"/>
                  <a:gd name="connsiteY5" fmla="*/ 768882 h 1136314"/>
                  <a:gd name="connsiteX6" fmla="*/ 793193 w 1008112"/>
                  <a:gd name="connsiteY6" fmla="*/ 567364 h 1136314"/>
                  <a:gd name="connsiteX7" fmla="*/ 617469 w 1008112"/>
                  <a:gd name="connsiteY7" fmla="*/ 586414 h 1136314"/>
                  <a:gd name="connsiteX8" fmla="*/ 546033 w 1008112"/>
                  <a:gd name="connsiteY8" fmla="*/ 942826 h 1136314"/>
                  <a:gd name="connsiteX9" fmla="*/ 730881 w 1008112"/>
                  <a:gd name="connsiteY9" fmla="*/ 909489 h 1136314"/>
                  <a:gd name="connsiteX10" fmla="*/ 504056 w 1008112"/>
                  <a:gd name="connsiteY10" fmla="*/ 1136314 h 1136314"/>
                  <a:gd name="connsiteX11" fmla="*/ 277231 w 1008112"/>
                  <a:gd name="connsiteY11" fmla="*/ 909489 h 1136314"/>
                  <a:gd name="connsiteX12" fmla="*/ 469224 w 1008112"/>
                  <a:gd name="connsiteY12" fmla="*/ 945209 h 1136314"/>
                  <a:gd name="connsiteX13" fmla="*/ 393024 w 1008112"/>
                  <a:gd name="connsiteY13" fmla="*/ 586414 h 1136314"/>
                  <a:gd name="connsiteX14" fmla="*/ 224445 w 1008112"/>
                  <a:gd name="connsiteY14" fmla="*/ 588796 h 1136314"/>
                  <a:gd name="connsiteX15" fmla="*/ 226825 w 1008112"/>
                  <a:gd name="connsiteY15" fmla="*/ 768882 h 1136314"/>
                  <a:gd name="connsiteX16" fmla="*/ 0 w 1008112"/>
                  <a:gd name="connsiteY16" fmla="*/ 542057 h 1136314"/>
                  <a:gd name="connsiteX17" fmla="*/ 226825 w 1008112"/>
                  <a:gd name="connsiteY17" fmla="*/ 315232 h 1136314"/>
                  <a:gd name="connsiteX18" fmla="*/ 226825 w 1008112"/>
                  <a:gd name="connsiteY18" fmla="*/ 490556 h 1136314"/>
                  <a:gd name="connsiteX19" fmla="*/ 388262 w 1008112"/>
                  <a:gd name="connsiteY19" fmla="*/ 488175 h 1136314"/>
                  <a:gd name="connsiteX20" fmla="*/ 392038 w 1008112"/>
                  <a:gd name="connsiteY20" fmla="*/ 1017 h 1136314"/>
                  <a:gd name="connsiteX0" fmla="*/ 620644 w 1008112"/>
                  <a:gd name="connsiteY0" fmla="*/ 0 h 1136314"/>
                  <a:gd name="connsiteX1" fmla="*/ 612706 w 1008112"/>
                  <a:gd name="connsiteY1" fmla="*/ 481032 h 1136314"/>
                  <a:gd name="connsiteX2" fmla="*/ 797956 w 1008112"/>
                  <a:gd name="connsiteY2" fmla="*/ 488176 h 1136314"/>
                  <a:gd name="connsiteX3" fmla="*/ 781287 w 1008112"/>
                  <a:gd name="connsiteY3" fmla="*/ 315232 h 1136314"/>
                  <a:gd name="connsiteX4" fmla="*/ 1008112 w 1008112"/>
                  <a:gd name="connsiteY4" fmla="*/ 542057 h 1136314"/>
                  <a:gd name="connsiteX5" fmla="*/ 781287 w 1008112"/>
                  <a:gd name="connsiteY5" fmla="*/ 768882 h 1136314"/>
                  <a:gd name="connsiteX6" fmla="*/ 793193 w 1008112"/>
                  <a:gd name="connsiteY6" fmla="*/ 567364 h 1136314"/>
                  <a:gd name="connsiteX7" fmla="*/ 617469 w 1008112"/>
                  <a:gd name="connsiteY7" fmla="*/ 586414 h 1136314"/>
                  <a:gd name="connsiteX8" fmla="*/ 546033 w 1008112"/>
                  <a:gd name="connsiteY8" fmla="*/ 942826 h 1136314"/>
                  <a:gd name="connsiteX9" fmla="*/ 730881 w 1008112"/>
                  <a:gd name="connsiteY9" fmla="*/ 909489 h 1136314"/>
                  <a:gd name="connsiteX10" fmla="*/ 504056 w 1008112"/>
                  <a:gd name="connsiteY10" fmla="*/ 1136314 h 1136314"/>
                  <a:gd name="connsiteX11" fmla="*/ 277231 w 1008112"/>
                  <a:gd name="connsiteY11" fmla="*/ 909489 h 1136314"/>
                  <a:gd name="connsiteX12" fmla="*/ 469224 w 1008112"/>
                  <a:gd name="connsiteY12" fmla="*/ 945209 h 1136314"/>
                  <a:gd name="connsiteX13" fmla="*/ 393024 w 1008112"/>
                  <a:gd name="connsiteY13" fmla="*/ 586414 h 1136314"/>
                  <a:gd name="connsiteX14" fmla="*/ 224445 w 1008112"/>
                  <a:gd name="connsiteY14" fmla="*/ 588796 h 1136314"/>
                  <a:gd name="connsiteX15" fmla="*/ 226825 w 1008112"/>
                  <a:gd name="connsiteY15" fmla="*/ 768882 h 1136314"/>
                  <a:gd name="connsiteX16" fmla="*/ 0 w 1008112"/>
                  <a:gd name="connsiteY16" fmla="*/ 542057 h 1136314"/>
                  <a:gd name="connsiteX17" fmla="*/ 226825 w 1008112"/>
                  <a:gd name="connsiteY17" fmla="*/ 315232 h 1136314"/>
                  <a:gd name="connsiteX18" fmla="*/ 226825 w 1008112"/>
                  <a:gd name="connsiteY18" fmla="*/ 490556 h 1136314"/>
                  <a:gd name="connsiteX19" fmla="*/ 388262 w 1008112"/>
                  <a:gd name="connsiteY19" fmla="*/ 488175 h 1136314"/>
                  <a:gd name="connsiteX20" fmla="*/ 392038 w 1008112"/>
                  <a:gd name="connsiteY20" fmla="*/ 1017 h 1136314"/>
                  <a:gd name="connsiteX0" fmla="*/ 620644 w 1008112"/>
                  <a:gd name="connsiteY0" fmla="*/ 0 h 1136314"/>
                  <a:gd name="connsiteX1" fmla="*/ 612706 w 1008112"/>
                  <a:gd name="connsiteY1" fmla="*/ 481032 h 1136314"/>
                  <a:gd name="connsiteX2" fmla="*/ 797956 w 1008112"/>
                  <a:gd name="connsiteY2" fmla="*/ 488176 h 1136314"/>
                  <a:gd name="connsiteX3" fmla="*/ 781287 w 1008112"/>
                  <a:gd name="connsiteY3" fmla="*/ 315232 h 1136314"/>
                  <a:gd name="connsiteX4" fmla="*/ 1008112 w 1008112"/>
                  <a:gd name="connsiteY4" fmla="*/ 542057 h 1136314"/>
                  <a:gd name="connsiteX5" fmla="*/ 781287 w 1008112"/>
                  <a:gd name="connsiteY5" fmla="*/ 768882 h 1136314"/>
                  <a:gd name="connsiteX6" fmla="*/ 797956 w 1008112"/>
                  <a:gd name="connsiteY6" fmla="*/ 588795 h 1136314"/>
                  <a:gd name="connsiteX7" fmla="*/ 617469 w 1008112"/>
                  <a:gd name="connsiteY7" fmla="*/ 586414 h 1136314"/>
                  <a:gd name="connsiteX8" fmla="*/ 546033 w 1008112"/>
                  <a:gd name="connsiteY8" fmla="*/ 942826 h 1136314"/>
                  <a:gd name="connsiteX9" fmla="*/ 730881 w 1008112"/>
                  <a:gd name="connsiteY9" fmla="*/ 909489 h 1136314"/>
                  <a:gd name="connsiteX10" fmla="*/ 504056 w 1008112"/>
                  <a:gd name="connsiteY10" fmla="*/ 1136314 h 1136314"/>
                  <a:gd name="connsiteX11" fmla="*/ 277231 w 1008112"/>
                  <a:gd name="connsiteY11" fmla="*/ 909489 h 1136314"/>
                  <a:gd name="connsiteX12" fmla="*/ 469224 w 1008112"/>
                  <a:gd name="connsiteY12" fmla="*/ 945209 h 1136314"/>
                  <a:gd name="connsiteX13" fmla="*/ 393024 w 1008112"/>
                  <a:gd name="connsiteY13" fmla="*/ 586414 h 1136314"/>
                  <a:gd name="connsiteX14" fmla="*/ 224445 w 1008112"/>
                  <a:gd name="connsiteY14" fmla="*/ 588796 h 1136314"/>
                  <a:gd name="connsiteX15" fmla="*/ 226825 w 1008112"/>
                  <a:gd name="connsiteY15" fmla="*/ 768882 h 1136314"/>
                  <a:gd name="connsiteX16" fmla="*/ 0 w 1008112"/>
                  <a:gd name="connsiteY16" fmla="*/ 542057 h 1136314"/>
                  <a:gd name="connsiteX17" fmla="*/ 226825 w 1008112"/>
                  <a:gd name="connsiteY17" fmla="*/ 315232 h 1136314"/>
                  <a:gd name="connsiteX18" fmla="*/ 226825 w 1008112"/>
                  <a:gd name="connsiteY18" fmla="*/ 490556 h 1136314"/>
                  <a:gd name="connsiteX19" fmla="*/ 388262 w 1008112"/>
                  <a:gd name="connsiteY19" fmla="*/ 488175 h 1136314"/>
                  <a:gd name="connsiteX20" fmla="*/ 392038 w 1008112"/>
                  <a:gd name="connsiteY20" fmla="*/ 1017 h 1136314"/>
                  <a:gd name="connsiteX0" fmla="*/ 620644 w 1008112"/>
                  <a:gd name="connsiteY0" fmla="*/ 0 h 1136314"/>
                  <a:gd name="connsiteX1" fmla="*/ 612706 w 1008112"/>
                  <a:gd name="connsiteY1" fmla="*/ 481032 h 1136314"/>
                  <a:gd name="connsiteX2" fmla="*/ 797956 w 1008112"/>
                  <a:gd name="connsiteY2" fmla="*/ 488176 h 1136314"/>
                  <a:gd name="connsiteX3" fmla="*/ 781287 w 1008112"/>
                  <a:gd name="connsiteY3" fmla="*/ 315232 h 1136314"/>
                  <a:gd name="connsiteX4" fmla="*/ 1008112 w 1008112"/>
                  <a:gd name="connsiteY4" fmla="*/ 542057 h 1136314"/>
                  <a:gd name="connsiteX5" fmla="*/ 802718 w 1008112"/>
                  <a:gd name="connsiteY5" fmla="*/ 692682 h 1136314"/>
                  <a:gd name="connsiteX6" fmla="*/ 797956 w 1008112"/>
                  <a:gd name="connsiteY6" fmla="*/ 588795 h 1136314"/>
                  <a:gd name="connsiteX7" fmla="*/ 617469 w 1008112"/>
                  <a:gd name="connsiteY7" fmla="*/ 586414 h 1136314"/>
                  <a:gd name="connsiteX8" fmla="*/ 546033 w 1008112"/>
                  <a:gd name="connsiteY8" fmla="*/ 942826 h 1136314"/>
                  <a:gd name="connsiteX9" fmla="*/ 730881 w 1008112"/>
                  <a:gd name="connsiteY9" fmla="*/ 909489 h 1136314"/>
                  <a:gd name="connsiteX10" fmla="*/ 504056 w 1008112"/>
                  <a:gd name="connsiteY10" fmla="*/ 1136314 h 1136314"/>
                  <a:gd name="connsiteX11" fmla="*/ 277231 w 1008112"/>
                  <a:gd name="connsiteY11" fmla="*/ 909489 h 1136314"/>
                  <a:gd name="connsiteX12" fmla="*/ 469224 w 1008112"/>
                  <a:gd name="connsiteY12" fmla="*/ 945209 h 1136314"/>
                  <a:gd name="connsiteX13" fmla="*/ 393024 w 1008112"/>
                  <a:gd name="connsiteY13" fmla="*/ 586414 h 1136314"/>
                  <a:gd name="connsiteX14" fmla="*/ 224445 w 1008112"/>
                  <a:gd name="connsiteY14" fmla="*/ 588796 h 1136314"/>
                  <a:gd name="connsiteX15" fmla="*/ 226825 w 1008112"/>
                  <a:gd name="connsiteY15" fmla="*/ 768882 h 1136314"/>
                  <a:gd name="connsiteX16" fmla="*/ 0 w 1008112"/>
                  <a:gd name="connsiteY16" fmla="*/ 542057 h 1136314"/>
                  <a:gd name="connsiteX17" fmla="*/ 226825 w 1008112"/>
                  <a:gd name="connsiteY17" fmla="*/ 315232 h 1136314"/>
                  <a:gd name="connsiteX18" fmla="*/ 226825 w 1008112"/>
                  <a:gd name="connsiteY18" fmla="*/ 490556 h 1136314"/>
                  <a:gd name="connsiteX19" fmla="*/ 388262 w 1008112"/>
                  <a:gd name="connsiteY19" fmla="*/ 488175 h 1136314"/>
                  <a:gd name="connsiteX20" fmla="*/ 392038 w 1008112"/>
                  <a:gd name="connsiteY20" fmla="*/ 1017 h 1136314"/>
                  <a:gd name="connsiteX0" fmla="*/ 620644 w 1008112"/>
                  <a:gd name="connsiteY0" fmla="*/ 0 h 1136314"/>
                  <a:gd name="connsiteX1" fmla="*/ 612706 w 1008112"/>
                  <a:gd name="connsiteY1" fmla="*/ 481032 h 1136314"/>
                  <a:gd name="connsiteX2" fmla="*/ 797956 w 1008112"/>
                  <a:gd name="connsiteY2" fmla="*/ 488176 h 1136314"/>
                  <a:gd name="connsiteX3" fmla="*/ 795575 w 1008112"/>
                  <a:gd name="connsiteY3" fmla="*/ 384289 h 1136314"/>
                  <a:gd name="connsiteX4" fmla="*/ 1008112 w 1008112"/>
                  <a:gd name="connsiteY4" fmla="*/ 542057 h 1136314"/>
                  <a:gd name="connsiteX5" fmla="*/ 802718 w 1008112"/>
                  <a:gd name="connsiteY5" fmla="*/ 692682 h 1136314"/>
                  <a:gd name="connsiteX6" fmla="*/ 797956 w 1008112"/>
                  <a:gd name="connsiteY6" fmla="*/ 588795 h 1136314"/>
                  <a:gd name="connsiteX7" fmla="*/ 617469 w 1008112"/>
                  <a:gd name="connsiteY7" fmla="*/ 586414 h 1136314"/>
                  <a:gd name="connsiteX8" fmla="*/ 546033 w 1008112"/>
                  <a:gd name="connsiteY8" fmla="*/ 942826 h 1136314"/>
                  <a:gd name="connsiteX9" fmla="*/ 730881 w 1008112"/>
                  <a:gd name="connsiteY9" fmla="*/ 909489 h 1136314"/>
                  <a:gd name="connsiteX10" fmla="*/ 504056 w 1008112"/>
                  <a:gd name="connsiteY10" fmla="*/ 1136314 h 1136314"/>
                  <a:gd name="connsiteX11" fmla="*/ 277231 w 1008112"/>
                  <a:gd name="connsiteY11" fmla="*/ 909489 h 1136314"/>
                  <a:gd name="connsiteX12" fmla="*/ 469224 w 1008112"/>
                  <a:gd name="connsiteY12" fmla="*/ 945209 h 1136314"/>
                  <a:gd name="connsiteX13" fmla="*/ 393024 w 1008112"/>
                  <a:gd name="connsiteY13" fmla="*/ 586414 h 1136314"/>
                  <a:gd name="connsiteX14" fmla="*/ 224445 w 1008112"/>
                  <a:gd name="connsiteY14" fmla="*/ 588796 h 1136314"/>
                  <a:gd name="connsiteX15" fmla="*/ 226825 w 1008112"/>
                  <a:gd name="connsiteY15" fmla="*/ 768882 h 1136314"/>
                  <a:gd name="connsiteX16" fmla="*/ 0 w 1008112"/>
                  <a:gd name="connsiteY16" fmla="*/ 542057 h 1136314"/>
                  <a:gd name="connsiteX17" fmla="*/ 226825 w 1008112"/>
                  <a:gd name="connsiteY17" fmla="*/ 315232 h 1136314"/>
                  <a:gd name="connsiteX18" fmla="*/ 226825 w 1008112"/>
                  <a:gd name="connsiteY18" fmla="*/ 490556 h 1136314"/>
                  <a:gd name="connsiteX19" fmla="*/ 388262 w 1008112"/>
                  <a:gd name="connsiteY19" fmla="*/ 488175 h 1136314"/>
                  <a:gd name="connsiteX20" fmla="*/ 392038 w 1008112"/>
                  <a:gd name="connsiteY20" fmla="*/ 1017 h 1136314"/>
                  <a:gd name="connsiteX0" fmla="*/ 620644 w 1008112"/>
                  <a:gd name="connsiteY0" fmla="*/ 0 h 1136314"/>
                  <a:gd name="connsiteX1" fmla="*/ 612706 w 1008112"/>
                  <a:gd name="connsiteY1" fmla="*/ 481032 h 1136314"/>
                  <a:gd name="connsiteX2" fmla="*/ 797956 w 1008112"/>
                  <a:gd name="connsiteY2" fmla="*/ 488176 h 1136314"/>
                  <a:gd name="connsiteX3" fmla="*/ 795575 w 1008112"/>
                  <a:gd name="connsiteY3" fmla="*/ 384289 h 1136314"/>
                  <a:gd name="connsiteX4" fmla="*/ 1008112 w 1008112"/>
                  <a:gd name="connsiteY4" fmla="*/ 542057 h 1136314"/>
                  <a:gd name="connsiteX5" fmla="*/ 802718 w 1008112"/>
                  <a:gd name="connsiteY5" fmla="*/ 692682 h 1136314"/>
                  <a:gd name="connsiteX6" fmla="*/ 797956 w 1008112"/>
                  <a:gd name="connsiteY6" fmla="*/ 588795 h 1136314"/>
                  <a:gd name="connsiteX7" fmla="*/ 617469 w 1008112"/>
                  <a:gd name="connsiteY7" fmla="*/ 586414 h 1136314"/>
                  <a:gd name="connsiteX8" fmla="*/ 546033 w 1008112"/>
                  <a:gd name="connsiteY8" fmla="*/ 942826 h 1136314"/>
                  <a:gd name="connsiteX9" fmla="*/ 730881 w 1008112"/>
                  <a:gd name="connsiteY9" fmla="*/ 909489 h 1136314"/>
                  <a:gd name="connsiteX10" fmla="*/ 504056 w 1008112"/>
                  <a:gd name="connsiteY10" fmla="*/ 1136314 h 1136314"/>
                  <a:gd name="connsiteX11" fmla="*/ 277231 w 1008112"/>
                  <a:gd name="connsiteY11" fmla="*/ 909489 h 1136314"/>
                  <a:gd name="connsiteX12" fmla="*/ 469224 w 1008112"/>
                  <a:gd name="connsiteY12" fmla="*/ 945209 h 1136314"/>
                  <a:gd name="connsiteX13" fmla="*/ 393024 w 1008112"/>
                  <a:gd name="connsiteY13" fmla="*/ 586414 h 1136314"/>
                  <a:gd name="connsiteX14" fmla="*/ 224445 w 1008112"/>
                  <a:gd name="connsiteY14" fmla="*/ 588796 h 1136314"/>
                  <a:gd name="connsiteX15" fmla="*/ 219681 w 1008112"/>
                  <a:gd name="connsiteY15" fmla="*/ 673632 h 1136314"/>
                  <a:gd name="connsiteX16" fmla="*/ 0 w 1008112"/>
                  <a:gd name="connsiteY16" fmla="*/ 542057 h 1136314"/>
                  <a:gd name="connsiteX17" fmla="*/ 226825 w 1008112"/>
                  <a:gd name="connsiteY17" fmla="*/ 315232 h 1136314"/>
                  <a:gd name="connsiteX18" fmla="*/ 226825 w 1008112"/>
                  <a:gd name="connsiteY18" fmla="*/ 490556 h 1136314"/>
                  <a:gd name="connsiteX19" fmla="*/ 388262 w 1008112"/>
                  <a:gd name="connsiteY19" fmla="*/ 488175 h 1136314"/>
                  <a:gd name="connsiteX20" fmla="*/ 392038 w 1008112"/>
                  <a:gd name="connsiteY20" fmla="*/ 1017 h 1136314"/>
                  <a:gd name="connsiteX0" fmla="*/ 620644 w 1008112"/>
                  <a:gd name="connsiteY0" fmla="*/ 0 h 1136314"/>
                  <a:gd name="connsiteX1" fmla="*/ 612706 w 1008112"/>
                  <a:gd name="connsiteY1" fmla="*/ 481032 h 1136314"/>
                  <a:gd name="connsiteX2" fmla="*/ 797956 w 1008112"/>
                  <a:gd name="connsiteY2" fmla="*/ 488176 h 1136314"/>
                  <a:gd name="connsiteX3" fmla="*/ 795575 w 1008112"/>
                  <a:gd name="connsiteY3" fmla="*/ 384289 h 1136314"/>
                  <a:gd name="connsiteX4" fmla="*/ 1008112 w 1008112"/>
                  <a:gd name="connsiteY4" fmla="*/ 542057 h 1136314"/>
                  <a:gd name="connsiteX5" fmla="*/ 802718 w 1008112"/>
                  <a:gd name="connsiteY5" fmla="*/ 692682 h 1136314"/>
                  <a:gd name="connsiteX6" fmla="*/ 797956 w 1008112"/>
                  <a:gd name="connsiteY6" fmla="*/ 588795 h 1136314"/>
                  <a:gd name="connsiteX7" fmla="*/ 617469 w 1008112"/>
                  <a:gd name="connsiteY7" fmla="*/ 586414 h 1136314"/>
                  <a:gd name="connsiteX8" fmla="*/ 546033 w 1008112"/>
                  <a:gd name="connsiteY8" fmla="*/ 942826 h 1136314"/>
                  <a:gd name="connsiteX9" fmla="*/ 730881 w 1008112"/>
                  <a:gd name="connsiteY9" fmla="*/ 909489 h 1136314"/>
                  <a:gd name="connsiteX10" fmla="*/ 504056 w 1008112"/>
                  <a:gd name="connsiteY10" fmla="*/ 1136314 h 1136314"/>
                  <a:gd name="connsiteX11" fmla="*/ 277231 w 1008112"/>
                  <a:gd name="connsiteY11" fmla="*/ 909489 h 1136314"/>
                  <a:gd name="connsiteX12" fmla="*/ 469224 w 1008112"/>
                  <a:gd name="connsiteY12" fmla="*/ 945209 h 1136314"/>
                  <a:gd name="connsiteX13" fmla="*/ 393024 w 1008112"/>
                  <a:gd name="connsiteY13" fmla="*/ 586414 h 1136314"/>
                  <a:gd name="connsiteX14" fmla="*/ 224445 w 1008112"/>
                  <a:gd name="connsiteY14" fmla="*/ 588796 h 1136314"/>
                  <a:gd name="connsiteX15" fmla="*/ 219681 w 1008112"/>
                  <a:gd name="connsiteY15" fmla="*/ 673632 h 1136314"/>
                  <a:gd name="connsiteX16" fmla="*/ 0 w 1008112"/>
                  <a:gd name="connsiteY16" fmla="*/ 542057 h 1136314"/>
                  <a:gd name="connsiteX17" fmla="*/ 226825 w 1008112"/>
                  <a:gd name="connsiteY17" fmla="*/ 391432 h 1136314"/>
                  <a:gd name="connsiteX18" fmla="*/ 226825 w 1008112"/>
                  <a:gd name="connsiteY18" fmla="*/ 490556 h 1136314"/>
                  <a:gd name="connsiteX19" fmla="*/ 388262 w 1008112"/>
                  <a:gd name="connsiteY19" fmla="*/ 488175 h 1136314"/>
                  <a:gd name="connsiteX20" fmla="*/ 392038 w 1008112"/>
                  <a:gd name="connsiteY20" fmla="*/ 1017 h 1136314"/>
                  <a:gd name="connsiteX0" fmla="*/ 620644 w 1008112"/>
                  <a:gd name="connsiteY0" fmla="*/ 0 h 1136314"/>
                  <a:gd name="connsiteX1" fmla="*/ 612706 w 1008112"/>
                  <a:gd name="connsiteY1" fmla="*/ 481032 h 1136314"/>
                  <a:gd name="connsiteX2" fmla="*/ 797956 w 1008112"/>
                  <a:gd name="connsiteY2" fmla="*/ 488176 h 1136314"/>
                  <a:gd name="connsiteX3" fmla="*/ 795575 w 1008112"/>
                  <a:gd name="connsiteY3" fmla="*/ 384289 h 1136314"/>
                  <a:gd name="connsiteX4" fmla="*/ 1008112 w 1008112"/>
                  <a:gd name="connsiteY4" fmla="*/ 542057 h 1136314"/>
                  <a:gd name="connsiteX5" fmla="*/ 802718 w 1008112"/>
                  <a:gd name="connsiteY5" fmla="*/ 692682 h 1136314"/>
                  <a:gd name="connsiteX6" fmla="*/ 797956 w 1008112"/>
                  <a:gd name="connsiteY6" fmla="*/ 588795 h 1136314"/>
                  <a:gd name="connsiteX7" fmla="*/ 617469 w 1008112"/>
                  <a:gd name="connsiteY7" fmla="*/ 586414 h 1136314"/>
                  <a:gd name="connsiteX8" fmla="*/ 546033 w 1008112"/>
                  <a:gd name="connsiteY8" fmla="*/ 942826 h 1136314"/>
                  <a:gd name="connsiteX9" fmla="*/ 730881 w 1008112"/>
                  <a:gd name="connsiteY9" fmla="*/ 909489 h 1136314"/>
                  <a:gd name="connsiteX10" fmla="*/ 504056 w 1008112"/>
                  <a:gd name="connsiteY10" fmla="*/ 1136314 h 1136314"/>
                  <a:gd name="connsiteX11" fmla="*/ 277231 w 1008112"/>
                  <a:gd name="connsiteY11" fmla="*/ 909489 h 1136314"/>
                  <a:gd name="connsiteX12" fmla="*/ 435887 w 1008112"/>
                  <a:gd name="connsiteY12" fmla="*/ 945209 h 1136314"/>
                  <a:gd name="connsiteX13" fmla="*/ 393024 w 1008112"/>
                  <a:gd name="connsiteY13" fmla="*/ 586414 h 1136314"/>
                  <a:gd name="connsiteX14" fmla="*/ 224445 w 1008112"/>
                  <a:gd name="connsiteY14" fmla="*/ 588796 h 1136314"/>
                  <a:gd name="connsiteX15" fmla="*/ 219681 w 1008112"/>
                  <a:gd name="connsiteY15" fmla="*/ 673632 h 1136314"/>
                  <a:gd name="connsiteX16" fmla="*/ 0 w 1008112"/>
                  <a:gd name="connsiteY16" fmla="*/ 542057 h 1136314"/>
                  <a:gd name="connsiteX17" fmla="*/ 226825 w 1008112"/>
                  <a:gd name="connsiteY17" fmla="*/ 391432 h 1136314"/>
                  <a:gd name="connsiteX18" fmla="*/ 226825 w 1008112"/>
                  <a:gd name="connsiteY18" fmla="*/ 490556 h 1136314"/>
                  <a:gd name="connsiteX19" fmla="*/ 388262 w 1008112"/>
                  <a:gd name="connsiteY19" fmla="*/ 488175 h 1136314"/>
                  <a:gd name="connsiteX20" fmla="*/ 392038 w 1008112"/>
                  <a:gd name="connsiteY20" fmla="*/ 1017 h 1136314"/>
                  <a:gd name="connsiteX0" fmla="*/ 620644 w 1008112"/>
                  <a:gd name="connsiteY0" fmla="*/ 0 h 1136314"/>
                  <a:gd name="connsiteX1" fmla="*/ 612706 w 1008112"/>
                  <a:gd name="connsiteY1" fmla="*/ 481032 h 1136314"/>
                  <a:gd name="connsiteX2" fmla="*/ 797956 w 1008112"/>
                  <a:gd name="connsiteY2" fmla="*/ 488176 h 1136314"/>
                  <a:gd name="connsiteX3" fmla="*/ 795575 w 1008112"/>
                  <a:gd name="connsiteY3" fmla="*/ 384289 h 1136314"/>
                  <a:gd name="connsiteX4" fmla="*/ 1008112 w 1008112"/>
                  <a:gd name="connsiteY4" fmla="*/ 542057 h 1136314"/>
                  <a:gd name="connsiteX5" fmla="*/ 802718 w 1008112"/>
                  <a:gd name="connsiteY5" fmla="*/ 692682 h 1136314"/>
                  <a:gd name="connsiteX6" fmla="*/ 797956 w 1008112"/>
                  <a:gd name="connsiteY6" fmla="*/ 588795 h 1136314"/>
                  <a:gd name="connsiteX7" fmla="*/ 617469 w 1008112"/>
                  <a:gd name="connsiteY7" fmla="*/ 586414 h 1136314"/>
                  <a:gd name="connsiteX8" fmla="*/ 546033 w 1008112"/>
                  <a:gd name="connsiteY8" fmla="*/ 942826 h 1136314"/>
                  <a:gd name="connsiteX9" fmla="*/ 730881 w 1008112"/>
                  <a:gd name="connsiteY9" fmla="*/ 909489 h 1136314"/>
                  <a:gd name="connsiteX10" fmla="*/ 504056 w 1008112"/>
                  <a:gd name="connsiteY10" fmla="*/ 1136314 h 1136314"/>
                  <a:gd name="connsiteX11" fmla="*/ 348668 w 1008112"/>
                  <a:gd name="connsiteY11" fmla="*/ 938064 h 1136314"/>
                  <a:gd name="connsiteX12" fmla="*/ 435887 w 1008112"/>
                  <a:gd name="connsiteY12" fmla="*/ 945209 h 1136314"/>
                  <a:gd name="connsiteX13" fmla="*/ 393024 w 1008112"/>
                  <a:gd name="connsiteY13" fmla="*/ 586414 h 1136314"/>
                  <a:gd name="connsiteX14" fmla="*/ 224445 w 1008112"/>
                  <a:gd name="connsiteY14" fmla="*/ 588796 h 1136314"/>
                  <a:gd name="connsiteX15" fmla="*/ 219681 w 1008112"/>
                  <a:gd name="connsiteY15" fmla="*/ 673632 h 1136314"/>
                  <a:gd name="connsiteX16" fmla="*/ 0 w 1008112"/>
                  <a:gd name="connsiteY16" fmla="*/ 542057 h 1136314"/>
                  <a:gd name="connsiteX17" fmla="*/ 226825 w 1008112"/>
                  <a:gd name="connsiteY17" fmla="*/ 391432 h 1136314"/>
                  <a:gd name="connsiteX18" fmla="*/ 226825 w 1008112"/>
                  <a:gd name="connsiteY18" fmla="*/ 490556 h 1136314"/>
                  <a:gd name="connsiteX19" fmla="*/ 388262 w 1008112"/>
                  <a:gd name="connsiteY19" fmla="*/ 488175 h 1136314"/>
                  <a:gd name="connsiteX20" fmla="*/ 392038 w 1008112"/>
                  <a:gd name="connsiteY20" fmla="*/ 1017 h 1136314"/>
                  <a:gd name="connsiteX0" fmla="*/ 620644 w 1008112"/>
                  <a:gd name="connsiteY0" fmla="*/ 0 h 1136314"/>
                  <a:gd name="connsiteX1" fmla="*/ 612706 w 1008112"/>
                  <a:gd name="connsiteY1" fmla="*/ 481032 h 1136314"/>
                  <a:gd name="connsiteX2" fmla="*/ 797956 w 1008112"/>
                  <a:gd name="connsiteY2" fmla="*/ 488176 h 1136314"/>
                  <a:gd name="connsiteX3" fmla="*/ 795575 w 1008112"/>
                  <a:gd name="connsiteY3" fmla="*/ 384289 h 1136314"/>
                  <a:gd name="connsiteX4" fmla="*/ 1008112 w 1008112"/>
                  <a:gd name="connsiteY4" fmla="*/ 542057 h 1136314"/>
                  <a:gd name="connsiteX5" fmla="*/ 802718 w 1008112"/>
                  <a:gd name="connsiteY5" fmla="*/ 692682 h 1136314"/>
                  <a:gd name="connsiteX6" fmla="*/ 797956 w 1008112"/>
                  <a:gd name="connsiteY6" fmla="*/ 588795 h 1136314"/>
                  <a:gd name="connsiteX7" fmla="*/ 617469 w 1008112"/>
                  <a:gd name="connsiteY7" fmla="*/ 586414 h 1136314"/>
                  <a:gd name="connsiteX8" fmla="*/ 546033 w 1008112"/>
                  <a:gd name="connsiteY8" fmla="*/ 942826 h 1136314"/>
                  <a:gd name="connsiteX9" fmla="*/ 638012 w 1008112"/>
                  <a:gd name="connsiteY9" fmla="*/ 942827 h 1136314"/>
                  <a:gd name="connsiteX10" fmla="*/ 504056 w 1008112"/>
                  <a:gd name="connsiteY10" fmla="*/ 1136314 h 1136314"/>
                  <a:gd name="connsiteX11" fmla="*/ 348668 w 1008112"/>
                  <a:gd name="connsiteY11" fmla="*/ 938064 h 1136314"/>
                  <a:gd name="connsiteX12" fmla="*/ 435887 w 1008112"/>
                  <a:gd name="connsiteY12" fmla="*/ 945209 h 1136314"/>
                  <a:gd name="connsiteX13" fmla="*/ 393024 w 1008112"/>
                  <a:gd name="connsiteY13" fmla="*/ 586414 h 1136314"/>
                  <a:gd name="connsiteX14" fmla="*/ 224445 w 1008112"/>
                  <a:gd name="connsiteY14" fmla="*/ 588796 h 1136314"/>
                  <a:gd name="connsiteX15" fmla="*/ 219681 w 1008112"/>
                  <a:gd name="connsiteY15" fmla="*/ 673632 h 1136314"/>
                  <a:gd name="connsiteX16" fmla="*/ 0 w 1008112"/>
                  <a:gd name="connsiteY16" fmla="*/ 542057 h 1136314"/>
                  <a:gd name="connsiteX17" fmla="*/ 226825 w 1008112"/>
                  <a:gd name="connsiteY17" fmla="*/ 391432 h 1136314"/>
                  <a:gd name="connsiteX18" fmla="*/ 226825 w 1008112"/>
                  <a:gd name="connsiteY18" fmla="*/ 490556 h 1136314"/>
                  <a:gd name="connsiteX19" fmla="*/ 388262 w 1008112"/>
                  <a:gd name="connsiteY19" fmla="*/ 488175 h 1136314"/>
                  <a:gd name="connsiteX20" fmla="*/ 392038 w 1008112"/>
                  <a:gd name="connsiteY20" fmla="*/ 1017 h 1136314"/>
                  <a:gd name="connsiteX0" fmla="*/ 620644 w 1008112"/>
                  <a:gd name="connsiteY0" fmla="*/ 0 h 1136314"/>
                  <a:gd name="connsiteX1" fmla="*/ 612706 w 1008112"/>
                  <a:gd name="connsiteY1" fmla="*/ 481032 h 1136314"/>
                  <a:gd name="connsiteX2" fmla="*/ 797956 w 1008112"/>
                  <a:gd name="connsiteY2" fmla="*/ 488176 h 1136314"/>
                  <a:gd name="connsiteX3" fmla="*/ 795575 w 1008112"/>
                  <a:gd name="connsiteY3" fmla="*/ 384289 h 1136314"/>
                  <a:gd name="connsiteX4" fmla="*/ 1008112 w 1008112"/>
                  <a:gd name="connsiteY4" fmla="*/ 542057 h 1136314"/>
                  <a:gd name="connsiteX5" fmla="*/ 802718 w 1008112"/>
                  <a:gd name="connsiteY5" fmla="*/ 692682 h 1136314"/>
                  <a:gd name="connsiteX6" fmla="*/ 797956 w 1008112"/>
                  <a:gd name="connsiteY6" fmla="*/ 588795 h 1136314"/>
                  <a:gd name="connsiteX7" fmla="*/ 617469 w 1008112"/>
                  <a:gd name="connsiteY7" fmla="*/ 586414 h 1136314"/>
                  <a:gd name="connsiteX8" fmla="*/ 546033 w 1008112"/>
                  <a:gd name="connsiteY8" fmla="*/ 942826 h 1136314"/>
                  <a:gd name="connsiteX9" fmla="*/ 638012 w 1008112"/>
                  <a:gd name="connsiteY9" fmla="*/ 942827 h 1136314"/>
                  <a:gd name="connsiteX10" fmla="*/ 504056 w 1008112"/>
                  <a:gd name="connsiteY10" fmla="*/ 1136314 h 1136314"/>
                  <a:gd name="connsiteX11" fmla="*/ 348668 w 1008112"/>
                  <a:gd name="connsiteY11" fmla="*/ 938064 h 1136314"/>
                  <a:gd name="connsiteX12" fmla="*/ 412074 w 1008112"/>
                  <a:gd name="connsiteY12" fmla="*/ 938065 h 1136314"/>
                  <a:gd name="connsiteX13" fmla="*/ 393024 w 1008112"/>
                  <a:gd name="connsiteY13" fmla="*/ 586414 h 1136314"/>
                  <a:gd name="connsiteX14" fmla="*/ 224445 w 1008112"/>
                  <a:gd name="connsiteY14" fmla="*/ 588796 h 1136314"/>
                  <a:gd name="connsiteX15" fmla="*/ 219681 w 1008112"/>
                  <a:gd name="connsiteY15" fmla="*/ 673632 h 1136314"/>
                  <a:gd name="connsiteX16" fmla="*/ 0 w 1008112"/>
                  <a:gd name="connsiteY16" fmla="*/ 542057 h 1136314"/>
                  <a:gd name="connsiteX17" fmla="*/ 226825 w 1008112"/>
                  <a:gd name="connsiteY17" fmla="*/ 391432 h 1136314"/>
                  <a:gd name="connsiteX18" fmla="*/ 226825 w 1008112"/>
                  <a:gd name="connsiteY18" fmla="*/ 490556 h 1136314"/>
                  <a:gd name="connsiteX19" fmla="*/ 388262 w 1008112"/>
                  <a:gd name="connsiteY19" fmla="*/ 488175 h 1136314"/>
                  <a:gd name="connsiteX20" fmla="*/ 392038 w 1008112"/>
                  <a:gd name="connsiteY20" fmla="*/ 1017 h 1136314"/>
                  <a:gd name="connsiteX0" fmla="*/ 620644 w 1008112"/>
                  <a:gd name="connsiteY0" fmla="*/ 0 h 1136314"/>
                  <a:gd name="connsiteX1" fmla="*/ 612706 w 1008112"/>
                  <a:gd name="connsiteY1" fmla="*/ 481032 h 1136314"/>
                  <a:gd name="connsiteX2" fmla="*/ 797956 w 1008112"/>
                  <a:gd name="connsiteY2" fmla="*/ 488176 h 1136314"/>
                  <a:gd name="connsiteX3" fmla="*/ 795575 w 1008112"/>
                  <a:gd name="connsiteY3" fmla="*/ 384289 h 1136314"/>
                  <a:gd name="connsiteX4" fmla="*/ 1008112 w 1008112"/>
                  <a:gd name="connsiteY4" fmla="*/ 542057 h 1136314"/>
                  <a:gd name="connsiteX5" fmla="*/ 802718 w 1008112"/>
                  <a:gd name="connsiteY5" fmla="*/ 692682 h 1136314"/>
                  <a:gd name="connsiteX6" fmla="*/ 797956 w 1008112"/>
                  <a:gd name="connsiteY6" fmla="*/ 588795 h 1136314"/>
                  <a:gd name="connsiteX7" fmla="*/ 617469 w 1008112"/>
                  <a:gd name="connsiteY7" fmla="*/ 586414 h 1136314"/>
                  <a:gd name="connsiteX8" fmla="*/ 546033 w 1008112"/>
                  <a:gd name="connsiteY8" fmla="*/ 942826 h 1136314"/>
                  <a:gd name="connsiteX9" fmla="*/ 638012 w 1008112"/>
                  <a:gd name="connsiteY9" fmla="*/ 942827 h 1136314"/>
                  <a:gd name="connsiteX10" fmla="*/ 504056 w 1008112"/>
                  <a:gd name="connsiteY10" fmla="*/ 1136314 h 1136314"/>
                  <a:gd name="connsiteX11" fmla="*/ 312949 w 1008112"/>
                  <a:gd name="connsiteY11" fmla="*/ 938064 h 1136314"/>
                  <a:gd name="connsiteX12" fmla="*/ 412074 w 1008112"/>
                  <a:gd name="connsiteY12" fmla="*/ 938065 h 1136314"/>
                  <a:gd name="connsiteX13" fmla="*/ 393024 w 1008112"/>
                  <a:gd name="connsiteY13" fmla="*/ 586414 h 1136314"/>
                  <a:gd name="connsiteX14" fmla="*/ 224445 w 1008112"/>
                  <a:gd name="connsiteY14" fmla="*/ 588796 h 1136314"/>
                  <a:gd name="connsiteX15" fmla="*/ 219681 w 1008112"/>
                  <a:gd name="connsiteY15" fmla="*/ 673632 h 1136314"/>
                  <a:gd name="connsiteX16" fmla="*/ 0 w 1008112"/>
                  <a:gd name="connsiteY16" fmla="*/ 542057 h 1136314"/>
                  <a:gd name="connsiteX17" fmla="*/ 226825 w 1008112"/>
                  <a:gd name="connsiteY17" fmla="*/ 391432 h 1136314"/>
                  <a:gd name="connsiteX18" fmla="*/ 226825 w 1008112"/>
                  <a:gd name="connsiteY18" fmla="*/ 490556 h 1136314"/>
                  <a:gd name="connsiteX19" fmla="*/ 388262 w 1008112"/>
                  <a:gd name="connsiteY19" fmla="*/ 488175 h 1136314"/>
                  <a:gd name="connsiteX20" fmla="*/ 392038 w 1008112"/>
                  <a:gd name="connsiteY20" fmla="*/ 1017 h 1136314"/>
                  <a:gd name="connsiteX0" fmla="*/ 620644 w 1008112"/>
                  <a:gd name="connsiteY0" fmla="*/ 0 h 1136314"/>
                  <a:gd name="connsiteX1" fmla="*/ 612706 w 1008112"/>
                  <a:gd name="connsiteY1" fmla="*/ 481032 h 1136314"/>
                  <a:gd name="connsiteX2" fmla="*/ 797956 w 1008112"/>
                  <a:gd name="connsiteY2" fmla="*/ 488176 h 1136314"/>
                  <a:gd name="connsiteX3" fmla="*/ 795575 w 1008112"/>
                  <a:gd name="connsiteY3" fmla="*/ 384289 h 1136314"/>
                  <a:gd name="connsiteX4" fmla="*/ 1008112 w 1008112"/>
                  <a:gd name="connsiteY4" fmla="*/ 542057 h 1136314"/>
                  <a:gd name="connsiteX5" fmla="*/ 802718 w 1008112"/>
                  <a:gd name="connsiteY5" fmla="*/ 692682 h 1136314"/>
                  <a:gd name="connsiteX6" fmla="*/ 797956 w 1008112"/>
                  <a:gd name="connsiteY6" fmla="*/ 588795 h 1136314"/>
                  <a:gd name="connsiteX7" fmla="*/ 617469 w 1008112"/>
                  <a:gd name="connsiteY7" fmla="*/ 586414 h 1136314"/>
                  <a:gd name="connsiteX8" fmla="*/ 546033 w 1008112"/>
                  <a:gd name="connsiteY8" fmla="*/ 942826 h 1136314"/>
                  <a:gd name="connsiteX9" fmla="*/ 638012 w 1008112"/>
                  <a:gd name="connsiteY9" fmla="*/ 942827 h 1136314"/>
                  <a:gd name="connsiteX10" fmla="*/ 504056 w 1008112"/>
                  <a:gd name="connsiteY10" fmla="*/ 1136314 h 1136314"/>
                  <a:gd name="connsiteX11" fmla="*/ 312949 w 1008112"/>
                  <a:gd name="connsiteY11" fmla="*/ 938064 h 1136314"/>
                  <a:gd name="connsiteX12" fmla="*/ 395406 w 1008112"/>
                  <a:gd name="connsiteY12" fmla="*/ 938065 h 1136314"/>
                  <a:gd name="connsiteX13" fmla="*/ 393024 w 1008112"/>
                  <a:gd name="connsiteY13" fmla="*/ 586414 h 1136314"/>
                  <a:gd name="connsiteX14" fmla="*/ 224445 w 1008112"/>
                  <a:gd name="connsiteY14" fmla="*/ 588796 h 1136314"/>
                  <a:gd name="connsiteX15" fmla="*/ 219681 w 1008112"/>
                  <a:gd name="connsiteY15" fmla="*/ 673632 h 1136314"/>
                  <a:gd name="connsiteX16" fmla="*/ 0 w 1008112"/>
                  <a:gd name="connsiteY16" fmla="*/ 542057 h 1136314"/>
                  <a:gd name="connsiteX17" fmla="*/ 226825 w 1008112"/>
                  <a:gd name="connsiteY17" fmla="*/ 391432 h 1136314"/>
                  <a:gd name="connsiteX18" fmla="*/ 226825 w 1008112"/>
                  <a:gd name="connsiteY18" fmla="*/ 490556 h 1136314"/>
                  <a:gd name="connsiteX19" fmla="*/ 388262 w 1008112"/>
                  <a:gd name="connsiteY19" fmla="*/ 488175 h 1136314"/>
                  <a:gd name="connsiteX20" fmla="*/ 392038 w 1008112"/>
                  <a:gd name="connsiteY20" fmla="*/ 1017 h 1136314"/>
                  <a:gd name="connsiteX0" fmla="*/ 620644 w 1008112"/>
                  <a:gd name="connsiteY0" fmla="*/ 0 h 1136314"/>
                  <a:gd name="connsiteX1" fmla="*/ 612706 w 1008112"/>
                  <a:gd name="connsiteY1" fmla="*/ 481032 h 1136314"/>
                  <a:gd name="connsiteX2" fmla="*/ 797956 w 1008112"/>
                  <a:gd name="connsiteY2" fmla="*/ 488176 h 1136314"/>
                  <a:gd name="connsiteX3" fmla="*/ 795575 w 1008112"/>
                  <a:gd name="connsiteY3" fmla="*/ 384289 h 1136314"/>
                  <a:gd name="connsiteX4" fmla="*/ 1008112 w 1008112"/>
                  <a:gd name="connsiteY4" fmla="*/ 542057 h 1136314"/>
                  <a:gd name="connsiteX5" fmla="*/ 802718 w 1008112"/>
                  <a:gd name="connsiteY5" fmla="*/ 692682 h 1136314"/>
                  <a:gd name="connsiteX6" fmla="*/ 797956 w 1008112"/>
                  <a:gd name="connsiteY6" fmla="*/ 588795 h 1136314"/>
                  <a:gd name="connsiteX7" fmla="*/ 617469 w 1008112"/>
                  <a:gd name="connsiteY7" fmla="*/ 586414 h 1136314"/>
                  <a:gd name="connsiteX8" fmla="*/ 546033 w 1008112"/>
                  <a:gd name="connsiteY8" fmla="*/ 942826 h 1136314"/>
                  <a:gd name="connsiteX9" fmla="*/ 638012 w 1008112"/>
                  <a:gd name="connsiteY9" fmla="*/ 942827 h 1136314"/>
                  <a:gd name="connsiteX10" fmla="*/ 504056 w 1008112"/>
                  <a:gd name="connsiteY10" fmla="*/ 1136314 h 1136314"/>
                  <a:gd name="connsiteX11" fmla="*/ 312949 w 1008112"/>
                  <a:gd name="connsiteY11" fmla="*/ 938064 h 1136314"/>
                  <a:gd name="connsiteX12" fmla="*/ 397787 w 1008112"/>
                  <a:gd name="connsiteY12" fmla="*/ 938065 h 1136314"/>
                  <a:gd name="connsiteX13" fmla="*/ 393024 w 1008112"/>
                  <a:gd name="connsiteY13" fmla="*/ 586414 h 1136314"/>
                  <a:gd name="connsiteX14" fmla="*/ 224445 w 1008112"/>
                  <a:gd name="connsiteY14" fmla="*/ 588796 h 1136314"/>
                  <a:gd name="connsiteX15" fmla="*/ 219681 w 1008112"/>
                  <a:gd name="connsiteY15" fmla="*/ 673632 h 1136314"/>
                  <a:gd name="connsiteX16" fmla="*/ 0 w 1008112"/>
                  <a:gd name="connsiteY16" fmla="*/ 542057 h 1136314"/>
                  <a:gd name="connsiteX17" fmla="*/ 226825 w 1008112"/>
                  <a:gd name="connsiteY17" fmla="*/ 391432 h 1136314"/>
                  <a:gd name="connsiteX18" fmla="*/ 226825 w 1008112"/>
                  <a:gd name="connsiteY18" fmla="*/ 490556 h 1136314"/>
                  <a:gd name="connsiteX19" fmla="*/ 388262 w 1008112"/>
                  <a:gd name="connsiteY19" fmla="*/ 488175 h 1136314"/>
                  <a:gd name="connsiteX20" fmla="*/ 392038 w 1008112"/>
                  <a:gd name="connsiteY20" fmla="*/ 1017 h 1136314"/>
                  <a:gd name="connsiteX0" fmla="*/ 620644 w 1008112"/>
                  <a:gd name="connsiteY0" fmla="*/ 0 h 1136314"/>
                  <a:gd name="connsiteX1" fmla="*/ 612706 w 1008112"/>
                  <a:gd name="connsiteY1" fmla="*/ 481032 h 1136314"/>
                  <a:gd name="connsiteX2" fmla="*/ 797956 w 1008112"/>
                  <a:gd name="connsiteY2" fmla="*/ 488176 h 1136314"/>
                  <a:gd name="connsiteX3" fmla="*/ 795575 w 1008112"/>
                  <a:gd name="connsiteY3" fmla="*/ 384289 h 1136314"/>
                  <a:gd name="connsiteX4" fmla="*/ 1008112 w 1008112"/>
                  <a:gd name="connsiteY4" fmla="*/ 542057 h 1136314"/>
                  <a:gd name="connsiteX5" fmla="*/ 802718 w 1008112"/>
                  <a:gd name="connsiteY5" fmla="*/ 692682 h 1136314"/>
                  <a:gd name="connsiteX6" fmla="*/ 797956 w 1008112"/>
                  <a:gd name="connsiteY6" fmla="*/ 588795 h 1136314"/>
                  <a:gd name="connsiteX7" fmla="*/ 617469 w 1008112"/>
                  <a:gd name="connsiteY7" fmla="*/ 586414 h 1136314"/>
                  <a:gd name="connsiteX8" fmla="*/ 546033 w 1008112"/>
                  <a:gd name="connsiteY8" fmla="*/ 942826 h 1136314"/>
                  <a:gd name="connsiteX9" fmla="*/ 735643 w 1008112"/>
                  <a:gd name="connsiteY9" fmla="*/ 942827 h 1136314"/>
                  <a:gd name="connsiteX10" fmla="*/ 504056 w 1008112"/>
                  <a:gd name="connsiteY10" fmla="*/ 1136314 h 1136314"/>
                  <a:gd name="connsiteX11" fmla="*/ 312949 w 1008112"/>
                  <a:gd name="connsiteY11" fmla="*/ 938064 h 1136314"/>
                  <a:gd name="connsiteX12" fmla="*/ 397787 w 1008112"/>
                  <a:gd name="connsiteY12" fmla="*/ 938065 h 1136314"/>
                  <a:gd name="connsiteX13" fmla="*/ 393024 w 1008112"/>
                  <a:gd name="connsiteY13" fmla="*/ 586414 h 1136314"/>
                  <a:gd name="connsiteX14" fmla="*/ 224445 w 1008112"/>
                  <a:gd name="connsiteY14" fmla="*/ 588796 h 1136314"/>
                  <a:gd name="connsiteX15" fmla="*/ 219681 w 1008112"/>
                  <a:gd name="connsiteY15" fmla="*/ 673632 h 1136314"/>
                  <a:gd name="connsiteX16" fmla="*/ 0 w 1008112"/>
                  <a:gd name="connsiteY16" fmla="*/ 542057 h 1136314"/>
                  <a:gd name="connsiteX17" fmla="*/ 226825 w 1008112"/>
                  <a:gd name="connsiteY17" fmla="*/ 391432 h 1136314"/>
                  <a:gd name="connsiteX18" fmla="*/ 226825 w 1008112"/>
                  <a:gd name="connsiteY18" fmla="*/ 490556 h 1136314"/>
                  <a:gd name="connsiteX19" fmla="*/ 388262 w 1008112"/>
                  <a:gd name="connsiteY19" fmla="*/ 488175 h 1136314"/>
                  <a:gd name="connsiteX20" fmla="*/ 392038 w 1008112"/>
                  <a:gd name="connsiteY20" fmla="*/ 1017 h 1136314"/>
                  <a:gd name="connsiteX0" fmla="*/ 620644 w 1008112"/>
                  <a:gd name="connsiteY0" fmla="*/ 0 h 1136314"/>
                  <a:gd name="connsiteX1" fmla="*/ 612706 w 1008112"/>
                  <a:gd name="connsiteY1" fmla="*/ 481032 h 1136314"/>
                  <a:gd name="connsiteX2" fmla="*/ 797956 w 1008112"/>
                  <a:gd name="connsiteY2" fmla="*/ 488176 h 1136314"/>
                  <a:gd name="connsiteX3" fmla="*/ 795575 w 1008112"/>
                  <a:gd name="connsiteY3" fmla="*/ 384289 h 1136314"/>
                  <a:gd name="connsiteX4" fmla="*/ 1008112 w 1008112"/>
                  <a:gd name="connsiteY4" fmla="*/ 542057 h 1136314"/>
                  <a:gd name="connsiteX5" fmla="*/ 802718 w 1008112"/>
                  <a:gd name="connsiteY5" fmla="*/ 692682 h 1136314"/>
                  <a:gd name="connsiteX6" fmla="*/ 797956 w 1008112"/>
                  <a:gd name="connsiteY6" fmla="*/ 588795 h 1136314"/>
                  <a:gd name="connsiteX7" fmla="*/ 617469 w 1008112"/>
                  <a:gd name="connsiteY7" fmla="*/ 586414 h 1136314"/>
                  <a:gd name="connsiteX8" fmla="*/ 610327 w 1008112"/>
                  <a:gd name="connsiteY8" fmla="*/ 942826 h 1136314"/>
                  <a:gd name="connsiteX9" fmla="*/ 735643 w 1008112"/>
                  <a:gd name="connsiteY9" fmla="*/ 942827 h 1136314"/>
                  <a:gd name="connsiteX10" fmla="*/ 504056 w 1008112"/>
                  <a:gd name="connsiteY10" fmla="*/ 1136314 h 1136314"/>
                  <a:gd name="connsiteX11" fmla="*/ 312949 w 1008112"/>
                  <a:gd name="connsiteY11" fmla="*/ 938064 h 1136314"/>
                  <a:gd name="connsiteX12" fmla="*/ 397787 w 1008112"/>
                  <a:gd name="connsiteY12" fmla="*/ 938065 h 1136314"/>
                  <a:gd name="connsiteX13" fmla="*/ 393024 w 1008112"/>
                  <a:gd name="connsiteY13" fmla="*/ 586414 h 1136314"/>
                  <a:gd name="connsiteX14" fmla="*/ 224445 w 1008112"/>
                  <a:gd name="connsiteY14" fmla="*/ 588796 h 1136314"/>
                  <a:gd name="connsiteX15" fmla="*/ 219681 w 1008112"/>
                  <a:gd name="connsiteY15" fmla="*/ 673632 h 1136314"/>
                  <a:gd name="connsiteX16" fmla="*/ 0 w 1008112"/>
                  <a:gd name="connsiteY16" fmla="*/ 542057 h 1136314"/>
                  <a:gd name="connsiteX17" fmla="*/ 226825 w 1008112"/>
                  <a:gd name="connsiteY17" fmla="*/ 391432 h 1136314"/>
                  <a:gd name="connsiteX18" fmla="*/ 226825 w 1008112"/>
                  <a:gd name="connsiteY18" fmla="*/ 490556 h 1136314"/>
                  <a:gd name="connsiteX19" fmla="*/ 388262 w 1008112"/>
                  <a:gd name="connsiteY19" fmla="*/ 488175 h 1136314"/>
                  <a:gd name="connsiteX20" fmla="*/ 392038 w 1008112"/>
                  <a:gd name="connsiteY20" fmla="*/ 1017 h 1136314"/>
                  <a:gd name="connsiteX0" fmla="*/ 620644 w 1008112"/>
                  <a:gd name="connsiteY0" fmla="*/ 0 h 1136314"/>
                  <a:gd name="connsiteX1" fmla="*/ 612706 w 1008112"/>
                  <a:gd name="connsiteY1" fmla="*/ 481032 h 1136314"/>
                  <a:gd name="connsiteX2" fmla="*/ 797956 w 1008112"/>
                  <a:gd name="connsiteY2" fmla="*/ 488176 h 1136314"/>
                  <a:gd name="connsiteX3" fmla="*/ 795575 w 1008112"/>
                  <a:gd name="connsiteY3" fmla="*/ 384289 h 1136314"/>
                  <a:gd name="connsiteX4" fmla="*/ 1008112 w 1008112"/>
                  <a:gd name="connsiteY4" fmla="*/ 542057 h 1136314"/>
                  <a:gd name="connsiteX5" fmla="*/ 802718 w 1008112"/>
                  <a:gd name="connsiteY5" fmla="*/ 692682 h 1136314"/>
                  <a:gd name="connsiteX6" fmla="*/ 797956 w 1008112"/>
                  <a:gd name="connsiteY6" fmla="*/ 588795 h 1136314"/>
                  <a:gd name="connsiteX7" fmla="*/ 617469 w 1008112"/>
                  <a:gd name="connsiteY7" fmla="*/ 586414 h 1136314"/>
                  <a:gd name="connsiteX8" fmla="*/ 610327 w 1008112"/>
                  <a:gd name="connsiteY8" fmla="*/ 942826 h 1136314"/>
                  <a:gd name="connsiteX9" fmla="*/ 735643 w 1008112"/>
                  <a:gd name="connsiteY9" fmla="*/ 942827 h 1136314"/>
                  <a:gd name="connsiteX10" fmla="*/ 504056 w 1008112"/>
                  <a:gd name="connsiteY10" fmla="*/ 1136314 h 1136314"/>
                  <a:gd name="connsiteX11" fmla="*/ 312949 w 1008112"/>
                  <a:gd name="connsiteY11" fmla="*/ 938064 h 1136314"/>
                  <a:gd name="connsiteX12" fmla="*/ 397787 w 1008112"/>
                  <a:gd name="connsiteY12" fmla="*/ 938065 h 1136314"/>
                  <a:gd name="connsiteX13" fmla="*/ 443030 w 1008112"/>
                  <a:gd name="connsiteY13" fmla="*/ 586414 h 1136314"/>
                  <a:gd name="connsiteX14" fmla="*/ 224445 w 1008112"/>
                  <a:gd name="connsiteY14" fmla="*/ 588796 h 1136314"/>
                  <a:gd name="connsiteX15" fmla="*/ 219681 w 1008112"/>
                  <a:gd name="connsiteY15" fmla="*/ 673632 h 1136314"/>
                  <a:gd name="connsiteX16" fmla="*/ 0 w 1008112"/>
                  <a:gd name="connsiteY16" fmla="*/ 542057 h 1136314"/>
                  <a:gd name="connsiteX17" fmla="*/ 226825 w 1008112"/>
                  <a:gd name="connsiteY17" fmla="*/ 391432 h 1136314"/>
                  <a:gd name="connsiteX18" fmla="*/ 226825 w 1008112"/>
                  <a:gd name="connsiteY18" fmla="*/ 490556 h 1136314"/>
                  <a:gd name="connsiteX19" fmla="*/ 388262 w 1008112"/>
                  <a:gd name="connsiteY19" fmla="*/ 488175 h 1136314"/>
                  <a:gd name="connsiteX20" fmla="*/ 392038 w 1008112"/>
                  <a:gd name="connsiteY20" fmla="*/ 1017 h 1136314"/>
                  <a:gd name="connsiteX0" fmla="*/ 620644 w 1008112"/>
                  <a:gd name="connsiteY0" fmla="*/ 0 h 1136314"/>
                  <a:gd name="connsiteX1" fmla="*/ 612706 w 1008112"/>
                  <a:gd name="connsiteY1" fmla="*/ 481032 h 1136314"/>
                  <a:gd name="connsiteX2" fmla="*/ 797956 w 1008112"/>
                  <a:gd name="connsiteY2" fmla="*/ 488176 h 1136314"/>
                  <a:gd name="connsiteX3" fmla="*/ 795575 w 1008112"/>
                  <a:gd name="connsiteY3" fmla="*/ 384289 h 1136314"/>
                  <a:gd name="connsiteX4" fmla="*/ 1008112 w 1008112"/>
                  <a:gd name="connsiteY4" fmla="*/ 542057 h 1136314"/>
                  <a:gd name="connsiteX5" fmla="*/ 802718 w 1008112"/>
                  <a:gd name="connsiteY5" fmla="*/ 692682 h 1136314"/>
                  <a:gd name="connsiteX6" fmla="*/ 797956 w 1008112"/>
                  <a:gd name="connsiteY6" fmla="*/ 588795 h 1136314"/>
                  <a:gd name="connsiteX7" fmla="*/ 617469 w 1008112"/>
                  <a:gd name="connsiteY7" fmla="*/ 586414 h 1136314"/>
                  <a:gd name="connsiteX8" fmla="*/ 610327 w 1008112"/>
                  <a:gd name="connsiteY8" fmla="*/ 942826 h 1136314"/>
                  <a:gd name="connsiteX9" fmla="*/ 735643 w 1008112"/>
                  <a:gd name="connsiteY9" fmla="*/ 942827 h 1136314"/>
                  <a:gd name="connsiteX10" fmla="*/ 504056 w 1008112"/>
                  <a:gd name="connsiteY10" fmla="*/ 1136314 h 1136314"/>
                  <a:gd name="connsiteX11" fmla="*/ 312949 w 1008112"/>
                  <a:gd name="connsiteY11" fmla="*/ 938064 h 1136314"/>
                  <a:gd name="connsiteX12" fmla="*/ 397787 w 1008112"/>
                  <a:gd name="connsiteY12" fmla="*/ 938065 h 1136314"/>
                  <a:gd name="connsiteX13" fmla="*/ 443030 w 1008112"/>
                  <a:gd name="connsiteY13" fmla="*/ 586414 h 1136314"/>
                  <a:gd name="connsiteX14" fmla="*/ 224445 w 1008112"/>
                  <a:gd name="connsiteY14" fmla="*/ 588796 h 1136314"/>
                  <a:gd name="connsiteX15" fmla="*/ 219681 w 1008112"/>
                  <a:gd name="connsiteY15" fmla="*/ 673632 h 1136314"/>
                  <a:gd name="connsiteX16" fmla="*/ 0 w 1008112"/>
                  <a:gd name="connsiteY16" fmla="*/ 542057 h 1136314"/>
                  <a:gd name="connsiteX17" fmla="*/ 226825 w 1008112"/>
                  <a:gd name="connsiteY17" fmla="*/ 391432 h 1136314"/>
                  <a:gd name="connsiteX18" fmla="*/ 226825 w 1008112"/>
                  <a:gd name="connsiteY18" fmla="*/ 490556 h 1136314"/>
                  <a:gd name="connsiteX19" fmla="*/ 443030 w 1008112"/>
                  <a:gd name="connsiteY19" fmla="*/ 488175 h 1136314"/>
                  <a:gd name="connsiteX20" fmla="*/ 392038 w 1008112"/>
                  <a:gd name="connsiteY20" fmla="*/ 1017 h 1136314"/>
                  <a:gd name="connsiteX0" fmla="*/ 620644 w 1008112"/>
                  <a:gd name="connsiteY0" fmla="*/ 0 h 1136314"/>
                  <a:gd name="connsiteX1" fmla="*/ 560318 w 1008112"/>
                  <a:gd name="connsiteY1" fmla="*/ 481032 h 1136314"/>
                  <a:gd name="connsiteX2" fmla="*/ 797956 w 1008112"/>
                  <a:gd name="connsiteY2" fmla="*/ 488176 h 1136314"/>
                  <a:gd name="connsiteX3" fmla="*/ 795575 w 1008112"/>
                  <a:gd name="connsiteY3" fmla="*/ 384289 h 1136314"/>
                  <a:gd name="connsiteX4" fmla="*/ 1008112 w 1008112"/>
                  <a:gd name="connsiteY4" fmla="*/ 542057 h 1136314"/>
                  <a:gd name="connsiteX5" fmla="*/ 802718 w 1008112"/>
                  <a:gd name="connsiteY5" fmla="*/ 692682 h 1136314"/>
                  <a:gd name="connsiteX6" fmla="*/ 797956 w 1008112"/>
                  <a:gd name="connsiteY6" fmla="*/ 588795 h 1136314"/>
                  <a:gd name="connsiteX7" fmla="*/ 617469 w 1008112"/>
                  <a:gd name="connsiteY7" fmla="*/ 586414 h 1136314"/>
                  <a:gd name="connsiteX8" fmla="*/ 610327 w 1008112"/>
                  <a:gd name="connsiteY8" fmla="*/ 942826 h 1136314"/>
                  <a:gd name="connsiteX9" fmla="*/ 735643 w 1008112"/>
                  <a:gd name="connsiteY9" fmla="*/ 942827 h 1136314"/>
                  <a:gd name="connsiteX10" fmla="*/ 504056 w 1008112"/>
                  <a:gd name="connsiteY10" fmla="*/ 1136314 h 1136314"/>
                  <a:gd name="connsiteX11" fmla="*/ 312949 w 1008112"/>
                  <a:gd name="connsiteY11" fmla="*/ 938064 h 1136314"/>
                  <a:gd name="connsiteX12" fmla="*/ 397787 w 1008112"/>
                  <a:gd name="connsiteY12" fmla="*/ 938065 h 1136314"/>
                  <a:gd name="connsiteX13" fmla="*/ 443030 w 1008112"/>
                  <a:gd name="connsiteY13" fmla="*/ 586414 h 1136314"/>
                  <a:gd name="connsiteX14" fmla="*/ 224445 w 1008112"/>
                  <a:gd name="connsiteY14" fmla="*/ 588796 h 1136314"/>
                  <a:gd name="connsiteX15" fmla="*/ 219681 w 1008112"/>
                  <a:gd name="connsiteY15" fmla="*/ 673632 h 1136314"/>
                  <a:gd name="connsiteX16" fmla="*/ 0 w 1008112"/>
                  <a:gd name="connsiteY16" fmla="*/ 542057 h 1136314"/>
                  <a:gd name="connsiteX17" fmla="*/ 226825 w 1008112"/>
                  <a:gd name="connsiteY17" fmla="*/ 391432 h 1136314"/>
                  <a:gd name="connsiteX18" fmla="*/ 226825 w 1008112"/>
                  <a:gd name="connsiteY18" fmla="*/ 490556 h 1136314"/>
                  <a:gd name="connsiteX19" fmla="*/ 443030 w 1008112"/>
                  <a:gd name="connsiteY19" fmla="*/ 488175 h 1136314"/>
                  <a:gd name="connsiteX20" fmla="*/ 392038 w 1008112"/>
                  <a:gd name="connsiteY20" fmla="*/ 1017 h 1136314"/>
                  <a:gd name="connsiteX0" fmla="*/ 620644 w 1008112"/>
                  <a:gd name="connsiteY0" fmla="*/ 0 h 1136314"/>
                  <a:gd name="connsiteX1" fmla="*/ 560318 w 1008112"/>
                  <a:gd name="connsiteY1" fmla="*/ 481032 h 1136314"/>
                  <a:gd name="connsiteX2" fmla="*/ 797956 w 1008112"/>
                  <a:gd name="connsiteY2" fmla="*/ 488176 h 1136314"/>
                  <a:gd name="connsiteX3" fmla="*/ 795575 w 1008112"/>
                  <a:gd name="connsiteY3" fmla="*/ 384289 h 1136314"/>
                  <a:gd name="connsiteX4" fmla="*/ 1008112 w 1008112"/>
                  <a:gd name="connsiteY4" fmla="*/ 542057 h 1136314"/>
                  <a:gd name="connsiteX5" fmla="*/ 802718 w 1008112"/>
                  <a:gd name="connsiteY5" fmla="*/ 692682 h 1136314"/>
                  <a:gd name="connsiteX6" fmla="*/ 797956 w 1008112"/>
                  <a:gd name="connsiteY6" fmla="*/ 588795 h 1136314"/>
                  <a:gd name="connsiteX7" fmla="*/ 572225 w 1008112"/>
                  <a:gd name="connsiteY7" fmla="*/ 581651 h 1136314"/>
                  <a:gd name="connsiteX8" fmla="*/ 610327 w 1008112"/>
                  <a:gd name="connsiteY8" fmla="*/ 942826 h 1136314"/>
                  <a:gd name="connsiteX9" fmla="*/ 735643 w 1008112"/>
                  <a:gd name="connsiteY9" fmla="*/ 942827 h 1136314"/>
                  <a:gd name="connsiteX10" fmla="*/ 504056 w 1008112"/>
                  <a:gd name="connsiteY10" fmla="*/ 1136314 h 1136314"/>
                  <a:gd name="connsiteX11" fmla="*/ 312949 w 1008112"/>
                  <a:gd name="connsiteY11" fmla="*/ 938064 h 1136314"/>
                  <a:gd name="connsiteX12" fmla="*/ 397787 w 1008112"/>
                  <a:gd name="connsiteY12" fmla="*/ 938065 h 1136314"/>
                  <a:gd name="connsiteX13" fmla="*/ 443030 w 1008112"/>
                  <a:gd name="connsiteY13" fmla="*/ 586414 h 1136314"/>
                  <a:gd name="connsiteX14" fmla="*/ 224445 w 1008112"/>
                  <a:gd name="connsiteY14" fmla="*/ 588796 h 1136314"/>
                  <a:gd name="connsiteX15" fmla="*/ 219681 w 1008112"/>
                  <a:gd name="connsiteY15" fmla="*/ 673632 h 1136314"/>
                  <a:gd name="connsiteX16" fmla="*/ 0 w 1008112"/>
                  <a:gd name="connsiteY16" fmla="*/ 542057 h 1136314"/>
                  <a:gd name="connsiteX17" fmla="*/ 226825 w 1008112"/>
                  <a:gd name="connsiteY17" fmla="*/ 391432 h 1136314"/>
                  <a:gd name="connsiteX18" fmla="*/ 226825 w 1008112"/>
                  <a:gd name="connsiteY18" fmla="*/ 490556 h 1136314"/>
                  <a:gd name="connsiteX19" fmla="*/ 443030 w 1008112"/>
                  <a:gd name="connsiteY19" fmla="*/ 488175 h 1136314"/>
                  <a:gd name="connsiteX20" fmla="*/ 392038 w 1008112"/>
                  <a:gd name="connsiteY20" fmla="*/ 1017 h 1136314"/>
                  <a:gd name="connsiteX0" fmla="*/ 620644 w 1008112"/>
                  <a:gd name="connsiteY0" fmla="*/ 0 h 1136314"/>
                  <a:gd name="connsiteX1" fmla="*/ 560318 w 1008112"/>
                  <a:gd name="connsiteY1" fmla="*/ 481032 h 1136314"/>
                  <a:gd name="connsiteX2" fmla="*/ 797956 w 1008112"/>
                  <a:gd name="connsiteY2" fmla="*/ 488176 h 1136314"/>
                  <a:gd name="connsiteX3" fmla="*/ 795575 w 1008112"/>
                  <a:gd name="connsiteY3" fmla="*/ 384289 h 1136314"/>
                  <a:gd name="connsiteX4" fmla="*/ 1008112 w 1008112"/>
                  <a:gd name="connsiteY4" fmla="*/ 542057 h 1136314"/>
                  <a:gd name="connsiteX5" fmla="*/ 802718 w 1008112"/>
                  <a:gd name="connsiteY5" fmla="*/ 692682 h 1136314"/>
                  <a:gd name="connsiteX6" fmla="*/ 797956 w 1008112"/>
                  <a:gd name="connsiteY6" fmla="*/ 588795 h 1136314"/>
                  <a:gd name="connsiteX7" fmla="*/ 581750 w 1008112"/>
                  <a:gd name="connsiteY7" fmla="*/ 591176 h 1136314"/>
                  <a:gd name="connsiteX8" fmla="*/ 610327 w 1008112"/>
                  <a:gd name="connsiteY8" fmla="*/ 942826 h 1136314"/>
                  <a:gd name="connsiteX9" fmla="*/ 735643 w 1008112"/>
                  <a:gd name="connsiteY9" fmla="*/ 942827 h 1136314"/>
                  <a:gd name="connsiteX10" fmla="*/ 504056 w 1008112"/>
                  <a:gd name="connsiteY10" fmla="*/ 1136314 h 1136314"/>
                  <a:gd name="connsiteX11" fmla="*/ 312949 w 1008112"/>
                  <a:gd name="connsiteY11" fmla="*/ 938064 h 1136314"/>
                  <a:gd name="connsiteX12" fmla="*/ 397787 w 1008112"/>
                  <a:gd name="connsiteY12" fmla="*/ 938065 h 1136314"/>
                  <a:gd name="connsiteX13" fmla="*/ 443030 w 1008112"/>
                  <a:gd name="connsiteY13" fmla="*/ 586414 h 1136314"/>
                  <a:gd name="connsiteX14" fmla="*/ 224445 w 1008112"/>
                  <a:gd name="connsiteY14" fmla="*/ 588796 h 1136314"/>
                  <a:gd name="connsiteX15" fmla="*/ 219681 w 1008112"/>
                  <a:gd name="connsiteY15" fmla="*/ 673632 h 1136314"/>
                  <a:gd name="connsiteX16" fmla="*/ 0 w 1008112"/>
                  <a:gd name="connsiteY16" fmla="*/ 542057 h 1136314"/>
                  <a:gd name="connsiteX17" fmla="*/ 226825 w 1008112"/>
                  <a:gd name="connsiteY17" fmla="*/ 391432 h 1136314"/>
                  <a:gd name="connsiteX18" fmla="*/ 226825 w 1008112"/>
                  <a:gd name="connsiteY18" fmla="*/ 490556 h 1136314"/>
                  <a:gd name="connsiteX19" fmla="*/ 443030 w 1008112"/>
                  <a:gd name="connsiteY19" fmla="*/ 488175 h 1136314"/>
                  <a:gd name="connsiteX20" fmla="*/ 392038 w 1008112"/>
                  <a:gd name="connsiteY20" fmla="*/ 1017 h 1136314"/>
                  <a:gd name="connsiteX0" fmla="*/ 620644 w 1008112"/>
                  <a:gd name="connsiteY0" fmla="*/ 0 h 1136314"/>
                  <a:gd name="connsiteX1" fmla="*/ 560318 w 1008112"/>
                  <a:gd name="connsiteY1" fmla="*/ 481032 h 1136314"/>
                  <a:gd name="connsiteX2" fmla="*/ 797956 w 1008112"/>
                  <a:gd name="connsiteY2" fmla="*/ 488176 h 1136314"/>
                  <a:gd name="connsiteX3" fmla="*/ 795575 w 1008112"/>
                  <a:gd name="connsiteY3" fmla="*/ 384289 h 1136314"/>
                  <a:gd name="connsiteX4" fmla="*/ 1008112 w 1008112"/>
                  <a:gd name="connsiteY4" fmla="*/ 542057 h 1136314"/>
                  <a:gd name="connsiteX5" fmla="*/ 802718 w 1008112"/>
                  <a:gd name="connsiteY5" fmla="*/ 692682 h 1136314"/>
                  <a:gd name="connsiteX6" fmla="*/ 797956 w 1008112"/>
                  <a:gd name="connsiteY6" fmla="*/ 588795 h 1136314"/>
                  <a:gd name="connsiteX7" fmla="*/ 576988 w 1008112"/>
                  <a:gd name="connsiteY7" fmla="*/ 586414 h 1136314"/>
                  <a:gd name="connsiteX8" fmla="*/ 610327 w 1008112"/>
                  <a:gd name="connsiteY8" fmla="*/ 942826 h 1136314"/>
                  <a:gd name="connsiteX9" fmla="*/ 735643 w 1008112"/>
                  <a:gd name="connsiteY9" fmla="*/ 942827 h 1136314"/>
                  <a:gd name="connsiteX10" fmla="*/ 504056 w 1008112"/>
                  <a:gd name="connsiteY10" fmla="*/ 1136314 h 1136314"/>
                  <a:gd name="connsiteX11" fmla="*/ 312949 w 1008112"/>
                  <a:gd name="connsiteY11" fmla="*/ 938064 h 1136314"/>
                  <a:gd name="connsiteX12" fmla="*/ 397787 w 1008112"/>
                  <a:gd name="connsiteY12" fmla="*/ 938065 h 1136314"/>
                  <a:gd name="connsiteX13" fmla="*/ 443030 w 1008112"/>
                  <a:gd name="connsiteY13" fmla="*/ 586414 h 1136314"/>
                  <a:gd name="connsiteX14" fmla="*/ 224445 w 1008112"/>
                  <a:gd name="connsiteY14" fmla="*/ 588796 h 1136314"/>
                  <a:gd name="connsiteX15" fmla="*/ 219681 w 1008112"/>
                  <a:gd name="connsiteY15" fmla="*/ 673632 h 1136314"/>
                  <a:gd name="connsiteX16" fmla="*/ 0 w 1008112"/>
                  <a:gd name="connsiteY16" fmla="*/ 542057 h 1136314"/>
                  <a:gd name="connsiteX17" fmla="*/ 226825 w 1008112"/>
                  <a:gd name="connsiteY17" fmla="*/ 391432 h 1136314"/>
                  <a:gd name="connsiteX18" fmla="*/ 226825 w 1008112"/>
                  <a:gd name="connsiteY18" fmla="*/ 490556 h 1136314"/>
                  <a:gd name="connsiteX19" fmla="*/ 443030 w 1008112"/>
                  <a:gd name="connsiteY19" fmla="*/ 488175 h 1136314"/>
                  <a:gd name="connsiteX20" fmla="*/ 392038 w 1008112"/>
                  <a:gd name="connsiteY20" fmla="*/ 1017 h 1136314"/>
                  <a:gd name="connsiteX0" fmla="*/ 620644 w 1008112"/>
                  <a:gd name="connsiteY0" fmla="*/ 0 h 1136314"/>
                  <a:gd name="connsiteX1" fmla="*/ 560318 w 1008112"/>
                  <a:gd name="connsiteY1" fmla="*/ 481032 h 1136314"/>
                  <a:gd name="connsiteX2" fmla="*/ 797956 w 1008112"/>
                  <a:gd name="connsiteY2" fmla="*/ 488176 h 1136314"/>
                  <a:gd name="connsiteX3" fmla="*/ 795575 w 1008112"/>
                  <a:gd name="connsiteY3" fmla="*/ 384289 h 1136314"/>
                  <a:gd name="connsiteX4" fmla="*/ 1008112 w 1008112"/>
                  <a:gd name="connsiteY4" fmla="*/ 542057 h 1136314"/>
                  <a:gd name="connsiteX5" fmla="*/ 802718 w 1008112"/>
                  <a:gd name="connsiteY5" fmla="*/ 692682 h 1136314"/>
                  <a:gd name="connsiteX6" fmla="*/ 797956 w 1008112"/>
                  <a:gd name="connsiteY6" fmla="*/ 588795 h 1136314"/>
                  <a:gd name="connsiteX7" fmla="*/ 576988 w 1008112"/>
                  <a:gd name="connsiteY7" fmla="*/ 586414 h 1136314"/>
                  <a:gd name="connsiteX8" fmla="*/ 610327 w 1008112"/>
                  <a:gd name="connsiteY8" fmla="*/ 942826 h 1136314"/>
                  <a:gd name="connsiteX9" fmla="*/ 735643 w 1008112"/>
                  <a:gd name="connsiteY9" fmla="*/ 942827 h 1136314"/>
                  <a:gd name="connsiteX10" fmla="*/ 504056 w 1008112"/>
                  <a:gd name="connsiteY10" fmla="*/ 1136314 h 1136314"/>
                  <a:gd name="connsiteX11" fmla="*/ 312949 w 1008112"/>
                  <a:gd name="connsiteY11" fmla="*/ 938064 h 1136314"/>
                  <a:gd name="connsiteX12" fmla="*/ 397787 w 1008112"/>
                  <a:gd name="connsiteY12" fmla="*/ 938065 h 1136314"/>
                  <a:gd name="connsiteX13" fmla="*/ 443030 w 1008112"/>
                  <a:gd name="connsiteY13" fmla="*/ 586414 h 1136314"/>
                  <a:gd name="connsiteX14" fmla="*/ 224445 w 1008112"/>
                  <a:gd name="connsiteY14" fmla="*/ 588796 h 1136314"/>
                  <a:gd name="connsiteX15" fmla="*/ 226825 w 1008112"/>
                  <a:gd name="connsiteY15" fmla="*/ 673632 h 1136314"/>
                  <a:gd name="connsiteX16" fmla="*/ 0 w 1008112"/>
                  <a:gd name="connsiteY16" fmla="*/ 542057 h 1136314"/>
                  <a:gd name="connsiteX17" fmla="*/ 226825 w 1008112"/>
                  <a:gd name="connsiteY17" fmla="*/ 391432 h 1136314"/>
                  <a:gd name="connsiteX18" fmla="*/ 226825 w 1008112"/>
                  <a:gd name="connsiteY18" fmla="*/ 490556 h 1136314"/>
                  <a:gd name="connsiteX19" fmla="*/ 443030 w 1008112"/>
                  <a:gd name="connsiteY19" fmla="*/ 488175 h 1136314"/>
                  <a:gd name="connsiteX20" fmla="*/ 392038 w 1008112"/>
                  <a:gd name="connsiteY20" fmla="*/ 1017 h 1136314"/>
                  <a:gd name="connsiteX0" fmla="*/ 620644 w 1008112"/>
                  <a:gd name="connsiteY0" fmla="*/ 0 h 1136314"/>
                  <a:gd name="connsiteX1" fmla="*/ 560318 w 1008112"/>
                  <a:gd name="connsiteY1" fmla="*/ 481032 h 1136314"/>
                  <a:gd name="connsiteX2" fmla="*/ 797956 w 1008112"/>
                  <a:gd name="connsiteY2" fmla="*/ 488176 h 1136314"/>
                  <a:gd name="connsiteX3" fmla="*/ 795575 w 1008112"/>
                  <a:gd name="connsiteY3" fmla="*/ 384289 h 1136314"/>
                  <a:gd name="connsiteX4" fmla="*/ 1008112 w 1008112"/>
                  <a:gd name="connsiteY4" fmla="*/ 542057 h 1136314"/>
                  <a:gd name="connsiteX5" fmla="*/ 802718 w 1008112"/>
                  <a:gd name="connsiteY5" fmla="*/ 692682 h 1136314"/>
                  <a:gd name="connsiteX6" fmla="*/ 797956 w 1008112"/>
                  <a:gd name="connsiteY6" fmla="*/ 588795 h 1136314"/>
                  <a:gd name="connsiteX7" fmla="*/ 576988 w 1008112"/>
                  <a:gd name="connsiteY7" fmla="*/ 586414 h 1136314"/>
                  <a:gd name="connsiteX8" fmla="*/ 610327 w 1008112"/>
                  <a:gd name="connsiteY8" fmla="*/ 942826 h 1136314"/>
                  <a:gd name="connsiteX9" fmla="*/ 735643 w 1008112"/>
                  <a:gd name="connsiteY9" fmla="*/ 942827 h 1136314"/>
                  <a:gd name="connsiteX10" fmla="*/ 504056 w 1008112"/>
                  <a:gd name="connsiteY10" fmla="*/ 1136314 h 1136314"/>
                  <a:gd name="connsiteX11" fmla="*/ 312949 w 1008112"/>
                  <a:gd name="connsiteY11" fmla="*/ 938064 h 1136314"/>
                  <a:gd name="connsiteX12" fmla="*/ 397787 w 1008112"/>
                  <a:gd name="connsiteY12" fmla="*/ 938065 h 1136314"/>
                  <a:gd name="connsiteX13" fmla="*/ 443030 w 1008112"/>
                  <a:gd name="connsiteY13" fmla="*/ 586414 h 1136314"/>
                  <a:gd name="connsiteX14" fmla="*/ 224445 w 1008112"/>
                  <a:gd name="connsiteY14" fmla="*/ 588796 h 1136314"/>
                  <a:gd name="connsiteX15" fmla="*/ 217300 w 1008112"/>
                  <a:gd name="connsiteY15" fmla="*/ 673632 h 1136314"/>
                  <a:gd name="connsiteX16" fmla="*/ 0 w 1008112"/>
                  <a:gd name="connsiteY16" fmla="*/ 542057 h 1136314"/>
                  <a:gd name="connsiteX17" fmla="*/ 226825 w 1008112"/>
                  <a:gd name="connsiteY17" fmla="*/ 391432 h 1136314"/>
                  <a:gd name="connsiteX18" fmla="*/ 226825 w 1008112"/>
                  <a:gd name="connsiteY18" fmla="*/ 490556 h 1136314"/>
                  <a:gd name="connsiteX19" fmla="*/ 443030 w 1008112"/>
                  <a:gd name="connsiteY19" fmla="*/ 488175 h 1136314"/>
                  <a:gd name="connsiteX20" fmla="*/ 392038 w 1008112"/>
                  <a:gd name="connsiteY20" fmla="*/ 1017 h 1136314"/>
                  <a:gd name="connsiteX0" fmla="*/ 620644 w 1008112"/>
                  <a:gd name="connsiteY0" fmla="*/ 0 h 1136314"/>
                  <a:gd name="connsiteX1" fmla="*/ 560318 w 1008112"/>
                  <a:gd name="connsiteY1" fmla="*/ 481032 h 1136314"/>
                  <a:gd name="connsiteX2" fmla="*/ 797956 w 1008112"/>
                  <a:gd name="connsiteY2" fmla="*/ 488176 h 1136314"/>
                  <a:gd name="connsiteX3" fmla="*/ 795575 w 1008112"/>
                  <a:gd name="connsiteY3" fmla="*/ 384289 h 1136314"/>
                  <a:gd name="connsiteX4" fmla="*/ 1008112 w 1008112"/>
                  <a:gd name="connsiteY4" fmla="*/ 542057 h 1136314"/>
                  <a:gd name="connsiteX5" fmla="*/ 802718 w 1008112"/>
                  <a:gd name="connsiteY5" fmla="*/ 692682 h 1136314"/>
                  <a:gd name="connsiteX6" fmla="*/ 797956 w 1008112"/>
                  <a:gd name="connsiteY6" fmla="*/ 588795 h 1136314"/>
                  <a:gd name="connsiteX7" fmla="*/ 576988 w 1008112"/>
                  <a:gd name="connsiteY7" fmla="*/ 586414 h 1136314"/>
                  <a:gd name="connsiteX8" fmla="*/ 610327 w 1008112"/>
                  <a:gd name="connsiteY8" fmla="*/ 942826 h 1136314"/>
                  <a:gd name="connsiteX9" fmla="*/ 735643 w 1008112"/>
                  <a:gd name="connsiteY9" fmla="*/ 942827 h 1136314"/>
                  <a:gd name="connsiteX10" fmla="*/ 504056 w 1008112"/>
                  <a:gd name="connsiteY10" fmla="*/ 1136314 h 1136314"/>
                  <a:gd name="connsiteX11" fmla="*/ 312949 w 1008112"/>
                  <a:gd name="connsiteY11" fmla="*/ 938064 h 1136314"/>
                  <a:gd name="connsiteX12" fmla="*/ 397787 w 1008112"/>
                  <a:gd name="connsiteY12" fmla="*/ 938065 h 1136314"/>
                  <a:gd name="connsiteX13" fmla="*/ 443030 w 1008112"/>
                  <a:gd name="connsiteY13" fmla="*/ 586414 h 1136314"/>
                  <a:gd name="connsiteX14" fmla="*/ 224445 w 1008112"/>
                  <a:gd name="connsiteY14" fmla="*/ 588796 h 1136314"/>
                  <a:gd name="connsiteX15" fmla="*/ 217300 w 1008112"/>
                  <a:gd name="connsiteY15" fmla="*/ 673632 h 1136314"/>
                  <a:gd name="connsiteX16" fmla="*/ 0 w 1008112"/>
                  <a:gd name="connsiteY16" fmla="*/ 542057 h 1136314"/>
                  <a:gd name="connsiteX17" fmla="*/ 226825 w 1008112"/>
                  <a:gd name="connsiteY17" fmla="*/ 391432 h 1136314"/>
                  <a:gd name="connsiteX18" fmla="*/ 226825 w 1008112"/>
                  <a:gd name="connsiteY18" fmla="*/ 490556 h 1136314"/>
                  <a:gd name="connsiteX19" fmla="*/ 443030 w 1008112"/>
                  <a:gd name="connsiteY19" fmla="*/ 488175 h 1136314"/>
                  <a:gd name="connsiteX20" fmla="*/ 392038 w 1008112"/>
                  <a:gd name="connsiteY20" fmla="*/ 1017 h 1136314"/>
                  <a:gd name="connsiteX0" fmla="*/ 620644 w 1008112"/>
                  <a:gd name="connsiteY0" fmla="*/ 0 h 1136314"/>
                  <a:gd name="connsiteX1" fmla="*/ 560318 w 1008112"/>
                  <a:gd name="connsiteY1" fmla="*/ 481032 h 1136314"/>
                  <a:gd name="connsiteX2" fmla="*/ 797956 w 1008112"/>
                  <a:gd name="connsiteY2" fmla="*/ 488176 h 1136314"/>
                  <a:gd name="connsiteX3" fmla="*/ 795575 w 1008112"/>
                  <a:gd name="connsiteY3" fmla="*/ 384289 h 1136314"/>
                  <a:gd name="connsiteX4" fmla="*/ 1008112 w 1008112"/>
                  <a:gd name="connsiteY4" fmla="*/ 542057 h 1136314"/>
                  <a:gd name="connsiteX5" fmla="*/ 802718 w 1008112"/>
                  <a:gd name="connsiteY5" fmla="*/ 692682 h 1136314"/>
                  <a:gd name="connsiteX6" fmla="*/ 797956 w 1008112"/>
                  <a:gd name="connsiteY6" fmla="*/ 588795 h 1136314"/>
                  <a:gd name="connsiteX7" fmla="*/ 576988 w 1008112"/>
                  <a:gd name="connsiteY7" fmla="*/ 586414 h 1136314"/>
                  <a:gd name="connsiteX8" fmla="*/ 610327 w 1008112"/>
                  <a:gd name="connsiteY8" fmla="*/ 942826 h 1136314"/>
                  <a:gd name="connsiteX9" fmla="*/ 735643 w 1008112"/>
                  <a:gd name="connsiteY9" fmla="*/ 942827 h 1136314"/>
                  <a:gd name="connsiteX10" fmla="*/ 504056 w 1008112"/>
                  <a:gd name="connsiteY10" fmla="*/ 1136314 h 1136314"/>
                  <a:gd name="connsiteX11" fmla="*/ 312949 w 1008112"/>
                  <a:gd name="connsiteY11" fmla="*/ 938064 h 1136314"/>
                  <a:gd name="connsiteX12" fmla="*/ 397787 w 1008112"/>
                  <a:gd name="connsiteY12" fmla="*/ 938065 h 1136314"/>
                  <a:gd name="connsiteX13" fmla="*/ 443030 w 1008112"/>
                  <a:gd name="connsiteY13" fmla="*/ 586414 h 1136314"/>
                  <a:gd name="connsiteX14" fmla="*/ 224445 w 1008112"/>
                  <a:gd name="connsiteY14" fmla="*/ 588796 h 1136314"/>
                  <a:gd name="connsiteX15" fmla="*/ 224444 w 1008112"/>
                  <a:gd name="connsiteY15" fmla="*/ 676013 h 1136314"/>
                  <a:gd name="connsiteX16" fmla="*/ 0 w 1008112"/>
                  <a:gd name="connsiteY16" fmla="*/ 542057 h 1136314"/>
                  <a:gd name="connsiteX17" fmla="*/ 226825 w 1008112"/>
                  <a:gd name="connsiteY17" fmla="*/ 391432 h 1136314"/>
                  <a:gd name="connsiteX18" fmla="*/ 226825 w 1008112"/>
                  <a:gd name="connsiteY18" fmla="*/ 490556 h 1136314"/>
                  <a:gd name="connsiteX19" fmla="*/ 443030 w 1008112"/>
                  <a:gd name="connsiteY19" fmla="*/ 488175 h 1136314"/>
                  <a:gd name="connsiteX20" fmla="*/ 392038 w 1008112"/>
                  <a:gd name="connsiteY20" fmla="*/ 1017 h 1136314"/>
                  <a:gd name="connsiteX0" fmla="*/ 620644 w 1008112"/>
                  <a:gd name="connsiteY0" fmla="*/ 0 h 1136314"/>
                  <a:gd name="connsiteX1" fmla="*/ 560318 w 1008112"/>
                  <a:gd name="connsiteY1" fmla="*/ 481032 h 1136314"/>
                  <a:gd name="connsiteX2" fmla="*/ 797956 w 1008112"/>
                  <a:gd name="connsiteY2" fmla="*/ 488176 h 1136314"/>
                  <a:gd name="connsiteX3" fmla="*/ 795575 w 1008112"/>
                  <a:gd name="connsiteY3" fmla="*/ 384289 h 1136314"/>
                  <a:gd name="connsiteX4" fmla="*/ 1008112 w 1008112"/>
                  <a:gd name="connsiteY4" fmla="*/ 542057 h 1136314"/>
                  <a:gd name="connsiteX5" fmla="*/ 802718 w 1008112"/>
                  <a:gd name="connsiteY5" fmla="*/ 692682 h 1136314"/>
                  <a:gd name="connsiteX6" fmla="*/ 797956 w 1008112"/>
                  <a:gd name="connsiteY6" fmla="*/ 588795 h 1136314"/>
                  <a:gd name="connsiteX7" fmla="*/ 576988 w 1008112"/>
                  <a:gd name="connsiteY7" fmla="*/ 586414 h 1136314"/>
                  <a:gd name="connsiteX8" fmla="*/ 610327 w 1008112"/>
                  <a:gd name="connsiteY8" fmla="*/ 942826 h 1136314"/>
                  <a:gd name="connsiteX9" fmla="*/ 735643 w 1008112"/>
                  <a:gd name="connsiteY9" fmla="*/ 942827 h 1136314"/>
                  <a:gd name="connsiteX10" fmla="*/ 504056 w 1008112"/>
                  <a:gd name="connsiteY10" fmla="*/ 1136314 h 1136314"/>
                  <a:gd name="connsiteX11" fmla="*/ 312949 w 1008112"/>
                  <a:gd name="connsiteY11" fmla="*/ 938064 h 1136314"/>
                  <a:gd name="connsiteX12" fmla="*/ 397787 w 1008112"/>
                  <a:gd name="connsiteY12" fmla="*/ 938065 h 1136314"/>
                  <a:gd name="connsiteX13" fmla="*/ 443030 w 1008112"/>
                  <a:gd name="connsiteY13" fmla="*/ 586414 h 1136314"/>
                  <a:gd name="connsiteX14" fmla="*/ 224445 w 1008112"/>
                  <a:gd name="connsiteY14" fmla="*/ 588796 h 1136314"/>
                  <a:gd name="connsiteX15" fmla="*/ 224444 w 1008112"/>
                  <a:gd name="connsiteY15" fmla="*/ 676013 h 1136314"/>
                  <a:gd name="connsiteX16" fmla="*/ 0 w 1008112"/>
                  <a:gd name="connsiteY16" fmla="*/ 542057 h 1136314"/>
                  <a:gd name="connsiteX17" fmla="*/ 226825 w 1008112"/>
                  <a:gd name="connsiteY17" fmla="*/ 391432 h 1136314"/>
                  <a:gd name="connsiteX18" fmla="*/ 226825 w 1008112"/>
                  <a:gd name="connsiteY18" fmla="*/ 490556 h 1136314"/>
                  <a:gd name="connsiteX19" fmla="*/ 443030 w 1008112"/>
                  <a:gd name="connsiteY19" fmla="*/ 488175 h 1136314"/>
                  <a:gd name="connsiteX20" fmla="*/ 392038 w 1008112"/>
                  <a:gd name="connsiteY20" fmla="*/ 1017 h 1136314"/>
                  <a:gd name="connsiteX0" fmla="*/ 620644 w 1008112"/>
                  <a:gd name="connsiteY0" fmla="*/ 0 h 1136314"/>
                  <a:gd name="connsiteX1" fmla="*/ 560318 w 1008112"/>
                  <a:gd name="connsiteY1" fmla="*/ 481032 h 1136314"/>
                  <a:gd name="connsiteX2" fmla="*/ 797956 w 1008112"/>
                  <a:gd name="connsiteY2" fmla="*/ 488176 h 1136314"/>
                  <a:gd name="connsiteX3" fmla="*/ 795575 w 1008112"/>
                  <a:gd name="connsiteY3" fmla="*/ 384289 h 1136314"/>
                  <a:gd name="connsiteX4" fmla="*/ 1008112 w 1008112"/>
                  <a:gd name="connsiteY4" fmla="*/ 542057 h 1136314"/>
                  <a:gd name="connsiteX5" fmla="*/ 802718 w 1008112"/>
                  <a:gd name="connsiteY5" fmla="*/ 692682 h 1136314"/>
                  <a:gd name="connsiteX6" fmla="*/ 797956 w 1008112"/>
                  <a:gd name="connsiteY6" fmla="*/ 588795 h 1136314"/>
                  <a:gd name="connsiteX7" fmla="*/ 576988 w 1008112"/>
                  <a:gd name="connsiteY7" fmla="*/ 586414 h 1136314"/>
                  <a:gd name="connsiteX8" fmla="*/ 610327 w 1008112"/>
                  <a:gd name="connsiteY8" fmla="*/ 942826 h 1136314"/>
                  <a:gd name="connsiteX9" fmla="*/ 735643 w 1008112"/>
                  <a:gd name="connsiteY9" fmla="*/ 942827 h 1136314"/>
                  <a:gd name="connsiteX10" fmla="*/ 504056 w 1008112"/>
                  <a:gd name="connsiteY10" fmla="*/ 1136314 h 1136314"/>
                  <a:gd name="connsiteX11" fmla="*/ 312949 w 1008112"/>
                  <a:gd name="connsiteY11" fmla="*/ 938064 h 1136314"/>
                  <a:gd name="connsiteX12" fmla="*/ 438269 w 1008112"/>
                  <a:gd name="connsiteY12" fmla="*/ 940446 h 1136314"/>
                  <a:gd name="connsiteX13" fmla="*/ 443030 w 1008112"/>
                  <a:gd name="connsiteY13" fmla="*/ 586414 h 1136314"/>
                  <a:gd name="connsiteX14" fmla="*/ 224445 w 1008112"/>
                  <a:gd name="connsiteY14" fmla="*/ 588796 h 1136314"/>
                  <a:gd name="connsiteX15" fmla="*/ 224444 w 1008112"/>
                  <a:gd name="connsiteY15" fmla="*/ 676013 h 1136314"/>
                  <a:gd name="connsiteX16" fmla="*/ 0 w 1008112"/>
                  <a:gd name="connsiteY16" fmla="*/ 542057 h 1136314"/>
                  <a:gd name="connsiteX17" fmla="*/ 226825 w 1008112"/>
                  <a:gd name="connsiteY17" fmla="*/ 391432 h 1136314"/>
                  <a:gd name="connsiteX18" fmla="*/ 226825 w 1008112"/>
                  <a:gd name="connsiteY18" fmla="*/ 490556 h 1136314"/>
                  <a:gd name="connsiteX19" fmla="*/ 443030 w 1008112"/>
                  <a:gd name="connsiteY19" fmla="*/ 488175 h 1136314"/>
                  <a:gd name="connsiteX20" fmla="*/ 392038 w 1008112"/>
                  <a:gd name="connsiteY20" fmla="*/ 1017 h 1136314"/>
                  <a:gd name="connsiteX0" fmla="*/ 620644 w 1008112"/>
                  <a:gd name="connsiteY0" fmla="*/ 0 h 1136314"/>
                  <a:gd name="connsiteX1" fmla="*/ 560318 w 1008112"/>
                  <a:gd name="connsiteY1" fmla="*/ 481032 h 1136314"/>
                  <a:gd name="connsiteX2" fmla="*/ 797956 w 1008112"/>
                  <a:gd name="connsiteY2" fmla="*/ 488176 h 1136314"/>
                  <a:gd name="connsiteX3" fmla="*/ 795575 w 1008112"/>
                  <a:gd name="connsiteY3" fmla="*/ 384289 h 1136314"/>
                  <a:gd name="connsiteX4" fmla="*/ 1008112 w 1008112"/>
                  <a:gd name="connsiteY4" fmla="*/ 542057 h 1136314"/>
                  <a:gd name="connsiteX5" fmla="*/ 802718 w 1008112"/>
                  <a:gd name="connsiteY5" fmla="*/ 692682 h 1136314"/>
                  <a:gd name="connsiteX6" fmla="*/ 797956 w 1008112"/>
                  <a:gd name="connsiteY6" fmla="*/ 588795 h 1136314"/>
                  <a:gd name="connsiteX7" fmla="*/ 576988 w 1008112"/>
                  <a:gd name="connsiteY7" fmla="*/ 586414 h 1136314"/>
                  <a:gd name="connsiteX8" fmla="*/ 584133 w 1008112"/>
                  <a:gd name="connsiteY8" fmla="*/ 942826 h 1136314"/>
                  <a:gd name="connsiteX9" fmla="*/ 735643 w 1008112"/>
                  <a:gd name="connsiteY9" fmla="*/ 942827 h 1136314"/>
                  <a:gd name="connsiteX10" fmla="*/ 504056 w 1008112"/>
                  <a:gd name="connsiteY10" fmla="*/ 1136314 h 1136314"/>
                  <a:gd name="connsiteX11" fmla="*/ 312949 w 1008112"/>
                  <a:gd name="connsiteY11" fmla="*/ 938064 h 1136314"/>
                  <a:gd name="connsiteX12" fmla="*/ 438269 w 1008112"/>
                  <a:gd name="connsiteY12" fmla="*/ 940446 h 1136314"/>
                  <a:gd name="connsiteX13" fmla="*/ 443030 w 1008112"/>
                  <a:gd name="connsiteY13" fmla="*/ 586414 h 1136314"/>
                  <a:gd name="connsiteX14" fmla="*/ 224445 w 1008112"/>
                  <a:gd name="connsiteY14" fmla="*/ 588796 h 1136314"/>
                  <a:gd name="connsiteX15" fmla="*/ 224444 w 1008112"/>
                  <a:gd name="connsiteY15" fmla="*/ 676013 h 1136314"/>
                  <a:gd name="connsiteX16" fmla="*/ 0 w 1008112"/>
                  <a:gd name="connsiteY16" fmla="*/ 542057 h 1136314"/>
                  <a:gd name="connsiteX17" fmla="*/ 226825 w 1008112"/>
                  <a:gd name="connsiteY17" fmla="*/ 391432 h 1136314"/>
                  <a:gd name="connsiteX18" fmla="*/ 226825 w 1008112"/>
                  <a:gd name="connsiteY18" fmla="*/ 490556 h 1136314"/>
                  <a:gd name="connsiteX19" fmla="*/ 443030 w 1008112"/>
                  <a:gd name="connsiteY19" fmla="*/ 488175 h 1136314"/>
                  <a:gd name="connsiteX20" fmla="*/ 392038 w 1008112"/>
                  <a:gd name="connsiteY20" fmla="*/ 1017 h 1136314"/>
                  <a:gd name="connsiteX0" fmla="*/ 620644 w 1008112"/>
                  <a:gd name="connsiteY0" fmla="*/ 0 h 1136314"/>
                  <a:gd name="connsiteX1" fmla="*/ 560318 w 1008112"/>
                  <a:gd name="connsiteY1" fmla="*/ 481032 h 1136314"/>
                  <a:gd name="connsiteX2" fmla="*/ 797956 w 1008112"/>
                  <a:gd name="connsiteY2" fmla="*/ 488176 h 1136314"/>
                  <a:gd name="connsiteX3" fmla="*/ 795575 w 1008112"/>
                  <a:gd name="connsiteY3" fmla="*/ 384289 h 1136314"/>
                  <a:gd name="connsiteX4" fmla="*/ 1008112 w 1008112"/>
                  <a:gd name="connsiteY4" fmla="*/ 542057 h 1136314"/>
                  <a:gd name="connsiteX5" fmla="*/ 802718 w 1008112"/>
                  <a:gd name="connsiteY5" fmla="*/ 692682 h 1136314"/>
                  <a:gd name="connsiteX6" fmla="*/ 797956 w 1008112"/>
                  <a:gd name="connsiteY6" fmla="*/ 588795 h 1136314"/>
                  <a:gd name="connsiteX7" fmla="*/ 576988 w 1008112"/>
                  <a:gd name="connsiteY7" fmla="*/ 586414 h 1136314"/>
                  <a:gd name="connsiteX8" fmla="*/ 579371 w 1008112"/>
                  <a:gd name="connsiteY8" fmla="*/ 942826 h 1136314"/>
                  <a:gd name="connsiteX9" fmla="*/ 735643 w 1008112"/>
                  <a:gd name="connsiteY9" fmla="*/ 942827 h 1136314"/>
                  <a:gd name="connsiteX10" fmla="*/ 504056 w 1008112"/>
                  <a:gd name="connsiteY10" fmla="*/ 1136314 h 1136314"/>
                  <a:gd name="connsiteX11" fmla="*/ 312949 w 1008112"/>
                  <a:gd name="connsiteY11" fmla="*/ 938064 h 1136314"/>
                  <a:gd name="connsiteX12" fmla="*/ 438269 w 1008112"/>
                  <a:gd name="connsiteY12" fmla="*/ 940446 h 1136314"/>
                  <a:gd name="connsiteX13" fmla="*/ 443030 w 1008112"/>
                  <a:gd name="connsiteY13" fmla="*/ 586414 h 1136314"/>
                  <a:gd name="connsiteX14" fmla="*/ 224445 w 1008112"/>
                  <a:gd name="connsiteY14" fmla="*/ 588796 h 1136314"/>
                  <a:gd name="connsiteX15" fmla="*/ 224444 w 1008112"/>
                  <a:gd name="connsiteY15" fmla="*/ 676013 h 1136314"/>
                  <a:gd name="connsiteX16" fmla="*/ 0 w 1008112"/>
                  <a:gd name="connsiteY16" fmla="*/ 542057 h 1136314"/>
                  <a:gd name="connsiteX17" fmla="*/ 226825 w 1008112"/>
                  <a:gd name="connsiteY17" fmla="*/ 391432 h 1136314"/>
                  <a:gd name="connsiteX18" fmla="*/ 226825 w 1008112"/>
                  <a:gd name="connsiteY18" fmla="*/ 490556 h 1136314"/>
                  <a:gd name="connsiteX19" fmla="*/ 443030 w 1008112"/>
                  <a:gd name="connsiteY19" fmla="*/ 488175 h 1136314"/>
                  <a:gd name="connsiteX20" fmla="*/ 392038 w 1008112"/>
                  <a:gd name="connsiteY20" fmla="*/ 1017 h 1136314"/>
                  <a:gd name="connsiteX0" fmla="*/ 620644 w 1008112"/>
                  <a:gd name="connsiteY0" fmla="*/ 0 h 1136314"/>
                  <a:gd name="connsiteX1" fmla="*/ 560318 w 1008112"/>
                  <a:gd name="connsiteY1" fmla="*/ 481032 h 1136314"/>
                  <a:gd name="connsiteX2" fmla="*/ 797956 w 1008112"/>
                  <a:gd name="connsiteY2" fmla="*/ 488176 h 1136314"/>
                  <a:gd name="connsiteX3" fmla="*/ 795575 w 1008112"/>
                  <a:gd name="connsiteY3" fmla="*/ 384289 h 1136314"/>
                  <a:gd name="connsiteX4" fmla="*/ 1008112 w 1008112"/>
                  <a:gd name="connsiteY4" fmla="*/ 542057 h 1136314"/>
                  <a:gd name="connsiteX5" fmla="*/ 802718 w 1008112"/>
                  <a:gd name="connsiteY5" fmla="*/ 692682 h 1136314"/>
                  <a:gd name="connsiteX6" fmla="*/ 797956 w 1008112"/>
                  <a:gd name="connsiteY6" fmla="*/ 588795 h 1136314"/>
                  <a:gd name="connsiteX7" fmla="*/ 576988 w 1008112"/>
                  <a:gd name="connsiteY7" fmla="*/ 586414 h 1136314"/>
                  <a:gd name="connsiteX8" fmla="*/ 579371 w 1008112"/>
                  <a:gd name="connsiteY8" fmla="*/ 942826 h 1136314"/>
                  <a:gd name="connsiteX9" fmla="*/ 688018 w 1008112"/>
                  <a:gd name="connsiteY9" fmla="*/ 942827 h 1136314"/>
                  <a:gd name="connsiteX10" fmla="*/ 504056 w 1008112"/>
                  <a:gd name="connsiteY10" fmla="*/ 1136314 h 1136314"/>
                  <a:gd name="connsiteX11" fmla="*/ 312949 w 1008112"/>
                  <a:gd name="connsiteY11" fmla="*/ 938064 h 1136314"/>
                  <a:gd name="connsiteX12" fmla="*/ 438269 w 1008112"/>
                  <a:gd name="connsiteY12" fmla="*/ 940446 h 1136314"/>
                  <a:gd name="connsiteX13" fmla="*/ 443030 w 1008112"/>
                  <a:gd name="connsiteY13" fmla="*/ 586414 h 1136314"/>
                  <a:gd name="connsiteX14" fmla="*/ 224445 w 1008112"/>
                  <a:gd name="connsiteY14" fmla="*/ 588796 h 1136314"/>
                  <a:gd name="connsiteX15" fmla="*/ 224444 w 1008112"/>
                  <a:gd name="connsiteY15" fmla="*/ 676013 h 1136314"/>
                  <a:gd name="connsiteX16" fmla="*/ 0 w 1008112"/>
                  <a:gd name="connsiteY16" fmla="*/ 542057 h 1136314"/>
                  <a:gd name="connsiteX17" fmla="*/ 226825 w 1008112"/>
                  <a:gd name="connsiteY17" fmla="*/ 391432 h 1136314"/>
                  <a:gd name="connsiteX18" fmla="*/ 226825 w 1008112"/>
                  <a:gd name="connsiteY18" fmla="*/ 490556 h 1136314"/>
                  <a:gd name="connsiteX19" fmla="*/ 443030 w 1008112"/>
                  <a:gd name="connsiteY19" fmla="*/ 488175 h 1136314"/>
                  <a:gd name="connsiteX20" fmla="*/ 392038 w 1008112"/>
                  <a:gd name="connsiteY20" fmla="*/ 1017 h 1136314"/>
                  <a:gd name="connsiteX0" fmla="*/ 620644 w 1008112"/>
                  <a:gd name="connsiteY0" fmla="*/ 0 h 1138696"/>
                  <a:gd name="connsiteX1" fmla="*/ 560318 w 1008112"/>
                  <a:gd name="connsiteY1" fmla="*/ 481032 h 1138696"/>
                  <a:gd name="connsiteX2" fmla="*/ 797956 w 1008112"/>
                  <a:gd name="connsiteY2" fmla="*/ 488176 h 1138696"/>
                  <a:gd name="connsiteX3" fmla="*/ 795575 w 1008112"/>
                  <a:gd name="connsiteY3" fmla="*/ 384289 h 1138696"/>
                  <a:gd name="connsiteX4" fmla="*/ 1008112 w 1008112"/>
                  <a:gd name="connsiteY4" fmla="*/ 542057 h 1138696"/>
                  <a:gd name="connsiteX5" fmla="*/ 802718 w 1008112"/>
                  <a:gd name="connsiteY5" fmla="*/ 692682 h 1138696"/>
                  <a:gd name="connsiteX6" fmla="*/ 797956 w 1008112"/>
                  <a:gd name="connsiteY6" fmla="*/ 588795 h 1138696"/>
                  <a:gd name="connsiteX7" fmla="*/ 576988 w 1008112"/>
                  <a:gd name="connsiteY7" fmla="*/ 586414 h 1138696"/>
                  <a:gd name="connsiteX8" fmla="*/ 579371 w 1008112"/>
                  <a:gd name="connsiteY8" fmla="*/ 942826 h 1138696"/>
                  <a:gd name="connsiteX9" fmla="*/ 688018 w 1008112"/>
                  <a:gd name="connsiteY9" fmla="*/ 942827 h 1138696"/>
                  <a:gd name="connsiteX10" fmla="*/ 511200 w 1008112"/>
                  <a:gd name="connsiteY10" fmla="*/ 1138696 h 1138696"/>
                  <a:gd name="connsiteX11" fmla="*/ 312949 w 1008112"/>
                  <a:gd name="connsiteY11" fmla="*/ 938064 h 1138696"/>
                  <a:gd name="connsiteX12" fmla="*/ 438269 w 1008112"/>
                  <a:gd name="connsiteY12" fmla="*/ 940446 h 1138696"/>
                  <a:gd name="connsiteX13" fmla="*/ 443030 w 1008112"/>
                  <a:gd name="connsiteY13" fmla="*/ 586414 h 1138696"/>
                  <a:gd name="connsiteX14" fmla="*/ 224445 w 1008112"/>
                  <a:gd name="connsiteY14" fmla="*/ 588796 h 1138696"/>
                  <a:gd name="connsiteX15" fmla="*/ 224444 w 1008112"/>
                  <a:gd name="connsiteY15" fmla="*/ 676013 h 1138696"/>
                  <a:gd name="connsiteX16" fmla="*/ 0 w 1008112"/>
                  <a:gd name="connsiteY16" fmla="*/ 542057 h 1138696"/>
                  <a:gd name="connsiteX17" fmla="*/ 226825 w 1008112"/>
                  <a:gd name="connsiteY17" fmla="*/ 391432 h 1138696"/>
                  <a:gd name="connsiteX18" fmla="*/ 226825 w 1008112"/>
                  <a:gd name="connsiteY18" fmla="*/ 490556 h 1138696"/>
                  <a:gd name="connsiteX19" fmla="*/ 443030 w 1008112"/>
                  <a:gd name="connsiteY19" fmla="*/ 488175 h 1138696"/>
                  <a:gd name="connsiteX20" fmla="*/ 392038 w 1008112"/>
                  <a:gd name="connsiteY20" fmla="*/ 1017 h 1138696"/>
                  <a:gd name="connsiteX0" fmla="*/ 620644 w 1008112"/>
                  <a:gd name="connsiteY0" fmla="*/ 0 h 1138696"/>
                  <a:gd name="connsiteX1" fmla="*/ 560318 w 1008112"/>
                  <a:gd name="connsiteY1" fmla="*/ 481032 h 1138696"/>
                  <a:gd name="connsiteX2" fmla="*/ 797956 w 1008112"/>
                  <a:gd name="connsiteY2" fmla="*/ 488176 h 1138696"/>
                  <a:gd name="connsiteX3" fmla="*/ 795575 w 1008112"/>
                  <a:gd name="connsiteY3" fmla="*/ 384289 h 1138696"/>
                  <a:gd name="connsiteX4" fmla="*/ 1008112 w 1008112"/>
                  <a:gd name="connsiteY4" fmla="*/ 542057 h 1138696"/>
                  <a:gd name="connsiteX5" fmla="*/ 802718 w 1008112"/>
                  <a:gd name="connsiteY5" fmla="*/ 692682 h 1138696"/>
                  <a:gd name="connsiteX6" fmla="*/ 797956 w 1008112"/>
                  <a:gd name="connsiteY6" fmla="*/ 588795 h 1138696"/>
                  <a:gd name="connsiteX7" fmla="*/ 576988 w 1008112"/>
                  <a:gd name="connsiteY7" fmla="*/ 586414 h 1138696"/>
                  <a:gd name="connsiteX8" fmla="*/ 579371 w 1008112"/>
                  <a:gd name="connsiteY8" fmla="*/ 942826 h 1138696"/>
                  <a:gd name="connsiteX9" fmla="*/ 688018 w 1008112"/>
                  <a:gd name="connsiteY9" fmla="*/ 942827 h 1138696"/>
                  <a:gd name="connsiteX10" fmla="*/ 511200 w 1008112"/>
                  <a:gd name="connsiteY10" fmla="*/ 1138696 h 1138696"/>
                  <a:gd name="connsiteX11" fmla="*/ 312949 w 1008112"/>
                  <a:gd name="connsiteY11" fmla="*/ 938064 h 1138696"/>
                  <a:gd name="connsiteX12" fmla="*/ 438269 w 1008112"/>
                  <a:gd name="connsiteY12" fmla="*/ 940446 h 1138696"/>
                  <a:gd name="connsiteX13" fmla="*/ 443030 w 1008112"/>
                  <a:gd name="connsiteY13" fmla="*/ 586414 h 1138696"/>
                  <a:gd name="connsiteX14" fmla="*/ 224445 w 1008112"/>
                  <a:gd name="connsiteY14" fmla="*/ 588796 h 1138696"/>
                  <a:gd name="connsiteX15" fmla="*/ 224444 w 1008112"/>
                  <a:gd name="connsiteY15" fmla="*/ 676013 h 1138696"/>
                  <a:gd name="connsiteX16" fmla="*/ 0 w 1008112"/>
                  <a:gd name="connsiteY16" fmla="*/ 542057 h 1138696"/>
                  <a:gd name="connsiteX17" fmla="*/ 226825 w 1008112"/>
                  <a:gd name="connsiteY17" fmla="*/ 391432 h 1138696"/>
                  <a:gd name="connsiteX18" fmla="*/ 226825 w 1008112"/>
                  <a:gd name="connsiteY18" fmla="*/ 490556 h 1138696"/>
                  <a:gd name="connsiteX19" fmla="*/ 443030 w 1008112"/>
                  <a:gd name="connsiteY19" fmla="*/ 488175 h 1138696"/>
                  <a:gd name="connsiteX20" fmla="*/ 392038 w 1008112"/>
                  <a:gd name="connsiteY20" fmla="*/ 1017 h 1138696"/>
                  <a:gd name="connsiteX0" fmla="*/ 620644 w 1008112"/>
                  <a:gd name="connsiteY0" fmla="*/ 0 h 1138696"/>
                  <a:gd name="connsiteX1" fmla="*/ 560318 w 1008112"/>
                  <a:gd name="connsiteY1" fmla="*/ 481032 h 1138696"/>
                  <a:gd name="connsiteX2" fmla="*/ 797956 w 1008112"/>
                  <a:gd name="connsiteY2" fmla="*/ 488176 h 1138696"/>
                  <a:gd name="connsiteX3" fmla="*/ 795575 w 1008112"/>
                  <a:gd name="connsiteY3" fmla="*/ 384289 h 1138696"/>
                  <a:gd name="connsiteX4" fmla="*/ 1008112 w 1008112"/>
                  <a:gd name="connsiteY4" fmla="*/ 542057 h 1138696"/>
                  <a:gd name="connsiteX5" fmla="*/ 802718 w 1008112"/>
                  <a:gd name="connsiteY5" fmla="*/ 692682 h 1138696"/>
                  <a:gd name="connsiteX6" fmla="*/ 797956 w 1008112"/>
                  <a:gd name="connsiteY6" fmla="*/ 588795 h 1138696"/>
                  <a:gd name="connsiteX7" fmla="*/ 576988 w 1008112"/>
                  <a:gd name="connsiteY7" fmla="*/ 586414 h 1138696"/>
                  <a:gd name="connsiteX8" fmla="*/ 579371 w 1008112"/>
                  <a:gd name="connsiteY8" fmla="*/ 942826 h 1138696"/>
                  <a:gd name="connsiteX9" fmla="*/ 688018 w 1008112"/>
                  <a:gd name="connsiteY9" fmla="*/ 942827 h 1138696"/>
                  <a:gd name="connsiteX10" fmla="*/ 511200 w 1008112"/>
                  <a:gd name="connsiteY10" fmla="*/ 1138696 h 1138696"/>
                  <a:gd name="connsiteX11" fmla="*/ 312949 w 1008112"/>
                  <a:gd name="connsiteY11" fmla="*/ 938064 h 1138696"/>
                  <a:gd name="connsiteX12" fmla="*/ 438269 w 1008112"/>
                  <a:gd name="connsiteY12" fmla="*/ 940446 h 1138696"/>
                  <a:gd name="connsiteX13" fmla="*/ 443030 w 1008112"/>
                  <a:gd name="connsiteY13" fmla="*/ 586414 h 1138696"/>
                  <a:gd name="connsiteX14" fmla="*/ 224445 w 1008112"/>
                  <a:gd name="connsiteY14" fmla="*/ 588796 h 1138696"/>
                  <a:gd name="connsiteX15" fmla="*/ 224444 w 1008112"/>
                  <a:gd name="connsiteY15" fmla="*/ 676013 h 1138696"/>
                  <a:gd name="connsiteX16" fmla="*/ 0 w 1008112"/>
                  <a:gd name="connsiteY16" fmla="*/ 542057 h 1138696"/>
                  <a:gd name="connsiteX17" fmla="*/ 226825 w 1008112"/>
                  <a:gd name="connsiteY17" fmla="*/ 391432 h 1138696"/>
                  <a:gd name="connsiteX18" fmla="*/ 226825 w 1008112"/>
                  <a:gd name="connsiteY18" fmla="*/ 490556 h 1138696"/>
                  <a:gd name="connsiteX19" fmla="*/ 443030 w 1008112"/>
                  <a:gd name="connsiteY19" fmla="*/ 488175 h 1138696"/>
                  <a:gd name="connsiteX20" fmla="*/ 392038 w 1008112"/>
                  <a:gd name="connsiteY20" fmla="*/ 1017 h 1138696"/>
                  <a:gd name="connsiteX0" fmla="*/ 620644 w 1008112"/>
                  <a:gd name="connsiteY0" fmla="*/ 0 h 1138696"/>
                  <a:gd name="connsiteX1" fmla="*/ 560318 w 1008112"/>
                  <a:gd name="connsiteY1" fmla="*/ 481032 h 1138696"/>
                  <a:gd name="connsiteX2" fmla="*/ 797956 w 1008112"/>
                  <a:gd name="connsiteY2" fmla="*/ 488176 h 1138696"/>
                  <a:gd name="connsiteX3" fmla="*/ 795575 w 1008112"/>
                  <a:gd name="connsiteY3" fmla="*/ 384289 h 1138696"/>
                  <a:gd name="connsiteX4" fmla="*/ 1008112 w 1008112"/>
                  <a:gd name="connsiteY4" fmla="*/ 542057 h 1138696"/>
                  <a:gd name="connsiteX5" fmla="*/ 802718 w 1008112"/>
                  <a:gd name="connsiteY5" fmla="*/ 692682 h 1138696"/>
                  <a:gd name="connsiteX6" fmla="*/ 797956 w 1008112"/>
                  <a:gd name="connsiteY6" fmla="*/ 588795 h 1138696"/>
                  <a:gd name="connsiteX7" fmla="*/ 576988 w 1008112"/>
                  <a:gd name="connsiteY7" fmla="*/ 586414 h 1138696"/>
                  <a:gd name="connsiteX8" fmla="*/ 579371 w 1008112"/>
                  <a:gd name="connsiteY8" fmla="*/ 942826 h 1138696"/>
                  <a:gd name="connsiteX9" fmla="*/ 688018 w 1008112"/>
                  <a:gd name="connsiteY9" fmla="*/ 942827 h 1138696"/>
                  <a:gd name="connsiteX10" fmla="*/ 511200 w 1008112"/>
                  <a:gd name="connsiteY10" fmla="*/ 1138696 h 1138696"/>
                  <a:gd name="connsiteX11" fmla="*/ 312949 w 1008112"/>
                  <a:gd name="connsiteY11" fmla="*/ 938064 h 1138696"/>
                  <a:gd name="connsiteX12" fmla="*/ 438269 w 1008112"/>
                  <a:gd name="connsiteY12" fmla="*/ 940446 h 1138696"/>
                  <a:gd name="connsiteX13" fmla="*/ 443030 w 1008112"/>
                  <a:gd name="connsiteY13" fmla="*/ 586414 h 1138696"/>
                  <a:gd name="connsiteX14" fmla="*/ 224445 w 1008112"/>
                  <a:gd name="connsiteY14" fmla="*/ 588796 h 1138696"/>
                  <a:gd name="connsiteX15" fmla="*/ 224444 w 1008112"/>
                  <a:gd name="connsiteY15" fmla="*/ 676013 h 1138696"/>
                  <a:gd name="connsiteX16" fmla="*/ 0 w 1008112"/>
                  <a:gd name="connsiteY16" fmla="*/ 542057 h 1138696"/>
                  <a:gd name="connsiteX17" fmla="*/ 226825 w 1008112"/>
                  <a:gd name="connsiteY17" fmla="*/ 391432 h 1138696"/>
                  <a:gd name="connsiteX18" fmla="*/ 226825 w 1008112"/>
                  <a:gd name="connsiteY18" fmla="*/ 490556 h 1138696"/>
                  <a:gd name="connsiteX19" fmla="*/ 443030 w 1008112"/>
                  <a:gd name="connsiteY19" fmla="*/ 488175 h 1138696"/>
                  <a:gd name="connsiteX20" fmla="*/ 434900 w 1008112"/>
                  <a:gd name="connsiteY20" fmla="*/ 5779 h 1138696"/>
                  <a:gd name="connsiteX0" fmla="*/ 620644 w 1008112"/>
                  <a:gd name="connsiteY0" fmla="*/ 3746 h 1142442"/>
                  <a:gd name="connsiteX1" fmla="*/ 560318 w 1008112"/>
                  <a:gd name="connsiteY1" fmla="*/ 484778 h 1142442"/>
                  <a:gd name="connsiteX2" fmla="*/ 797956 w 1008112"/>
                  <a:gd name="connsiteY2" fmla="*/ 491922 h 1142442"/>
                  <a:gd name="connsiteX3" fmla="*/ 795575 w 1008112"/>
                  <a:gd name="connsiteY3" fmla="*/ 388035 h 1142442"/>
                  <a:gd name="connsiteX4" fmla="*/ 1008112 w 1008112"/>
                  <a:gd name="connsiteY4" fmla="*/ 545803 h 1142442"/>
                  <a:gd name="connsiteX5" fmla="*/ 802718 w 1008112"/>
                  <a:gd name="connsiteY5" fmla="*/ 696428 h 1142442"/>
                  <a:gd name="connsiteX6" fmla="*/ 797956 w 1008112"/>
                  <a:gd name="connsiteY6" fmla="*/ 592541 h 1142442"/>
                  <a:gd name="connsiteX7" fmla="*/ 576988 w 1008112"/>
                  <a:gd name="connsiteY7" fmla="*/ 590160 h 1142442"/>
                  <a:gd name="connsiteX8" fmla="*/ 579371 w 1008112"/>
                  <a:gd name="connsiteY8" fmla="*/ 946572 h 1142442"/>
                  <a:gd name="connsiteX9" fmla="*/ 688018 w 1008112"/>
                  <a:gd name="connsiteY9" fmla="*/ 946573 h 1142442"/>
                  <a:gd name="connsiteX10" fmla="*/ 511200 w 1008112"/>
                  <a:gd name="connsiteY10" fmla="*/ 1142442 h 1142442"/>
                  <a:gd name="connsiteX11" fmla="*/ 312949 w 1008112"/>
                  <a:gd name="connsiteY11" fmla="*/ 941810 h 1142442"/>
                  <a:gd name="connsiteX12" fmla="*/ 438269 w 1008112"/>
                  <a:gd name="connsiteY12" fmla="*/ 944192 h 1142442"/>
                  <a:gd name="connsiteX13" fmla="*/ 443030 w 1008112"/>
                  <a:gd name="connsiteY13" fmla="*/ 590160 h 1142442"/>
                  <a:gd name="connsiteX14" fmla="*/ 224445 w 1008112"/>
                  <a:gd name="connsiteY14" fmla="*/ 592542 h 1142442"/>
                  <a:gd name="connsiteX15" fmla="*/ 224444 w 1008112"/>
                  <a:gd name="connsiteY15" fmla="*/ 679759 h 1142442"/>
                  <a:gd name="connsiteX16" fmla="*/ 0 w 1008112"/>
                  <a:gd name="connsiteY16" fmla="*/ 545803 h 1142442"/>
                  <a:gd name="connsiteX17" fmla="*/ 226825 w 1008112"/>
                  <a:gd name="connsiteY17" fmla="*/ 395178 h 1142442"/>
                  <a:gd name="connsiteX18" fmla="*/ 226825 w 1008112"/>
                  <a:gd name="connsiteY18" fmla="*/ 494302 h 1142442"/>
                  <a:gd name="connsiteX19" fmla="*/ 443030 w 1008112"/>
                  <a:gd name="connsiteY19" fmla="*/ 491921 h 1142442"/>
                  <a:gd name="connsiteX20" fmla="*/ 434900 w 1008112"/>
                  <a:gd name="connsiteY20" fmla="*/ 0 h 1142442"/>
                  <a:gd name="connsiteX0" fmla="*/ 558732 w 1008112"/>
                  <a:gd name="connsiteY0" fmla="*/ 3746 h 1142442"/>
                  <a:gd name="connsiteX1" fmla="*/ 560318 w 1008112"/>
                  <a:gd name="connsiteY1" fmla="*/ 484778 h 1142442"/>
                  <a:gd name="connsiteX2" fmla="*/ 797956 w 1008112"/>
                  <a:gd name="connsiteY2" fmla="*/ 491922 h 1142442"/>
                  <a:gd name="connsiteX3" fmla="*/ 795575 w 1008112"/>
                  <a:gd name="connsiteY3" fmla="*/ 388035 h 1142442"/>
                  <a:gd name="connsiteX4" fmla="*/ 1008112 w 1008112"/>
                  <a:gd name="connsiteY4" fmla="*/ 545803 h 1142442"/>
                  <a:gd name="connsiteX5" fmla="*/ 802718 w 1008112"/>
                  <a:gd name="connsiteY5" fmla="*/ 696428 h 1142442"/>
                  <a:gd name="connsiteX6" fmla="*/ 797956 w 1008112"/>
                  <a:gd name="connsiteY6" fmla="*/ 592541 h 1142442"/>
                  <a:gd name="connsiteX7" fmla="*/ 576988 w 1008112"/>
                  <a:gd name="connsiteY7" fmla="*/ 590160 h 1142442"/>
                  <a:gd name="connsiteX8" fmla="*/ 579371 w 1008112"/>
                  <a:gd name="connsiteY8" fmla="*/ 946572 h 1142442"/>
                  <a:gd name="connsiteX9" fmla="*/ 688018 w 1008112"/>
                  <a:gd name="connsiteY9" fmla="*/ 946573 h 1142442"/>
                  <a:gd name="connsiteX10" fmla="*/ 511200 w 1008112"/>
                  <a:gd name="connsiteY10" fmla="*/ 1142442 h 1142442"/>
                  <a:gd name="connsiteX11" fmla="*/ 312949 w 1008112"/>
                  <a:gd name="connsiteY11" fmla="*/ 941810 h 1142442"/>
                  <a:gd name="connsiteX12" fmla="*/ 438269 w 1008112"/>
                  <a:gd name="connsiteY12" fmla="*/ 944192 h 1142442"/>
                  <a:gd name="connsiteX13" fmla="*/ 443030 w 1008112"/>
                  <a:gd name="connsiteY13" fmla="*/ 590160 h 1142442"/>
                  <a:gd name="connsiteX14" fmla="*/ 224445 w 1008112"/>
                  <a:gd name="connsiteY14" fmla="*/ 592542 h 1142442"/>
                  <a:gd name="connsiteX15" fmla="*/ 224444 w 1008112"/>
                  <a:gd name="connsiteY15" fmla="*/ 679759 h 1142442"/>
                  <a:gd name="connsiteX16" fmla="*/ 0 w 1008112"/>
                  <a:gd name="connsiteY16" fmla="*/ 545803 h 1142442"/>
                  <a:gd name="connsiteX17" fmla="*/ 226825 w 1008112"/>
                  <a:gd name="connsiteY17" fmla="*/ 395178 h 1142442"/>
                  <a:gd name="connsiteX18" fmla="*/ 226825 w 1008112"/>
                  <a:gd name="connsiteY18" fmla="*/ 494302 h 1142442"/>
                  <a:gd name="connsiteX19" fmla="*/ 443030 w 1008112"/>
                  <a:gd name="connsiteY19" fmla="*/ 491921 h 1142442"/>
                  <a:gd name="connsiteX20" fmla="*/ 434900 w 1008112"/>
                  <a:gd name="connsiteY20" fmla="*/ 0 h 1142442"/>
                  <a:gd name="connsiteX0" fmla="*/ 558732 w 1008112"/>
                  <a:gd name="connsiteY0" fmla="*/ 3746 h 1142442"/>
                  <a:gd name="connsiteX1" fmla="*/ 560318 w 1008112"/>
                  <a:gd name="connsiteY1" fmla="*/ 491922 h 1142442"/>
                  <a:gd name="connsiteX2" fmla="*/ 797956 w 1008112"/>
                  <a:gd name="connsiteY2" fmla="*/ 491922 h 1142442"/>
                  <a:gd name="connsiteX3" fmla="*/ 795575 w 1008112"/>
                  <a:gd name="connsiteY3" fmla="*/ 388035 h 1142442"/>
                  <a:gd name="connsiteX4" fmla="*/ 1008112 w 1008112"/>
                  <a:gd name="connsiteY4" fmla="*/ 545803 h 1142442"/>
                  <a:gd name="connsiteX5" fmla="*/ 802718 w 1008112"/>
                  <a:gd name="connsiteY5" fmla="*/ 696428 h 1142442"/>
                  <a:gd name="connsiteX6" fmla="*/ 797956 w 1008112"/>
                  <a:gd name="connsiteY6" fmla="*/ 592541 h 1142442"/>
                  <a:gd name="connsiteX7" fmla="*/ 576988 w 1008112"/>
                  <a:gd name="connsiteY7" fmla="*/ 590160 h 1142442"/>
                  <a:gd name="connsiteX8" fmla="*/ 579371 w 1008112"/>
                  <a:gd name="connsiteY8" fmla="*/ 946572 h 1142442"/>
                  <a:gd name="connsiteX9" fmla="*/ 688018 w 1008112"/>
                  <a:gd name="connsiteY9" fmla="*/ 946573 h 1142442"/>
                  <a:gd name="connsiteX10" fmla="*/ 511200 w 1008112"/>
                  <a:gd name="connsiteY10" fmla="*/ 1142442 h 1142442"/>
                  <a:gd name="connsiteX11" fmla="*/ 312949 w 1008112"/>
                  <a:gd name="connsiteY11" fmla="*/ 941810 h 1142442"/>
                  <a:gd name="connsiteX12" fmla="*/ 438269 w 1008112"/>
                  <a:gd name="connsiteY12" fmla="*/ 944192 h 1142442"/>
                  <a:gd name="connsiteX13" fmla="*/ 443030 w 1008112"/>
                  <a:gd name="connsiteY13" fmla="*/ 590160 h 1142442"/>
                  <a:gd name="connsiteX14" fmla="*/ 224445 w 1008112"/>
                  <a:gd name="connsiteY14" fmla="*/ 592542 h 1142442"/>
                  <a:gd name="connsiteX15" fmla="*/ 224444 w 1008112"/>
                  <a:gd name="connsiteY15" fmla="*/ 679759 h 1142442"/>
                  <a:gd name="connsiteX16" fmla="*/ 0 w 1008112"/>
                  <a:gd name="connsiteY16" fmla="*/ 545803 h 1142442"/>
                  <a:gd name="connsiteX17" fmla="*/ 226825 w 1008112"/>
                  <a:gd name="connsiteY17" fmla="*/ 395178 h 1142442"/>
                  <a:gd name="connsiteX18" fmla="*/ 226825 w 1008112"/>
                  <a:gd name="connsiteY18" fmla="*/ 494302 h 1142442"/>
                  <a:gd name="connsiteX19" fmla="*/ 443030 w 1008112"/>
                  <a:gd name="connsiteY19" fmla="*/ 491921 h 1142442"/>
                  <a:gd name="connsiteX20" fmla="*/ 434900 w 1008112"/>
                  <a:gd name="connsiteY20" fmla="*/ 0 h 1142442"/>
                  <a:gd name="connsiteX0" fmla="*/ 558732 w 1008112"/>
                  <a:gd name="connsiteY0" fmla="*/ 3746 h 1142442"/>
                  <a:gd name="connsiteX1" fmla="*/ 560318 w 1008112"/>
                  <a:gd name="connsiteY1" fmla="*/ 491922 h 1142442"/>
                  <a:gd name="connsiteX2" fmla="*/ 797956 w 1008112"/>
                  <a:gd name="connsiteY2" fmla="*/ 491922 h 1142442"/>
                  <a:gd name="connsiteX3" fmla="*/ 795575 w 1008112"/>
                  <a:gd name="connsiteY3" fmla="*/ 388035 h 1142442"/>
                  <a:gd name="connsiteX4" fmla="*/ 1008112 w 1008112"/>
                  <a:gd name="connsiteY4" fmla="*/ 545803 h 1142442"/>
                  <a:gd name="connsiteX5" fmla="*/ 802718 w 1008112"/>
                  <a:gd name="connsiteY5" fmla="*/ 696428 h 1142442"/>
                  <a:gd name="connsiteX6" fmla="*/ 797956 w 1008112"/>
                  <a:gd name="connsiteY6" fmla="*/ 592541 h 1142442"/>
                  <a:gd name="connsiteX7" fmla="*/ 576988 w 1008112"/>
                  <a:gd name="connsiteY7" fmla="*/ 590160 h 1142442"/>
                  <a:gd name="connsiteX8" fmla="*/ 579371 w 1008112"/>
                  <a:gd name="connsiteY8" fmla="*/ 946572 h 1142442"/>
                  <a:gd name="connsiteX9" fmla="*/ 688018 w 1008112"/>
                  <a:gd name="connsiteY9" fmla="*/ 946573 h 1142442"/>
                  <a:gd name="connsiteX10" fmla="*/ 511200 w 1008112"/>
                  <a:gd name="connsiteY10" fmla="*/ 1142442 h 1142442"/>
                  <a:gd name="connsiteX11" fmla="*/ 312949 w 1008112"/>
                  <a:gd name="connsiteY11" fmla="*/ 941810 h 1142442"/>
                  <a:gd name="connsiteX12" fmla="*/ 450176 w 1008112"/>
                  <a:gd name="connsiteY12" fmla="*/ 944192 h 1142442"/>
                  <a:gd name="connsiteX13" fmla="*/ 443030 w 1008112"/>
                  <a:gd name="connsiteY13" fmla="*/ 590160 h 1142442"/>
                  <a:gd name="connsiteX14" fmla="*/ 224445 w 1008112"/>
                  <a:gd name="connsiteY14" fmla="*/ 592542 h 1142442"/>
                  <a:gd name="connsiteX15" fmla="*/ 224444 w 1008112"/>
                  <a:gd name="connsiteY15" fmla="*/ 679759 h 1142442"/>
                  <a:gd name="connsiteX16" fmla="*/ 0 w 1008112"/>
                  <a:gd name="connsiteY16" fmla="*/ 545803 h 1142442"/>
                  <a:gd name="connsiteX17" fmla="*/ 226825 w 1008112"/>
                  <a:gd name="connsiteY17" fmla="*/ 395178 h 1142442"/>
                  <a:gd name="connsiteX18" fmla="*/ 226825 w 1008112"/>
                  <a:gd name="connsiteY18" fmla="*/ 494302 h 1142442"/>
                  <a:gd name="connsiteX19" fmla="*/ 443030 w 1008112"/>
                  <a:gd name="connsiteY19" fmla="*/ 491921 h 1142442"/>
                  <a:gd name="connsiteX20" fmla="*/ 434900 w 1008112"/>
                  <a:gd name="connsiteY20" fmla="*/ 0 h 1142442"/>
                  <a:gd name="connsiteX0" fmla="*/ 558732 w 1008112"/>
                  <a:gd name="connsiteY0" fmla="*/ 3746 h 1142442"/>
                  <a:gd name="connsiteX1" fmla="*/ 560318 w 1008112"/>
                  <a:gd name="connsiteY1" fmla="*/ 491922 h 1142442"/>
                  <a:gd name="connsiteX2" fmla="*/ 797956 w 1008112"/>
                  <a:gd name="connsiteY2" fmla="*/ 491922 h 1142442"/>
                  <a:gd name="connsiteX3" fmla="*/ 795575 w 1008112"/>
                  <a:gd name="connsiteY3" fmla="*/ 388035 h 1142442"/>
                  <a:gd name="connsiteX4" fmla="*/ 1008112 w 1008112"/>
                  <a:gd name="connsiteY4" fmla="*/ 545803 h 1142442"/>
                  <a:gd name="connsiteX5" fmla="*/ 802718 w 1008112"/>
                  <a:gd name="connsiteY5" fmla="*/ 696428 h 1142442"/>
                  <a:gd name="connsiteX6" fmla="*/ 797956 w 1008112"/>
                  <a:gd name="connsiteY6" fmla="*/ 592541 h 1142442"/>
                  <a:gd name="connsiteX7" fmla="*/ 576988 w 1008112"/>
                  <a:gd name="connsiteY7" fmla="*/ 590160 h 1142442"/>
                  <a:gd name="connsiteX8" fmla="*/ 579371 w 1008112"/>
                  <a:gd name="connsiteY8" fmla="*/ 946572 h 1142442"/>
                  <a:gd name="connsiteX9" fmla="*/ 688018 w 1008112"/>
                  <a:gd name="connsiteY9" fmla="*/ 946573 h 1142442"/>
                  <a:gd name="connsiteX10" fmla="*/ 511200 w 1008112"/>
                  <a:gd name="connsiteY10" fmla="*/ 1142442 h 1142442"/>
                  <a:gd name="connsiteX11" fmla="*/ 312949 w 1008112"/>
                  <a:gd name="connsiteY11" fmla="*/ 941810 h 1142442"/>
                  <a:gd name="connsiteX12" fmla="*/ 445414 w 1008112"/>
                  <a:gd name="connsiteY12" fmla="*/ 944192 h 1142442"/>
                  <a:gd name="connsiteX13" fmla="*/ 443030 w 1008112"/>
                  <a:gd name="connsiteY13" fmla="*/ 590160 h 1142442"/>
                  <a:gd name="connsiteX14" fmla="*/ 224445 w 1008112"/>
                  <a:gd name="connsiteY14" fmla="*/ 592542 h 1142442"/>
                  <a:gd name="connsiteX15" fmla="*/ 224444 w 1008112"/>
                  <a:gd name="connsiteY15" fmla="*/ 679759 h 1142442"/>
                  <a:gd name="connsiteX16" fmla="*/ 0 w 1008112"/>
                  <a:gd name="connsiteY16" fmla="*/ 545803 h 1142442"/>
                  <a:gd name="connsiteX17" fmla="*/ 226825 w 1008112"/>
                  <a:gd name="connsiteY17" fmla="*/ 395178 h 1142442"/>
                  <a:gd name="connsiteX18" fmla="*/ 226825 w 1008112"/>
                  <a:gd name="connsiteY18" fmla="*/ 494302 h 1142442"/>
                  <a:gd name="connsiteX19" fmla="*/ 443030 w 1008112"/>
                  <a:gd name="connsiteY19" fmla="*/ 491921 h 1142442"/>
                  <a:gd name="connsiteX20" fmla="*/ 434900 w 1008112"/>
                  <a:gd name="connsiteY20" fmla="*/ 0 h 1142442"/>
                  <a:gd name="connsiteX0" fmla="*/ 558732 w 1008112"/>
                  <a:gd name="connsiteY0" fmla="*/ 3746 h 1142442"/>
                  <a:gd name="connsiteX1" fmla="*/ 560318 w 1008112"/>
                  <a:gd name="connsiteY1" fmla="*/ 491922 h 1142442"/>
                  <a:gd name="connsiteX2" fmla="*/ 797956 w 1008112"/>
                  <a:gd name="connsiteY2" fmla="*/ 491922 h 1142442"/>
                  <a:gd name="connsiteX3" fmla="*/ 795575 w 1008112"/>
                  <a:gd name="connsiteY3" fmla="*/ 388035 h 1142442"/>
                  <a:gd name="connsiteX4" fmla="*/ 1008112 w 1008112"/>
                  <a:gd name="connsiteY4" fmla="*/ 545803 h 1142442"/>
                  <a:gd name="connsiteX5" fmla="*/ 802718 w 1008112"/>
                  <a:gd name="connsiteY5" fmla="*/ 696428 h 1142442"/>
                  <a:gd name="connsiteX6" fmla="*/ 797956 w 1008112"/>
                  <a:gd name="connsiteY6" fmla="*/ 592541 h 1142442"/>
                  <a:gd name="connsiteX7" fmla="*/ 565082 w 1008112"/>
                  <a:gd name="connsiteY7" fmla="*/ 592541 h 1142442"/>
                  <a:gd name="connsiteX8" fmla="*/ 579371 w 1008112"/>
                  <a:gd name="connsiteY8" fmla="*/ 946572 h 1142442"/>
                  <a:gd name="connsiteX9" fmla="*/ 688018 w 1008112"/>
                  <a:gd name="connsiteY9" fmla="*/ 946573 h 1142442"/>
                  <a:gd name="connsiteX10" fmla="*/ 511200 w 1008112"/>
                  <a:gd name="connsiteY10" fmla="*/ 1142442 h 1142442"/>
                  <a:gd name="connsiteX11" fmla="*/ 312949 w 1008112"/>
                  <a:gd name="connsiteY11" fmla="*/ 941810 h 1142442"/>
                  <a:gd name="connsiteX12" fmla="*/ 445414 w 1008112"/>
                  <a:gd name="connsiteY12" fmla="*/ 944192 h 1142442"/>
                  <a:gd name="connsiteX13" fmla="*/ 443030 w 1008112"/>
                  <a:gd name="connsiteY13" fmla="*/ 590160 h 1142442"/>
                  <a:gd name="connsiteX14" fmla="*/ 224445 w 1008112"/>
                  <a:gd name="connsiteY14" fmla="*/ 592542 h 1142442"/>
                  <a:gd name="connsiteX15" fmla="*/ 224444 w 1008112"/>
                  <a:gd name="connsiteY15" fmla="*/ 679759 h 1142442"/>
                  <a:gd name="connsiteX16" fmla="*/ 0 w 1008112"/>
                  <a:gd name="connsiteY16" fmla="*/ 545803 h 1142442"/>
                  <a:gd name="connsiteX17" fmla="*/ 226825 w 1008112"/>
                  <a:gd name="connsiteY17" fmla="*/ 395178 h 1142442"/>
                  <a:gd name="connsiteX18" fmla="*/ 226825 w 1008112"/>
                  <a:gd name="connsiteY18" fmla="*/ 494302 h 1142442"/>
                  <a:gd name="connsiteX19" fmla="*/ 443030 w 1008112"/>
                  <a:gd name="connsiteY19" fmla="*/ 491921 h 1142442"/>
                  <a:gd name="connsiteX20" fmla="*/ 434900 w 1008112"/>
                  <a:gd name="connsiteY20" fmla="*/ 0 h 1142442"/>
                  <a:gd name="connsiteX0" fmla="*/ 558732 w 1008112"/>
                  <a:gd name="connsiteY0" fmla="*/ 3746 h 1142442"/>
                  <a:gd name="connsiteX1" fmla="*/ 560318 w 1008112"/>
                  <a:gd name="connsiteY1" fmla="*/ 491922 h 1142442"/>
                  <a:gd name="connsiteX2" fmla="*/ 797956 w 1008112"/>
                  <a:gd name="connsiteY2" fmla="*/ 491922 h 1142442"/>
                  <a:gd name="connsiteX3" fmla="*/ 795575 w 1008112"/>
                  <a:gd name="connsiteY3" fmla="*/ 388035 h 1142442"/>
                  <a:gd name="connsiteX4" fmla="*/ 1008112 w 1008112"/>
                  <a:gd name="connsiteY4" fmla="*/ 545803 h 1142442"/>
                  <a:gd name="connsiteX5" fmla="*/ 802718 w 1008112"/>
                  <a:gd name="connsiteY5" fmla="*/ 696428 h 1142442"/>
                  <a:gd name="connsiteX6" fmla="*/ 797956 w 1008112"/>
                  <a:gd name="connsiteY6" fmla="*/ 592541 h 1142442"/>
                  <a:gd name="connsiteX7" fmla="*/ 565082 w 1008112"/>
                  <a:gd name="connsiteY7" fmla="*/ 592541 h 1142442"/>
                  <a:gd name="connsiteX8" fmla="*/ 560321 w 1008112"/>
                  <a:gd name="connsiteY8" fmla="*/ 946572 h 1142442"/>
                  <a:gd name="connsiteX9" fmla="*/ 688018 w 1008112"/>
                  <a:gd name="connsiteY9" fmla="*/ 946573 h 1142442"/>
                  <a:gd name="connsiteX10" fmla="*/ 511200 w 1008112"/>
                  <a:gd name="connsiteY10" fmla="*/ 1142442 h 1142442"/>
                  <a:gd name="connsiteX11" fmla="*/ 312949 w 1008112"/>
                  <a:gd name="connsiteY11" fmla="*/ 941810 h 1142442"/>
                  <a:gd name="connsiteX12" fmla="*/ 445414 w 1008112"/>
                  <a:gd name="connsiteY12" fmla="*/ 944192 h 1142442"/>
                  <a:gd name="connsiteX13" fmla="*/ 443030 w 1008112"/>
                  <a:gd name="connsiteY13" fmla="*/ 590160 h 1142442"/>
                  <a:gd name="connsiteX14" fmla="*/ 224445 w 1008112"/>
                  <a:gd name="connsiteY14" fmla="*/ 592542 h 1142442"/>
                  <a:gd name="connsiteX15" fmla="*/ 224444 w 1008112"/>
                  <a:gd name="connsiteY15" fmla="*/ 679759 h 1142442"/>
                  <a:gd name="connsiteX16" fmla="*/ 0 w 1008112"/>
                  <a:gd name="connsiteY16" fmla="*/ 545803 h 1142442"/>
                  <a:gd name="connsiteX17" fmla="*/ 226825 w 1008112"/>
                  <a:gd name="connsiteY17" fmla="*/ 395178 h 1142442"/>
                  <a:gd name="connsiteX18" fmla="*/ 226825 w 1008112"/>
                  <a:gd name="connsiteY18" fmla="*/ 494302 h 1142442"/>
                  <a:gd name="connsiteX19" fmla="*/ 443030 w 1008112"/>
                  <a:gd name="connsiteY19" fmla="*/ 491921 h 1142442"/>
                  <a:gd name="connsiteX20" fmla="*/ 434900 w 1008112"/>
                  <a:gd name="connsiteY20" fmla="*/ 0 h 1142442"/>
                  <a:gd name="connsiteX0" fmla="*/ 558732 w 1008112"/>
                  <a:gd name="connsiteY0" fmla="*/ 3746 h 1142442"/>
                  <a:gd name="connsiteX1" fmla="*/ 560318 w 1008112"/>
                  <a:gd name="connsiteY1" fmla="*/ 491922 h 1142442"/>
                  <a:gd name="connsiteX2" fmla="*/ 797956 w 1008112"/>
                  <a:gd name="connsiteY2" fmla="*/ 491922 h 1142442"/>
                  <a:gd name="connsiteX3" fmla="*/ 795575 w 1008112"/>
                  <a:gd name="connsiteY3" fmla="*/ 388035 h 1142442"/>
                  <a:gd name="connsiteX4" fmla="*/ 1008112 w 1008112"/>
                  <a:gd name="connsiteY4" fmla="*/ 545803 h 1142442"/>
                  <a:gd name="connsiteX5" fmla="*/ 802718 w 1008112"/>
                  <a:gd name="connsiteY5" fmla="*/ 696428 h 1142442"/>
                  <a:gd name="connsiteX6" fmla="*/ 797956 w 1008112"/>
                  <a:gd name="connsiteY6" fmla="*/ 592541 h 1142442"/>
                  <a:gd name="connsiteX7" fmla="*/ 565082 w 1008112"/>
                  <a:gd name="connsiteY7" fmla="*/ 592541 h 1142442"/>
                  <a:gd name="connsiteX8" fmla="*/ 565084 w 1008112"/>
                  <a:gd name="connsiteY8" fmla="*/ 946572 h 1142442"/>
                  <a:gd name="connsiteX9" fmla="*/ 688018 w 1008112"/>
                  <a:gd name="connsiteY9" fmla="*/ 946573 h 1142442"/>
                  <a:gd name="connsiteX10" fmla="*/ 511200 w 1008112"/>
                  <a:gd name="connsiteY10" fmla="*/ 1142442 h 1142442"/>
                  <a:gd name="connsiteX11" fmla="*/ 312949 w 1008112"/>
                  <a:gd name="connsiteY11" fmla="*/ 941810 h 1142442"/>
                  <a:gd name="connsiteX12" fmla="*/ 445414 w 1008112"/>
                  <a:gd name="connsiteY12" fmla="*/ 944192 h 1142442"/>
                  <a:gd name="connsiteX13" fmla="*/ 443030 w 1008112"/>
                  <a:gd name="connsiteY13" fmla="*/ 590160 h 1142442"/>
                  <a:gd name="connsiteX14" fmla="*/ 224445 w 1008112"/>
                  <a:gd name="connsiteY14" fmla="*/ 592542 h 1142442"/>
                  <a:gd name="connsiteX15" fmla="*/ 224444 w 1008112"/>
                  <a:gd name="connsiteY15" fmla="*/ 679759 h 1142442"/>
                  <a:gd name="connsiteX16" fmla="*/ 0 w 1008112"/>
                  <a:gd name="connsiteY16" fmla="*/ 545803 h 1142442"/>
                  <a:gd name="connsiteX17" fmla="*/ 226825 w 1008112"/>
                  <a:gd name="connsiteY17" fmla="*/ 395178 h 1142442"/>
                  <a:gd name="connsiteX18" fmla="*/ 226825 w 1008112"/>
                  <a:gd name="connsiteY18" fmla="*/ 494302 h 1142442"/>
                  <a:gd name="connsiteX19" fmla="*/ 443030 w 1008112"/>
                  <a:gd name="connsiteY19" fmla="*/ 491921 h 1142442"/>
                  <a:gd name="connsiteX20" fmla="*/ 434900 w 1008112"/>
                  <a:gd name="connsiteY20" fmla="*/ 0 h 1142442"/>
                  <a:gd name="connsiteX0" fmla="*/ 558732 w 1008112"/>
                  <a:gd name="connsiteY0" fmla="*/ 3746 h 1177367"/>
                  <a:gd name="connsiteX1" fmla="*/ 560318 w 1008112"/>
                  <a:gd name="connsiteY1" fmla="*/ 491922 h 1177367"/>
                  <a:gd name="connsiteX2" fmla="*/ 797956 w 1008112"/>
                  <a:gd name="connsiteY2" fmla="*/ 491922 h 1177367"/>
                  <a:gd name="connsiteX3" fmla="*/ 795575 w 1008112"/>
                  <a:gd name="connsiteY3" fmla="*/ 388035 h 1177367"/>
                  <a:gd name="connsiteX4" fmla="*/ 1008112 w 1008112"/>
                  <a:gd name="connsiteY4" fmla="*/ 545803 h 1177367"/>
                  <a:gd name="connsiteX5" fmla="*/ 802718 w 1008112"/>
                  <a:gd name="connsiteY5" fmla="*/ 696428 h 1177367"/>
                  <a:gd name="connsiteX6" fmla="*/ 797956 w 1008112"/>
                  <a:gd name="connsiteY6" fmla="*/ 592541 h 1177367"/>
                  <a:gd name="connsiteX7" fmla="*/ 565082 w 1008112"/>
                  <a:gd name="connsiteY7" fmla="*/ 592541 h 1177367"/>
                  <a:gd name="connsiteX8" fmla="*/ 565084 w 1008112"/>
                  <a:gd name="connsiteY8" fmla="*/ 946572 h 1177367"/>
                  <a:gd name="connsiteX9" fmla="*/ 688018 w 1008112"/>
                  <a:gd name="connsiteY9" fmla="*/ 946573 h 1177367"/>
                  <a:gd name="connsiteX10" fmla="*/ 514375 w 1008112"/>
                  <a:gd name="connsiteY10" fmla="*/ 1177367 h 1177367"/>
                  <a:gd name="connsiteX11" fmla="*/ 312949 w 1008112"/>
                  <a:gd name="connsiteY11" fmla="*/ 941810 h 1177367"/>
                  <a:gd name="connsiteX12" fmla="*/ 445414 w 1008112"/>
                  <a:gd name="connsiteY12" fmla="*/ 944192 h 1177367"/>
                  <a:gd name="connsiteX13" fmla="*/ 443030 w 1008112"/>
                  <a:gd name="connsiteY13" fmla="*/ 590160 h 1177367"/>
                  <a:gd name="connsiteX14" fmla="*/ 224445 w 1008112"/>
                  <a:gd name="connsiteY14" fmla="*/ 592542 h 1177367"/>
                  <a:gd name="connsiteX15" fmla="*/ 224444 w 1008112"/>
                  <a:gd name="connsiteY15" fmla="*/ 679759 h 1177367"/>
                  <a:gd name="connsiteX16" fmla="*/ 0 w 1008112"/>
                  <a:gd name="connsiteY16" fmla="*/ 545803 h 1177367"/>
                  <a:gd name="connsiteX17" fmla="*/ 226825 w 1008112"/>
                  <a:gd name="connsiteY17" fmla="*/ 395178 h 1177367"/>
                  <a:gd name="connsiteX18" fmla="*/ 226825 w 1008112"/>
                  <a:gd name="connsiteY18" fmla="*/ 494302 h 1177367"/>
                  <a:gd name="connsiteX19" fmla="*/ 443030 w 1008112"/>
                  <a:gd name="connsiteY19" fmla="*/ 491921 h 1177367"/>
                  <a:gd name="connsiteX20" fmla="*/ 434900 w 1008112"/>
                  <a:gd name="connsiteY20" fmla="*/ 0 h 1177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008112" h="1177367">
                    <a:moveTo>
                      <a:pt x="558732" y="3746"/>
                    </a:moveTo>
                    <a:cubicBezTo>
                      <a:pt x="559261" y="164090"/>
                      <a:pt x="559789" y="331578"/>
                      <a:pt x="560318" y="491922"/>
                    </a:cubicBezTo>
                    <a:lnTo>
                      <a:pt x="797956" y="491922"/>
                    </a:lnTo>
                    <a:cubicBezTo>
                      <a:pt x="797162" y="457293"/>
                      <a:pt x="796369" y="422664"/>
                      <a:pt x="795575" y="388035"/>
                    </a:cubicBezTo>
                    <a:lnTo>
                      <a:pt x="1008112" y="545803"/>
                    </a:lnTo>
                    <a:lnTo>
                      <a:pt x="802718" y="696428"/>
                    </a:lnTo>
                    <a:lnTo>
                      <a:pt x="797956" y="592541"/>
                    </a:lnTo>
                    <a:lnTo>
                      <a:pt x="565082" y="592541"/>
                    </a:lnTo>
                    <a:cubicBezTo>
                      <a:pt x="565876" y="711345"/>
                      <a:pt x="564290" y="827768"/>
                      <a:pt x="565084" y="946572"/>
                    </a:cubicBezTo>
                    <a:lnTo>
                      <a:pt x="688018" y="946573"/>
                    </a:lnTo>
                    <a:lnTo>
                      <a:pt x="514375" y="1177367"/>
                    </a:lnTo>
                    <a:lnTo>
                      <a:pt x="312949" y="941810"/>
                    </a:lnTo>
                    <a:lnTo>
                      <a:pt x="445414" y="944192"/>
                    </a:lnTo>
                    <a:cubicBezTo>
                      <a:pt x="444619" y="826181"/>
                      <a:pt x="443825" y="708171"/>
                      <a:pt x="443030" y="590160"/>
                    </a:cubicBezTo>
                    <a:lnTo>
                      <a:pt x="224445" y="592542"/>
                    </a:lnTo>
                    <a:cubicBezTo>
                      <a:pt x="224445" y="621614"/>
                      <a:pt x="224444" y="650687"/>
                      <a:pt x="224444" y="679759"/>
                    </a:cubicBezTo>
                    <a:lnTo>
                      <a:pt x="0" y="545803"/>
                    </a:lnTo>
                    <a:lnTo>
                      <a:pt x="226825" y="395178"/>
                    </a:lnTo>
                    <a:lnTo>
                      <a:pt x="226825" y="494302"/>
                    </a:lnTo>
                    <a:lnTo>
                      <a:pt x="443030" y="491921"/>
                    </a:lnTo>
                    <a:lnTo>
                      <a:pt x="434900" y="0"/>
                    </a:lnTo>
                  </a:path>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MY" sz="1800" b="0" i="0" u="none" strike="noStrike" kern="1200" cap="none" spc="0" normalizeH="0" baseline="0" noProof="0">
                  <a:ln>
                    <a:noFill/>
                  </a:ln>
                  <a:solidFill>
                    <a:srgbClr val="000000"/>
                  </a:solidFill>
                  <a:effectLst/>
                  <a:uLnTx/>
                  <a:uFillTx/>
                  <a:latin typeface="Arial" charset="0"/>
                  <a:ea typeface="+mn-ea"/>
                  <a:cs typeface="+mn-cs"/>
                </a:endParaRPr>
              </a:p>
            </p:txBody>
          </p:sp>
          <p:cxnSp>
            <p:nvCxnSpPr>
              <p:cNvPr id="42" name="Straight Connector 41"/>
              <p:cNvCxnSpPr/>
              <p:nvPr/>
            </p:nvCxnSpPr>
            <p:spPr bwMode="auto">
              <a:xfrm>
                <a:off x="3678257" y="3310471"/>
                <a:ext cx="101655"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41" name="Striped Right Arrow 40"/>
            <p:cNvSpPr/>
            <p:nvPr/>
          </p:nvSpPr>
          <p:spPr bwMode="auto">
            <a:xfrm rot="10800000">
              <a:off x="1542170" y="3776518"/>
              <a:ext cx="432048" cy="255222"/>
            </a:xfrm>
            <a:prstGeom prst="stripedRightArrow">
              <a:avLst/>
            </a:prstGeom>
            <a:solidFill>
              <a:schemeClr val="accent1"/>
            </a:solidFill>
            <a:ln w="9525" cap="flat" cmpd="sng" algn="ctr">
              <a:solidFill>
                <a:schemeClr val="tx1"/>
              </a:solidFill>
              <a:prstDash val="solid"/>
              <a:round/>
              <a:headEnd type="none" w="med" len="med"/>
              <a:tailEnd type="none" w="med" len="med"/>
            </a:ln>
            <a:effectLst>
              <a:outerShdw dist="35921" dir="2700000" algn="ctr" rotWithShape="0">
                <a:schemeClr val="bg2"/>
              </a:outerShdw>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MY" sz="1800" b="0" i="0" u="none" strike="noStrike" kern="1200" cap="none" spc="0" normalizeH="0" baseline="0" noProof="0">
                <a:ln>
                  <a:noFill/>
                </a:ln>
                <a:solidFill>
                  <a:srgbClr val="000000"/>
                </a:solidFill>
                <a:effectLst/>
                <a:uLnTx/>
                <a:uFillTx/>
                <a:latin typeface="Arial" charset="0"/>
                <a:ea typeface="+mn-ea"/>
                <a:cs typeface="+mn-cs"/>
              </a:endParaRPr>
            </a:p>
          </p:txBody>
        </p:sp>
        <p:sp>
          <p:nvSpPr>
            <p:cNvPr id="45" name="Rounded Rectangle 44"/>
            <p:cNvSpPr/>
            <p:nvPr/>
          </p:nvSpPr>
          <p:spPr bwMode="auto">
            <a:xfrm>
              <a:off x="6049756" y="3508085"/>
              <a:ext cx="1229796" cy="775380"/>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charset="0"/>
                  <a:ea typeface="+mn-ea"/>
                  <a:cs typeface="+mn-cs"/>
                </a:rPr>
                <a:t>Show message</a:t>
              </a:r>
              <a:endParaRPr kumimoji="0" lang="en-MY" sz="1800" b="0" i="0" u="none" strike="noStrike" kern="1200" cap="none" spc="0" normalizeH="0" baseline="0" noProof="0" dirty="0">
                <a:ln>
                  <a:noFill/>
                </a:ln>
                <a:solidFill>
                  <a:srgbClr val="000000"/>
                </a:solidFill>
                <a:effectLst/>
                <a:uLnTx/>
                <a:uFillTx/>
                <a:latin typeface="Arial" charset="0"/>
                <a:ea typeface="+mn-ea"/>
                <a:cs typeface="+mn-cs"/>
              </a:endParaRPr>
            </a:p>
          </p:txBody>
        </p:sp>
        <p:cxnSp>
          <p:nvCxnSpPr>
            <p:cNvPr id="46" name="Straight Arrow Connector 45"/>
            <p:cNvCxnSpPr/>
            <p:nvPr/>
          </p:nvCxnSpPr>
          <p:spPr bwMode="auto">
            <a:xfrm flipH="1">
              <a:off x="3347864" y="5989797"/>
              <a:ext cx="2288251" cy="0"/>
            </a:xfrm>
            <a:prstGeom prst="straightConnector1">
              <a:avLst/>
            </a:prstGeom>
            <a:solidFill>
              <a:schemeClr val="accent1"/>
            </a:solidFill>
            <a:ln w="31750" cap="flat" cmpd="sng" algn="ctr">
              <a:solidFill>
                <a:schemeClr val="tx1"/>
              </a:solidFill>
              <a:prstDash val="sysDot"/>
              <a:round/>
              <a:headEnd type="none" w="med" len="me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8" name="Straight Arrow Connector 47"/>
            <p:cNvCxnSpPr/>
            <p:nvPr/>
          </p:nvCxnSpPr>
          <p:spPr bwMode="auto">
            <a:xfrm>
              <a:off x="1294843" y="3212174"/>
              <a:ext cx="758521" cy="370765"/>
            </a:xfrm>
            <a:prstGeom prst="straightConnector1">
              <a:avLst/>
            </a:prstGeom>
            <a:solidFill>
              <a:schemeClr val="accent1"/>
            </a:solidFill>
            <a:ln w="31750" cap="flat" cmpd="dbl" algn="ctr">
              <a:solidFill>
                <a:schemeClr val="bg1">
                  <a:lumMod val="50000"/>
                </a:schemeClr>
              </a:solidFill>
              <a:prstDash val="dash"/>
              <a:round/>
              <a:headEnd type="none" w="lg" len="med"/>
              <a:tailEnd type="stealth"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7" name="Straight Arrow Connector 86"/>
            <p:cNvCxnSpPr/>
            <p:nvPr/>
          </p:nvCxnSpPr>
          <p:spPr bwMode="auto">
            <a:xfrm flipH="1" flipV="1">
              <a:off x="2650234" y="4381897"/>
              <a:ext cx="2679" cy="1135335"/>
            </a:xfrm>
            <a:prstGeom prst="straightConnector1">
              <a:avLst/>
            </a:prstGeom>
            <a:solidFill>
              <a:schemeClr val="accent1"/>
            </a:solidFill>
            <a:ln w="31750" cap="flat" cmpd="dbl" algn="ctr">
              <a:solidFill>
                <a:schemeClr val="bg1">
                  <a:lumMod val="50000"/>
                </a:schemeClr>
              </a:solidFill>
              <a:prstDash val="dash"/>
              <a:round/>
              <a:headEnd type="none" w="med" len="med"/>
              <a:tailEnd type="stealth"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1" name="Straight Arrow Connector 90"/>
            <p:cNvCxnSpPr/>
            <p:nvPr/>
          </p:nvCxnSpPr>
          <p:spPr bwMode="auto">
            <a:xfrm flipH="1">
              <a:off x="1201935" y="3172365"/>
              <a:ext cx="1426293" cy="0"/>
            </a:xfrm>
            <a:prstGeom prst="straightConnector1">
              <a:avLst/>
            </a:prstGeom>
            <a:solidFill>
              <a:schemeClr val="accent1"/>
            </a:solidFill>
            <a:ln w="31750" cap="flat" cmpd="dbl" algn="ctr">
              <a:solidFill>
                <a:schemeClr val="tx1"/>
              </a:solidFill>
              <a:prstDash val="dash"/>
              <a:round/>
              <a:headEnd type="none" w="med" len="me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0" name="Straight Arrow Connector 119"/>
            <p:cNvCxnSpPr/>
            <p:nvPr/>
          </p:nvCxnSpPr>
          <p:spPr bwMode="auto">
            <a:xfrm flipH="1" flipV="1">
              <a:off x="5636113" y="5517232"/>
              <a:ext cx="1" cy="472566"/>
            </a:xfrm>
            <a:prstGeom prst="straightConnector1">
              <a:avLst/>
            </a:prstGeom>
            <a:solidFill>
              <a:schemeClr val="accent1"/>
            </a:solidFill>
            <a:ln w="31750" cap="flat" cmpd="sng" algn="ctr">
              <a:solidFill>
                <a:schemeClr val="tx1"/>
              </a:solidFill>
              <a:prstDash val="sysDot"/>
              <a:round/>
              <a:headEnd type="none" w="lg" len="med"/>
              <a:tailEnd type="stealth"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158" name="TextBox 4157"/>
            <p:cNvSpPr txBox="1"/>
            <p:nvPr/>
          </p:nvSpPr>
          <p:spPr>
            <a:xfrm>
              <a:off x="479506" y="4331241"/>
              <a:ext cx="1074626" cy="307777"/>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1" u="none" strike="noStrike" kern="1200" cap="none" spc="0" normalizeH="0" baseline="0" noProof="0" dirty="0">
                  <a:ln>
                    <a:noFill/>
                  </a:ln>
                  <a:solidFill>
                    <a:srgbClr val="000000"/>
                  </a:solidFill>
                  <a:effectLst/>
                  <a:uLnTx/>
                  <a:uFillTx/>
                  <a:latin typeface="Arial" charset="0"/>
                  <a:ea typeface="+mn-ea"/>
                  <a:cs typeface="+mn-cs"/>
                </a:rPr>
                <a:t>(</a:t>
              </a:r>
              <a:r>
                <a:rPr kumimoji="0" lang="en-US" sz="1400" b="0" i="1" u="none" strike="noStrike" kern="1200" cap="none" spc="0" normalizeH="0" baseline="0" noProof="0" dirty="0" err="1">
                  <a:ln>
                    <a:noFill/>
                  </a:ln>
                  <a:solidFill>
                    <a:srgbClr val="000000"/>
                  </a:solidFill>
                  <a:effectLst/>
                  <a:uLnTx/>
                  <a:uFillTx/>
                  <a:latin typeface="Arial" charset="0"/>
                  <a:ea typeface="+mn-ea"/>
                  <a:cs typeface="+mn-cs"/>
                </a:rPr>
                <a:t>DomServ</a:t>
              </a:r>
              <a:r>
                <a:rPr kumimoji="0" lang="en-US" sz="1400" b="0" i="1" u="none" strike="noStrike" kern="1200" cap="none" spc="0" normalizeH="0" baseline="0" noProof="0" dirty="0">
                  <a:ln>
                    <a:noFill/>
                  </a:ln>
                  <a:solidFill>
                    <a:srgbClr val="000000"/>
                  </a:solidFill>
                  <a:effectLst/>
                  <a:uLnTx/>
                  <a:uFillTx/>
                  <a:latin typeface="Arial" charset="0"/>
                  <a:ea typeface="+mn-ea"/>
                  <a:cs typeface="+mn-cs"/>
                </a:rPr>
                <a:t>)</a:t>
              </a:r>
              <a:endParaRPr kumimoji="0" lang="en-MY" sz="1400" b="0" i="1" u="none" strike="noStrike" kern="1200" cap="none" spc="0" normalizeH="0" baseline="0" noProof="0" dirty="0">
                <a:ln>
                  <a:noFill/>
                </a:ln>
                <a:solidFill>
                  <a:srgbClr val="000000"/>
                </a:solidFill>
                <a:effectLst/>
                <a:uLnTx/>
                <a:uFillTx/>
                <a:latin typeface="Arial" charset="0"/>
                <a:ea typeface="+mn-ea"/>
                <a:cs typeface="+mn-cs"/>
              </a:endParaRPr>
            </a:p>
          </p:txBody>
        </p:sp>
        <p:sp>
          <p:nvSpPr>
            <p:cNvPr id="32" name="Rounded Rectangle 31"/>
            <p:cNvSpPr/>
            <p:nvPr/>
          </p:nvSpPr>
          <p:spPr bwMode="auto">
            <a:xfrm>
              <a:off x="5016886" y="4621345"/>
              <a:ext cx="1238454" cy="775380"/>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charset="0"/>
                  <a:ea typeface="+mn-ea"/>
                  <a:cs typeface="+mn-cs"/>
                </a:rPr>
                <a:t>Send message</a:t>
              </a:r>
              <a:endParaRPr kumimoji="0" lang="en-MY" sz="1800" b="0"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33" name="Striped Right Arrow 32"/>
            <p:cNvSpPr/>
            <p:nvPr/>
          </p:nvSpPr>
          <p:spPr bwMode="auto">
            <a:xfrm>
              <a:off x="5527632" y="3776517"/>
              <a:ext cx="432048" cy="255224"/>
            </a:xfrm>
            <a:prstGeom prst="stripedRightArrow">
              <a:avLst/>
            </a:prstGeom>
            <a:solidFill>
              <a:schemeClr val="accent1"/>
            </a:solidFill>
            <a:ln w="9525" cap="flat" cmpd="sng" algn="ctr">
              <a:solidFill>
                <a:schemeClr val="tx1"/>
              </a:solidFill>
              <a:prstDash val="solid"/>
              <a:round/>
              <a:headEnd type="none" w="med" len="med"/>
              <a:tailEnd type="none" w="med" len="med"/>
            </a:ln>
            <a:effectLst>
              <a:outerShdw dist="35921" dir="2700000" algn="ctr" rotWithShape="0">
                <a:schemeClr val="bg2"/>
              </a:outerShdw>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MY" sz="1800" b="0" i="0" u="none" strike="noStrike" kern="1200" cap="none" spc="0" normalizeH="0" baseline="0" noProof="0">
                <a:ln>
                  <a:noFill/>
                </a:ln>
                <a:solidFill>
                  <a:srgbClr val="000000"/>
                </a:solidFill>
                <a:effectLst/>
                <a:uLnTx/>
                <a:uFillTx/>
                <a:latin typeface="Arial" charset="0"/>
                <a:ea typeface="+mn-ea"/>
                <a:cs typeface="+mn-cs"/>
              </a:endParaRPr>
            </a:p>
          </p:txBody>
        </p:sp>
        <p:sp>
          <p:nvSpPr>
            <p:cNvPr id="34" name="Down Arrow 33"/>
            <p:cNvSpPr/>
            <p:nvPr/>
          </p:nvSpPr>
          <p:spPr bwMode="auto">
            <a:xfrm>
              <a:off x="825483" y="4670607"/>
              <a:ext cx="285287" cy="415256"/>
            </a:xfrm>
            <a:prstGeom prst="down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MY" sz="1800" b="0" i="0" u="none" strike="noStrike" kern="1200" cap="none" spc="0" normalizeH="0" baseline="0" noProof="0">
                <a:ln>
                  <a:noFill/>
                </a:ln>
                <a:solidFill>
                  <a:srgbClr val="000000"/>
                </a:solidFill>
                <a:effectLst/>
                <a:uLnTx/>
                <a:uFillTx/>
                <a:latin typeface="Arial" charset="0"/>
                <a:ea typeface="+mn-ea"/>
                <a:cs typeface="+mn-cs"/>
              </a:endParaRPr>
            </a:p>
          </p:txBody>
        </p:sp>
        <p:sp>
          <p:nvSpPr>
            <p:cNvPr id="43" name="TextBox 42"/>
            <p:cNvSpPr txBox="1"/>
            <p:nvPr/>
          </p:nvSpPr>
          <p:spPr>
            <a:xfrm>
              <a:off x="4786051" y="5647368"/>
              <a:ext cx="899244" cy="307777"/>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1" u="none" strike="noStrike" kern="1200" cap="none" spc="0" normalizeH="0" baseline="0" noProof="0" dirty="0">
                  <a:ln>
                    <a:noFill/>
                  </a:ln>
                  <a:solidFill>
                    <a:srgbClr val="000000"/>
                  </a:solidFill>
                  <a:effectLst/>
                  <a:uLnTx/>
                  <a:uFillTx/>
                  <a:latin typeface="Arial" charset="0"/>
                  <a:ea typeface="+mn-ea"/>
                  <a:cs typeface="+mn-cs"/>
                </a:rPr>
                <a:t>(</a:t>
              </a:r>
              <a:r>
                <a:rPr kumimoji="0" lang="en-US" sz="1400" b="0" i="1" u="none" strike="noStrike" kern="1200" cap="none" spc="0" normalizeH="0" baseline="0" noProof="0" dirty="0" err="1">
                  <a:ln>
                    <a:noFill/>
                  </a:ln>
                  <a:solidFill>
                    <a:srgbClr val="000000"/>
                  </a:solidFill>
                  <a:effectLst/>
                  <a:uLnTx/>
                  <a:uFillTx/>
                  <a:latin typeface="Arial" charset="0"/>
                  <a:ea typeface="+mn-ea"/>
                  <a:cs typeface="+mn-cs"/>
                </a:rPr>
                <a:t>chmod</a:t>
              </a:r>
              <a:r>
                <a:rPr kumimoji="0" lang="en-US" sz="1400" b="0" i="1" u="none" strike="noStrike" kern="1200" cap="none" spc="0" normalizeH="0" baseline="0" noProof="0" dirty="0">
                  <a:ln>
                    <a:noFill/>
                  </a:ln>
                  <a:solidFill>
                    <a:srgbClr val="000000"/>
                  </a:solidFill>
                  <a:effectLst/>
                  <a:uLnTx/>
                  <a:uFillTx/>
                  <a:latin typeface="Arial" charset="0"/>
                  <a:ea typeface="+mn-ea"/>
                  <a:cs typeface="+mn-cs"/>
                </a:rPr>
                <a:t>)</a:t>
              </a:r>
              <a:endParaRPr kumimoji="0" lang="en-MY" sz="1400" b="0" i="1" u="none" strike="noStrike" kern="1200" cap="none" spc="0" normalizeH="0" baseline="0" noProof="0" dirty="0">
                <a:ln>
                  <a:noFill/>
                </a:ln>
                <a:solidFill>
                  <a:srgbClr val="000000"/>
                </a:solidFill>
                <a:effectLst/>
                <a:uLnTx/>
                <a:uFillTx/>
                <a:latin typeface="Arial" charset="0"/>
                <a:ea typeface="+mn-ea"/>
                <a:cs typeface="+mn-cs"/>
              </a:endParaRPr>
            </a:p>
          </p:txBody>
        </p:sp>
      </p:grpSp>
    </p:spTree>
    <p:extLst>
      <p:ext uri="{BB962C8B-B14F-4D97-AF65-F5344CB8AC3E}">
        <p14:creationId xmlns:p14="http://schemas.microsoft.com/office/powerpoint/2010/main" val="14767727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4023" y="107570"/>
            <a:ext cx="3151656" cy="2969003"/>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4023" y="3493152"/>
            <a:ext cx="7506260" cy="2882238"/>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74849" y="161361"/>
            <a:ext cx="2828383" cy="2915212"/>
          </a:xfrm>
          <a:prstGeom prst="rect">
            <a:avLst/>
          </a:prstGeom>
        </p:spPr>
      </p:pic>
    </p:spTree>
    <p:extLst>
      <p:ext uri="{BB962C8B-B14F-4D97-AF65-F5344CB8AC3E}">
        <p14:creationId xmlns:p14="http://schemas.microsoft.com/office/powerpoint/2010/main" val="33860089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4" name="Content Placeholder 6"/>
          <p:cNvSpPr>
            <a:spLocks noGrp="1"/>
          </p:cNvSpPr>
          <p:nvPr>
            <p:ph idx="4294967295"/>
          </p:nvPr>
        </p:nvSpPr>
        <p:spPr>
          <a:xfrm>
            <a:off x="746125" y="692150"/>
            <a:ext cx="7713663" cy="2305050"/>
          </a:xfrm>
          <a:ln>
            <a:solidFill>
              <a:srgbClr val="C00000"/>
            </a:solidFill>
            <a:miter lim="800000"/>
            <a:headEnd/>
            <a:tailEnd/>
          </a:ln>
        </p:spPr>
        <p:txBody>
          <a:bodyPr/>
          <a:lstStyle/>
          <a:p>
            <a:r>
              <a:rPr lang="en-AU" altLang="en-US" sz="2000"/>
              <a:t>Checklist</a:t>
            </a:r>
          </a:p>
          <a:p>
            <a:pPr lvl="1"/>
            <a:r>
              <a:rPr lang="en-AU" altLang="en-US"/>
              <a:t>List of Hosts</a:t>
            </a:r>
          </a:p>
          <a:p>
            <a:pPr lvl="1"/>
            <a:r>
              <a:rPr lang="en-AU" altLang="en-US"/>
              <a:t>List of type and versions of OS used</a:t>
            </a:r>
          </a:p>
          <a:p>
            <a:pPr lvl="1"/>
            <a:r>
              <a:rPr lang="en-AU" altLang="en-US"/>
              <a:t>List of services provided</a:t>
            </a:r>
          </a:p>
          <a:p>
            <a:pPr lvl="1"/>
            <a:r>
              <a:rPr lang="en-AU" altLang="en-US"/>
              <a:t>List of patches applied &amp; non-standard software</a:t>
            </a:r>
          </a:p>
        </p:txBody>
      </p:sp>
      <p:sp>
        <p:nvSpPr>
          <p:cNvPr id="4" name="Content Placeholder 6"/>
          <p:cNvSpPr txBox="1">
            <a:spLocks/>
          </p:cNvSpPr>
          <p:nvPr/>
        </p:nvSpPr>
        <p:spPr bwMode="auto">
          <a:xfrm>
            <a:off x="357188" y="3357563"/>
            <a:ext cx="8443912" cy="2500312"/>
          </a:xfrm>
          <a:prstGeom prst="rect">
            <a:avLst/>
          </a:prstGeom>
          <a:noFill/>
          <a:ln w="9525">
            <a:solidFill>
              <a:srgbClr val="653579"/>
            </a:solidFill>
            <a:miter lim="800000"/>
            <a:headEnd/>
            <a:tailEnd/>
          </a:ln>
        </p:spPr>
        <p:txBody>
          <a:bodyPr/>
          <a:lstStyle/>
          <a:p>
            <a:pPr marL="441325" marR="0" lvl="0" indent="-342900" algn="l" defTabSz="914400" rtl="0" eaLnBrk="0" fontAlgn="base" latinLnBrk="0" hangingPunct="0">
              <a:lnSpc>
                <a:spcPct val="90000"/>
              </a:lnSpc>
              <a:spcBef>
                <a:spcPct val="50000"/>
              </a:spcBef>
              <a:spcAft>
                <a:spcPct val="0"/>
              </a:spcAft>
              <a:buClrTx/>
              <a:buSzTx/>
              <a:buFontTx/>
              <a:buChar char="•"/>
              <a:tabLst/>
              <a:defRPr/>
            </a:pPr>
            <a:r>
              <a:rPr kumimoji="0" lang="en-AU" sz="2000" b="0" i="0" u="none" strike="noStrike" kern="0" cap="none" spc="0" normalizeH="0" baseline="0" noProof="0" dirty="0">
                <a:ln>
                  <a:noFill/>
                </a:ln>
                <a:solidFill>
                  <a:srgbClr val="000000"/>
                </a:solidFill>
                <a:effectLst/>
                <a:uLnTx/>
                <a:uFillTx/>
                <a:latin typeface="Arial"/>
                <a:ea typeface="+mn-ea"/>
                <a:cs typeface="+mn-cs"/>
              </a:rPr>
              <a:t>Test for weak passwords (</a:t>
            </a:r>
            <a:r>
              <a:rPr kumimoji="0" lang="en-AU" sz="2000" b="0" i="1" u="none" strike="noStrike" kern="0" cap="none" spc="0" normalizeH="0" baseline="0" noProof="0" dirty="0">
                <a:ln>
                  <a:noFill/>
                </a:ln>
                <a:solidFill>
                  <a:srgbClr val="000000"/>
                </a:solidFill>
                <a:effectLst/>
                <a:uLnTx/>
                <a:uFillTx/>
                <a:latin typeface="Arial"/>
                <a:ea typeface="+mn-ea"/>
                <a:cs typeface="+mn-cs"/>
              </a:rPr>
              <a:t>crack, </a:t>
            </a:r>
            <a:r>
              <a:rPr kumimoji="0" lang="en-AU" sz="2000" b="0" i="1" u="none" strike="noStrike" kern="0" cap="none" spc="0" normalizeH="0" baseline="0" noProof="0" dirty="0" err="1">
                <a:ln>
                  <a:noFill/>
                </a:ln>
                <a:solidFill>
                  <a:srgbClr val="000000"/>
                </a:solidFill>
                <a:effectLst/>
                <a:uLnTx/>
                <a:uFillTx/>
                <a:latin typeface="Arial"/>
                <a:ea typeface="+mn-ea"/>
                <a:cs typeface="+mn-cs"/>
              </a:rPr>
              <a:t>satan</a:t>
            </a:r>
            <a:r>
              <a:rPr kumimoji="0" lang="en-AU" sz="2000" b="0" i="1" u="none" strike="noStrike" kern="0" cap="none" spc="0" normalizeH="0" baseline="0" noProof="0" dirty="0">
                <a:ln>
                  <a:noFill/>
                </a:ln>
                <a:solidFill>
                  <a:srgbClr val="000000"/>
                </a:solidFill>
                <a:effectLst/>
                <a:uLnTx/>
                <a:uFillTx/>
                <a:latin typeface="Arial"/>
                <a:ea typeface="+mn-ea"/>
                <a:cs typeface="+mn-cs"/>
              </a:rPr>
              <a:t>, john the ripper</a:t>
            </a:r>
            <a:r>
              <a:rPr kumimoji="0" lang="en-AU" sz="2000" b="0" i="0" u="none" strike="noStrike" kern="0" cap="none" spc="0" normalizeH="0" baseline="0" noProof="0" dirty="0">
                <a:ln>
                  <a:noFill/>
                </a:ln>
                <a:solidFill>
                  <a:srgbClr val="000000"/>
                </a:solidFill>
                <a:effectLst/>
                <a:uLnTx/>
                <a:uFillTx/>
                <a:latin typeface="Arial"/>
                <a:ea typeface="+mn-ea"/>
                <a:cs typeface="+mn-cs"/>
              </a:rPr>
              <a:t>)</a:t>
            </a:r>
            <a:r>
              <a:rPr kumimoji="0" lang="en-AU" sz="2000" b="1" i="0" u="none" strike="noStrike" kern="0" cap="none" spc="0" normalizeH="0" baseline="0" noProof="0" dirty="0">
                <a:ln>
                  <a:noFill/>
                </a:ln>
                <a:solidFill>
                  <a:srgbClr val="FA1C27"/>
                </a:solidFill>
                <a:effectLst/>
                <a:uLnTx/>
                <a:uFillTx/>
                <a:latin typeface="Arial"/>
                <a:ea typeface="+mn-ea"/>
                <a:cs typeface="+mn-cs"/>
              </a:rPr>
              <a:t>*</a:t>
            </a:r>
          </a:p>
          <a:p>
            <a:pPr marL="441325" marR="0" lvl="0" indent="-342900" algn="l" defTabSz="914400" rtl="0" eaLnBrk="0" fontAlgn="base" latinLnBrk="0" hangingPunct="0">
              <a:lnSpc>
                <a:spcPct val="90000"/>
              </a:lnSpc>
              <a:spcBef>
                <a:spcPct val="50000"/>
              </a:spcBef>
              <a:spcAft>
                <a:spcPct val="0"/>
              </a:spcAft>
              <a:buClrTx/>
              <a:buSzTx/>
              <a:buFontTx/>
              <a:buChar char="•"/>
              <a:tabLst/>
              <a:defRPr/>
            </a:pPr>
            <a:r>
              <a:rPr kumimoji="0" lang="en-AU" sz="2000" b="0" i="0" u="none" strike="noStrike" kern="0" cap="none" spc="0" normalizeH="0" baseline="0" noProof="0" dirty="0">
                <a:ln>
                  <a:noFill/>
                </a:ln>
                <a:solidFill>
                  <a:srgbClr val="000000"/>
                </a:solidFill>
                <a:effectLst/>
                <a:uLnTx/>
                <a:uFillTx/>
                <a:latin typeface="Arial"/>
                <a:ea typeface="+mn-ea"/>
                <a:cs typeface="+mn-cs"/>
              </a:rPr>
              <a:t>Ensure latest security patches are applied</a:t>
            </a:r>
          </a:p>
          <a:p>
            <a:pPr marL="441325" marR="0" lvl="0" indent="-342900" algn="l" defTabSz="914400" rtl="0" eaLnBrk="0" fontAlgn="base" latinLnBrk="0" hangingPunct="0">
              <a:lnSpc>
                <a:spcPct val="90000"/>
              </a:lnSpc>
              <a:spcBef>
                <a:spcPct val="50000"/>
              </a:spcBef>
              <a:spcAft>
                <a:spcPct val="0"/>
              </a:spcAft>
              <a:buClrTx/>
              <a:buSzTx/>
              <a:buFontTx/>
              <a:buChar char="•"/>
              <a:tabLst/>
              <a:defRPr/>
            </a:pPr>
            <a:r>
              <a:rPr kumimoji="0" lang="en-AU" sz="2000" b="0" i="0" u="none" strike="noStrike" kern="1200" cap="none" spc="0" normalizeH="0" baseline="0" noProof="0" dirty="0">
                <a:ln>
                  <a:noFill/>
                </a:ln>
                <a:solidFill>
                  <a:srgbClr val="000000"/>
                </a:solidFill>
                <a:effectLst/>
                <a:uLnTx/>
                <a:uFillTx/>
                <a:latin typeface="Arial" pitchFamily="34" charset="0"/>
                <a:ea typeface="+mn-ea"/>
                <a:cs typeface="+mn-cs"/>
              </a:rPr>
              <a:t>Evaluate trust relationships between hosts</a:t>
            </a:r>
          </a:p>
          <a:p>
            <a:pPr marL="441325" marR="0" lvl="0" indent="-342900" algn="l" defTabSz="914400" rtl="0" eaLnBrk="0" fontAlgn="base" latinLnBrk="0" hangingPunct="0">
              <a:lnSpc>
                <a:spcPct val="90000"/>
              </a:lnSpc>
              <a:spcBef>
                <a:spcPct val="50000"/>
              </a:spcBef>
              <a:spcAft>
                <a:spcPct val="0"/>
              </a:spcAft>
              <a:buClrTx/>
              <a:buSzTx/>
              <a:buFontTx/>
              <a:buChar char="•"/>
              <a:tabLst/>
              <a:defRPr/>
            </a:pPr>
            <a:r>
              <a:rPr kumimoji="0" lang="en-AU" sz="2000" b="0" i="0" u="none" strike="noStrike" kern="0" cap="none" spc="0" normalizeH="0" baseline="0" noProof="0" dirty="0">
                <a:ln>
                  <a:noFill/>
                </a:ln>
                <a:solidFill>
                  <a:srgbClr val="000000"/>
                </a:solidFill>
                <a:effectLst/>
                <a:uLnTx/>
                <a:uFillTx/>
                <a:latin typeface="Arial"/>
                <a:ea typeface="+mn-ea"/>
                <a:cs typeface="+mn-cs"/>
              </a:rPr>
              <a:t>Monitor processes: watch for unusual or excessive process spawning</a:t>
            </a:r>
          </a:p>
          <a:p>
            <a:pPr marL="441325" marR="0" lvl="0" indent="-342900" algn="l" defTabSz="914400" rtl="0" eaLnBrk="0" fontAlgn="base" latinLnBrk="0" hangingPunct="0">
              <a:lnSpc>
                <a:spcPct val="90000"/>
              </a:lnSpc>
              <a:spcBef>
                <a:spcPct val="50000"/>
              </a:spcBef>
              <a:spcAft>
                <a:spcPct val="0"/>
              </a:spcAft>
              <a:buClrTx/>
              <a:buSzTx/>
              <a:buFontTx/>
              <a:buChar char="•"/>
              <a:tabLst/>
              <a:defRPr/>
            </a:pPr>
            <a:r>
              <a:rPr kumimoji="0" lang="en-AU" sz="2000" b="0" i="0" u="none" strike="noStrike" kern="0" cap="none" spc="0" normalizeH="0" baseline="0" noProof="0" dirty="0">
                <a:ln>
                  <a:noFill/>
                </a:ln>
                <a:solidFill>
                  <a:srgbClr val="000000"/>
                </a:solidFill>
                <a:effectLst/>
                <a:uLnTx/>
                <a:uFillTx/>
                <a:latin typeface="Arial"/>
                <a:ea typeface="+mn-ea"/>
                <a:cs typeface="+mn-cs"/>
              </a:rPr>
              <a:t>Check file system for suspicious files </a:t>
            </a:r>
          </a:p>
          <a:p>
            <a:pPr marL="441325" marR="0" lvl="1" indent="-342900" algn="l" defTabSz="914400" rtl="0" eaLnBrk="0" fontAlgn="base" latinLnBrk="0" hangingPunct="0">
              <a:lnSpc>
                <a:spcPct val="90000"/>
              </a:lnSpc>
              <a:spcBef>
                <a:spcPct val="50000"/>
              </a:spcBef>
              <a:spcAft>
                <a:spcPct val="0"/>
              </a:spcAft>
              <a:buClrTx/>
              <a:buSzTx/>
              <a:buFontTx/>
              <a:buChar char="•"/>
              <a:tabLst/>
              <a:defRPr/>
            </a:pPr>
            <a:r>
              <a:rPr kumimoji="0" lang="en-AU" sz="2000" b="0" i="0" u="none" strike="noStrike" kern="0" cap="none" spc="0" normalizeH="0" baseline="0" noProof="0" dirty="0">
                <a:ln>
                  <a:noFill/>
                </a:ln>
                <a:solidFill>
                  <a:srgbClr val="00528B"/>
                </a:solidFill>
                <a:effectLst/>
                <a:uLnTx/>
                <a:uFillTx/>
                <a:latin typeface="Arial"/>
                <a:ea typeface="+mn-ea"/>
                <a:cs typeface="+mn-cs"/>
              </a:rPr>
              <a:t>Use a port scanner to find vulnerabilities</a:t>
            </a:r>
            <a:r>
              <a:rPr kumimoji="0" lang="en-AU" sz="2000" b="1" i="0" u="none" strike="noStrike" kern="0" cap="none" spc="0" normalizeH="0" baseline="0" noProof="0" dirty="0">
                <a:ln>
                  <a:noFill/>
                </a:ln>
                <a:solidFill>
                  <a:srgbClr val="FA1C27"/>
                </a:solidFill>
                <a:effectLst/>
                <a:uLnTx/>
                <a:uFillTx/>
                <a:latin typeface="Arial"/>
                <a:ea typeface="+mn-ea"/>
                <a:cs typeface="+mn-cs"/>
              </a:rPr>
              <a:t>* </a:t>
            </a:r>
          </a:p>
          <a:p>
            <a:pPr marL="441325" marR="0" lvl="0" indent="-342900" algn="l" defTabSz="914400" rtl="0" eaLnBrk="0" fontAlgn="base" latinLnBrk="0" hangingPunct="0">
              <a:lnSpc>
                <a:spcPct val="90000"/>
              </a:lnSpc>
              <a:spcBef>
                <a:spcPct val="50000"/>
              </a:spcBef>
              <a:spcAft>
                <a:spcPct val="0"/>
              </a:spcAft>
              <a:buClrTx/>
              <a:buSzTx/>
              <a:buFontTx/>
              <a:buChar char="•"/>
              <a:tabLst/>
              <a:defRPr/>
            </a:pPr>
            <a:endParaRPr kumimoji="0" lang="en-AU" sz="2000" b="0" i="0" u="none" strike="noStrike" kern="0" cap="none" spc="0" normalizeH="0" baseline="0" noProof="0" dirty="0">
              <a:ln>
                <a:noFill/>
              </a:ln>
              <a:solidFill>
                <a:srgbClr val="000000"/>
              </a:solidFill>
              <a:effectLst/>
              <a:uLnTx/>
              <a:uFillTx/>
              <a:latin typeface="Arial"/>
              <a:ea typeface="+mn-ea"/>
              <a:cs typeface="+mn-cs"/>
            </a:endParaRPr>
          </a:p>
          <a:p>
            <a:pPr marL="441325" marR="0" lvl="0" indent="-342900" algn="l" defTabSz="914400" rtl="0" eaLnBrk="0" fontAlgn="base" latinLnBrk="0" hangingPunct="0">
              <a:lnSpc>
                <a:spcPct val="100000"/>
              </a:lnSpc>
              <a:spcBef>
                <a:spcPct val="50000"/>
              </a:spcBef>
              <a:spcAft>
                <a:spcPct val="0"/>
              </a:spcAft>
              <a:buClrTx/>
              <a:buSzTx/>
              <a:buFontTx/>
              <a:buChar char="•"/>
              <a:tabLst/>
              <a:defRPr/>
            </a:pPr>
            <a:endParaRPr kumimoji="0" lang="en-US" sz="2000" b="0" i="0" u="none" strike="noStrike" kern="0" cap="none" spc="0" normalizeH="0" baseline="0" noProof="0" dirty="0">
              <a:ln>
                <a:noFill/>
              </a:ln>
              <a:solidFill>
                <a:srgbClr val="000000"/>
              </a:solidFill>
              <a:effectLst/>
              <a:uLnTx/>
              <a:uFillTx/>
              <a:latin typeface="Arial"/>
              <a:ea typeface="+mn-ea"/>
              <a:cs typeface="+mn-cs"/>
            </a:endParaRPr>
          </a:p>
        </p:txBody>
      </p:sp>
      <p:sp>
        <p:nvSpPr>
          <p:cNvPr id="8196" name="TextBox 4"/>
          <p:cNvSpPr txBox="1">
            <a:spLocks noChangeArrowheads="1"/>
          </p:cNvSpPr>
          <p:nvPr/>
        </p:nvSpPr>
        <p:spPr bwMode="auto">
          <a:xfrm>
            <a:off x="1785938" y="6072188"/>
            <a:ext cx="55324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000" b="1" i="1" u="none" strike="noStrike" kern="1200" cap="none" spc="0" normalizeH="0" baseline="0" noProof="0">
                <a:ln>
                  <a:noFill/>
                </a:ln>
                <a:solidFill>
                  <a:srgbClr val="FA1C27"/>
                </a:solidFill>
                <a:effectLst/>
                <a:uLnTx/>
                <a:uFillTx/>
                <a:latin typeface="Arial" charset="0"/>
                <a:ea typeface="+mn-ea"/>
                <a:cs typeface="+mn-cs"/>
              </a:rPr>
              <a:t>* Try it first – before someone tries it on you</a:t>
            </a:r>
            <a:endParaRPr kumimoji="0" lang="en-SG" altLang="en-US" sz="2000" b="1" i="1" u="none" strike="noStrike" kern="1200" cap="none" spc="0" normalizeH="0" baseline="0" noProof="0">
              <a:ln>
                <a:noFill/>
              </a:ln>
              <a:solidFill>
                <a:srgbClr val="FA1C27"/>
              </a:solidFill>
              <a:effectLst/>
              <a:uLnTx/>
              <a:uFillTx/>
              <a:latin typeface="Arial" charset="0"/>
              <a:ea typeface="+mn-ea"/>
              <a:cs typeface="+mn-cs"/>
            </a:endParaRPr>
          </a:p>
        </p:txBody>
      </p:sp>
    </p:spTree>
    <p:extLst>
      <p:ext uri="{BB962C8B-B14F-4D97-AF65-F5344CB8AC3E}">
        <p14:creationId xmlns:p14="http://schemas.microsoft.com/office/powerpoint/2010/main" val="3920779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193675" y="179388"/>
            <a:ext cx="6575425" cy="1023937"/>
          </a:xfrm>
        </p:spPr>
        <p:txBody>
          <a:bodyPr/>
          <a:lstStyle/>
          <a:p>
            <a:r>
              <a:rPr lang="en-US" dirty="0" err="1"/>
              <a:t>RedHat</a:t>
            </a:r>
            <a:r>
              <a:rPr lang="en-US" dirty="0"/>
              <a:t> 9 Security Guide</a:t>
            </a:r>
          </a:p>
        </p:txBody>
      </p:sp>
      <p:sp>
        <p:nvSpPr>
          <p:cNvPr id="19459" name="Content Placeholder 2"/>
          <p:cNvSpPr>
            <a:spLocks noGrp="1"/>
          </p:cNvSpPr>
          <p:nvPr>
            <p:ph idx="1"/>
          </p:nvPr>
        </p:nvSpPr>
        <p:spPr>
          <a:xfrm>
            <a:off x="1619250" y="1628775"/>
            <a:ext cx="6316663" cy="4525963"/>
          </a:xfrm>
        </p:spPr>
        <p:txBody>
          <a:bodyPr/>
          <a:lstStyle/>
          <a:p>
            <a:pPr>
              <a:spcBef>
                <a:spcPct val="0"/>
              </a:spcBef>
            </a:pPr>
            <a:r>
              <a:rPr lang="en-US" sz="2000"/>
              <a:t>8. Vulnerability Assessment</a:t>
            </a:r>
          </a:p>
          <a:p>
            <a:pPr>
              <a:spcBef>
                <a:spcPct val="0"/>
              </a:spcBef>
            </a:pPr>
            <a:r>
              <a:rPr lang="en-US" sz="2000"/>
              <a:t>8.1. Thinking Like the Enemy </a:t>
            </a:r>
          </a:p>
          <a:p>
            <a:pPr>
              <a:spcBef>
                <a:spcPct val="0"/>
              </a:spcBef>
            </a:pPr>
            <a:r>
              <a:rPr lang="en-US" sz="2000"/>
              <a:t>8.2. Defining Assessment and Testing </a:t>
            </a:r>
          </a:p>
          <a:p>
            <a:pPr>
              <a:spcBef>
                <a:spcPct val="0"/>
              </a:spcBef>
            </a:pPr>
            <a:r>
              <a:rPr lang="en-US" sz="2000"/>
              <a:t>8.3. Evaluating the Tools</a:t>
            </a:r>
          </a:p>
          <a:p>
            <a:pPr>
              <a:spcBef>
                <a:spcPct val="0"/>
              </a:spcBef>
            </a:pPr>
            <a:endParaRPr lang="en-US" sz="2000"/>
          </a:p>
          <a:p>
            <a:pPr>
              <a:spcBef>
                <a:spcPct val="0"/>
              </a:spcBef>
            </a:pPr>
            <a:r>
              <a:rPr lang="en-US" sz="2000"/>
              <a:t>10. Incident Response </a:t>
            </a:r>
          </a:p>
          <a:p>
            <a:pPr>
              <a:spcBef>
                <a:spcPct val="0"/>
              </a:spcBef>
            </a:pPr>
            <a:r>
              <a:rPr lang="en-US" sz="2000"/>
              <a:t>10.1. Defining Incident Response </a:t>
            </a:r>
          </a:p>
          <a:p>
            <a:pPr>
              <a:spcBef>
                <a:spcPct val="0"/>
              </a:spcBef>
            </a:pPr>
            <a:r>
              <a:rPr lang="en-US" sz="2000"/>
              <a:t>10.2. Creating an Incident Response Plan </a:t>
            </a:r>
          </a:p>
          <a:p>
            <a:pPr>
              <a:spcBef>
                <a:spcPct val="0"/>
              </a:spcBef>
            </a:pPr>
            <a:r>
              <a:rPr lang="en-US" sz="2000"/>
              <a:t>10.3. Implementing the Incident Response Plan</a:t>
            </a:r>
          </a:p>
          <a:p>
            <a:pPr>
              <a:spcBef>
                <a:spcPct val="0"/>
              </a:spcBef>
            </a:pPr>
            <a:r>
              <a:rPr lang="en-US" sz="2000"/>
              <a:t>10.4. Investigating the Incident</a:t>
            </a:r>
          </a:p>
          <a:p>
            <a:pPr>
              <a:spcBef>
                <a:spcPct val="0"/>
              </a:spcBef>
            </a:pPr>
            <a:r>
              <a:rPr lang="en-US" sz="2000"/>
              <a:t>10.5. Restoring and Recovering Resources </a:t>
            </a:r>
          </a:p>
          <a:p>
            <a:pPr>
              <a:spcBef>
                <a:spcPct val="0"/>
              </a:spcBef>
            </a:pPr>
            <a:r>
              <a:rPr lang="en-US" sz="2000"/>
              <a:t>10.6. Reporting the Incident</a:t>
            </a:r>
          </a:p>
          <a:p>
            <a:pPr>
              <a:spcBef>
                <a:spcPct val="0"/>
              </a:spcBef>
            </a:pPr>
            <a:endParaRPr lang="en-US" sz="2000"/>
          </a:p>
          <a:p>
            <a:pPr>
              <a:spcBef>
                <a:spcPct val="0"/>
              </a:spcBef>
            </a:pPr>
            <a:r>
              <a:rPr lang="en-US" sz="2000"/>
              <a:t>Appendix A. Common Exploits and Attacks </a:t>
            </a:r>
          </a:p>
        </p:txBody>
      </p:sp>
    </p:spTree>
    <p:extLst>
      <p:ext uri="{BB962C8B-B14F-4D97-AF65-F5344CB8AC3E}">
        <p14:creationId xmlns:p14="http://schemas.microsoft.com/office/powerpoint/2010/main" val="20485364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a:xfrm>
            <a:off x="193675" y="179388"/>
            <a:ext cx="6575425" cy="1023937"/>
          </a:xfrm>
        </p:spPr>
        <p:txBody>
          <a:bodyPr/>
          <a:lstStyle/>
          <a:p>
            <a:r>
              <a:rPr lang="en-US" altLang="en-US">
                <a:solidFill>
                  <a:srgbClr val="000000"/>
                </a:solidFill>
              </a:rPr>
              <a:t>Intruder prevention</a:t>
            </a:r>
            <a:endParaRPr lang="en-MY" altLang="en-US" b="1"/>
          </a:p>
        </p:txBody>
      </p:sp>
      <p:sp>
        <p:nvSpPr>
          <p:cNvPr id="5" name="TextBox 4"/>
          <p:cNvSpPr txBox="1"/>
          <p:nvPr/>
        </p:nvSpPr>
        <p:spPr>
          <a:xfrm>
            <a:off x="0" y="1557338"/>
            <a:ext cx="7200900" cy="1852612"/>
          </a:xfrm>
          <a:prstGeom prst="rect">
            <a:avLst/>
          </a:prstGeom>
          <a:noFill/>
        </p:spPr>
        <p:txBody>
          <a:bodyPr>
            <a:spAutoFit/>
          </a:bodyPr>
          <a:lstStyle/>
          <a:p>
            <a:pPr marL="742950" marR="0" lvl="1" indent="-285750" algn="l" defTabSz="914400" rtl="0" eaLnBrk="0" fontAlgn="base" latinLnBrk="0" hangingPunct="0">
              <a:lnSpc>
                <a:spcPct val="100000"/>
              </a:lnSpc>
              <a:spcBef>
                <a:spcPct val="20000"/>
              </a:spcBef>
              <a:spcAft>
                <a:spcPct val="0"/>
              </a:spcAft>
              <a:buClrTx/>
              <a:buSzTx/>
              <a:buFontTx/>
              <a:buChar char="–"/>
              <a:tabLst/>
              <a:defRPr/>
            </a:pPr>
            <a:r>
              <a:rPr kumimoji="0" lang="en-US" sz="2800" b="0" i="0" u="none" strike="noStrike" kern="0" cap="none" spc="0" normalizeH="0" baseline="0" noProof="0" dirty="0">
                <a:ln>
                  <a:noFill/>
                </a:ln>
                <a:solidFill>
                  <a:srgbClr val="000000"/>
                </a:solidFill>
                <a:effectLst/>
                <a:uLnTx/>
                <a:uFillTx/>
                <a:latin typeface="Arial" pitchFamily="34" charset="0"/>
                <a:ea typeface="+mn-ea"/>
                <a:cs typeface="+mn-cs"/>
              </a:rPr>
              <a:t>White hat hackers (penetration testing)</a:t>
            </a:r>
          </a:p>
          <a:p>
            <a:pPr marL="1143000" marR="0" lvl="2" indent="-228600" algn="l" defTabSz="914400" rtl="0" eaLnBrk="0" fontAlgn="base" latinLnBrk="0" hangingPunct="0">
              <a:lnSpc>
                <a:spcPct val="100000"/>
              </a:lnSpc>
              <a:spcBef>
                <a:spcPct val="20000"/>
              </a:spcBef>
              <a:spcAft>
                <a:spcPct val="0"/>
              </a:spcAft>
              <a:buClrTx/>
              <a:buSzTx/>
              <a:buFontTx/>
              <a:buChar char="•"/>
              <a:tabLst/>
              <a:defRPr/>
            </a:pPr>
            <a:r>
              <a:rPr kumimoji="0" lang="en-US" sz="2400" b="0" i="0" u="none" strike="noStrike" kern="0" cap="none" spc="0" normalizeH="0" baseline="0" noProof="0" dirty="0">
                <a:ln>
                  <a:noFill/>
                </a:ln>
                <a:solidFill>
                  <a:srgbClr val="000000"/>
                </a:solidFill>
                <a:effectLst/>
                <a:uLnTx/>
                <a:uFillTx/>
                <a:latin typeface="Arial" pitchFamily="34" charset="0"/>
                <a:ea typeface="+mn-ea"/>
                <a:cs typeface="+mn-cs"/>
              </a:rPr>
              <a:t>Scanning</a:t>
            </a:r>
          </a:p>
          <a:p>
            <a:pPr marL="1143000" marR="0" lvl="2" indent="-228600" algn="l" defTabSz="914400" rtl="0" eaLnBrk="0" fontAlgn="base" latinLnBrk="0" hangingPunct="0">
              <a:lnSpc>
                <a:spcPct val="100000"/>
              </a:lnSpc>
              <a:spcBef>
                <a:spcPct val="20000"/>
              </a:spcBef>
              <a:spcAft>
                <a:spcPct val="0"/>
              </a:spcAft>
              <a:buClrTx/>
              <a:buSzTx/>
              <a:buFontTx/>
              <a:buChar char="•"/>
              <a:tabLst/>
              <a:defRPr/>
            </a:pPr>
            <a:r>
              <a:rPr kumimoji="0" lang="en-US" sz="2400" b="0" i="0" u="none" strike="noStrike" kern="0" cap="none" spc="0" normalizeH="0" baseline="0" noProof="0" dirty="0">
                <a:ln>
                  <a:noFill/>
                </a:ln>
                <a:solidFill>
                  <a:srgbClr val="000000"/>
                </a:solidFill>
                <a:effectLst/>
                <a:uLnTx/>
                <a:uFillTx/>
                <a:latin typeface="Arial" pitchFamily="34" charset="0"/>
                <a:ea typeface="+mn-ea"/>
                <a:cs typeface="+mn-cs"/>
              </a:rPr>
              <a:t>Vulnerability analysis</a:t>
            </a:r>
          </a:p>
          <a:p>
            <a:pPr marL="1143000" marR="0" lvl="2" indent="-228600" algn="l" defTabSz="914400" rtl="0" eaLnBrk="0" fontAlgn="base" latinLnBrk="0" hangingPunct="0">
              <a:lnSpc>
                <a:spcPct val="100000"/>
              </a:lnSpc>
              <a:spcBef>
                <a:spcPct val="20000"/>
              </a:spcBef>
              <a:spcAft>
                <a:spcPct val="0"/>
              </a:spcAft>
              <a:buClrTx/>
              <a:buSzTx/>
              <a:buFontTx/>
              <a:buChar char="•"/>
              <a:tabLst/>
              <a:defRPr/>
            </a:pPr>
            <a:r>
              <a:rPr kumimoji="0" lang="en-US" sz="2400" b="0" i="0" u="none" strike="noStrike" kern="0" cap="none" spc="0" normalizeH="0" baseline="0" noProof="0" dirty="0">
                <a:ln>
                  <a:noFill/>
                </a:ln>
                <a:solidFill>
                  <a:srgbClr val="000000"/>
                </a:solidFill>
                <a:effectLst/>
                <a:uLnTx/>
                <a:uFillTx/>
                <a:latin typeface="Arial" pitchFamily="34" charset="0"/>
                <a:ea typeface="+mn-ea"/>
                <a:cs typeface="+mn-cs"/>
              </a:rPr>
              <a:t>System update/patch</a:t>
            </a:r>
          </a:p>
        </p:txBody>
      </p:sp>
      <p:pic>
        <p:nvPicPr>
          <p:cNvPr id="43012"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3068638"/>
            <a:ext cx="4227513" cy="3313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277822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pPr eaLnBrk="1" hangingPunct="1"/>
            <a:r>
              <a:rPr lang="en-US" altLang="en-US">
                <a:solidFill>
                  <a:srgbClr val="1E1C11"/>
                </a:solidFill>
                <a:ea typeface="ＭＳ Ｐゴシック" pitchFamily="34" charset="-128"/>
                <a:cs typeface="Arial" charset="0"/>
              </a:rPr>
              <a:t>Threat Model</a:t>
            </a:r>
          </a:p>
        </p:txBody>
      </p:sp>
      <p:sp>
        <p:nvSpPr>
          <p:cNvPr id="28675" name="Content Placeholder 2"/>
          <p:cNvSpPr>
            <a:spLocks noGrp="1"/>
          </p:cNvSpPr>
          <p:nvPr>
            <p:ph idx="1"/>
          </p:nvPr>
        </p:nvSpPr>
        <p:spPr>
          <a:xfrm>
            <a:off x="457200" y="1524000"/>
            <a:ext cx="8458200" cy="4754563"/>
          </a:xfrm>
        </p:spPr>
        <p:txBody>
          <a:bodyPr/>
          <a:lstStyle/>
          <a:p>
            <a:pPr marL="0" indent="0" eaLnBrk="1" hangingPunct="1">
              <a:spcAft>
                <a:spcPts val="600"/>
              </a:spcAft>
            </a:pPr>
            <a:r>
              <a:rPr lang="en-US" altLang="en-US" dirty="0">
                <a:solidFill>
                  <a:srgbClr val="1E1C11"/>
                </a:solidFill>
                <a:ea typeface="ＭＳ Ｐゴシック" pitchFamily="34" charset="-128"/>
              </a:rPr>
              <a:t> </a:t>
            </a:r>
            <a:r>
              <a:rPr lang="en-US" altLang="en-US" sz="2400" dirty="0">
                <a:solidFill>
                  <a:srgbClr val="1E1C11"/>
                </a:solidFill>
                <a:ea typeface="ＭＳ Ｐゴシック" pitchFamily="34" charset="-128"/>
              </a:rPr>
              <a:t>A threat model helps in analyzing a security problem, design mitigation strategies, and evaluate solutions</a:t>
            </a:r>
          </a:p>
          <a:p>
            <a:pPr marL="0" indent="0" eaLnBrk="1" hangingPunct="1">
              <a:spcAft>
                <a:spcPts val="600"/>
              </a:spcAft>
            </a:pPr>
            <a:endParaRPr lang="en-US" altLang="en-US" sz="2400" dirty="0">
              <a:solidFill>
                <a:srgbClr val="1E1C11"/>
              </a:solidFill>
              <a:ea typeface="ＭＳ Ｐゴシック" pitchFamily="34" charset="-128"/>
            </a:endParaRPr>
          </a:p>
          <a:p>
            <a:pPr marL="0" indent="0" eaLnBrk="1" hangingPunct="1">
              <a:spcAft>
                <a:spcPts val="600"/>
              </a:spcAft>
            </a:pPr>
            <a:r>
              <a:rPr lang="en-US" altLang="en-US" sz="2400" dirty="0">
                <a:solidFill>
                  <a:srgbClr val="1E1C11"/>
                </a:solidFill>
                <a:ea typeface="ＭＳ Ｐゴシック" pitchFamily="34" charset="-128"/>
              </a:rPr>
              <a:t> Steps:</a:t>
            </a:r>
          </a:p>
          <a:p>
            <a:pPr lvl="1" eaLnBrk="1" hangingPunct="1">
              <a:spcAft>
                <a:spcPts val="600"/>
              </a:spcAft>
            </a:pPr>
            <a:r>
              <a:rPr lang="en-US" altLang="en-US" sz="2400" dirty="0">
                <a:solidFill>
                  <a:srgbClr val="1E1C11"/>
                </a:solidFill>
                <a:ea typeface="ＭＳ Ｐゴシック" pitchFamily="34" charset="-128"/>
              </a:rPr>
              <a:t>Identify attackers, assets, threats and other components</a:t>
            </a:r>
          </a:p>
          <a:p>
            <a:pPr lvl="1" eaLnBrk="1" hangingPunct="1">
              <a:spcAft>
                <a:spcPts val="600"/>
              </a:spcAft>
            </a:pPr>
            <a:r>
              <a:rPr lang="en-US" altLang="en-US" sz="2400" dirty="0">
                <a:solidFill>
                  <a:srgbClr val="1E1C11"/>
                </a:solidFill>
                <a:ea typeface="ＭＳ Ｐゴシック" pitchFamily="34" charset="-128"/>
              </a:rPr>
              <a:t>Rank the threats</a:t>
            </a:r>
          </a:p>
          <a:p>
            <a:pPr lvl="1" eaLnBrk="1" hangingPunct="1">
              <a:spcAft>
                <a:spcPts val="600"/>
              </a:spcAft>
            </a:pPr>
            <a:r>
              <a:rPr lang="en-US" altLang="en-US" sz="2400" dirty="0">
                <a:solidFill>
                  <a:srgbClr val="1E1C11"/>
                </a:solidFill>
                <a:ea typeface="ＭＳ Ｐゴシック" pitchFamily="34" charset="-128"/>
              </a:rPr>
              <a:t>Choose mitigation strategies</a:t>
            </a:r>
          </a:p>
          <a:p>
            <a:pPr lvl="1" eaLnBrk="1" hangingPunct="1">
              <a:spcAft>
                <a:spcPts val="600"/>
              </a:spcAft>
            </a:pPr>
            <a:r>
              <a:rPr lang="en-US" altLang="en-US" sz="2400" dirty="0">
                <a:solidFill>
                  <a:srgbClr val="1E1C11"/>
                </a:solidFill>
                <a:ea typeface="ＭＳ Ｐゴシック" pitchFamily="34" charset="-128"/>
              </a:rPr>
              <a:t>Build solutions based on the strategies</a:t>
            </a:r>
          </a:p>
          <a:p>
            <a:pPr marL="0" indent="0" eaLnBrk="1" hangingPunct="1"/>
            <a:endParaRPr lang="en-US" altLang="en-US" dirty="0">
              <a:solidFill>
                <a:srgbClr val="1E1C11"/>
              </a:solidFill>
              <a:ea typeface="ＭＳ Ｐゴシック" pitchFamily="34" charset="-128"/>
            </a:endParaRPr>
          </a:p>
          <a:p>
            <a:pPr lvl="1" eaLnBrk="1" hangingPunct="1"/>
            <a:endParaRPr lang="en-US" altLang="en-US" dirty="0">
              <a:solidFill>
                <a:srgbClr val="1E1C11"/>
              </a:solidFill>
              <a:ea typeface="ＭＳ Ｐゴシック" pitchFamily="34" charset="-128"/>
            </a:endParaRPr>
          </a:p>
          <a:p>
            <a:pPr lvl="1" eaLnBrk="1" hangingPunct="1"/>
            <a:endParaRPr lang="en-US" altLang="en-US" dirty="0">
              <a:solidFill>
                <a:srgbClr val="1E1C11"/>
              </a:solidFill>
              <a:ea typeface="ＭＳ Ｐゴシック" pitchFamily="34" charset="-128"/>
            </a:endParaRPr>
          </a:p>
          <a:p>
            <a:pPr lvl="1" eaLnBrk="1" hangingPunct="1"/>
            <a:endParaRPr lang="en-US" altLang="en-US" dirty="0">
              <a:solidFill>
                <a:srgbClr val="1E1C11"/>
              </a:solidFill>
              <a:ea typeface="ＭＳ Ｐゴシック" pitchFamily="34" charset="-128"/>
            </a:endParaRPr>
          </a:p>
        </p:txBody>
      </p:sp>
    </p:spTree>
    <p:extLst>
      <p:ext uri="{BB962C8B-B14F-4D97-AF65-F5344CB8AC3E}">
        <p14:creationId xmlns:p14="http://schemas.microsoft.com/office/powerpoint/2010/main" val="37838829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4800" y="533400"/>
            <a:ext cx="8455567" cy="844611"/>
          </a:xfrm>
        </p:spPr>
        <p:txBody>
          <a:bodyPr/>
          <a:lstStyle/>
          <a:p>
            <a:r>
              <a:rPr lang="en-US" dirty="0"/>
              <a:t>Intrusion Lifecycle</a:t>
            </a:r>
          </a:p>
        </p:txBody>
      </p:sp>
      <p:sp>
        <p:nvSpPr>
          <p:cNvPr id="2" name="Slide Number Placeholder 1"/>
          <p:cNvSpPr>
            <a:spLocks noGrp="1"/>
          </p:cNvSpPr>
          <p:nvPr>
            <p:ph type="sldNum" sz="quarter" idx="4"/>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A8160BDD-7155-D744-B749-9730458604AD}" type="slidenum">
              <a:rPr kumimoji="0" lang="en-US" sz="900" b="0" i="0" u="none" strike="noStrike" kern="1200" cap="none" spc="0" normalizeH="0" baseline="0" noProof="0" smtClean="0">
                <a:ln>
                  <a:noFill/>
                </a:ln>
                <a:solidFill>
                  <a:srgbClr val="69727B"/>
                </a:solidFill>
                <a:effectLst/>
                <a:uLnTx/>
                <a:uFillTx/>
                <a:latin typeface="Arial"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7</a:t>
            </a:fld>
            <a:endParaRPr kumimoji="0" lang="en-US" sz="900" b="0" i="0" u="none" strike="noStrike" kern="1200" cap="none" spc="0" normalizeH="0" baseline="0" noProof="0" dirty="0">
              <a:ln>
                <a:noFill/>
              </a:ln>
              <a:solidFill>
                <a:srgbClr val="69727B"/>
              </a:solidFill>
              <a:effectLst/>
              <a:uLnTx/>
              <a:uFillTx/>
              <a:latin typeface="Arial" charset="0"/>
              <a:ea typeface="+mn-ea"/>
              <a:cs typeface="+mn-cs"/>
            </a:endParaRPr>
          </a:p>
        </p:txBody>
      </p:sp>
      <p:graphicFrame>
        <p:nvGraphicFramePr>
          <p:cNvPr id="5" name="Group 23"/>
          <p:cNvGraphicFramePr>
            <a:graphicFrameLocks noGrp="1"/>
          </p:cNvGraphicFramePr>
          <p:nvPr/>
        </p:nvGraphicFramePr>
        <p:xfrm>
          <a:off x="228600" y="1828800"/>
          <a:ext cx="8686800" cy="3931920"/>
        </p:xfrm>
        <a:graphic>
          <a:graphicData uri="http://schemas.openxmlformats.org/drawingml/2006/table">
            <a:tbl>
              <a:tblPr/>
              <a:tblGrid>
                <a:gridCol w="868680">
                  <a:extLst>
                    <a:ext uri="{9D8B030D-6E8A-4147-A177-3AD203B41FA5}">
                      <a16:colId xmlns:a16="http://schemas.microsoft.com/office/drawing/2014/main" val="4190261648"/>
                    </a:ext>
                  </a:extLst>
                </a:gridCol>
                <a:gridCol w="2244969">
                  <a:extLst>
                    <a:ext uri="{9D8B030D-6E8A-4147-A177-3AD203B41FA5}">
                      <a16:colId xmlns:a16="http://schemas.microsoft.com/office/drawing/2014/main" val="20000"/>
                    </a:ext>
                  </a:extLst>
                </a:gridCol>
                <a:gridCol w="5573151">
                  <a:extLst>
                    <a:ext uri="{9D8B030D-6E8A-4147-A177-3AD203B41FA5}">
                      <a16:colId xmlns:a16="http://schemas.microsoft.com/office/drawing/2014/main" val="20001"/>
                    </a:ext>
                  </a:extLst>
                </a:gridCol>
              </a:tblGrid>
              <a:tr h="457200">
                <a:tc>
                  <a:txBody>
                    <a:bodyPr/>
                    <a:lstStyle/>
                    <a:p>
                      <a:pPr marL="0" marR="0" lvl="0" indent="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None/>
                        <a:tabLst/>
                      </a:pPr>
                      <a:r>
                        <a:rPr kumimoji="0" lang="en-US" sz="1600" b="1" i="0" u="none" strike="noStrike" cap="none" normalizeH="0" baseline="0" dirty="0">
                          <a:ln>
                            <a:noFill/>
                          </a:ln>
                          <a:solidFill>
                            <a:schemeClr val="bg1"/>
                          </a:solidFill>
                          <a:effectLst/>
                          <a:latin typeface="Calibri"/>
                          <a:cs typeface="Calibri"/>
                        </a:rPr>
                        <a:t>Phase</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FF0000"/>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None/>
                        <a:tabLst/>
                      </a:pPr>
                      <a:r>
                        <a:rPr kumimoji="0" lang="en-US" sz="1600" b="1" i="0" u="none" strike="noStrike" cap="none" normalizeH="0" baseline="0" dirty="0">
                          <a:ln>
                            <a:noFill/>
                          </a:ln>
                          <a:solidFill>
                            <a:schemeClr val="bg1"/>
                          </a:solidFill>
                          <a:effectLst/>
                          <a:latin typeface="Calibri"/>
                          <a:cs typeface="Calibri"/>
                        </a:rPr>
                        <a:t>Technique</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FF0000"/>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None/>
                        <a:tabLst/>
                        <a:defRPr/>
                      </a:pPr>
                      <a:r>
                        <a:rPr kumimoji="0" lang="en-US" sz="1600" b="1" i="0" u="none" strike="noStrike" kern="1200" cap="none" spc="0" normalizeH="0" baseline="0" noProof="0" dirty="0">
                          <a:ln>
                            <a:noFill/>
                          </a:ln>
                          <a:solidFill>
                            <a:prstClr val="white"/>
                          </a:solidFill>
                          <a:effectLst/>
                          <a:uLnTx/>
                          <a:uFillTx/>
                          <a:latin typeface="Calibri"/>
                          <a:ea typeface="+mn-ea"/>
                          <a:cs typeface="Calibri"/>
                        </a:rPr>
                        <a:t>Description</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FF0000"/>
                    </a:solidFill>
                  </a:tcPr>
                </a:tc>
                <a:extLst>
                  <a:ext uri="{0D108BD9-81ED-4DB2-BD59-A6C34878D82A}">
                    <a16:rowId xmlns:a16="http://schemas.microsoft.com/office/drawing/2014/main" val="10000"/>
                  </a:ext>
                </a:extLst>
              </a:tr>
              <a:tr h="381000">
                <a:tc>
                  <a:txBody>
                    <a:bodyPr/>
                    <a:lstStyle/>
                    <a:p>
                      <a:pPr marL="0" marR="0" lvl="0" indent="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None/>
                        <a:tabLst/>
                      </a:pPr>
                      <a:endParaRPr kumimoji="0" lang="en-US" sz="1400" b="1" i="0" u="none" strike="noStrike" cap="none" normalizeH="0" baseline="0" dirty="0">
                        <a:ln>
                          <a:noFill/>
                        </a:ln>
                        <a:solidFill>
                          <a:schemeClr val="tx1"/>
                        </a:solidFill>
                        <a:effectLst/>
                        <a:latin typeface="Calibri"/>
                        <a:cs typeface="Calibri"/>
                      </a:endParaRP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None/>
                        <a:tabLst/>
                      </a:pPr>
                      <a:r>
                        <a:rPr kumimoji="0" lang="en-US" sz="1800" b="1" i="0" u="none" strike="noStrike" cap="none" normalizeH="0" baseline="0" dirty="0">
                          <a:ln>
                            <a:noFill/>
                          </a:ln>
                          <a:solidFill>
                            <a:schemeClr val="tx1"/>
                          </a:solidFill>
                          <a:effectLst/>
                          <a:latin typeface="Calibri"/>
                          <a:cs typeface="Calibri"/>
                        </a:rPr>
                        <a:t>Reconnaissance</a:t>
                      </a:r>
                    </a:p>
                    <a:p>
                      <a:pPr marL="0" marR="0" lvl="0" indent="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None/>
                        <a:tabLst/>
                      </a:pPr>
                      <a:endParaRPr kumimoji="0" lang="en-US" sz="1800" b="1" i="0" u="none" strike="noStrike" cap="none" normalizeH="0" baseline="0" dirty="0">
                        <a:ln>
                          <a:noFill/>
                        </a:ln>
                        <a:solidFill>
                          <a:schemeClr val="tx1"/>
                        </a:solidFill>
                        <a:effectLst/>
                        <a:latin typeface="Calibri"/>
                        <a:cs typeface="Calibri"/>
                      </a:endParaRP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173038" marR="0" lvl="0" indent="-173038" algn="l" defTabSz="914400" rtl="0" eaLnBrk="1" fontAlgn="base" latinLnBrk="0" hangingPunct="1">
                        <a:lnSpc>
                          <a:spcPct val="100000"/>
                        </a:lnSpc>
                        <a:spcBef>
                          <a:spcPct val="20000"/>
                        </a:spcBef>
                        <a:spcAft>
                          <a:spcPct val="0"/>
                        </a:spcAft>
                        <a:buClr>
                          <a:srgbClr val="ED1C24"/>
                        </a:buClr>
                        <a:buSzTx/>
                        <a:buFont typeface="Arial" panose="020B0604020202020204" pitchFamily="34" charset="0"/>
                        <a:buChar char="•"/>
                        <a:tabLst/>
                      </a:pPr>
                      <a:r>
                        <a:rPr kumimoji="0" lang="en-US" sz="1800" b="0" i="0" u="none" strike="noStrike" kern="1200" cap="none" normalizeH="0" baseline="0" dirty="0">
                          <a:ln>
                            <a:noFill/>
                          </a:ln>
                          <a:solidFill>
                            <a:schemeClr val="tx1"/>
                          </a:solidFill>
                          <a:effectLst/>
                          <a:latin typeface="Calibri"/>
                          <a:ea typeface="+mn-ea"/>
                          <a:cs typeface="Calibri"/>
                        </a:rPr>
                        <a:t>Gather as much info about targets as possible.</a:t>
                      </a:r>
                    </a:p>
                    <a:p>
                      <a:pPr marL="173038" marR="0" lvl="0" indent="-173038" algn="l" defTabSz="914400" rtl="0" eaLnBrk="1" fontAlgn="base" latinLnBrk="0" hangingPunct="1">
                        <a:lnSpc>
                          <a:spcPct val="100000"/>
                        </a:lnSpc>
                        <a:spcBef>
                          <a:spcPct val="20000"/>
                        </a:spcBef>
                        <a:spcAft>
                          <a:spcPct val="0"/>
                        </a:spcAft>
                        <a:buClr>
                          <a:srgbClr val="ED1C24"/>
                        </a:buClr>
                        <a:buSzTx/>
                        <a:buFont typeface="Arial" panose="020B0604020202020204" pitchFamily="34" charset="0"/>
                        <a:buChar char="•"/>
                        <a:tabLst/>
                      </a:pPr>
                      <a:r>
                        <a:rPr kumimoji="0" lang="en-US" sz="1800" b="0" i="0" u="none" strike="noStrike" kern="1200" cap="none" normalizeH="0" baseline="0" dirty="0">
                          <a:ln>
                            <a:noFill/>
                          </a:ln>
                          <a:solidFill>
                            <a:schemeClr val="tx1"/>
                          </a:solidFill>
                          <a:effectLst/>
                          <a:latin typeface="Calibri"/>
                          <a:ea typeface="+mn-ea"/>
                          <a:cs typeface="Calibri"/>
                        </a:rPr>
                        <a:t>Required to craft an attack.</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0001"/>
                  </a:ext>
                </a:extLst>
              </a:tr>
              <a:tr h="381000">
                <a:tc>
                  <a:txBody>
                    <a:bodyPr/>
                    <a:lstStyle/>
                    <a:p>
                      <a:pPr marL="0" marR="0" lvl="0" indent="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None/>
                        <a:tabLst/>
                      </a:pPr>
                      <a:endParaRPr kumimoji="0" lang="en-US" sz="1400" b="1" i="0" u="none" strike="noStrike" kern="1200" cap="none" normalizeH="0" baseline="0" dirty="0">
                        <a:ln>
                          <a:noFill/>
                        </a:ln>
                        <a:solidFill>
                          <a:schemeClr val="tx1"/>
                        </a:solidFill>
                        <a:effectLst/>
                        <a:latin typeface="Calibri"/>
                        <a:ea typeface="+mn-ea"/>
                        <a:cs typeface="Calibri"/>
                      </a:endParaRP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None/>
                        <a:tabLst/>
                      </a:pPr>
                      <a:r>
                        <a:rPr kumimoji="0" lang="en-US" sz="1800" b="1" i="0" u="none" strike="noStrike" kern="1200" cap="none" normalizeH="0" baseline="0" dirty="0">
                          <a:ln>
                            <a:noFill/>
                          </a:ln>
                          <a:solidFill>
                            <a:schemeClr val="tx1"/>
                          </a:solidFill>
                          <a:effectLst/>
                          <a:latin typeface="Calibri"/>
                          <a:ea typeface="+mn-ea"/>
                          <a:cs typeface="Calibri"/>
                        </a:rPr>
                        <a:t>Initial exploitation</a:t>
                      </a:r>
                    </a:p>
                    <a:p>
                      <a:pPr marL="0" marR="0" lvl="0" indent="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None/>
                        <a:tabLst/>
                      </a:pPr>
                      <a:endParaRPr kumimoji="0" lang="en-US" sz="1800" b="1" i="0" u="none" strike="noStrike" kern="1200" cap="none" normalizeH="0" baseline="0" dirty="0">
                        <a:ln>
                          <a:noFill/>
                        </a:ln>
                        <a:solidFill>
                          <a:schemeClr val="tx1"/>
                        </a:solidFill>
                        <a:effectLst/>
                        <a:latin typeface="Calibri"/>
                        <a:ea typeface="+mn-ea"/>
                        <a:cs typeface="Calibri"/>
                      </a:endParaRP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173038" marR="0" lvl="0" indent="-173038" algn="l" defTabSz="914400" rtl="0" eaLnBrk="1" fontAlgn="base" latinLnBrk="0" hangingPunct="1">
                        <a:lnSpc>
                          <a:spcPct val="100000"/>
                        </a:lnSpc>
                        <a:spcBef>
                          <a:spcPct val="20000"/>
                        </a:spcBef>
                        <a:spcAft>
                          <a:spcPct val="0"/>
                        </a:spcAft>
                        <a:buClr>
                          <a:srgbClr val="ED1C24"/>
                        </a:buClr>
                        <a:buSzTx/>
                        <a:buFont typeface="Arial" panose="020B0604020202020204" pitchFamily="34" charset="0"/>
                        <a:buChar char="•"/>
                        <a:tabLst/>
                      </a:pPr>
                      <a:r>
                        <a:rPr kumimoji="0" lang="en-US" sz="1800" b="0" i="0" u="none" strike="noStrike" kern="1200" cap="none" normalizeH="0" baseline="0" dirty="0">
                          <a:ln>
                            <a:noFill/>
                          </a:ln>
                          <a:solidFill>
                            <a:schemeClr val="tx1"/>
                          </a:solidFill>
                          <a:effectLst/>
                          <a:latin typeface="Calibri"/>
                          <a:ea typeface="+mn-ea"/>
                          <a:cs typeface="Calibri"/>
                        </a:rPr>
                        <a:t>Gain access to network or hosts, obtain credentials, etc.</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0002"/>
                  </a:ext>
                </a:extLst>
              </a:tr>
              <a:tr h="381000">
                <a:tc>
                  <a:txBody>
                    <a:bodyPr/>
                    <a:lstStyle/>
                    <a:p>
                      <a:pPr marL="0" marR="0" lvl="0" indent="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None/>
                        <a:tabLst/>
                      </a:pPr>
                      <a:endParaRPr kumimoji="0" lang="en-US" sz="1400" b="1" i="0" u="none" strike="noStrike" kern="1200" cap="none" normalizeH="0" baseline="0" dirty="0">
                        <a:ln>
                          <a:noFill/>
                        </a:ln>
                        <a:solidFill>
                          <a:schemeClr val="tx1"/>
                        </a:solidFill>
                        <a:effectLst/>
                        <a:latin typeface="Calibri"/>
                        <a:ea typeface="+mn-ea"/>
                        <a:cs typeface="Calibri"/>
                      </a:endParaRP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None/>
                        <a:tabLst/>
                      </a:pPr>
                      <a:r>
                        <a:rPr kumimoji="0" lang="en-US" sz="1800" b="1" i="0" u="none" strike="noStrike" kern="1200" cap="none" normalizeH="0" baseline="0" dirty="0">
                          <a:ln>
                            <a:noFill/>
                          </a:ln>
                          <a:solidFill>
                            <a:schemeClr val="tx1"/>
                          </a:solidFill>
                          <a:effectLst/>
                          <a:latin typeface="Calibri" panose="020F0502020204030204" pitchFamily="34" charset="0"/>
                          <a:ea typeface="+mn-ea"/>
                          <a:cs typeface="Calibri" panose="020F0502020204030204" pitchFamily="34" charset="0"/>
                        </a:rPr>
                        <a:t>Privilege escalation</a:t>
                      </a:r>
                    </a:p>
                    <a:p>
                      <a:pPr marL="0" marR="0" lvl="0" indent="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None/>
                        <a:tabLst/>
                      </a:pPr>
                      <a:endParaRPr kumimoji="0" lang="en-US" sz="1800" b="1" i="0" u="none" strike="noStrike" kern="1200" cap="none" normalizeH="0" baseline="0" dirty="0">
                        <a:ln>
                          <a:noFill/>
                        </a:ln>
                        <a:solidFill>
                          <a:schemeClr val="tx1"/>
                        </a:solidFill>
                        <a:effectLst/>
                        <a:latin typeface="Calibri" panose="020F0502020204030204" pitchFamily="34" charset="0"/>
                        <a:ea typeface="+mn-ea"/>
                        <a:cs typeface="Calibri" panose="020F0502020204030204" pitchFamily="34" charset="0"/>
                      </a:endParaRP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173038" marR="0" lvl="0" indent="-173038" algn="l" defTabSz="914400" rtl="0" eaLnBrk="1" fontAlgn="base" latinLnBrk="0" hangingPunct="1">
                        <a:lnSpc>
                          <a:spcPct val="100000"/>
                        </a:lnSpc>
                        <a:spcBef>
                          <a:spcPct val="20000"/>
                        </a:spcBef>
                        <a:spcAft>
                          <a:spcPct val="0"/>
                        </a:spcAft>
                        <a:buClr>
                          <a:srgbClr val="ED1C24"/>
                        </a:buClr>
                        <a:buSzTx/>
                        <a:buFont typeface="Arial" panose="020B0604020202020204" pitchFamily="34" charset="0"/>
                        <a:buChar char="•"/>
                        <a:tabLst/>
                      </a:pPr>
                      <a:r>
                        <a:rPr kumimoji="0" lang="en-US" sz="1800" b="0" i="0" u="none" strike="noStrike" kern="1200" cap="none" normalizeH="0" baseline="0" dirty="0">
                          <a:ln>
                            <a:noFill/>
                          </a:ln>
                          <a:solidFill>
                            <a:schemeClr val="tx1"/>
                          </a:solidFill>
                          <a:effectLst/>
                          <a:latin typeface="Calibri"/>
                          <a:ea typeface="+mn-ea"/>
                          <a:cs typeface="Calibri"/>
                        </a:rPr>
                        <a:t>Gain greater control over systems.</a:t>
                      </a:r>
                    </a:p>
                    <a:p>
                      <a:pPr marL="173038" marR="0" lvl="0" indent="-173038" algn="l" defTabSz="914400" rtl="0" eaLnBrk="1" fontAlgn="base" latinLnBrk="0" hangingPunct="1">
                        <a:lnSpc>
                          <a:spcPct val="100000"/>
                        </a:lnSpc>
                        <a:spcBef>
                          <a:spcPct val="20000"/>
                        </a:spcBef>
                        <a:spcAft>
                          <a:spcPct val="0"/>
                        </a:spcAft>
                        <a:buClr>
                          <a:srgbClr val="ED1C24"/>
                        </a:buClr>
                        <a:buSzTx/>
                        <a:buFont typeface="Arial" panose="020B0604020202020204" pitchFamily="34" charset="0"/>
                        <a:buChar char="•"/>
                        <a:tabLst/>
                      </a:pPr>
                      <a:r>
                        <a:rPr kumimoji="0" lang="en-US" sz="1800" b="0" i="0" u="none" strike="noStrike" kern="1200" cap="none" normalizeH="0" baseline="0" dirty="0">
                          <a:ln>
                            <a:noFill/>
                          </a:ln>
                          <a:solidFill>
                            <a:schemeClr val="tx1"/>
                          </a:solidFill>
                          <a:effectLst/>
                          <a:latin typeface="Calibri"/>
                          <a:ea typeface="+mn-ea"/>
                          <a:cs typeface="Calibri"/>
                        </a:rPr>
                        <a:t>Can do more damage with higher privileges.</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0003"/>
                  </a:ext>
                </a:extLst>
              </a:tr>
              <a:tr h="381000">
                <a:tc>
                  <a:txBody>
                    <a:bodyPr/>
                    <a:lstStyle/>
                    <a:p>
                      <a:pPr marL="0" marR="0" lvl="0" indent="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None/>
                        <a:tabLst/>
                      </a:pPr>
                      <a:endParaRPr kumimoji="0" lang="en-US" sz="1400" b="1" i="0" u="none" strike="noStrike" kern="1200" cap="none" normalizeH="0" baseline="0" dirty="0">
                        <a:ln>
                          <a:noFill/>
                        </a:ln>
                        <a:solidFill>
                          <a:schemeClr val="tx1"/>
                        </a:solidFill>
                        <a:effectLst/>
                        <a:latin typeface="Calibri"/>
                        <a:ea typeface="+mn-ea"/>
                        <a:cs typeface="Calibri"/>
                      </a:endParaRP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None/>
                        <a:tabLst/>
                      </a:pPr>
                      <a:r>
                        <a:rPr kumimoji="0" lang="en-US" sz="1800" b="1" i="0" u="none" strike="noStrike" kern="1200" cap="none" normalizeH="0" baseline="0" dirty="0">
                          <a:ln>
                            <a:noFill/>
                          </a:ln>
                          <a:solidFill>
                            <a:schemeClr val="tx1"/>
                          </a:solidFill>
                          <a:effectLst/>
                          <a:latin typeface="Calibri"/>
                          <a:ea typeface="+mn-ea"/>
                          <a:cs typeface="Calibri"/>
                        </a:rPr>
                        <a:t>Pivoting</a:t>
                      </a:r>
                    </a:p>
                    <a:p>
                      <a:pPr marL="0" marR="0" lvl="0" indent="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None/>
                        <a:tabLst/>
                      </a:pPr>
                      <a:endParaRPr kumimoji="0" lang="en-US" sz="1800" b="1" i="0" u="none" strike="noStrike" kern="1200" cap="none" normalizeH="0" baseline="0" dirty="0">
                        <a:ln>
                          <a:noFill/>
                        </a:ln>
                        <a:solidFill>
                          <a:schemeClr val="tx1"/>
                        </a:solidFill>
                        <a:effectLst/>
                        <a:latin typeface="Calibri"/>
                        <a:ea typeface="+mn-ea"/>
                        <a:cs typeface="Calibri"/>
                      </a:endParaRP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tc>
                  <a:txBody>
                    <a:bodyPr/>
                    <a:lstStyle/>
                    <a:p>
                      <a:pPr marL="173038" marR="0" lvl="0" indent="-173038" algn="l" defTabSz="914400" rtl="0" eaLnBrk="1" fontAlgn="base" latinLnBrk="0" hangingPunct="1">
                        <a:lnSpc>
                          <a:spcPct val="100000"/>
                        </a:lnSpc>
                        <a:spcBef>
                          <a:spcPct val="20000"/>
                        </a:spcBef>
                        <a:spcAft>
                          <a:spcPct val="0"/>
                        </a:spcAft>
                        <a:buClr>
                          <a:srgbClr val="ED1C24"/>
                        </a:buClr>
                        <a:buSzTx/>
                        <a:buFont typeface="Arial" panose="020B0604020202020204" pitchFamily="34" charset="0"/>
                        <a:buChar char="•"/>
                        <a:tabLst/>
                      </a:pPr>
                      <a:r>
                        <a:rPr kumimoji="0" lang="en-US" sz="1800" b="0" i="0" u="none" strike="noStrike" kern="1200" cap="none" normalizeH="0" baseline="0" dirty="0">
                          <a:ln>
                            <a:noFill/>
                          </a:ln>
                          <a:solidFill>
                            <a:schemeClr val="tx1"/>
                          </a:solidFill>
                          <a:effectLst/>
                          <a:latin typeface="Calibri"/>
                          <a:ea typeface="+mn-ea"/>
                          <a:cs typeface="Calibri"/>
                        </a:rPr>
                        <a:t>Compromise a central host.</a:t>
                      </a:r>
                    </a:p>
                    <a:p>
                      <a:pPr marL="173038" marR="0" lvl="0" indent="-173038" algn="l" defTabSz="914400" rtl="0" eaLnBrk="1" fontAlgn="base" latinLnBrk="0" hangingPunct="1">
                        <a:lnSpc>
                          <a:spcPct val="100000"/>
                        </a:lnSpc>
                        <a:spcBef>
                          <a:spcPct val="20000"/>
                        </a:spcBef>
                        <a:spcAft>
                          <a:spcPct val="0"/>
                        </a:spcAft>
                        <a:buClr>
                          <a:srgbClr val="ED1C24"/>
                        </a:buClr>
                        <a:buSzTx/>
                        <a:buFont typeface="Arial" panose="020B0604020202020204" pitchFamily="34" charset="0"/>
                        <a:buChar char="•"/>
                        <a:tabLst/>
                      </a:pPr>
                      <a:r>
                        <a:rPr kumimoji="0" lang="en-US" sz="1800" b="0" i="0" u="none" strike="noStrike" kern="1200" cap="none" normalizeH="0" baseline="0" dirty="0">
                          <a:ln>
                            <a:noFill/>
                          </a:ln>
                          <a:solidFill>
                            <a:schemeClr val="tx1"/>
                          </a:solidFill>
                          <a:effectLst/>
                          <a:latin typeface="Calibri"/>
                          <a:ea typeface="+mn-ea"/>
                          <a:cs typeface="Calibri"/>
                        </a:rPr>
                        <a:t>Spread to other hosts and network segments.</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3934928517"/>
                  </a:ext>
                </a:extLst>
              </a:tr>
              <a:tr h="381000">
                <a:tc>
                  <a:txBody>
                    <a:bodyPr/>
                    <a:lstStyle/>
                    <a:p>
                      <a:pPr marL="0" marR="0" lvl="0" indent="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None/>
                        <a:tabLst/>
                      </a:pPr>
                      <a:endParaRPr kumimoji="0" lang="en-US" sz="1400" b="1" i="0" u="none" strike="noStrike" kern="1200" cap="none" normalizeH="0" baseline="0" dirty="0">
                        <a:ln>
                          <a:noFill/>
                        </a:ln>
                        <a:solidFill>
                          <a:schemeClr val="tx1"/>
                        </a:solidFill>
                        <a:effectLst/>
                        <a:latin typeface="Calibri"/>
                        <a:ea typeface="+mn-ea"/>
                        <a:cs typeface="Calibri"/>
                      </a:endParaRP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None/>
                        <a:tabLst/>
                      </a:pPr>
                      <a:r>
                        <a:rPr kumimoji="0" lang="en-US" sz="1800" b="1" i="0" u="none" strike="noStrike" kern="1200" cap="none" normalizeH="0" baseline="0" dirty="0">
                          <a:ln>
                            <a:noFill/>
                          </a:ln>
                          <a:solidFill>
                            <a:schemeClr val="tx1"/>
                          </a:solidFill>
                          <a:effectLst/>
                          <a:latin typeface="Calibri"/>
                          <a:ea typeface="+mn-ea"/>
                          <a:cs typeface="Calibri"/>
                        </a:rPr>
                        <a:t>Persistence</a:t>
                      </a:r>
                    </a:p>
                    <a:p>
                      <a:pPr marL="0" marR="0" lvl="0" indent="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None/>
                        <a:tabLst/>
                      </a:pPr>
                      <a:endParaRPr kumimoji="0" lang="en-US" sz="1800" b="1" i="0" u="none" strike="noStrike" kern="1200" cap="none" normalizeH="0" baseline="0" dirty="0">
                        <a:ln>
                          <a:noFill/>
                        </a:ln>
                        <a:solidFill>
                          <a:schemeClr val="tx1"/>
                        </a:solidFill>
                        <a:effectLst/>
                        <a:latin typeface="Calibri"/>
                        <a:ea typeface="+mn-ea"/>
                        <a:cs typeface="Calibri"/>
                      </a:endParaRP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tc>
                  <a:txBody>
                    <a:bodyPr/>
                    <a:lstStyle/>
                    <a:p>
                      <a:pPr marL="173038" marR="0" lvl="0" indent="-173038" algn="l" defTabSz="914400" rtl="0" eaLnBrk="1" fontAlgn="base" latinLnBrk="0" hangingPunct="1">
                        <a:lnSpc>
                          <a:spcPct val="100000"/>
                        </a:lnSpc>
                        <a:spcBef>
                          <a:spcPct val="20000"/>
                        </a:spcBef>
                        <a:spcAft>
                          <a:spcPct val="0"/>
                        </a:spcAft>
                        <a:buClr>
                          <a:srgbClr val="ED1C24"/>
                        </a:buClr>
                        <a:buSzTx/>
                        <a:buFont typeface="Arial" panose="020B0604020202020204" pitchFamily="34" charset="0"/>
                        <a:buChar char="•"/>
                        <a:tabLst/>
                      </a:pPr>
                      <a:r>
                        <a:rPr kumimoji="0" lang="en-US" sz="1800" b="0" i="0" u="none" strike="noStrike" kern="1200" cap="none" normalizeH="0" baseline="0" dirty="0">
                          <a:ln>
                            <a:noFill/>
                          </a:ln>
                          <a:solidFill>
                            <a:schemeClr val="tx1"/>
                          </a:solidFill>
                          <a:effectLst/>
                          <a:latin typeface="Calibri"/>
                          <a:ea typeface="+mn-ea"/>
                          <a:cs typeface="Calibri"/>
                        </a:rPr>
                        <a:t>Maintaining access is an important goal.</a:t>
                      </a:r>
                    </a:p>
                    <a:p>
                      <a:pPr marL="173038" marR="0" lvl="0" indent="-173038" algn="l" defTabSz="914400" rtl="0" eaLnBrk="1" fontAlgn="base" latinLnBrk="0" hangingPunct="1">
                        <a:lnSpc>
                          <a:spcPct val="100000"/>
                        </a:lnSpc>
                        <a:spcBef>
                          <a:spcPct val="20000"/>
                        </a:spcBef>
                        <a:spcAft>
                          <a:spcPct val="0"/>
                        </a:spcAft>
                        <a:buClr>
                          <a:srgbClr val="ED1C24"/>
                        </a:buClr>
                        <a:buSzTx/>
                        <a:buFont typeface="Arial" panose="020B0604020202020204" pitchFamily="34" charset="0"/>
                        <a:buChar char="•"/>
                        <a:tabLst/>
                      </a:pPr>
                      <a:r>
                        <a:rPr kumimoji="0" lang="en-US" sz="1800" b="0" i="0" u="none" strike="noStrike" kern="1200" cap="none" normalizeH="0" baseline="0" dirty="0">
                          <a:ln>
                            <a:noFill/>
                          </a:ln>
                          <a:solidFill>
                            <a:schemeClr val="tx1"/>
                          </a:solidFill>
                          <a:effectLst/>
                          <a:latin typeface="Calibri"/>
                          <a:ea typeface="+mn-ea"/>
                          <a:cs typeface="Calibri"/>
                        </a:rPr>
                        <a:t>Avoiding discovery, erasing traces of activity</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889401479"/>
                  </a:ext>
                </a:extLst>
              </a:tr>
            </a:tbl>
          </a:graphicData>
        </a:graphic>
      </p:graphicFrame>
      <p:sp>
        <p:nvSpPr>
          <p:cNvPr id="13" name="Rounded Rectangle 144"/>
          <p:cNvSpPr/>
          <p:nvPr/>
        </p:nvSpPr>
        <p:spPr>
          <a:xfrm>
            <a:off x="621568" y="2400539"/>
            <a:ext cx="307975" cy="435445"/>
          </a:xfrm>
          <a:prstGeom prst="roundRect">
            <a:avLst/>
          </a:prstGeom>
          <a:solidFill>
            <a:srgbClr val="FF0000"/>
          </a:solidFill>
          <a:ln w="25400" cap="flat" cmpd="sng" algn="ctr">
            <a:noFill/>
            <a:prstDash val="solid"/>
          </a:ln>
          <a:effectLst>
            <a:outerShdw blurRad="38100" dist="25400" dir="2700000" sx="99000" sy="99000" algn="tl" rotWithShape="0">
              <a:prstClr val="black">
                <a:alpha val="75000"/>
              </a:prstClr>
            </a:outerShdw>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00" b="1" i="0" u="none" strike="noStrike" kern="0" cap="none" spc="0" normalizeH="0" baseline="0" noProof="0" dirty="0">
                <a:ln>
                  <a:noFill/>
                </a:ln>
                <a:solidFill>
                  <a:srgbClr val="FFFFFF"/>
                </a:solidFill>
                <a:effectLst/>
                <a:uLnTx/>
                <a:uFillTx/>
                <a:latin typeface="Calibri"/>
                <a:ea typeface="+mn-ea"/>
                <a:cs typeface="Calibri"/>
              </a:rPr>
              <a:t>1</a:t>
            </a:r>
          </a:p>
        </p:txBody>
      </p:sp>
      <p:sp>
        <p:nvSpPr>
          <p:cNvPr id="14" name="Rounded Rectangle 144"/>
          <p:cNvSpPr/>
          <p:nvPr/>
        </p:nvSpPr>
        <p:spPr>
          <a:xfrm>
            <a:off x="621568" y="3083340"/>
            <a:ext cx="307975" cy="435445"/>
          </a:xfrm>
          <a:prstGeom prst="roundRect">
            <a:avLst/>
          </a:prstGeom>
          <a:solidFill>
            <a:srgbClr val="FF0000"/>
          </a:solidFill>
          <a:ln w="25400" cap="flat" cmpd="sng" algn="ctr">
            <a:noFill/>
            <a:prstDash val="solid"/>
          </a:ln>
          <a:effectLst>
            <a:outerShdw blurRad="38100" dist="25400" dir="2700000" sx="99000" sy="99000" algn="tl" rotWithShape="0">
              <a:prstClr val="black">
                <a:alpha val="75000"/>
              </a:prstClr>
            </a:outerShdw>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00" b="1" i="0" u="none" strike="noStrike" kern="0" cap="none" spc="0" normalizeH="0" baseline="0" noProof="0" dirty="0">
                <a:ln>
                  <a:noFill/>
                </a:ln>
                <a:solidFill>
                  <a:srgbClr val="FFFFFF"/>
                </a:solidFill>
                <a:effectLst/>
                <a:uLnTx/>
                <a:uFillTx/>
                <a:latin typeface="Calibri"/>
                <a:ea typeface="+mn-ea"/>
                <a:cs typeface="Calibri"/>
              </a:rPr>
              <a:t>2</a:t>
            </a:r>
          </a:p>
        </p:txBody>
      </p:sp>
      <p:sp>
        <p:nvSpPr>
          <p:cNvPr id="15" name="Rounded Rectangle 144"/>
          <p:cNvSpPr/>
          <p:nvPr/>
        </p:nvSpPr>
        <p:spPr>
          <a:xfrm>
            <a:off x="620528" y="3815228"/>
            <a:ext cx="307975" cy="435445"/>
          </a:xfrm>
          <a:prstGeom prst="roundRect">
            <a:avLst/>
          </a:prstGeom>
          <a:solidFill>
            <a:srgbClr val="FF0000"/>
          </a:solidFill>
          <a:ln w="25400" cap="flat" cmpd="sng" algn="ctr">
            <a:noFill/>
            <a:prstDash val="solid"/>
          </a:ln>
          <a:effectLst>
            <a:outerShdw blurRad="38100" dist="25400" dir="2700000" sx="99000" sy="99000" algn="tl" rotWithShape="0">
              <a:prstClr val="black">
                <a:alpha val="75000"/>
              </a:prstClr>
            </a:outerShdw>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00" b="1" i="0" u="none" strike="noStrike" kern="0" cap="none" spc="0" normalizeH="0" baseline="0" noProof="0" dirty="0">
                <a:ln>
                  <a:noFill/>
                </a:ln>
                <a:solidFill>
                  <a:srgbClr val="FFFFFF"/>
                </a:solidFill>
                <a:effectLst/>
                <a:uLnTx/>
                <a:uFillTx/>
                <a:latin typeface="Calibri"/>
                <a:ea typeface="+mn-ea"/>
                <a:cs typeface="Calibri"/>
              </a:rPr>
              <a:t>3</a:t>
            </a:r>
          </a:p>
        </p:txBody>
      </p:sp>
      <p:sp>
        <p:nvSpPr>
          <p:cNvPr id="16" name="Rounded Rectangle 144"/>
          <p:cNvSpPr/>
          <p:nvPr/>
        </p:nvSpPr>
        <p:spPr>
          <a:xfrm>
            <a:off x="620528" y="4454443"/>
            <a:ext cx="307975" cy="435445"/>
          </a:xfrm>
          <a:prstGeom prst="roundRect">
            <a:avLst/>
          </a:prstGeom>
          <a:solidFill>
            <a:srgbClr val="FF0000"/>
          </a:solidFill>
          <a:ln w="25400" cap="flat" cmpd="sng" algn="ctr">
            <a:noFill/>
            <a:prstDash val="solid"/>
          </a:ln>
          <a:effectLst>
            <a:outerShdw blurRad="38100" dist="25400" dir="2700000" sx="99000" sy="99000" algn="tl" rotWithShape="0">
              <a:prstClr val="black">
                <a:alpha val="75000"/>
              </a:prstClr>
            </a:outerShdw>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00" b="1" i="0" u="none" strike="noStrike" kern="0" cap="none" spc="0" normalizeH="0" baseline="0" noProof="0" dirty="0">
                <a:ln>
                  <a:noFill/>
                </a:ln>
                <a:solidFill>
                  <a:srgbClr val="FFFFFF"/>
                </a:solidFill>
                <a:effectLst/>
                <a:uLnTx/>
                <a:uFillTx/>
                <a:latin typeface="Calibri"/>
                <a:ea typeface="+mn-ea"/>
                <a:cs typeface="Calibri"/>
              </a:rPr>
              <a:t>4</a:t>
            </a:r>
          </a:p>
        </p:txBody>
      </p:sp>
      <p:sp>
        <p:nvSpPr>
          <p:cNvPr id="17" name="Rounded Rectangle 144"/>
          <p:cNvSpPr/>
          <p:nvPr/>
        </p:nvSpPr>
        <p:spPr>
          <a:xfrm>
            <a:off x="621568" y="5237846"/>
            <a:ext cx="307975" cy="435445"/>
          </a:xfrm>
          <a:prstGeom prst="roundRect">
            <a:avLst/>
          </a:prstGeom>
          <a:solidFill>
            <a:srgbClr val="FF0000"/>
          </a:solidFill>
          <a:ln w="25400" cap="flat" cmpd="sng" algn="ctr">
            <a:noFill/>
            <a:prstDash val="solid"/>
          </a:ln>
          <a:effectLst>
            <a:outerShdw blurRad="38100" dist="25400" dir="2700000" sx="99000" sy="99000" algn="tl" rotWithShape="0">
              <a:prstClr val="black">
                <a:alpha val="75000"/>
              </a:prstClr>
            </a:outerShdw>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00" b="1" i="0" u="none" strike="noStrike" kern="0" cap="none" spc="0" normalizeH="0" baseline="0" noProof="0" dirty="0">
                <a:ln>
                  <a:noFill/>
                </a:ln>
                <a:solidFill>
                  <a:srgbClr val="FFFFFF"/>
                </a:solidFill>
                <a:effectLst/>
                <a:uLnTx/>
                <a:uFillTx/>
                <a:latin typeface="Calibri"/>
                <a:ea typeface="+mn-ea"/>
                <a:cs typeface="Calibri"/>
              </a:rPr>
              <a:t>5</a:t>
            </a:r>
          </a:p>
        </p:txBody>
      </p:sp>
    </p:spTree>
    <p:extLst>
      <p:ext uri="{BB962C8B-B14F-4D97-AF65-F5344CB8AC3E}">
        <p14:creationId xmlns:p14="http://schemas.microsoft.com/office/powerpoint/2010/main" val="6308062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4"/>
          <p:cNvSpPr>
            <a:spLocks noGrp="1"/>
          </p:cNvSpPr>
          <p:nvPr>
            <p:ph type="body" sz="quarter" idx="10"/>
          </p:nvPr>
        </p:nvSpPr>
        <p:spPr>
          <a:xfrm>
            <a:off x="304800" y="1453869"/>
            <a:ext cx="8740142" cy="2916183"/>
          </a:xfrm>
        </p:spPr>
        <p:txBody>
          <a:bodyPr/>
          <a:lstStyle/>
          <a:p>
            <a:pPr marL="201354" lvl="1" indent="0">
              <a:buNone/>
            </a:pPr>
            <a:endParaRPr lang="en-US" sz="1900" dirty="0"/>
          </a:p>
          <a:p>
            <a:pPr marL="624921" lvl="1" indent="-423567">
              <a:buFont typeface="+mj-lt"/>
              <a:buAutoNum type="arabicPeriod"/>
            </a:pPr>
            <a:r>
              <a:rPr lang="en-US" sz="2300" dirty="0"/>
              <a:t>Identify high-value assets</a:t>
            </a:r>
          </a:p>
          <a:p>
            <a:pPr marL="624921" lvl="1" indent="-423567">
              <a:buFont typeface="+mj-lt"/>
              <a:buAutoNum type="arabicPeriod"/>
            </a:pPr>
            <a:r>
              <a:rPr lang="en-US" sz="2300" dirty="0"/>
              <a:t>Protect against known and unknown threats </a:t>
            </a:r>
          </a:p>
          <a:p>
            <a:pPr marL="624921" lvl="1" indent="-423567">
              <a:buFont typeface="+mj-lt"/>
              <a:buAutoNum type="arabicPeriod"/>
            </a:pPr>
            <a:r>
              <a:rPr lang="en-US" sz="2300" dirty="0"/>
              <a:t>Detect attacks</a:t>
            </a:r>
          </a:p>
          <a:p>
            <a:pPr marL="624921" lvl="1" indent="-423567">
              <a:buFont typeface="+mj-lt"/>
              <a:buAutoNum type="arabicPeriod"/>
            </a:pPr>
            <a:r>
              <a:rPr lang="en-US" sz="2300" dirty="0"/>
              <a:t>Respond to suspicious activity</a:t>
            </a:r>
          </a:p>
          <a:p>
            <a:pPr marL="624921" lvl="1" indent="-423567">
              <a:buFont typeface="+mj-lt"/>
              <a:buAutoNum type="arabicPeriod"/>
            </a:pPr>
            <a:r>
              <a:rPr lang="en-US" sz="2300" dirty="0"/>
              <a:t>Recover from breach</a:t>
            </a:r>
          </a:p>
        </p:txBody>
      </p:sp>
      <p:sp>
        <p:nvSpPr>
          <p:cNvPr id="2" name="Title 1"/>
          <p:cNvSpPr>
            <a:spLocks noGrp="1"/>
          </p:cNvSpPr>
          <p:nvPr>
            <p:ph type="title"/>
          </p:nvPr>
        </p:nvSpPr>
        <p:spPr>
          <a:xfrm>
            <a:off x="341924" y="100269"/>
            <a:ext cx="8455567" cy="1423731"/>
          </a:xfrm>
        </p:spPr>
        <p:txBody>
          <a:bodyPr/>
          <a:lstStyle/>
          <a:p>
            <a:r>
              <a:rPr lang="en-US" dirty="0"/>
              <a:t>NIST </a:t>
            </a:r>
            <a:r>
              <a:rPr lang="en-US" dirty="0" err="1"/>
              <a:t>Cybersecurity</a:t>
            </a:r>
            <a:r>
              <a:rPr lang="en-US" dirty="0"/>
              <a:t> </a:t>
            </a:r>
            <a:br>
              <a:rPr lang="en-US" dirty="0"/>
            </a:br>
            <a:r>
              <a:rPr lang="en-US" dirty="0"/>
              <a:t>Framework</a:t>
            </a:r>
          </a:p>
        </p:txBody>
      </p:sp>
      <p:pic>
        <p:nvPicPr>
          <p:cNvPr id="11" name="Picture 10" descr="Circle Chart-DK_Blue.png"/>
          <p:cNvPicPr>
            <a:picLocks noChangeAspect="1"/>
          </p:cNvPicPr>
          <p:nvPr/>
        </p:nvPicPr>
        <p:blipFill>
          <a:blip r:embed="rId3"/>
          <a:stretch>
            <a:fillRect/>
          </a:stretch>
        </p:blipFill>
        <p:spPr>
          <a:xfrm>
            <a:off x="5109029" y="2911961"/>
            <a:ext cx="3744685" cy="3637392"/>
          </a:xfrm>
          <a:prstGeom prst="rect">
            <a:avLst/>
          </a:prstGeom>
          <a:effectLst>
            <a:outerShdw blurRad="95250" dist="38100" dir="3060000" algn="tl" rotWithShape="0">
              <a:schemeClr val="tx1">
                <a:lumMod val="85000"/>
                <a:lumOff val="15000"/>
                <a:alpha val="34000"/>
              </a:schemeClr>
            </a:outerShdw>
          </a:effectLst>
        </p:spPr>
      </p:pic>
      <p:sp>
        <p:nvSpPr>
          <p:cNvPr id="3" name="TextBox 2"/>
          <p:cNvSpPr txBox="1"/>
          <p:nvPr/>
        </p:nvSpPr>
        <p:spPr>
          <a:xfrm>
            <a:off x="1295400" y="4495800"/>
            <a:ext cx="3124199" cy="138499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800" b="1" i="0" u="none" strike="noStrike" kern="1200" cap="none" spc="0" normalizeH="0" baseline="0" noProof="0" dirty="0">
                <a:ln>
                  <a:noFill/>
                </a:ln>
                <a:solidFill>
                  <a:srgbClr val="0070C0"/>
                </a:solidFill>
                <a:effectLst/>
                <a:uLnTx/>
                <a:uFillTx/>
                <a:latin typeface="Arial" charset="0"/>
                <a:ea typeface="+mn-ea"/>
                <a:cs typeface="+mn-cs"/>
              </a:rPr>
              <a:t>A cycle of Continuous Improvement</a:t>
            </a:r>
          </a:p>
        </p:txBody>
      </p:sp>
    </p:spTree>
    <p:extLst>
      <p:ext uri="{BB962C8B-B14F-4D97-AF65-F5344CB8AC3E}">
        <p14:creationId xmlns:p14="http://schemas.microsoft.com/office/powerpoint/2010/main" val="24102829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a:xfrm>
            <a:off x="193675" y="179388"/>
            <a:ext cx="6575425" cy="1023937"/>
          </a:xfrm>
        </p:spPr>
        <p:txBody>
          <a:bodyPr/>
          <a:lstStyle/>
          <a:p>
            <a:r>
              <a:rPr lang="en-US" altLang="en-US"/>
              <a:t>Vulnerability Assessment </a:t>
            </a:r>
          </a:p>
        </p:txBody>
      </p:sp>
      <p:sp>
        <p:nvSpPr>
          <p:cNvPr id="44035" name="Rectangle 5"/>
          <p:cNvSpPr>
            <a:spLocks noGrp="1" noChangeArrowheads="1"/>
          </p:cNvSpPr>
          <p:nvPr>
            <p:ph idx="1"/>
          </p:nvPr>
        </p:nvSpPr>
        <p:spPr>
          <a:xfrm>
            <a:off x="395288" y="1557338"/>
            <a:ext cx="8007350" cy="4895850"/>
          </a:xfrm>
        </p:spPr>
        <p:txBody>
          <a:bodyPr/>
          <a:lstStyle/>
          <a:p>
            <a:r>
              <a:rPr lang="en-US" altLang="en-US"/>
              <a:t>A </a:t>
            </a:r>
            <a:r>
              <a:rPr lang="en-US" altLang="en-US" u="sng"/>
              <a:t>vulnerability assessment</a:t>
            </a:r>
            <a:r>
              <a:rPr lang="en-US" altLang="en-US"/>
              <a:t> is an internal audit of your network and system security</a:t>
            </a:r>
          </a:p>
          <a:p>
            <a:pPr>
              <a:spcBef>
                <a:spcPct val="100000"/>
              </a:spcBef>
            </a:pPr>
            <a:r>
              <a:rPr lang="en-US" altLang="en-US"/>
              <a:t>If you were to perform a vulnerability assessment of your home, you would check each door to see if they are shut and locked, and check every window, making sure that they shut completely and latch correctly. </a:t>
            </a:r>
          </a:p>
          <a:p>
            <a:pPr>
              <a:spcBef>
                <a:spcPct val="100000"/>
              </a:spcBef>
            </a:pPr>
            <a:r>
              <a:rPr lang="en-US" altLang="en-US"/>
              <a:t>This same concept applies to systems, networks, and electronic data. Malicious users are the thieves and vandals of your data. Focus on their tools, mentality, and motivations, and you can then react swiftly to their actions.</a:t>
            </a:r>
          </a:p>
        </p:txBody>
      </p:sp>
    </p:spTree>
    <p:extLst>
      <p:ext uri="{BB962C8B-B14F-4D97-AF65-F5344CB8AC3E}">
        <p14:creationId xmlns:p14="http://schemas.microsoft.com/office/powerpoint/2010/main" val="3662896721"/>
      </p:ext>
    </p:extLst>
  </p:cSld>
  <p:clrMapOvr>
    <a:masterClrMapping/>
  </p:clrMapOvr>
</p:sld>
</file>

<file path=ppt/theme/theme1.xml><?xml version="1.0" encoding="utf-8"?>
<a:theme xmlns:a="http://schemas.openxmlformats.org/drawingml/2006/main" name="1_APU Clean">
  <a:themeElements>
    <a:clrScheme name="Fac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Fac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Fac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Fac 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Fac 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Fac 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Fac 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Fac 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Fac 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Fac 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Fac 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Fac 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Fac 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Fac 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3_APU Clean">
  <a:themeElements>
    <a:clrScheme name="Fac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Fac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Fac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Fac 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Fac 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Fac 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Fac 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Fac 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Fac 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Fac 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Fac 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Fac 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Fac 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Fac 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3_LO-CompTIA">
  <a:themeElements>
    <a:clrScheme name="CompTIA">
      <a:dk1>
        <a:srgbClr val="000000"/>
      </a:dk1>
      <a:lt1>
        <a:srgbClr val="FFFFFF"/>
      </a:lt1>
      <a:dk2>
        <a:srgbClr val="000000"/>
      </a:dk2>
      <a:lt2>
        <a:srgbClr val="FFFFFF"/>
      </a:lt2>
      <a:accent1>
        <a:srgbClr val="ED1C24"/>
      </a:accent1>
      <a:accent2>
        <a:srgbClr val="F26C23"/>
      </a:accent2>
      <a:accent3>
        <a:srgbClr val="F5A81C"/>
      </a:accent3>
      <a:accent4>
        <a:srgbClr val="C1D32F"/>
      </a:accent4>
      <a:accent5>
        <a:srgbClr val="0090B9"/>
      </a:accent5>
      <a:accent6>
        <a:srgbClr val="B24EC3"/>
      </a:accent6>
      <a:hlink>
        <a:srgbClr val="009DDC"/>
      </a:hlink>
      <a:folHlink>
        <a:srgbClr val="009DDC"/>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28575" cap="flat" cmpd="sng" algn="ctr">
          <a:solidFill>
            <a:srgbClr val="FF0000"/>
          </a:solidFill>
          <a:prstDash val="solid"/>
        </a:ln>
        <a:effectLst/>
      </a:spPr>
      <a:bodyPr rtlCol="0" anchor="ctr"/>
      <a:lstStyle>
        <a:defPPr algn="ctr" defTabSz="914400">
          <a:defRPr sz="1100" b="1" kern="0" dirty="0" err="1" smtClean="0">
            <a:solidFill>
              <a:srgbClr val="FF0000"/>
            </a:solidFill>
            <a:latin typeface="Arial"/>
          </a:defRPr>
        </a:defPPr>
      </a:lstStyle>
    </a:spDef>
    <a:lnDef>
      <a:spPr>
        <a:ln w="19050">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LO_CompTIA_Visuals_Template.pptx" id="{1CEDCDFF-DC4F-454A-B15A-2F51278AE62E}" vid="{91153F74-20C9-427D-B9CD-29CB0F3238D1}"/>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Macintosh HD:Users:hlinger:Desktop:Fac Template.ppt</Template>
  <TotalTime>3964</TotalTime>
  <Words>1679</Words>
  <Application>Microsoft Office PowerPoint</Application>
  <PresentationFormat>On-screen Show (4:3)</PresentationFormat>
  <Paragraphs>189</Paragraphs>
  <Slides>25</Slides>
  <Notes>4</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25</vt:i4>
      </vt:variant>
    </vt:vector>
  </HeadingPairs>
  <TitlesOfParts>
    <vt:vector size="35" baseType="lpstr">
      <vt:lpstr>Arial</vt:lpstr>
      <vt:lpstr>Calibri</vt:lpstr>
      <vt:lpstr>Courier</vt:lpstr>
      <vt:lpstr>Lucida Console</vt:lpstr>
      <vt:lpstr>Myriad Pro</vt:lpstr>
      <vt:lpstr>Times</vt:lpstr>
      <vt:lpstr>Times New Roman</vt:lpstr>
      <vt:lpstr>1_APU Clean</vt:lpstr>
      <vt:lpstr>3_APU Clean</vt:lpstr>
      <vt:lpstr>3_LO-CompTIA</vt:lpstr>
      <vt:lpstr>System and Network Administration</vt:lpstr>
      <vt:lpstr>Vulnerability Assessment </vt:lpstr>
      <vt:lpstr>PowerPoint Presentation</vt:lpstr>
      <vt:lpstr>RedHat 9 Security Guide</vt:lpstr>
      <vt:lpstr>Intruder prevention</vt:lpstr>
      <vt:lpstr>Threat Model</vt:lpstr>
      <vt:lpstr>Intrusion Lifecycle</vt:lpstr>
      <vt:lpstr>NIST Cybersecurity  Framework</vt:lpstr>
      <vt:lpstr>Vulnerability Assessment </vt:lpstr>
      <vt:lpstr>Vulnerability Assessment Tools</vt:lpstr>
      <vt:lpstr>PowerPoint Presentation</vt:lpstr>
      <vt:lpstr>PowerPoint Presentation</vt:lpstr>
      <vt:lpstr>net-r</vt:lpstr>
      <vt:lpstr>net-r</vt:lpstr>
      <vt:lpstr>net-r</vt:lpstr>
      <vt:lpstr>net-r</vt:lpstr>
      <vt:lpstr>PowerPoint Presentation</vt:lpstr>
      <vt:lpstr>Core Concepts</vt:lpstr>
      <vt:lpstr>stdin, stdout, stderr</vt:lpstr>
      <vt:lpstr>Pipe</vt:lpstr>
      <vt:lpstr>Pipe</vt:lpstr>
      <vt:lpstr>Named Pipe</vt:lpstr>
      <vt:lpstr>Named Pipe</vt:lpstr>
      <vt:lpstr>Net-R Messaging System</vt:lpstr>
      <vt:lpstr>PowerPoint Presentation</vt:lpstr>
    </vt:vector>
  </TitlesOfParts>
  <Company>Henry Linger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MANAGEMENT</dc:title>
  <dc:creator>Dr Thomas Patrick O’Daniel</dc:creator>
  <cp:lastModifiedBy>Thomas ODaniel</cp:lastModifiedBy>
  <cp:revision>372</cp:revision>
  <cp:lastPrinted>2007-07-15T04:59:23Z</cp:lastPrinted>
  <dcterms:modified xsi:type="dcterms:W3CDTF">2022-09-07T22:28:34Z</dcterms:modified>
</cp:coreProperties>
</file>