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3.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theme/theme4.xml" ContentType="application/vnd.openxmlformats-officedocument.theme+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 id="2147484395" r:id="rId2"/>
    <p:sldMasterId id="2147484813" r:id="rId3"/>
    <p:sldMasterId id="2147484835" r:id="rId4"/>
    <p:sldMasterId id="2147484858" r:id="rId5"/>
  </p:sldMasterIdLst>
  <p:notesMasterIdLst>
    <p:notesMasterId r:id="rId36"/>
  </p:notesMasterIdLst>
  <p:handoutMasterIdLst>
    <p:handoutMasterId r:id="rId37"/>
  </p:handoutMasterIdLst>
  <p:sldIdLst>
    <p:sldId id="936" r:id="rId6"/>
    <p:sldId id="1019" r:id="rId7"/>
    <p:sldId id="1009" r:id="rId8"/>
    <p:sldId id="974" r:id="rId9"/>
    <p:sldId id="1169" r:id="rId10"/>
    <p:sldId id="1000" r:id="rId11"/>
    <p:sldId id="1010" r:id="rId12"/>
    <p:sldId id="1011" r:id="rId13"/>
    <p:sldId id="1095" r:id="rId14"/>
    <p:sldId id="1096" r:id="rId15"/>
    <p:sldId id="1097" r:id="rId16"/>
    <p:sldId id="1163" r:id="rId17"/>
    <p:sldId id="1098" r:id="rId18"/>
    <p:sldId id="1170" r:id="rId19"/>
    <p:sldId id="975" r:id="rId20"/>
    <p:sldId id="976" r:id="rId21"/>
    <p:sldId id="977" r:id="rId22"/>
    <p:sldId id="1168" r:id="rId23"/>
    <p:sldId id="978" r:id="rId24"/>
    <p:sldId id="1166" r:id="rId25"/>
    <p:sldId id="1164" r:id="rId26"/>
    <p:sldId id="1165" r:id="rId27"/>
    <p:sldId id="1167" r:id="rId28"/>
    <p:sldId id="1022" r:id="rId29"/>
    <p:sldId id="1023" r:id="rId30"/>
    <p:sldId id="1024" r:id="rId31"/>
    <p:sldId id="1025" r:id="rId32"/>
    <p:sldId id="1026" r:id="rId33"/>
    <p:sldId id="1027" r:id="rId34"/>
    <p:sldId id="1100" r:id="rId35"/>
  </p:sldIdLst>
  <p:sldSz cx="9144000" cy="6858000" type="screen4x3"/>
  <p:notesSz cx="9601200" cy="73152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304">
          <p15:clr>
            <a:srgbClr val="A4A3A4"/>
          </p15:clr>
        </p15:guide>
        <p15:guide id="2" pos="302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FF"/>
    <a:srgbClr val="00528B"/>
    <a:srgbClr val="FF3300"/>
    <a:srgbClr val="008000"/>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snapVertSplitter="1" vertBarState="minimized" horzBarState="maximized">
    <p:restoredLeft sz="15637" autoAdjust="0"/>
    <p:restoredTop sz="94624" autoAdjust="0"/>
  </p:normalViewPr>
  <p:slideViewPr>
    <p:cSldViewPr>
      <p:cViewPr varScale="1">
        <p:scale>
          <a:sx n="82" d="100"/>
          <a:sy n="82" d="100"/>
        </p:scale>
        <p:origin x="540" y="60"/>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Lst>
  </p:outlineViewPr>
  <p:notesTextViewPr>
    <p:cViewPr>
      <p:scale>
        <a:sx n="100" d="100"/>
        <a:sy n="100" d="100"/>
      </p:scale>
      <p:origin x="0" y="0"/>
    </p:cViewPr>
  </p:notesTextViewPr>
  <p:sorterViewPr>
    <p:cViewPr varScale="1">
      <p:scale>
        <a:sx n="1" d="1"/>
        <a:sy n="1" d="1"/>
      </p:scale>
      <p:origin x="0" y="-10446"/>
    </p:cViewPr>
  </p:sorterViewPr>
  <p:notesViewPr>
    <p:cSldViewPr>
      <p:cViewPr varScale="1">
        <p:scale>
          <a:sx n="40" d="100"/>
          <a:sy n="40" d="100"/>
        </p:scale>
        <p:origin x="-1267" y="-86"/>
      </p:cViewPr>
      <p:guideLst>
        <p:guide orient="horz" pos="2304"/>
        <p:guide pos="3024"/>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viewProps" Target="viewProps.xml"/><Relationship Id="rId21" Type="http://schemas.openxmlformats.org/officeDocument/2006/relationships/slide" Target="slides/slide16.xml"/><Relationship Id="rId34" Type="http://schemas.openxmlformats.org/officeDocument/2006/relationships/slide" Target="slides/slide29.xml"/><Relationship Id="rId7" Type="http://schemas.openxmlformats.org/officeDocument/2006/relationships/slide" Target="slides/slide2.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8" Type="http://schemas.openxmlformats.org/officeDocument/2006/relationships/slide" Target="slides/slide3.xml"/><Relationship Id="rId3" Type="http://schemas.openxmlformats.org/officeDocument/2006/relationships/slideMaster" Target="slideMasters/slideMaster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presProps" Target="presProps.xml"/></Relationships>
</file>

<file path=ppt/_rels/viewProps.xml.rels><?xml version="1.0" encoding="UTF-8" standalone="yes"?>
<Relationships xmlns="http://schemas.openxmlformats.org/package/2006/relationships"><Relationship Id="rId3" Type="http://schemas.openxmlformats.org/officeDocument/2006/relationships/slide" Target="slides/slide9.xml"/><Relationship Id="rId7" Type="http://schemas.openxmlformats.org/officeDocument/2006/relationships/slide" Target="slides/slide15.xml"/><Relationship Id="rId2" Type="http://schemas.openxmlformats.org/officeDocument/2006/relationships/slide" Target="slides/slide7.xml"/><Relationship Id="rId1" Type="http://schemas.openxmlformats.org/officeDocument/2006/relationships/slide" Target="slides/slide3.xml"/><Relationship Id="rId6" Type="http://schemas.openxmlformats.org/officeDocument/2006/relationships/slide" Target="slides/slide13.xml"/><Relationship Id="rId5" Type="http://schemas.openxmlformats.org/officeDocument/2006/relationships/slide" Target="slides/slide12.xml"/><Relationship Id="rId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4160937" cy="3664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atin typeface="Times New Roman" charset="0"/>
              </a:defRPr>
            </a:lvl1pPr>
          </a:lstStyle>
          <a:p>
            <a:pPr>
              <a:defRPr/>
            </a:pPr>
            <a:endParaRPr lang="en-AU"/>
          </a:p>
        </p:txBody>
      </p:sp>
      <p:sp>
        <p:nvSpPr>
          <p:cNvPr id="8195" name="Rectangle 3"/>
          <p:cNvSpPr>
            <a:spLocks noGrp="1" noChangeArrowheads="1"/>
          </p:cNvSpPr>
          <p:nvPr>
            <p:ph type="dt" sz="quarter" idx="1"/>
          </p:nvPr>
        </p:nvSpPr>
        <p:spPr bwMode="auto">
          <a:xfrm>
            <a:off x="5440265" y="0"/>
            <a:ext cx="4160936" cy="3664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atin typeface="Times New Roman" charset="0"/>
              </a:defRPr>
            </a:lvl1pPr>
          </a:lstStyle>
          <a:p>
            <a:pPr>
              <a:defRPr/>
            </a:pPr>
            <a:endParaRPr lang="en-AU"/>
          </a:p>
        </p:txBody>
      </p:sp>
      <p:sp>
        <p:nvSpPr>
          <p:cNvPr id="8196" name="Rectangle 4"/>
          <p:cNvSpPr>
            <a:spLocks noGrp="1" noChangeArrowheads="1"/>
          </p:cNvSpPr>
          <p:nvPr>
            <p:ph type="ftr" sz="quarter" idx="2"/>
          </p:nvPr>
        </p:nvSpPr>
        <p:spPr bwMode="auto">
          <a:xfrm>
            <a:off x="0" y="6948715"/>
            <a:ext cx="6252866" cy="3664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eaLnBrk="1" hangingPunct="1">
              <a:defRPr sz="1200">
                <a:latin typeface="Times New Roman" charset="0"/>
              </a:defRPr>
            </a:lvl1pPr>
          </a:lstStyle>
          <a:p>
            <a:pPr>
              <a:defRPr/>
            </a:pPr>
            <a:endParaRPr lang="en-AU"/>
          </a:p>
        </p:txBody>
      </p:sp>
      <p:sp>
        <p:nvSpPr>
          <p:cNvPr id="8197" name="Rectangle 5"/>
          <p:cNvSpPr>
            <a:spLocks noGrp="1" noChangeArrowheads="1"/>
          </p:cNvSpPr>
          <p:nvPr>
            <p:ph type="sldNum" sz="quarter" idx="3"/>
          </p:nvPr>
        </p:nvSpPr>
        <p:spPr bwMode="auto">
          <a:xfrm>
            <a:off x="6771681" y="6948715"/>
            <a:ext cx="2829520" cy="3664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r" eaLnBrk="1" hangingPunct="1">
              <a:defRPr sz="1200">
                <a:latin typeface="Times New Roman" pitchFamily="18" charset="0"/>
              </a:defRPr>
            </a:lvl1pPr>
          </a:lstStyle>
          <a:p>
            <a:pPr>
              <a:defRPr/>
            </a:pPr>
            <a:fld id="{DE8D8583-508D-4177-8430-BA4D0F19FFFA}" type="slidenum">
              <a:rPr lang="en-AU" altLang="en-US"/>
              <a:pPr>
                <a:defRPr/>
              </a:pPr>
              <a:t>‹#›</a:t>
            </a:fld>
            <a:endParaRPr lang="en-AU" altLang="en-US"/>
          </a:p>
        </p:txBody>
      </p:sp>
    </p:spTree>
    <p:extLst>
      <p:ext uri="{BB962C8B-B14F-4D97-AF65-F5344CB8AC3E}">
        <p14:creationId xmlns:p14="http://schemas.microsoft.com/office/powerpoint/2010/main" val="1829711956"/>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4160937" cy="3664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atin typeface="Times New Roman" charset="0"/>
              </a:defRPr>
            </a:lvl1pPr>
          </a:lstStyle>
          <a:p>
            <a:pPr>
              <a:defRPr/>
            </a:pPr>
            <a:endParaRPr lang="en-AU"/>
          </a:p>
        </p:txBody>
      </p:sp>
      <p:sp>
        <p:nvSpPr>
          <p:cNvPr id="6147" name="Rectangle 3"/>
          <p:cNvSpPr>
            <a:spLocks noGrp="1" noChangeArrowheads="1"/>
          </p:cNvSpPr>
          <p:nvPr>
            <p:ph type="dt" idx="1"/>
          </p:nvPr>
        </p:nvSpPr>
        <p:spPr bwMode="auto">
          <a:xfrm>
            <a:off x="5440265" y="0"/>
            <a:ext cx="4160936" cy="3664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atin typeface="Times New Roman" charset="0"/>
              </a:defRPr>
            </a:lvl1pPr>
          </a:lstStyle>
          <a:p>
            <a:pPr>
              <a:defRPr/>
            </a:pPr>
            <a:endParaRPr lang="en-AU"/>
          </a:p>
        </p:txBody>
      </p:sp>
      <p:sp>
        <p:nvSpPr>
          <p:cNvPr id="34820" name="Rectangle 4"/>
          <p:cNvSpPr>
            <a:spLocks noGrp="1" noRot="1" noChangeAspect="1" noChangeArrowheads="1" noTextEdit="1"/>
          </p:cNvSpPr>
          <p:nvPr>
            <p:ph type="sldImg" idx="2"/>
          </p:nvPr>
        </p:nvSpPr>
        <p:spPr bwMode="auto">
          <a:xfrm>
            <a:off x="2973388" y="549275"/>
            <a:ext cx="3654425" cy="2741613"/>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149" name="Rectangle 5"/>
          <p:cNvSpPr>
            <a:spLocks noGrp="1" noChangeArrowheads="1"/>
          </p:cNvSpPr>
          <p:nvPr>
            <p:ph type="body" sz="quarter" idx="3"/>
          </p:nvPr>
        </p:nvSpPr>
        <p:spPr bwMode="auto">
          <a:xfrm>
            <a:off x="1279327" y="3474963"/>
            <a:ext cx="7042547" cy="32911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AU" noProof="0"/>
              <a:t>Click to edit Master text styles</a:t>
            </a:r>
          </a:p>
          <a:p>
            <a:pPr lvl="1"/>
            <a:r>
              <a:rPr lang="en-AU" noProof="0"/>
              <a:t>Second level</a:t>
            </a:r>
          </a:p>
          <a:p>
            <a:pPr lvl="2"/>
            <a:r>
              <a:rPr lang="en-AU" noProof="0"/>
              <a:t>Third level</a:t>
            </a:r>
          </a:p>
          <a:p>
            <a:pPr lvl="3"/>
            <a:r>
              <a:rPr lang="en-AU" noProof="0"/>
              <a:t>Fourth level</a:t>
            </a:r>
          </a:p>
          <a:p>
            <a:pPr lvl="4"/>
            <a:r>
              <a:rPr lang="en-AU" noProof="0"/>
              <a:t>Fifth level</a:t>
            </a:r>
          </a:p>
        </p:txBody>
      </p:sp>
      <p:sp>
        <p:nvSpPr>
          <p:cNvPr id="6150" name="Rectangle 6"/>
          <p:cNvSpPr>
            <a:spLocks noGrp="1" noChangeArrowheads="1"/>
          </p:cNvSpPr>
          <p:nvPr>
            <p:ph type="ftr" sz="quarter" idx="4"/>
          </p:nvPr>
        </p:nvSpPr>
        <p:spPr bwMode="auto">
          <a:xfrm>
            <a:off x="0" y="6948715"/>
            <a:ext cx="4160937" cy="3664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eaLnBrk="1" hangingPunct="1">
              <a:defRPr sz="1200">
                <a:latin typeface="Times New Roman" charset="0"/>
              </a:defRPr>
            </a:lvl1pPr>
          </a:lstStyle>
          <a:p>
            <a:pPr>
              <a:defRPr/>
            </a:pPr>
            <a:endParaRPr lang="en-AU"/>
          </a:p>
        </p:txBody>
      </p:sp>
      <p:sp>
        <p:nvSpPr>
          <p:cNvPr id="6151" name="Rectangle 7"/>
          <p:cNvSpPr>
            <a:spLocks noGrp="1" noChangeArrowheads="1"/>
          </p:cNvSpPr>
          <p:nvPr>
            <p:ph type="sldNum" sz="quarter" idx="5"/>
          </p:nvPr>
        </p:nvSpPr>
        <p:spPr bwMode="auto">
          <a:xfrm>
            <a:off x="5440265" y="6948715"/>
            <a:ext cx="4160936" cy="3664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r" eaLnBrk="1" hangingPunct="1">
              <a:defRPr sz="1200">
                <a:latin typeface="Times New Roman" pitchFamily="18" charset="0"/>
              </a:defRPr>
            </a:lvl1pPr>
          </a:lstStyle>
          <a:p>
            <a:pPr>
              <a:defRPr/>
            </a:pPr>
            <a:fld id="{2C66B677-8122-46AB-BE1D-555D85723DFF}" type="slidenum">
              <a:rPr lang="en-AU" altLang="en-US"/>
              <a:pPr>
                <a:defRPr/>
              </a:pPr>
              <a:t>‹#›</a:t>
            </a:fld>
            <a:endParaRPr lang="en-AU" altLang="en-US"/>
          </a:p>
        </p:txBody>
      </p:sp>
    </p:spTree>
    <p:extLst>
      <p:ext uri="{BB962C8B-B14F-4D97-AF65-F5344CB8AC3E}">
        <p14:creationId xmlns:p14="http://schemas.microsoft.com/office/powerpoint/2010/main" val="3094894346"/>
      </p:ext>
    </p:extLst>
  </p:cSld>
  <p:clrMap bg1="lt1" tx1="dk1" bg2="lt2" tx2="dk2" accent1="accent1" accent2="accent2" accent3="accent3" accent4="accent4" accent5="accent5" accent6="accent6" hlink="hlink" folHlink="folHlink"/>
  <p:hf/>
  <p:notesStyle>
    <a:lvl1pPr algn="l" rtl="0" eaLnBrk="0" fontAlgn="base" hangingPunct="0">
      <a:spcBef>
        <a:spcPct val="30000"/>
      </a:spcBef>
      <a:spcAft>
        <a:spcPct val="0"/>
      </a:spcAft>
      <a:defRPr sz="1200" kern="1200">
        <a:solidFill>
          <a:schemeClr val="tx1"/>
        </a:solidFill>
        <a:latin typeface="Times New Roman"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AU" sz="1200" b="0"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5" name="Date Placeholder 4"/>
          <p:cNvSpPr>
            <a:spLocks noGrp="1"/>
          </p:cNvSpPr>
          <p:nvPr>
            <p:ph type="dt"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AU" sz="1200" b="0"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6" name="Footer Placeholder 5"/>
          <p:cNvSpPr>
            <a:spLocks noGrp="1"/>
          </p:cNvSpPr>
          <p:nvPr>
            <p:ph type="ftr" sz="quarter" idx="12"/>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AU" sz="1200" b="0"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C4A1D3F-6D18-4F0F-9C7B-F409C9C9478F}" type="slidenum">
              <a:rPr kumimoji="0" lang="en-AU" altLang="en-US" sz="1200" b="0" i="0" u="none" strike="noStrike" kern="1200" cap="none" spc="0" normalizeH="0" baseline="0" noProof="0" smtClean="0">
                <a:ln>
                  <a:noFill/>
                </a:ln>
                <a:solidFill>
                  <a:srgbClr val="000000"/>
                </a:solidFill>
                <a:effectLst/>
                <a:uLnTx/>
                <a:uFillTx/>
                <a:latin typeface="Times New Roman" pitchFamily="18"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a:t>
            </a:fld>
            <a:endParaRPr kumimoji="0" lang="en-AU" altLang="en-US" sz="1200" b="0" i="0" u="none" strike="noStrike" kern="1200" cap="none" spc="0" normalizeH="0" baseline="0" noProof="0">
              <a:ln>
                <a:noFill/>
              </a:ln>
              <a:solidFill>
                <a:srgbClr val="000000"/>
              </a:solidFill>
              <a:effectLst/>
              <a:uLnTx/>
              <a:uFillTx/>
              <a:latin typeface="Times New Roman" pitchFamily="18" charset="0"/>
              <a:ea typeface="+mn-ea"/>
              <a:cs typeface="+mn-cs"/>
            </a:endParaRPr>
          </a:p>
        </p:txBody>
      </p:sp>
    </p:spTree>
    <p:extLst>
      <p:ext uri="{BB962C8B-B14F-4D97-AF65-F5344CB8AC3E}">
        <p14:creationId xmlns:p14="http://schemas.microsoft.com/office/powerpoint/2010/main" val="5871771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1026"/>
          <p:cNvSpPr>
            <a:spLocks noGrp="1" noChangeArrowheads="1"/>
          </p:cNvSpPr>
          <p:nvPr>
            <p:ph type="hdr"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AU" alt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46083" name="Rectangle 1027"/>
          <p:cNvSpPr>
            <a:spLocks noGrp="1" noChangeArrowheads="1"/>
          </p:cNvSpPr>
          <p:nvPr>
            <p:ph type="dt" sz="quarter"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AU" alt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46084" name="Rectangle 1030"/>
          <p:cNvSpPr>
            <a:spLocks noGrp="1" noChangeArrowheads="1"/>
          </p:cNvSpPr>
          <p:nvPr>
            <p:ph type="ftr" sz="quarter" idx="4"/>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AU" alt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46085" name="Rectangle 103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D3443CDF-79BC-42AA-ABAA-1237A1ADCC2F}" type="slidenum">
              <a:rPr kumimoji="0" lang="en-AU" altLang="en-US" sz="12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2</a:t>
            </a:fld>
            <a:endParaRPr kumimoji="0" lang="en-AU" alt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46086" name="Rectangle 1026"/>
          <p:cNvSpPr>
            <a:spLocks noGrp="1" noRot="1" noChangeAspect="1" noChangeArrowheads="1" noTextEdit="1"/>
          </p:cNvSpPr>
          <p:nvPr>
            <p:ph type="sldImg"/>
          </p:nvPr>
        </p:nvSpPr>
        <p:spPr>
          <a:xfrm>
            <a:off x="3341688" y="533400"/>
            <a:ext cx="3551237" cy="2662238"/>
          </a:xfrm>
          <a:ln/>
        </p:spPr>
      </p:sp>
      <p:sp>
        <p:nvSpPr>
          <p:cNvPr id="46087" name="Rectangle 1027"/>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ahoma" pitchFamily="34" charset="0"/>
              <a:ea typeface="MS PGothic" pitchFamily="34" charset="-128"/>
            </a:endParaRPr>
          </a:p>
        </p:txBody>
      </p:sp>
    </p:spTree>
    <p:extLst>
      <p:ext uri="{BB962C8B-B14F-4D97-AF65-F5344CB8AC3E}">
        <p14:creationId xmlns:p14="http://schemas.microsoft.com/office/powerpoint/2010/main" val="13591096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C4A1D3F-6D18-4F0F-9C7B-F409C9C9478F}" type="slidenum">
              <a:rPr kumimoji="0" lang="en-AU" altLang="en-US" sz="1200" b="0" i="0" u="none" strike="noStrike" kern="1200" cap="none" spc="0" normalizeH="0" baseline="0" noProof="0" smtClean="0">
                <a:ln>
                  <a:noFill/>
                </a:ln>
                <a:solidFill>
                  <a:srgbClr val="000000"/>
                </a:solidFill>
                <a:effectLst/>
                <a:uLnTx/>
                <a:uFillTx/>
                <a:latin typeface="Times New Roman" pitchFamily="18"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11</a:t>
            </a:fld>
            <a:endParaRPr kumimoji="0" lang="en-AU" altLang="en-US" sz="1200" b="0" i="0" u="none" strike="noStrike" kern="1200" cap="none" spc="0" normalizeH="0" baseline="0" noProof="0">
              <a:ln>
                <a:noFill/>
              </a:ln>
              <a:solidFill>
                <a:srgbClr val="000000"/>
              </a:solidFill>
              <a:effectLst/>
              <a:uLnTx/>
              <a:uFillTx/>
              <a:latin typeface="Times New Roman" pitchFamily="18" charset="0"/>
              <a:ea typeface="+mn-ea"/>
              <a:cs typeface="+mn-cs"/>
            </a:endParaRPr>
          </a:p>
        </p:txBody>
      </p:sp>
      <p:sp>
        <p:nvSpPr>
          <p:cNvPr id="5" name="Date Placeholder 4"/>
          <p:cNvSpPr>
            <a:spLocks noGrp="1"/>
          </p:cNvSpPr>
          <p:nvPr>
            <p:ph type="dt"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AU" sz="1200" b="0"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6" name="Footer Placeholder 5"/>
          <p:cNvSpPr>
            <a:spLocks noGrp="1"/>
          </p:cNvSpPr>
          <p:nvPr>
            <p:ph type="ftr" sz="quarter" idx="12"/>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AU" sz="1200" b="0"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7" name="Header Placeholder 6"/>
          <p:cNvSpPr>
            <a:spLocks noGrp="1"/>
          </p:cNvSpPr>
          <p:nvPr>
            <p:ph type="hdr" sz="quarter" idx="13"/>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AU" sz="1200" b="0" i="0" u="none" strike="noStrike" kern="1200" cap="none" spc="0" normalizeH="0" baseline="0" noProof="0">
              <a:ln>
                <a:noFill/>
              </a:ln>
              <a:solidFill>
                <a:srgbClr val="000000"/>
              </a:solidFill>
              <a:effectLst/>
              <a:uLnTx/>
              <a:uFillTx/>
              <a:latin typeface="Times New Roman" charset="0"/>
              <a:ea typeface="+mn-ea"/>
              <a:cs typeface="+mn-cs"/>
            </a:endParaRPr>
          </a:p>
        </p:txBody>
      </p:sp>
    </p:spTree>
    <p:extLst>
      <p:ext uri="{BB962C8B-B14F-4D97-AF65-F5344CB8AC3E}">
        <p14:creationId xmlns:p14="http://schemas.microsoft.com/office/powerpoint/2010/main" val="6956019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06B2B73F-6D67-47CE-A9BA-DA78674B1186}" type="slidenum">
              <a:rPr kumimoji="0" lang="en-AU" altLang="en-US" sz="1200" b="0" i="0" u="none" strike="noStrike" kern="1200" cap="none" spc="0" normalizeH="0" baseline="0" noProof="0" smtClean="0">
                <a:ln>
                  <a:noFill/>
                </a:ln>
                <a:solidFill>
                  <a:prstClr val="black"/>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20</a:t>
            </a:fld>
            <a:endParaRPr kumimoji="0" lang="en-AU" altLang="en-US" sz="1200" b="0" i="0" u="none" strike="noStrike" kern="1200" cap="none" spc="0" normalizeH="0" baseline="0" noProof="0">
              <a:ln>
                <a:noFill/>
              </a:ln>
              <a:solidFill>
                <a:prstClr val="black"/>
              </a:solidFill>
              <a:effectLst/>
              <a:uLnTx/>
              <a:uFillTx/>
              <a:latin typeface="Arial" charset="0"/>
              <a:ea typeface="+mn-ea"/>
              <a:cs typeface="+mn-cs"/>
            </a:endParaRPr>
          </a:p>
        </p:txBody>
      </p:sp>
      <p:sp>
        <p:nvSpPr>
          <p:cNvPr id="52227" name="Rectangle 7"/>
          <p:cNvSpPr txBox="1">
            <a:spLocks noGrp="1" noChangeArrowheads="1"/>
          </p:cNvSpPr>
          <p:nvPr/>
        </p:nvSpPr>
        <p:spPr bwMode="auto">
          <a:xfrm>
            <a:off x="5799170" y="6744298"/>
            <a:ext cx="4433222" cy="357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38" tIns="49520" rIns="99038" bIns="49520" anchor="b"/>
          <a:lstStyle>
            <a:lvl1pPr defTabSz="990600">
              <a:defRPr>
                <a:solidFill>
                  <a:schemeClr val="tx1"/>
                </a:solidFill>
                <a:latin typeface="Arial" charset="0"/>
              </a:defRPr>
            </a:lvl1pPr>
            <a:lvl2pPr marL="742950" indent="-285750" defTabSz="990600">
              <a:defRPr>
                <a:solidFill>
                  <a:schemeClr val="tx1"/>
                </a:solidFill>
                <a:latin typeface="Arial" charset="0"/>
              </a:defRPr>
            </a:lvl2pPr>
            <a:lvl3pPr marL="1143000" indent="-228600" defTabSz="990600">
              <a:defRPr>
                <a:solidFill>
                  <a:schemeClr val="tx1"/>
                </a:solidFill>
                <a:latin typeface="Arial" charset="0"/>
              </a:defRPr>
            </a:lvl3pPr>
            <a:lvl4pPr marL="1600200" indent="-228600" defTabSz="990600">
              <a:defRPr>
                <a:solidFill>
                  <a:schemeClr val="tx1"/>
                </a:solidFill>
                <a:latin typeface="Arial" charset="0"/>
              </a:defRPr>
            </a:lvl4pPr>
            <a:lvl5pPr marL="2057400" indent="-228600" defTabSz="990600">
              <a:defRPr>
                <a:solidFill>
                  <a:schemeClr val="tx1"/>
                </a:solidFill>
                <a:latin typeface="Arial" charset="0"/>
              </a:defRPr>
            </a:lvl5pPr>
            <a:lvl6pPr marL="2514600" indent="-228600" defTabSz="990600" eaLnBrk="0" fontAlgn="base" hangingPunct="0">
              <a:spcBef>
                <a:spcPct val="0"/>
              </a:spcBef>
              <a:spcAft>
                <a:spcPct val="0"/>
              </a:spcAft>
              <a:defRPr>
                <a:solidFill>
                  <a:schemeClr val="tx1"/>
                </a:solidFill>
                <a:latin typeface="Arial" charset="0"/>
              </a:defRPr>
            </a:lvl6pPr>
            <a:lvl7pPr marL="2971800" indent="-228600" defTabSz="990600" eaLnBrk="0" fontAlgn="base" hangingPunct="0">
              <a:spcBef>
                <a:spcPct val="0"/>
              </a:spcBef>
              <a:spcAft>
                <a:spcPct val="0"/>
              </a:spcAft>
              <a:defRPr>
                <a:solidFill>
                  <a:schemeClr val="tx1"/>
                </a:solidFill>
                <a:latin typeface="Arial" charset="0"/>
              </a:defRPr>
            </a:lvl7pPr>
            <a:lvl8pPr marL="3429000" indent="-228600" defTabSz="990600" eaLnBrk="0" fontAlgn="base" hangingPunct="0">
              <a:spcBef>
                <a:spcPct val="0"/>
              </a:spcBef>
              <a:spcAft>
                <a:spcPct val="0"/>
              </a:spcAft>
              <a:defRPr>
                <a:solidFill>
                  <a:schemeClr val="tx1"/>
                </a:solidFill>
                <a:latin typeface="Arial" charset="0"/>
              </a:defRPr>
            </a:lvl8pPr>
            <a:lvl9pPr marL="3886200" indent="-228600" defTabSz="990600" eaLnBrk="0" fontAlgn="base" hangingPunct="0">
              <a:spcBef>
                <a:spcPct val="0"/>
              </a:spcBef>
              <a:spcAft>
                <a:spcPct val="0"/>
              </a:spcAft>
              <a:defRPr>
                <a:solidFill>
                  <a:schemeClr val="tx1"/>
                </a:solidFill>
                <a:latin typeface="Arial" charset="0"/>
              </a:defRPr>
            </a:lvl9pPr>
          </a:lstStyle>
          <a:p>
            <a:pPr marL="0" marR="0" lvl="0" indent="0" algn="r" defTabSz="990600" rtl="0" eaLnBrk="0" fontAlgn="base" latinLnBrk="0" hangingPunct="0">
              <a:lnSpc>
                <a:spcPct val="100000"/>
              </a:lnSpc>
              <a:spcBef>
                <a:spcPct val="0"/>
              </a:spcBef>
              <a:spcAft>
                <a:spcPct val="0"/>
              </a:spcAft>
              <a:buClrTx/>
              <a:buSzTx/>
              <a:buFontTx/>
              <a:buNone/>
              <a:tabLst/>
              <a:defRPr/>
            </a:pPr>
            <a:fld id="{0B51833E-6410-4E22-83FD-AA596498E628}" type="slidenum">
              <a:rPr kumimoji="0" lang="en-US" altLang="en-US" sz="1300" b="0" i="0" u="none" strike="noStrike" kern="1200" cap="none" spc="0" normalizeH="0" baseline="0" noProof="0">
                <a:ln>
                  <a:noFill/>
                </a:ln>
                <a:solidFill>
                  <a:prstClr val="black"/>
                </a:solidFill>
                <a:effectLst/>
                <a:uLnTx/>
                <a:uFillTx/>
                <a:latin typeface="Times New Roman" pitchFamily="18" charset="0"/>
                <a:ea typeface="MS PGothic" pitchFamily="34" charset="-128"/>
                <a:cs typeface="+mn-cs"/>
              </a:rPr>
              <a:pPr marL="0" marR="0" lvl="0" indent="0" algn="r" defTabSz="990600" rtl="0" eaLnBrk="0" fontAlgn="base" latinLnBrk="0" hangingPunct="0">
                <a:lnSpc>
                  <a:spcPct val="100000"/>
                </a:lnSpc>
                <a:spcBef>
                  <a:spcPct val="0"/>
                </a:spcBef>
                <a:spcAft>
                  <a:spcPct val="0"/>
                </a:spcAft>
                <a:buClrTx/>
                <a:buSzTx/>
                <a:buFontTx/>
                <a:buNone/>
                <a:tabLst/>
                <a:defRPr/>
              </a:pPr>
              <a:t>20</a:t>
            </a:fld>
            <a:endParaRPr kumimoji="0" lang="en-US" altLang="en-US" sz="1300" b="0" i="0" u="none" strike="noStrike" kern="1200" cap="none" spc="0" normalizeH="0" baseline="0" noProof="0">
              <a:ln>
                <a:noFill/>
              </a:ln>
              <a:solidFill>
                <a:prstClr val="black"/>
              </a:solidFill>
              <a:effectLst/>
              <a:uLnTx/>
              <a:uFillTx/>
              <a:latin typeface="Times New Roman" pitchFamily="18" charset="0"/>
              <a:ea typeface="MS PGothic" pitchFamily="34" charset="-128"/>
              <a:cs typeface="+mn-cs"/>
            </a:endParaRPr>
          </a:p>
        </p:txBody>
      </p:sp>
      <p:sp>
        <p:nvSpPr>
          <p:cNvPr id="52228" name="Rectangle 2"/>
          <p:cNvSpPr>
            <a:spLocks noGrp="1" noRot="1" noChangeAspect="1" noChangeArrowheads="1" noTextEdit="1"/>
          </p:cNvSpPr>
          <p:nvPr>
            <p:ph type="sldImg"/>
          </p:nvPr>
        </p:nvSpPr>
        <p:spPr>
          <a:xfrm>
            <a:off x="3341688" y="531813"/>
            <a:ext cx="3551237" cy="2663825"/>
          </a:xfrm>
          <a:solidFill>
            <a:srgbClr val="FFFFFF"/>
          </a:solidFill>
          <a:ln/>
        </p:spPr>
      </p:sp>
      <p:sp>
        <p:nvSpPr>
          <p:cNvPr id="52229" name="Rectangle 3"/>
          <p:cNvSpPr>
            <a:spLocks noGrp="1" noChangeArrowheads="1"/>
          </p:cNvSpPr>
          <p:nvPr>
            <p:ph type="body" idx="1"/>
          </p:nvPr>
        </p:nvSpPr>
        <p:spPr>
          <a:xfrm>
            <a:off x="1023908" y="3372736"/>
            <a:ext cx="8186801" cy="3197759"/>
          </a:xfrm>
          <a:solidFill>
            <a:srgbClr val="FFFFFF"/>
          </a:solidFill>
          <a:ln>
            <a:solidFill>
              <a:srgbClr val="000000"/>
            </a:solidFill>
            <a:miter lim="800000"/>
            <a:headEnd/>
            <a:tailEnd/>
          </a:ln>
        </p:spPr>
        <p:txBody>
          <a:bodyPr lIns="99038" tIns="49520" rIns="99038" bIns="49520"/>
          <a:lstStyle/>
          <a:p>
            <a:pPr eaLnBrk="1" hangingPunct="1"/>
            <a:r>
              <a:rPr lang="en-AU" altLang="en-US" u="sng">
                <a:latin typeface="Times New Roman" pitchFamily="18" charset="0"/>
              </a:rPr>
              <a:t>Passwords:</a:t>
            </a:r>
          </a:p>
          <a:p>
            <a:pPr eaLnBrk="1" hangingPunct="1"/>
            <a:r>
              <a:rPr lang="en-AU" altLang="en-US">
                <a:latin typeface="Times New Roman" pitchFamily="18" charset="0"/>
              </a:rPr>
              <a:t>After prevention and recovery from accidents, consistent use of strong passwords is next most important in network security. Schemes that bypass direct password security (eg .rlogin and .rhosts etc.) can severely undermine host and network security, because they trust DNS lookups for trusted hosts to permit unguarded logins, and one in, a cracker could gain access to other systems with similar trust relationships. </a:t>
            </a:r>
            <a:r>
              <a:rPr lang="en-AU" altLang="en-US" u="sng">
                <a:latin typeface="Times New Roman" pitchFamily="18" charset="0"/>
              </a:rPr>
              <a:t>Password Formation Rules</a:t>
            </a:r>
            <a:r>
              <a:rPr lang="en-AU" altLang="en-US">
                <a:latin typeface="Times New Roman" pitchFamily="18" charset="0"/>
              </a:rPr>
              <a:t> are often used to enforce the use of strong passwords. </a:t>
            </a:r>
            <a:r>
              <a:rPr lang="en-AU" altLang="en-US" u="sng">
                <a:latin typeface="Times New Roman" pitchFamily="18" charset="0"/>
              </a:rPr>
              <a:t>Password Aging</a:t>
            </a:r>
            <a:r>
              <a:rPr lang="en-AU" altLang="en-US">
                <a:latin typeface="Times New Roman" pitchFamily="18" charset="0"/>
              </a:rPr>
              <a:t> is often used to force password replacement. But although passwords are not stored in plain text, the encrypted form is often visible. Tools like Alec Muffet’s </a:t>
            </a:r>
            <a:r>
              <a:rPr lang="en-AU" altLang="en-US" i="1">
                <a:latin typeface="Times New Roman" pitchFamily="18" charset="0"/>
              </a:rPr>
              <a:t>crack</a:t>
            </a:r>
            <a:r>
              <a:rPr lang="en-AU" altLang="en-US">
                <a:latin typeface="Times New Roman" pitchFamily="18" charset="0"/>
              </a:rPr>
              <a:t> can be used to find weak passwords before the crackers do.</a:t>
            </a:r>
          </a:p>
          <a:p>
            <a:pPr eaLnBrk="1" hangingPunct="1"/>
            <a:r>
              <a:rPr lang="en-AU" altLang="en-US" u="sng">
                <a:latin typeface="Times New Roman" pitchFamily="18" charset="0"/>
              </a:rPr>
              <a:t>Password Sniffing</a:t>
            </a:r>
            <a:endParaRPr lang="en-AU" altLang="en-US">
              <a:latin typeface="Times New Roman" pitchFamily="18" charset="0"/>
            </a:endParaRPr>
          </a:p>
          <a:p>
            <a:pPr eaLnBrk="1" hangingPunct="1"/>
            <a:r>
              <a:rPr lang="en-AU" altLang="en-US">
                <a:latin typeface="Times New Roman" pitchFamily="18" charset="0"/>
              </a:rPr>
              <a:t>Many old protocols exchange passwords in plain text on the wire (Telnet, FTP) and a cracker with privileged access to a workstation can run a </a:t>
            </a:r>
            <a:r>
              <a:rPr lang="en-AU" altLang="en-US" i="1">
                <a:latin typeface="Times New Roman" pitchFamily="18" charset="0"/>
              </a:rPr>
              <a:t>protocol analyser</a:t>
            </a:r>
            <a:r>
              <a:rPr lang="en-AU" altLang="en-US">
                <a:latin typeface="Times New Roman" pitchFamily="18" charset="0"/>
              </a:rPr>
              <a:t> to capture packets and display passwords therein. Switched Networks make this harder. SSH and SSL services can completely encrypt user data. One-Time Passwords or pattern presentation passwords also solve this problem.</a:t>
            </a:r>
          </a:p>
          <a:p>
            <a:pPr eaLnBrk="1" hangingPunct="1"/>
            <a:r>
              <a:rPr lang="en-AU" altLang="en-US" u="sng">
                <a:latin typeface="Times New Roman" pitchFamily="18" charset="0"/>
              </a:rPr>
              <a:t>Network Services</a:t>
            </a:r>
            <a:r>
              <a:rPr lang="en-AU" altLang="en-US">
                <a:latin typeface="Times New Roman" pitchFamily="18" charset="0"/>
              </a:rPr>
              <a:t> Do we really need this service? The list of services with known holes increases daily! If you don’t really need it, don’t run it.</a:t>
            </a:r>
          </a:p>
          <a:p>
            <a:pPr eaLnBrk="1" hangingPunct="1"/>
            <a:endParaRPr lang="en-AU" altLang="en-US" u="sng">
              <a:latin typeface="Times New Roman" pitchFamily="18" charset="0"/>
            </a:endParaRPr>
          </a:p>
        </p:txBody>
      </p:sp>
      <p:sp>
        <p:nvSpPr>
          <p:cNvPr id="2" name="Date Placeholder 1"/>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AU" sz="1200" b="0" i="0" u="none" strike="noStrike" kern="1200" cap="none" spc="0" normalizeH="0" baseline="0" noProof="0">
              <a:ln>
                <a:noFill/>
              </a:ln>
              <a:solidFill>
                <a:prstClr val="black"/>
              </a:solidFill>
              <a:effectLst/>
              <a:uLnTx/>
              <a:uFillTx/>
              <a:latin typeface="Times New Roman" charset="0"/>
              <a:ea typeface="+mn-ea"/>
              <a:cs typeface="+mn-cs"/>
            </a:endParaRPr>
          </a:p>
        </p:txBody>
      </p:sp>
      <p:sp>
        <p:nvSpPr>
          <p:cNvPr id="3" name="Footer Placeholder 2"/>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AU" sz="1200" b="0" i="0" u="none" strike="noStrike" kern="1200" cap="none" spc="0" normalizeH="0" baseline="0" noProof="0">
              <a:ln>
                <a:noFill/>
              </a:ln>
              <a:solidFill>
                <a:prstClr val="black"/>
              </a:solidFill>
              <a:effectLst/>
              <a:uLnTx/>
              <a:uFillTx/>
              <a:latin typeface="Times New Roman" charset="0"/>
              <a:ea typeface="+mn-ea"/>
              <a:cs typeface="+mn-cs"/>
            </a:endParaRPr>
          </a:p>
        </p:txBody>
      </p:sp>
      <p:sp>
        <p:nvSpPr>
          <p:cNvPr id="4" name="Header Placeholder 3"/>
          <p:cNvSpPr>
            <a:spLocks noGrp="1"/>
          </p:cNvSpPr>
          <p:nvPr>
            <p:ph type="hdr" sz="quarter" idx="12"/>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AU" sz="1200" b="0" i="0" u="none" strike="noStrike" kern="1200" cap="none" spc="0" normalizeH="0" baseline="0" noProof="0">
              <a:ln>
                <a:noFill/>
              </a:ln>
              <a:solidFill>
                <a:prstClr val="black"/>
              </a:solidFill>
              <a:effectLst/>
              <a:uLnTx/>
              <a:uFillTx/>
              <a:latin typeface="Times New Roman" charset="0"/>
              <a:ea typeface="+mn-ea"/>
              <a:cs typeface="+mn-cs"/>
            </a:endParaRPr>
          </a:p>
        </p:txBody>
      </p:sp>
    </p:spTree>
    <p:extLst>
      <p:ext uri="{BB962C8B-B14F-4D97-AF65-F5344CB8AC3E}">
        <p14:creationId xmlns:p14="http://schemas.microsoft.com/office/powerpoint/2010/main" val="25717918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1C706634-A116-401B-9E0C-0CBD324456E1}" type="slidenum">
              <a:rPr kumimoji="0" lang="en-AU" sz="1200" b="0" i="0" u="none" strike="noStrike" kern="1200" cap="none" spc="0" normalizeH="0" baseline="0" noProof="0" smtClean="0">
                <a:ln>
                  <a:noFill/>
                </a:ln>
                <a:solidFill>
                  <a:prstClr val="black"/>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21</a:t>
            </a:fld>
            <a:endParaRPr kumimoji="0" lang="en-AU" sz="1200" b="0" i="0" u="none" strike="noStrike" kern="1200" cap="none" spc="0" normalizeH="0" baseline="0" noProof="0">
              <a:ln>
                <a:noFill/>
              </a:ln>
              <a:solidFill>
                <a:prstClr val="black"/>
              </a:solidFill>
              <a:effectLst/>
              <a:uLnTx/>
              <a:uFillTx/>
              <a:latin typeface="Arial" charset="0"/>
              <a:ea typeface="+mn-ea"/>
              <a:cs typeface="+mn-cs"/>
            </a:endParaRPr>
          </a:p>
        </p:txBody>
      </p:sp>
      <p:sp>
        <p:nvSpPr>
          <p:cNvPr id="50179" name="Rectangle 2"/>
          <p:cNvSpPr txBox="1">
            <a:spLocks noGrp="1" noChangeArrowheads="1"/>
          </p:cNvSpPr>
          <p:nvPr/>
        </p:nvSpPr>
        <p:spPr bwMode="auto">
          <a:xfrm>
            <a:off x="0" y="0"/>
            <a:ext cx="4435444" cy="3558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AU" sz="1200" b="0" i="0" u="none" strike="noStrike" kern="1200" cap="none" spc="0" normalizeH="0" baseline="0" noProof="0">
                <a:ln>
                  <a:noFill/>
                </a:ln>
                <a:solidFill>
                  <a:prstClr val="black"/>
                </a:solidFill>
                <a:effectLst/>
                <a:uLnTx/>
                <a:uFillTx/>
                <a:latin typeface="Times New Roman" pitchFamily="18" charset="0"/>
                <a:ea typeface="MS PGothic" pitchFamily="34" charset="-128"/>
                <a:cs typeface="+mn-cs"/>
              </a:rPr>
              <a:t>FIT2018 Network Admin: Principles of Security</a:t>
            </a:r>
          </a:p>
        </p:txBody>
      </p:sp>
      <p:sp>
        <p:nvSpPr>
          <p:cNvPr id="50180" name="Rectangle 3"/>
          <p:cNvSpPr txBox="1">
            <a:spLocks noGrp="1" noChangeArrowheads="1"/>
          </p:cNvSpPr>
          <p:nvPr/>
        </p:nvSpPr>
        <p:spPr bwMode="auto">
          <a:xfrm>
            <a:off x="5799172" y="0"/>
            <a:ext cx="4435443" cy="3558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ABDA1DF6-48DC-4540-A45D-59C4A234F80F}" type="datetime1">
              <a:rPr kumimoji="0" lang="en-AU" sz="1200" b="0" i="0" u="none" strike="noStrike" kern="1200" cap="none" spc="0" normalizeH="0" baseline="0" noProof="0">
                <a:ln>
                  <a:noFill/>
                </a:ln>
                <a:solidFill>
                  <a:prstClr val="black"/>
                </a:solidFill>
                <a:effectLst/>
                <a:uLnTx/>
                <a:uFillTx/>
                <a:latin typeface="Times New Roman" pitchFamily="18" charset="0"/>
                <a:ea typeface="MS PGothic" pitchFamily="34" charset="-128"/>
                <a:cs typeface="+mn-cs"/>
              </a:rPr>
              <a:pPr marL="0" marR="0" lvl="0" indent="0" algn="r" defTabSz="914400" rtl="0" eaLnBrk="1" fontAlgn="base" latinLnBrk="0" hangingPunct="1">
                <a:lnSpc>
                  <a:spcPct val="100000"/>
                </a:lnSpc>
                <a:spcBef>
                  <a:spcPct val="0"/>
                </a:spcBef>
                <a:spcAft>
                  <a:spcPct val="0"/>
                </a:spcAft>
                <a:buClrTx/>
                <a:buSzTx/>
                <a:buFontTx/>
                <a:buNone/>
                <a:tabLst/>
                <a:defRPr/>
              </a:pPr>
              <a:t>8/09/2022</a:t>
            </a:fld>
            <a:endParaRPr kumimoji="0" lang="en-AU" sz="1200" b="0" i="0" u="none" strike="noStrike" kern="1200" cap="none" spc="0" normalizeH="0" baseline="0" noProof="0">
              <a:ln>
                <a:noFill/>
              </a:ln>
              <a:solidFill>
                <a:prstClr val="black"/>
              </a:solidFill>
              <a:effectLst/>
              <a:uLnTx/>
              <a:uFillTx/>
              <a:latin typeface="Times New Roman" pitchFamily="18" charset="0"/>
              <a:ea typeface="MS PGothic" pitchFamily="34" charset="-128"/>
              <a:cs typeface="+mn-cs"/>
            </a:endParaRPr>
          </a:p>
        </p:txBody>
      </p:sp>
      <p:sp>
        <p:nvSpPr>
          <p:cNvPr id="50181" name="Rectangle 6"/>
          <p:cNvSpPr txBox="1">
            <a:spLocks noGrp="1" noChangeArrowheads="1"/>
          </p:cNvSpPr>
          <p:nvPr/>
        </p:nvSpPr>
        <p:spPr bwMode="auto">
          <a:xfrm>
            <a:off x="0" y="6746648"/>
            <a:ext cx="4435444" cy="355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AU" sz="1200" b="0" i="0" u="none" strike="noStrike" kern="1200" cap="none" spc="0" normalizeH="0" baseline="0" noProof="0">
                <a:ln>
                  <a:noFill/>
                </a:ln>
                <a:solidFill>
                  <a:prstClr val="black"/>
                </a:solidFill>
                <a:effectLst/>
                <a:uLnTx/>
                <a:uFillTx/>
                <a:latin typeface="Times New Roman" pitchFamily="18" charset="0"/>
                <a:ea typeface="MS PGothic" pitchFamily="34" charset="-128"/>
                <a:cs typeface="+mn-cs"/>
              </a:rPr>
              <a:t>FIT2018 (c) Monash University</a:t>
            </a:r>
          </a:p>
        </p:txBody>
      </p:sp>
      <p:sp>
        <p:nvSpPr>
          <p:cNvPr id="50182" name="Rectangle 7"/>
          <p:cNvSpPr txBox="1">
            <a:spLocks noGrp="1" noChangeArrowheads="1"/>
          </p:cNvSpPr>
          <p:nvPr/>
        </p:nvSpPr>
        <p:spPr bwMode="auto">
          <a:xfrm>
            <a:off x="5799172" y="6746648"/>
            <a:ext cx="4435443" cy="355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BC2B7AF0-EB08-48E8-B07E-D0504AF86EDB}" type="slidenum">
              <a:rPr kumimoji="0" lang="en-AU" sz="1200" b="0" i="0" u="none" strike="noStrike" kern="1200" cap="none" spc="0" normalizeH="0" baseline="0" noProof="0">
                <a:ln>
                  <a:noFill/>
                </a:ln>
                <a:solidFill>
                  <a:prstClr val="black"/>
                </a:solidFill>
                <a:effectLst/>
                <a:uLnTx/>
                <a:uFillTx/>
                <a:latin typeface="Times New Roman" pitchFamily="18" charset="0"/>
                <a:ea typeface="MS PGothic" pitchFamily="34" charset="-128"/>
                <a:cs typeface="+mn-cs"/>
              </a:rPr>
              <a:pPr marL="0" marR="0" lvl="0" indent="0" algn="r" defTabSz="914400" rtl="0" eaLnBrk="1" fontAlgn="base" latinLnBrk="0" hangingPunct="1">
                <a:lnSpc>
                  <a:spcPct val="100000"/>
                </a:lnSpc>
                <a:spcBef>
                  <a:spcPct val="0"/>
                </a:spcBef>
                <a:spcAft>
                  <a:spcPct val="0"/>
                </a:spcAft>
                <a:buClrTx/>
                <a:buSzTx/>
                <a:buFontTx/>
                <a:buNone/>
                <a:tabLst/>
                <a:defRPr/>
              </a:pPr>
              <a:t>21</a:t>
            </a:fld>
            <a:endParaRPr kumimoji="0" lang="en-AU" sz="1200" b="0" i="0" u="none" strike="noStrike" kern="1200" cap="none" spc="0" normalizeH="0" baseline="0" noProof="0">
              <a:ln>
                <a:noFill/>
              </a:ln>
              <a:solidFill>
                <a:prstClr val="black"/>
              </a:solidFill>
              <a:effectLst/>
              <a:uLnTx/>
              <a:uFillTx/>
              <a:latin typeface="Times New Roman" pitchFamily="18" charset="0"/>
              <a:ea typeface="MS PGothic" pitchFamily="34" charset="-128"/>
              <a:cs typeface="+mn-cs"/>
            </a:endParaRPr>
          </a:p>
        </p:txBody>
      </p:sp>
      <p:sp>
        <p:nvSpPr>
          <p:cNvPr id="50183" name="Rectangle 2"/>
          <p:cNvSpPr>
            <a:spLocks noGrp="1" noRot="1" noChangeAspect="1" noChangeArrowheads="1" noTextEdit="1"/>
          </p:cNvSpPr>
          <p:nvPr>
            <p:ph type="sldImg"/>
          </p:nvPr>
        </p:nvSpPr>
        <p:spPr>
          <a:xfrm>
            <a:off x="3341688" y="531813"/>
            <a:ext cx="3551237" cy="2663825"/>
          </a:xfrm>
          <a:solidFill>
            <a:srgbClr val="FFFFFF"/>
          </a:solidFill>
          <a:ln/>
        </p:spPr>
      </p:sp>
      <p:sp>
        <p:nvSpPr>
          <p:cNvPr id="50184" name="Rectangle 3"/>
          <p:cNvSpPr>
            <a:spLocks noGrp="1" noChangeArrowheads="1"/>
          </p:cNvSpPr>
          <p:nvPr>
            <p:ph type="body" idx="1"/>
          </p:nvPr>
        </p:nvSpPr>
        <p:spPr>
          <a:xfrm>
            <a:off x="1363727" y="3372736"/>
            <a:ext cx="7507160" cy="3197759"/>
          </a:xfrm>
          <a:solidFill>
            <a:srgbClr val="FFFFFF"/>
          </a:solidFill>
          <a:ln>
            <a:solidFill>
              <a:srgbClr val="000000"/>
            </a:solidFill>
            <a:miter lim="800000"/>
            <a:headEnd/>
            <a:tailEnd/>
          </a:ln>
        </p:spPr>
        <p:txBody>
          <a:bodyPr/>
          <a:lstStyle/>
          <a:p>
            <a:pPr eaLnBrk="1" hangingPunct="1"/>
            <a:endParaRPr lang="en-GB">
              <a:latin typeface="Times New Roman" pitchFamily="18" charset="0"/>
            </a:endParaRPr>
          </a:p>
        </p:txBody>
      </p:sp>
      <p:sp>
        <p:nvSpPr>
          <p:cNvPr id="2" name="Date Placeholder 1"/>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AU" sz="1200" b="0" i="0" u="none" strike="noStrike" kern="1200" cap="none" spc="0" normalizeH="0" baseline="0" noProof="0">
              <a:ln>
                <a:noFill/>
              </a:ln>
              <a:solidFill>
                <a:prstClr val="black"/>
              </a:solidFill>
              <a:effectLst/>
              <a:uLnTx/>
              <a:uFillTx/>
              <a:latin typeface="Times New Roman" charset="0"/>
              <a:ea typeface="+mn-ea"/>
              <a:cs typeface="+mn-cs"/>
            </a:endParaRPr>
          </a:p>
        </p:txBody>
      </p:sp>
      <p:sp>
        <p:nvSpPr>
          <p:cNvPr id="3" name="Footer Placeholder 2"/>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AU" sz="1200" b="0" i="0" u="none" strike="noStrike" kern="1200" cap="none" spc="0" normalizeH="0" baseline="0" noProof="0">
              <a:ln>
                <a:noFill/>
              </a:ln>
              <a:solidFill>
                <a:prstClr val="black"/>
              </a:solidFill>
              <a:effectLst/>
              <a:uLnTx/>
              <a:uFillTx/>
              <a:latin typeface="Times New Roman" charset="0"/>
              <a:ea typeface="+mn-ea"/>
              <a:cs typeface="+mn-cs"/>
            </a:endParaRPr>
          </a:p>
        </p:txBody>
      </p:sp>
      <p:sp>
        <p:nvSpPr>
          <p:cNvPr id="4" name="Header Placeholder 3"/>
          <p:cNvSpPr>
            <a:spLocks noGrp="1"/>
          </p:cNvSpPr>
          <p:nvPr>
            <p:ph type="hdr" sz="quarter" idx="12"/>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AU" sz="1200" b="0" i="0" u="none" strike="noStrike" kern="1200" cap="none" spc="0" normalizeH="0" baseline="0" noProof="0">
              <a:ln>
                <a:noFill/>
              </a:ln>
              <a:solidFill>
                <a:prstClr val="black"/>
              </a:solidFill>
              <a:effectLst/>
              <a:uLnTx/>
              <a:uFillTx/>
              <a:latin typeface="Times New Roman" charset="0"/>
              <a:ea typeface="+mn-ea"/>
              <a:cs typeface="+mn-cs"/>
            </a:endParaRPr>
          </a:p>
        </p:txBody>
      </p:sp>
    </p:spTree>
    <p:extLst>
      <p:ext uri="{BB962C8B-B14F-4D97-AF65-F5344CB8AC3E}">
        <p14:creationId xmlns:p14="http://schemas.microsoft.com/office/powerpoint/2010/main" val="29697473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2DC7A472-4176-4B7E-B59C-65A5E23121AE}" type="slidenum">
              <a:rPr kumimoji="0" lang="en-AU" sz="1200" b="0" i="0" u="none" strike="noStrike" kern="1200" cap="none" spc="0" normalizeH="0" baseline="0" noProof="0" smtClean="0">
                <a:ln>
                  <a:noFill/>
                </a:ln>
                <a:solidFill>
                  <a:prstClr val="black"/>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22</a:t>
            </a:fld>
            <a:endParaRPr kumimoji="0" lang="en-AU" sz="1200" b="0" i="0" u="none" strike="noStrike" kern="1200" cap="none" spc="0" normalizeH="0" baseline="0" noProof="0">
              <a:ln>
                <a:noFill/>
              </a:ln>
              <a:solidFill>
                <a:prstClr val="black"/>
              </a:solidFill>
              <a:effectLst/>
              <a:uLnTx/>
              <a:uFillTx/>
              <a:latin typeface="Arial" charset="0"/>
              <a:ea typeface="+mn-ea"/>
              <a:cs typeface="+mn-cs"/>
            </a:endParaRPr>
          </a:p>
        </p:txBody>
      </p:sp>
      <p:sp>
        <p:nvSpPr>
          <p:cNvPr id="51203" name="Rectangle 2"/>
          <p:cNvSpPr txBox="1">
            <a:spLocks noGrp="1" noChangeArrowheads="1"/>
          </p:cNvSpPr>
          <p:nvPr/>
        </p:nvSpPr>
        <p:spPr bwMode="auto">
          <a:xfrm>
            <a:off x="0" y="0"/>
            <a:ext cx="4435444" cy="3558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AU" sz="1200" b="0" i="0" u="none" strike="noStrike" kern="1200" cap="none" spc="0" normalizeH="0" baseline="0" noProof="0">
                <a:ln>
                  <a:noFill/>
                </a:ln>
                <a:solidFill>
                  <a:prstClr val="black"/>
                </a:solidFill>
                <a:effectLst/>
                <a:uLnTx/>
                <a:uFillTx/>
                <a:latin typeface="Times New Roman" pitchFamily="18" charset="0"/>
                <a:ea typeface="MS PGothic" pitchFamily="34" charset="-128"/>
                <a:cs typeface="+mn-cs"/>
              </a:rPr>
              <a:t>FIT2018 Network Admin: Principles of Security</a:t>
            </a:r>
          </a:p>
        </p:txBody>
      </p:sp>
      <p:sp>
        <p:nvSpPr>
          <p:cNvPr id="51204" name="Rectangle 3"/>
          <p:cNvSpPr txBox="1">
            <a:spLocks noGrp="1" noChangeArrowheads="1"/>
          </p:cNvSpPr>
          <p:nvPr/>
        </p:nvSpPr>
        <p:spPr bwMode="auto">
          <a:xfrm>
            <a:off x="5799172" y="0"/>
            <a:ext cx="4435443" cy="3558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CB14BA29-CAC3-47CC-92A4-8587A601D63F}" type="datetime1">
              <a:rPr kumimoji="0" lang="en-AU" sz="1200" b="0" i="0" u="none" strike="noStrike" kern="1200" cap="none" spc="0" normalizeH="0" baseline="0" noProof="0">
                <a:ln>
                  <a:noFill/>
                </a:ln>
                <a:solidFill>
                  <a:prstClr val="black"/>
                </a:solidFill>
                <a:effectLst/>
                <a:uLnTx/>
                <a:uFillTx/>
                <a:latin typeface="Times New Roman" pitchFamily="18" charset="0"/>
                <a:ea typeface="MS PGothic" pitchFamily="34" charset="-128"/>
                <a:cs typeface="+mn-cs"/>
              </a:rPr>
              <a:pPr marL="0" marR="0" lvl="0" indent="0" algn="r" defTabSz="914400" rtl="0" eaLnBrk="1" fontAlgn="base" latinLnBrk="0" hangingPunct="1">
                <a:lnSpc>
                  <a:spcPct val="100000"/>
                </a:lnSpc>
                <a:spcBef>
                  <a:spcPct val="0"/>
                </a:spcBef>
                <a:spcAft>
                  <a:spcPct val="0"/>
                </a:spcAft>
                <a:buClrTx/>
                <a:buSzTx/>
                <a:buFontTx/>
                <a:buNone/>
                <a:tabLst/>
                <a:defRPr/>
              </a:pPr>
              <a:t>8/09/2022</a:t>
            </a:fld>
            <a:endParaRPr kumimoji="0" lang="en-AU" sz="1200" b="0" i="0" u="none" strike="noStrike" kern="1200" cap="none" spc="0" normalizeH="0" baseline="0" noProof="0">
              <a:ln>
                <a:noFill/>
              </a:ln>
              <a:solidFill>
                <a:prstClr val="black"/>
              </a:solidFill>
              <a:effectLst/>
              <a:uLnTx/>
              <a:uFillTx/>
              <a:latin typeface="Times New Roman" pitchFamily="18" charset="0"/>
              <a:ea typeface="MS PGothic" pitchFamily="34" charset="-128"/>
              <a:cs typeface="+mn-cs"/>
            </a:endParaRPr>
          </a:p>
        </p:txBody>
      </p:sp>
      <p:sp>
        <p:nvSpPr>
          <p:cNvPr id="51205" name="Rectangle 6"/>
          <p:cNvSpPr txBox="1">
            <a:spLocks noGrp="1" noChangeArrowheads="1"/>
          </p:cNvSpPr>
          <p:nvPr/>
        </p:nvSpPr>
        <p:spPr bwMode="auto">
          <a:xfrm>
            <a:off x="0" y="6746648"/>
            <a:ext cx="4435444" cy="355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AU" sz="1200" b="0" i="0" u="none" strike="noStrike" kern="1200" cap="none" spc="0" normalizeH="0" baseline="0" noProof="0">
                <a:ln>
                  <a:noFill/>
                </a:ln>
                <a:solidFill>
                  <a:prstClr val="black"/>
                </a:solidFill>
                <a:effectLst/>
                <a:uLnTx/>
                <a:uFillTx/>
                <a:latin typeface="Times New Roman" pitchFamily="18" charset="0"/>
                <a:ea typeface="MS PGothic" pitchFamily="34" charset="-128"/>
                <a:cs typeface="+mn-cs"/>
              </a:rPr>
              <a:t>FIT2018 (c) Monash University</a:t>
            </a:r>
          </a:p>
        </p:txBody>
      </p:sp>
      <p:sp>
        <p:nvSpPr>
          <p:cNvPr id="51206" name="Rectangle 7"/>
          <p:cNvSpPr txBox="1">
            <a:spLocks noGrp="1" noChangeArrowheads="1"/>
          </p:cNvSpPr>
          <p:nvPr/>
        </p:nvSpPr>
        <p:spPr bwMode="auto">
          <a:xfrm>
            <a:off x="5799172" y="6746648"/>
            <a:ext cx="4435443" cy="355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FEC67391-02FE-48ED-B94E-932BA3345EDE}" type="slidenum">
              <a:rPr kumimoji="0" lang="en-AU" sz="1200" b="0" i="0" u="none" strike="noStrike" kern="1200" cap="none" spc="0" normalizeH="0" baseline="0" noProof="0">
                <a:ln>
                  <a:noFill/>
                </a:ln>
                <a:solidFill>
                  <a:prstClr val="black"/>
                </a:solidFill>
                <a:effectLst/>
                <a:uLnTx/>
                <a:uFillTx/>
                <a:latin typeface="Times New Roman" pitchFamily="18" charset="0"/>
                <a:ea typeface="MS PGothic" pitchFamily="34" charset="-128"/>
                <a:cs typeface="+mn-cs"/>
              </a:rPr>
              <a:pPr marL="0" marR="0" lvl="0" indent="0" algn="r" defTabSz="914400" rtl="0" eaLnBrk="1" fontAlgn="base" latinLnBrk="0" hangingPunct="1">
                <a:lnSpc>
                  <a:spcPct val="100000"/>
                </a:lnSpc>
                <a:spcBef>
                  <a:spcPct val="0"/>
                </a:spcBef>
                <a:spcAft>
                  <a:spcPct val="0"/>
                </a:spcAft>
                <a:buClrTx/>
                <a:buSzTx/>
                <a:buFontTx/>
                <a:buNone/>
                <a:tabLst/>
                <a:defRPr/>
              </a:pPr>
              <a:t>22</a:t>
            </a:fld>
            <a:endParaRPr kumimoji="0" lang="en-AU" sz="1200" b="0" i="0" u="none" strike="noStrike" kern="1200" cap="none" spc="0" normalizeH="0" baseline="0" noProof="0">
              <a:ln>
                <a:noFill/>
              </a:ln>
              <a:solidFill>
                <a:prstClr val="black"/>
              </a:solidFill>
              <a:effectLst/>
              <a:uLnTx/>
              <a:uFillTx/>
              <a:latin typeface="Times New Roman" pitchFamily="18" charset="0"/>
              <a:ea typeface="MS PGothic" pitchFamily="34" charset="-128"/>
              <a:cs typeface="+mn-cs"/>
            </a:endParaRPr>
          </a:p>
        </p:txBody>
      </p:sp>
      <p:sp>
        <p:nvSpPr>
          <p:cNvPr id="51207" name="Rectangle 2"/>
          <p:cNvSpPr>
            <a:spLocks noGrp="1" noRot="1" noChangeAspect="1" noChangeArrowheads="1" noTextEdit="1"/>
          </p:cNvSpPr>
          <p:nvPr>
            <p:ph type="sldImg"/>
          </p:nvPr>
        </p:nvSpPr>
        <p:spPr>
          <a:xfrm>
            <a:off x="3341688" y="531813"/>
            <a:ext cx="3551237" cy="2663825"/>
          </a:xfrm>
          <a:solidFill>
            <a:srgbClr val="FFFFFF"/>
          </a:solidFill>
          <a:ln/>
        </p:spPr>
      </p:sp>
      <p:sp>
        <p:nvSpPr>
          <p:cNvPr id="51208" name="Rectangle 3"/>
          <p:cNvSpPr>
            <a:spLocks noGrp="1" noChangeArrowheads="1"/>
          </p:cNvSpPr>
          <p:nvPr>
            <p:ph type="body" idx="1"/>
          </p:nvPr>
        </p:nvSpPr>
        <p:spPr>
          <a:xfrm>
            <a:off x="1363727" y="3372736"/>
            <a:ext cx="7507160" cy="3197759"/>
          </a:xfrm>
          <a:solidFill>
            <a:srgbClr val="FFFFFF"/>
          </a:solidFill>
          <a:ln>
            <a:solidFill>
              <a:srgbClr val="000000"/>
            </a:solidFill>
            <a:miter lim="800000"/>
            <a:headEnd/>
            <a:tailEnd/>
          </a:ln>
        </p:spPr>
        <p:txBody>
          <a:bodyPr/>
          <a:lstStyle/>
          <a:p>
            <a:pPr eaLnBrk="1" hangingPunct="1"/>
            <a:endParaRPr lang="en-GB">
              <a:latin typeface="Times New Roman" pitchFamily="18" charset="0"/>
            </a:endParaRPr>
          </a:p>
        </p:txBody>
      </p:sp>
      <p:sp>
        <p:nvSpPr>
          <p:cNvPr id="2" name="Date Placeholder 1"/>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AU" sz="1200" b="0" i="0" u="none" strike="noStrike" kern="1200" cap="none" spc="0" normalizeH="0" baseline="0" noProof="0">
              <a:ln>
                <a:noFill/>
              </a:ln>
              <a:solidFill>
                <a:prstClr val="black"/>
              </a:solidFill>
              <a:effectLst/>
              <a:uLnTx/>
              <a:uFillTx/>
              <a:latin typeface="Times New Roman" charset="0"/>
              <a:ea typeface="+mn-ea"/>
              <a:cs typeface="+mn-cs"/>
            </a:endParaRPr>
          </a:p>
        </p:txBody>
      </p:sp>
      <p:sp>
        <p:nvSpPr>
          <p:cNvPr id="3" name="Footer Placeholder 2"/>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AU" sz="1200" b="0" i="0" u="none" strike="noStrike" kern="1200" cap="none" spc="0" normalizeH="0" baseline="0" noProof="0">
              <a:ln>
                <a:noFill/>
              </a:ln>
              <a:solidFill>
                <a:prstClr val="black"/>
              </a:solidFill>
              <a:effectLst/>
              <a:uLnTx/>
              <a:uFillTx/>
              <a:latin typeface="Times New Roman" charset="0"/>
              <a:ea typeface="+mn-ea"/>
              <a:cs typeface="+mn-cs"/>
            </a:endParaRPr>
          </a:p>
        </p:txBody>
      </p:sp>
      <p:sp>
        <p:nvSpPr>
          <p:cNvPr id="4" name="Header Placeholder 3"/>
          <p:cNvSpPr>
            <a:spLocks noGrp="1"/>
          </p:cNvSpPr>
          <p:nvPr>
            <p:ph type="hdr" sz="quarter" idx="12"/>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AU" sz="1200" b="0" i="0" u="none" strike="noStrike" kern="1200" cap="none" spc="0" normalizeH="0" baseline="0" noProof="0">
              <a:ln>
                <a:noFill/>
              </a:ln>
              <a:solidFill>
                <a:prstClr val="black"/>
              </a:solidFill>
              <a:effectLst/>
              <a:uLnTx/>
              <a:uFillTx/>
              <a:latin typeface="Times New Roman" charset="0"/>
              <a:ea typeface="+mn-ea"/>
              <a:cs typeface="+mn-cs"/>
            </a:endParaRPr>
          </a:p>
        </p:txBody>
      </p:sp>
    </p:spTree>
    <p:extLst>
      <p:ext uri="{BB962C8B-B14F-4D97-AF65-F5344CB8AC3E}">
        <p14:creationId xmlns:p14="http://schemas.microsoft.com/office/powerpoint/2010/main" val="5793013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Master" Target="../slideMasters/slideMaster3.xml"/><Relationship Id="rId4" Type="http://schemas.openxmlformats.org/officeDocument/2006/relationships/image" Target="../media/image4.wmf"/></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png"/><Relationship Id="rId1" Type="http://schemas.openxmlformats.org/officeDocument/2006/relationships/slideMaster" Target="../slideMasters/slideMaster3.xml"/><Relationship Id="rId4" Type="http://schemas.openxmlformats.org/officeDocument/2006/relationships/image" Target="../media/image4.wmf"/></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9.png"/><Relationship Id="rId1" Type="http://schemas.openxmlformats.org/officeDocument/2006/relationships/slideMaster" Target="../slideMasters/slideMaster3.xml"/><Relationship Id="rId4" Type="http://schemas.openxmlformats.org/officeDocument/2006/relationships/image" Target="../media/image4.wmf"/></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7.png"/><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Master" Target="../slideMasters/slideMaster4.xml"/><Relationship Id="rId4" Type="http://schemas.openxmlformats.org/officeDocument/2006/relationships/image" Target="../media/image4.wmf"/></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png"/><Relationship Id="rId1" Type="http://schemas.openxmlformats.org/officeDocument/2006/relationships/slideMaster" Target="../slideMasters/slideMaster4.xml"/><Relationship Id="rId4" Type="http://schemas.openxmlformats.org/officeDocument/2006/relationships/image" Target="../media/image4.wmf"/></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9.png"/><Relationship Id="rId1" Type="http://schemas.openxmlformats.org/officeDocument/2006/relationships/slideMaster" Target="../slideMasters/slideMaster4.xml"/><Relationship Id="rId4" Type="http://schemas.openxmlformats.org/officeDocument/2006/relationships/image" Target="../media/image4.wmf"/></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8"/>
          <p:cNvSpPr>
            <a:spLocks noChangeShapeType="1"/>
          </p:cNvSpPr>
          <p:nvPr userDrawn="1"/>
        </p:nvSpPr>
        <p:spPr bwMode="auto">
          <a:xfrm>
            <a:off x="179388" y="2636838"/>
            <a:ext cx="8569325" cy="0"/>
          </a:xfrm>
          <a:prstGeom prst="line">
            <a:avLst/>
          </a:prstGeom>
          <a:noFill/>
          <a:ln w="19050">
            <a:solidFill>
              <a:srgbClr val="CC33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9570" name="Rectangle 2"/>
          <p:cNvSpPr>
            <a:spLocks noGrp="1" noChangeArrowheads="1"/>
          </p:cNvSpPr>
          <p:nvPr>
            <p:ph type="ctrTitle"/>
          </p:nvPr>
        </p:nvSpPr>
        <p:spPr>
          <a:xfrm>
            <a:off x="469106" y="1556792"/>
            <a:ext cx="7772400" cy="754062"/>
          </a:xfrm>
        </p:spPr>
        <p:txBody>
          <a:bodyPr/>
          <a:lstStyle>
            <a:lvl1pPr algn="ctr">
              <a:defRPr sz="2800"/>
            </a:lvl1pPr>
          </a:lstStyle>
          <a:p>
            <a:pPr lvl="0"/>
            <a:r>
              <a:rPr lang="en-AU" noProof="0" dirty="0"/>
              <a:t>Click to edit Master title style</a:t>
            </a:r>
          </a:p>
        </p:txBody>
      </p:sp>
      <p:sp>
        <p:nvSpPr>
          <p:cNvPr id="109576" name="Rectangle 8"/>
          <p:cNvSpPr>
            <a:spLocks noGrp="1" noChangeArrowheads="1"/>
          </p:cNvSpPr>
          <p:nvPr>
            <p:ph type="subTitle" idx="1"/>
          </p:nvPr>
        </p:nvSpPr>
        <p:spPr>
          <a:xfrm>
            <a:off x="304800" y="2971800"/>
            <a:ext cx="8155632" cy="2544763"/>
          </a:xfrm>
        </p:spPr>
        <p:txBody>
          <a:bodyPr anchorCtr="1"/>
          <a:lstStyle>
            <a:lvl1pPr marL="0" indent="0" algn="ctr">
              <a:buFontTx/>
              <a:buNone/>
              <a:defRPr sz="3200"/>
            </a:lvl1pPr>
          </a:lstStyle>
          <a:p>
            <a:pPr lvl="0"/>
            <a:r>
              <a:rPr lang="en-AU" noProof="0" dirty="0"/>
              <a:t>Click to edit Master subtitle style</a:t>
            </a:r>
          </a:p>
        </p:txBody>
      </p:sp>
    </p:spTree>
    <p:extLst>
      <p:ext uri="{BB962C8B-B14F-4D97-AF65-F5344CB8AC3E}">
        <p14:creationId xmlns:p14="http://schemas.microsoft.com/office/powerpoint/2010/main" val="29411768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title"/>
          </p:nvPr>
        </p:nvSpPr>
        <p:spPr bwMode="auto">
          <a:xfrm>
            <a:off x="193140" y="179324"/>
            <a:ext cx="6575648" cy="10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lvl="0"/>
            <a:r>
              <a:rPr lang="en-AU" altLang="en-US" dirty="0"/>
              <a:t>Click to edit Master title style</a:t>
            </a:r>
          </a:p>
        </p:txBody>
      </p:sp>
    </p:spTree>
    <p:extLst>
      <p:ext uri="{BB962C8B-B14F-4D97-AF65-F5344CB8AC3E}">
        <p14:creationId xmlns:p14="http://schemas.microsoft.com/office/powerpoint/2010/main" val="39371028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86550" y="1412776"/>
            <a:ext cx="2152650" cy="460702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28600" y="152400"/>
            <a:ext cx="630555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208085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3" name="Table Placeholder 2"/>
          <p:cNvSpPr>
            <a:spLocks noGrp="1"/>
          </p:cNvSpPr>
          <p:nvPr>
            <p:ph type="tbl" idx="1"/>
          </p:nvPr>
        </p:nvSpPr>
        <p:spPr>
          <a:xfrm>
            <a:off x="228600" y="1447800"/>
            <a:ext cx="8001000" cy="4572000"/>
          </a:xfrm>
        </p:spPr>
        <p:txBody>
          <a:bodyPr/>
          <a:lstStyle/>
          <a:p>
            <a:pPr lvl="0"/>
            <a:endParaRPr lang="en-US" noProof="0"/>
          </a:p>
        </p:txBody>
      </p:sp>
      <p:sp>
        <p:nvSpPr>
          <p:cNvPr id="4" name="Rectangle 6"/>
          <p:cNvSpPr>
            <a:spLocks noGrp="1" noChangeArrowheads="1"/>
          </p:cNvSpPr>
          <p:nvPr>
            <p:ph type="title"/>
          </p:nvPr>
        </p:nvSpPr>
        <p:spPr bwMode="auto">
          <a:xfrm>
            <a:off x="193140" y="179324"/>
            <a:ext cx="6575648" cy="10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lvl="0"/>
            <a:r>
              <a:rPr lang="en-AU" altLang="en-US" dirty="0"/>
              <a:t>Click to edit Master title style</a:t>
            </a:r>
          </a:p>
        </p:txBody>
      </p:sp>
    </p:spTree>
    <p:extLst>
      <p:ext uri="{BB962C8B-B14F-4D97-AF65-F5344CB8AC3E}">
        <p14:creationId xmlns:p14="http://schemas.microsoft.com/office/powerpoint/2010/main" val="1015706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759895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p:cNvSpPr>
            <a:spLocks noGrp="1" noChangeArrowheads="1"/>
          </p:cNvSpPr>
          <p:nvPr>
            <p:ph type="title"/>
          </p:nvPr>
        </p:nvSpPr>
        <p:spPr bwMode="auto">
          <a:xfrm>
            <a:off x="193140" y="179324"/>
            <a:ext cx="6575648" cy="10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lvl="0"/>
            <a:r>
              <a:rPr lang="en-AU" altLang="en-US" dirty="0"/>
              <a:t>Click to edit Master title style</a:t>
            </a:r>
          </a:p>
        </p:txBody>
      </p:sp>
    </p:spTree>
    <p:extLst>
      <p:ext uri="{BB962C8B-B14F-4D97-AF65-F5344CB8AC3E}">
        <p14:creationId xmlns:p14="http://schemas.microsoft.com/office/powerpoint/2010/main" val="26090595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4530010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28600" y="1447800"/>
            <a:ext cx="39243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305300" y="1447800"/>
            <a:ext cx="39243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p:cNvSpPr>
            <a:spLocks noGrp="1" noChangeArrowheads="1"/>
          </p:cNvSpPr>
          <p:nvPr>
            <p:ph type="title"/>
          </p:nvPr>
        </p:nvSpPr>
        <p:spPr bwMode="auto">
          <a:xfrm>
            <a:off x="193140" y="179324"/>
            <a:ext cx="6575648" cy="10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lvl="0"/>
            <a:r>
              <a:rPr lang="en-AU" altLang="en-US" dirty="0"/>
              <a:t>Click to edit Master title style</a:t>
            </a:r>
          </a:p>
        </p:txBody>
      </p:sp>
    </p:spTree>
    <p:extLst>
      <p:ext uri="{BB962C8B-B14F-4D97-AF65-F5344CB8AC3E}">
        <p14:creationId xmlns:p14="http://schemas.microsoft.com/office/powerpoint/2010/main" val="4377291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itle 6"/>
          <p:cNvSpPr>
            <a:spLocks noGrp="1" noChangeArrowheads="1"/>
          </p:cNvSpPr>
          <p:nvPr>
            <p:ph type="title"/>
          </p:nvPr>
        </p:nvSpPr>
        <p:spPr bwMode="auto">
          <a:xfrm>
            <a:off x="193140" y="179324"/>
            <a:ext cx="6575648" cy="10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lvl="0"/>
            <a:r>
              <a:rPr lang="en-AU" altLang="en-US" dirty="0"/>
              <a:t>Click to edit Master title style</a:t>
            </a:r>
          </a:p>
        </p:txBody>
      </p:sp>
    </p:spTree>
    <p:extLst>
      <p:ext uri="{BB962C8B-B14F-4D97-AF65-F5344CB8AC3E}">
        <p14:creationId xmlns:p14="http://schemas.microsoft.com/office/powerpoint/2010/main" val="23570696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Rectangle 6"/>
          <p:cNvSpPr>
            <a:spLocks noGrp="1" noChangeArrowheads="1"/>
          </p:cNvSpPr>
          <p:nvPr>
            <p:ph type="title"/>
          </p:nvPr>
        </p:nvSpPr>
        <p:spPr bwMode="auto">
          <a:xfrm>
            <a:off x="193140" y="179324"/>
            <a:ext cx="6575648" cy="10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lvl="0"/>
            <a:r>
              <a:rPr lang="en-AU" altLang="en-US" dirty="0"/>
              <a:t>Click to edit Master title style</a:t>
            </a:r>
          </a:p>
        </p:txBody>
      </p:sp>
    </p:spTree>
    <p:extLst>
      <p:ext uri="{BB962C8B-B14F-4D97-AF65-F5344CB8AC3E}">
        <p14:creationId xmlns:p14="http://schemas.microsoft.com/office/powerpoint/2010/main" val="83037991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Rectangle 6"/>
          <p:cNvSpPr>
            <a:spLocks noGrp="1" noChangeArrowheads="1"/>
          </p:cNvSpPr>
          <p:nvPr>
            <p:ph type="title"/>
          </p:nvPr>
        </p:nvSpPr>
        <p:spPr bwMode="auto">
          <a:xfrm>
            <a:off x="193140" y="179324"/>
            <a:ext cx="6575648" cy="10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lvl="0"/>
            <a:r>
              <a:rPr lang="en-AU" altLang="en-US" dirty="0"/>
              <a:t>Click to edit Master title style</a:t>
            </a:r>
          </a:p>
        </p:txBody>
      </p:sp>
    </p:spTree>
    <p:extLst>
      <p:ext uri="{BB962C8B-B14F-4D97-AF65-F5344CB8AC3E}">
        <p14:creationId xmlns:p14="http://schemas.microsoft.com/office/powerpoint/2010/main" val="33568333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p:cNvSpPr>
            <a:spLocks noGrp="1" noChangeArrowheads="1"/>
          </p:cNvSpPr>
          <p:nvPr>
            <p:ph type="title"/>
          </p:nvPr>
        </p:nvSpPr>
        <p:spPr bwMode="auto">
          <a:xfrm>
            <a:off x="193140" y="179324"/>
            <a:ext cx="6575648" cy="10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lvl="0"/>
            <a:r>
              <a:rPr lang="en-AU" altLang="en-US" dirty="0"/>
              <a:t>Click to edit Master title style</a:t>
            </a:r>
          </a:p>
        </p:txBody>
      </p:sp>
    </p:spTree>
    <p:extLst>
      <p:ext uri="{BB962C8B-B14F-4D97-AF65-F5344CB8AC3E}">
        <p14:creationId xmlns:p14="http://schemas.microsoft.com/office/powerpoint/2010/main" val="236096709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44638279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1032798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title"/>
          </p:nvPr>
        </p:nvSpPr>
        <p:spPr bwMode="auto">
          <a:xfrm>
            <a:off x="193140" y="179324"/>
            <a:ext cx="6575648" cy="10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lvl="0"/>
            <a:r>
              <a:rPr lang="en-AU" altLang="en-US" dirty="0"/>
              <a:t>Click to edit Master title style</a:t>
            </a:r>
          </a:p>
        </p:txBody>
      </p:sp>
    </p:spTree>
    <p:extLst>
      <p:ext uri="{BB962C8B-B14F-4D97-AF65-F5344CB8AC3E}">
        <p14:creationId xmlns:p14="http://schemas.microsoft.com/office/powerpoint/2010/main" val="130177762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86550" y="1412776"/>
            <a:ext cx="2152650" cy="460702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28600" y="152400"/>
            <a:ext cx="630555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6326502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3" name="Table Placeholder 2"/>
          <p:cNvSpPr>
            <a:spLocks noGrp="1"/>
          </p:cNvSpPr>
          <p:nvPr>
            <p:ph type="tbl" idx="1"/>
          </p:nvPr>
        </p:nvSpPr>
        <p:spPr>
          <a:xfrm>
            <a:off x="228600" y="1447800"/>
            <a:ext cx="8001000" cy="4572000"/>
          </a:xfrm>
        </p:spPr>
        <p:txBody>
          <a:bodyPr/>
          <a:lstStyle/>
          <a:p>
            <a:pPr lvl="0"/>
            <a:endParaRPr lang="en-US" noProof="0"/>
          </a:p>
        </p:txBody>
      </p:sp>
      <p:sp>
        <p:nvSpPr>
          <p:cNvPr id="4" name="Rectangle 6"/>
          <p:cNvSpPr>
            <a:spLocks noGrp="1" noChangeArrowheads="1"/>
          </p:cNvSpPr>
          <p:nvPr>
            <p:ph type="title"/>
          </p:nvPr>
        </p:nvSpPr>
        <p:spPr bwMode="auto">
          <a:xfrm>
            <a:off x="193140" y="179324"/>
            <a:ext cx="6575648" cy="10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lvl="0"/>
            <a:r>
              <a:rPr lang="en-AU" altLang="en-US" dirty="0"/>
              <a:t>Click to edit Master title style</a:t>
            </a:r>
          </a:p>
        </p:txBody>
      </p:sp>
    </p:spTree>
    <p:extLst>
      <p:ext uri="{BB962C8B-B14F-4D97-AF65-F5344CB8AC3E}">
        <p14:creationId xmlns:p14="http://schemas.microsoft.com/office/powerpoint/2010/main" val="311734474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274638"/>
            <a:ext cx="8229600" cy="585152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7895702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35685443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userDrawn="1">
  <p:cSld name="Title Slide">
    <p:spTree>
      <p:nvGrpSpPr>
        <p:cNvPr id="1" name=""/>
        <p:cNvGrpSpPr/>
        <p:nvPr/>
      </p:nvGrpSpPr>
      <p:grpSpPr>
        <a:xfrm>
          <a:off x="0" y="0"/>
          <a:ext cx="0" cy="0"/>
          <a:chOff x="0" y="0"/>
          <a:chExt cx="0" cy="0"/>
        </a:xfrm>
      </p:grpSpPr>
      <p:sp>
        <p:nvSpPr>
          <p:cNvPr id="4" name="Rectangle 5"/>
          <p:cNvSpPr>
            <a:spLocks noChangeArrowheads="1"/>
          </p:cNvSpPr>
          <p:nvPr userDrawn="1"/>
        </p:nvSpPr>
        <p:spPr bwMode="auto">
          <a:xfrm>
            <a:off x="0" y="0"/>
            <a:ext cx="9144000" cy="3429000"/>
          </a:xfrm>
          <a:prstGeom prst="rect">
            <a:avLst/>
          </a:prstGeom>
          <a:solidFill>
            <a:srgbClr val="A2C1FE"/>
          </a:soli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en-US">
              <a:solidFill>
                <a:srgbClr val="000000"/>
              </a:solidFill>
            </a:endParaRPr>
          </a:p>
        </p:txBody>
      </p:sp>
      <p:pic>
        <p:nvPicPr>
          <p:cNvPr id="5" name="Picture 10" descr="APU Logo_Final_Vertical_V1_HR1 copy.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3508375"/>
            <a:ext cx="2700338" cy="254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Rectangle 2"/>
          <p:cNvSpPr>
            <a:spLocks noGrp="1" noChangeArrowheads="1"/>
          </p:cNvSpPr>
          <p:nvPr>
            <p:ph type="ctrTitle"/>
          </p:nvPr>
        </p:nvSpPr>
        <p:spPr>
          <a:xfrm>
            <a:off x="683568" y="1952625"/>
            <a:ext cx="7632848" cy="1470025"/>
          </a:xfrm>
        </p:spPr>
        <p:txBody>
          <a:bodyPr/>
          <a:lstStyle>
            <a:lvl1pPr algn="l">
              <a:defRPr>
                <a:solidFill>
                  <a:schemeClr val="accent6">
                    <a:lumMod val="75000"/>
                  </a:schemeClr>
                </a:solidFill>
              </a:defRPr>
            </a:lvl1pPr>
          </a:lstStyle>
          <a:p>
            <a:r>
              <a:rPr lang="en-US" dirty="0"/>
              <a:t>Click to edit Master title style</a:t>
            </a:r>
          </a:p>
        </p:txBody>
      </p:sp>
      <p:sp>
        <p:nvSpPr>
          <p:cNvPr id="16" name="Rectangle 3"/>
          <p:cNvSpPr>
            <a:spLocks noGrp="1" noChangeArrowheads="1"/>
          </p:cNvSpPr>
          <p:nvPr>
            <p:ph type="subTitle" idx="1"/>
          </p:nvPr>
        </p:nvSpPr>
        <p:spPr>
          <a:xfrm>
            <a:off x="2411760" y="3886200"/>
            <a:ext cx="4608512" cy="1489075"/>
          </a:xfrm>
        </p:spPr>
        <p:txBody>
          <a:bodyPr/>
          <a:lstStyle>
            <a:lvl1pPr marL="0" indent="0" algn="ctr">
              <a:buFontTx/>
              <a:buNone/>
              <a:defRPr sz="3200">
                <a:solidFill>
                  <a:schemeClr val="tx1"/>
                </a:solidFill>
              </a:defRPr>
            </a:lvl1pPr>
          </a:lstStyle>
          <a:p>
            <a:r>
              <a:rPr lang="en-US" dirty="0"/>
              <a:t>Click to edit Master subtitle style</a:t>
            </a:r>
          </a:p>
        </p:txBody>
      </p:sp>
    </p:spTree>
    <p:extLst>
      <p:ext uri="{BB962C8B-B14F-4D97-AF65-F5344CB8AC3E}">
        <p14:creationId xmlns:p14="http://schemas.microsoft.com/office/powerpoint/2010/main" val="239680527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Course/Lesson Outline">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D5080FB-8FD2-EC47-AE1E-22BA02AD3AFB}"/>
              </a:ext>
            </a:extLst>
          </p:cNvPr>
          <p:cNvPicPr>
            <a:picLocks noChangeAspect="1"/>
          </p:cNvPicPr>
          <p:nvPr/>
        </p:nvPicPr>
        <p:blipFill>
          <a:blip r:embed="rId2"/>
          <a:stretch>
            <a:fillRect/>
          </a:stretch>
        </p:blipFill>
        <p:spPr>
          <a:xfrm>
            <a:off x="0" y="5562600"/>
            <a:ext cx="9144000" cy="911867"/>
          </a:xfrm>
          <a:prstGeom prst="rect">
            <a:avLst/>
          </a:prstGeom>
        </p:spPr>
      </p:pic>
      <p:sp>
        <p:nvSpPr>
          <p:cNvPr id="8" name="Title Placeholder 1"/>
          <p:cNvSpPr>
            <a:spLocks noGrp="1"/>
          </p:cNvSpPr>
          <p:nvPr>
            <p:ph type="title" hasCustomPrompt="1"/>
          </p:nvPr>
        </p:nvSpPr>
        <p:spPr>
          <a:xfrm>
            <a:off x="341924" y="100269"/>
            <a:ext cx="8455567" cy="844611"/>
          </a:xfrm>
          <a:prstGeom prst="rect">
            <a:avLst/>
          </a:prstGeom>
        </p:spPr>
        <p:txBody>
          <a:bodyPr vert="horz" lIns="91440" tIns="45720" rIns="91440" bIns="45720" rtlCol="0" anchor="ctr">
            <a:noAutofit/>
          </a:bodyPr>
          <a:lstStyle/>
          <a:p>
            <a:r>
              <a:rPr lang="en-US" dirty="0"/>
              <a:t>Course/Lesson outline</a:t>
            </a:r>
          </a:p>
        </p:txBody>
      </p:sp>
      <p:sp>
        <p:nvSpPr>
          <p:cNvPr id="7" name="Slide Number Placeholder 5">
            <a:extLst>
              <a:ext uri="{FF2B5EF4-FFF2-40B4-BE49-F238E27FC236}">
                <a16:creationId xmlns:a16="http://schemas.microsoft.com/office/drawing/2014/main" id="{22E793E8-1E1B-7342-97FF-3EBEB6CE2F97}"/>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sp>
        <p:nvSpPr>
          <p:cNvPr id="10" name="Slide Number Placeholder 5">
            <a:extLst>
              <a:ext uri="{FF2B5EF4-FFF2-40B4-BE49-F238E27FC236}">
                <a16:creationId xmlns:a16="http://schemas.microsoft.com/office/drawing/2014/main" id="{C6A4ED92-FF5D-D14E-9468-3074E27957D7}"/>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defRPr/>
            </a:pPr>
            <a:fld id="{2066355A-084C-D24E-9AD2-7E4FC41EA627}" type="slidenum">
              <a:rPr lang="en-US" smtClean="0">
                <a:latin typeface="Calibri"/>
              </a:rPr>
              <a:pPr defTabSz="457200" eaLnBrk="1" fontAlgn="auto" hangingPunct="1">
                <a:spcBef>
                  <a:spcPts val="0"/>
                </a:spcBef>
                <a:spcAft>
                  <a:spcPts val="0"/>
                </a:spcAft>
                <a:defRPr/>
              </a:pPr>
              <a:t>‹#›</a:t>
            </a:fld>
            <a:endParaRPr lang="en-US" dirty="0">
              <a:latin typeface="Calibri"/>
            </a:endParaRPr>
          </a:p>
        </p:txBody>
      </p:sp>
      <p:pic>
        <p:nvPicPr>
          <p:cNvPr id="12" name="Picture 11" descr="CompTIA_logo.wmf">
            <a:extLst>
              <a:ext uri="{FF2B5EF4-FFF2-40B4-BE49-F238E27FC236}">
                <a16:creationId xmlns:a16="http://schemas.microsoft.com/office/drawing/2014/main" id="{BD197A0F-7427-A948-B614-39E4BA4877AA}"/>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14" name="Text Placeholder 2">
            <a:extLst>
              <a:ext uri="{FF2B5EF4-FFF2-40B4-BE49-F238E27FC236}">
                <a16:creationId xmlns:a16="http://schemas.microsoft.com/office/drawing/2014/main" id="{F10937EE-1C4A-CD4A-8D8B-58C6219952EB}"/>
              </a:ext>
            </a:extLst>
          </p:cNvPr>
          <p:cNvSpPr>
            <a:spLocks noGrp="1"/>
          </p:cNvSpPr>
          <p:nvPr>
            <p:ph idx="1" hasCustomPrompt="1"/>
          </p:nvPr>
        </p:nvSpPr>
        <p:spPr>
          <a:xfrm>
            <a:off x="341924" y="1307130"/>
            <a:ext cx="8460152" cy="3986765"/>
          </a:xfrm>
          <a:prstGeom prst="rect">
            <a:avLst/>
          </a:prstGeom>
        </p:spPr>
        <p:txBody>
          <a:bodyPr vert="horz" lIns="91440" tIns="45720" rIns="91440" bIns="45720" rtlCol="0">
            <a:noAutofit/>
          </a:bodyPr>
          <a:lstStyle/>
          <a:p>
            <a:pPr lvl="0"/>
            <a:r>
              <a:rPr lang="en-US" dirty="0"/>
              <a:t>Click to edit Master text styles</a:t>
            </a:r>
          </a:p>
          <a:p>
            <a:pPr lvl="0"/>
            <a:r>
              <a:rPr lang="en-US" dirty="0"/>
              <a:t>Second level</a:t>
            </a:r>
          </a:p>
          <a:p>
            <a:pPr lvl="0"/>
            <a:r>
              <a:rPr lang="en-US" dirty="0"/>
              <a:t>Third level</a:t>
            </a:r>
          </a:p>
        </p:txBody>
      </p:sp>
      <p:pic>
        <p:nvPicPr>
          <p:cNvPr id="9" name="Picture 8">
            <a:extLst>
              <a:ext uri="{FF2B5EF4-FFF2-40B4-BE49-F238E27FC236}">
                <a16:creationId xmlns:a16="http://schemas.microsoft.com/office/drawing/2014/main" id="{5613E4B2-2BD5-AC4A-9760-35A741A1BBA0}"/>
              </a:ext>
            </a:extLst>
          </p:cNvPr>
          <p:cNvPicPr>
            <a:picLocks noChangeAspect="1"/>
          </p:cNvPicPr>
          <p:nvPr userDrawn="1"/>
        </p:nvPicPr>
        <p:blipFill>
          <a:blip r:embed="rId2"/>
          <a:stretch>
            <a:fillRect/>
          </a:stretch>
        </p:blipFill>
        <p:spPr>
          <a:xfrm>
            <a:off x="0" y="5562600"/>
            <a:ext cx="9144000" cy="911867"/>
          </a:xfrm>
          <a:prstGeom prst="rect">
            <a:avLst/>
          </a:prstGeom>
        </p:spPr>
      </p:pic>
      <p:sp>
        <p:nvSpPr>
          <p:cNvPr id="11" name="Slide Number Placeholder 5">
            <a:extLst>
              <a:ext uri="{FF2B5EF4-FFF2-40B4-BE49-F238E27FC236}">
                <a16:creationId xmlns:a16="http://schemas.microsoft.com/office/drawing/2014/main" id="{1E91EB81-15D4-6C4E-906C-026E3331E31F}"/>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13" name="Picture 12" descr="CompTIA_logo.wmf">
            <a:extLst>
              <a:ext uri="{FF2B5EF4-FFF2-40B4-BE49-F238E27FC236}">
                <a16:creationId xmlns:a16="http://schemas.microsoft.com/office/drawing/2014/main" id="{DE0F94FA-9FD6-BD4B-8342-4474096BF135}"/>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58156256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No Fill Slide">
    <p:spTree>
      <p:nvGrpSpPr>
        <p:cNvPr id="1" name=""/>
        <p:cNvGrpSpPr/>
        <p:nvPr/>
      </p:nvGrpSpPr>
      <p:grpSpPr>
        <a:xfrm>
          <a:off x="0" y="0"/>
          <a:ext cx="0" cy="0"/>
          <a:chOff x="0" y="0"/>
          <a:chExt cx="0" cy="0"/>
        </a:xfrm>
      </p:grpSpPr>
      <p:sp>
        <p:nvSpPr>
          <p:cNvPr id="8" name="Title Placeholder 1"/>
          <p:cNvSpPr>
            <a:spLocks noGrp="1"/>
          </p:cNvSpPr>
          <p:nvPr>
            <p:ph type="title" hasCustomPrompt="1"/>
          </p:nvPr>
        </p:nvSpPr>
        <p:spPr>
          <a:xfrm>
            <a:off x="341924" y="100269"/>
            <a:ext cx="8455567" cy="844611"/>
          </a:xfrm>
          <a:prstGeom prst="rect">
            <a:avLst/>
          </a:prstGeom>
        </p:spPr>
        <p:txBody>
          <a:bodyPr vert="horz" lIns="91440" tIns="45720" rIns="91440" bIns="45720" rtlCol="0" anchor="ctr">
            <a:noAutofit/>
          </a:bodyPr>
          <a:lstStyle/>
          <a:p>
            <a:r>
              <a:rPr lang="en-US" dirty="0"/>
              <a:t>Click to add title</a:t>
            </a:r>
          </a:p>
        </p:txBody>
      </p:sp>
      <p:sp>
        <p:nvSpPr>
          <p:cNvPr id="11" name="Slide Number Placeholder 5">
            <a:extLst>
              <a:ext uri="{FF2B5EF4-FFF2-40B4-BE49-F238E27FC236}">
                <a16:creationId xmlns:a16="http://schemas.microsoft.com/office/drawing/2014/main" id="{AD1568E5-94C1-AF4C-A4BA-19730F022926}"/>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sp>
        <p:nvSpPr>
          <p:cNvPr id="13" name="Slide Number Placeholder 5">
            <a:extLst>
              <a:ext uri="{FF2B5EF4-FFF2-40B4-BE49-F238E27FC236}">
                <a16:creationId xmlns:a16="http://schemas.microsoft.com/office/drawing/2014/main" id="{CD95E9CC-440B-FB49-9F80-F9E9877D3292}"/>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defRPr/>
            </a:pPr>
            <a:fld id="{2066355A-084C-D24E-9AD2-7E4FC41EA627}" type="slidenum">
              <a:rPr lang="en-US" smtClean="0">
                <a:latin typeface="Calibri"/>
              </a:rPr>
              <a:pPr defTabSz="457200" eaLnBrk="1" fontAlgn="auto" hangingPunct="1">
                <a:spcBef>
                  <a:spcPts val="0"/>
                </a:spcBef>
                <a:spcAft>
                  <a:spcPts val="0"/>
                </a:spcAft>
                <a:defRPr/>
              </a:pPr>
              <a:t>‹#›</a:t>
            </a:fld>
            <a:endParaRPr lang="en-US" dirty="0">
              <a:latin typeface="Calibri"/>
            </a:endParaRPr>
          </a:p>
        </p:txBody>
      </p:sp>
      <p:pic>
        <p:nvPicPr>
          <p:cNvPr id="14" name="Picture 13" descr="CompTIA_logo.wmf">
            <a:extLst>
              <a:ext uri="{FF2B5EF4-FFF2-40B4-BE49-F238E27FC236}">
                <a16:creationId xmlns:a16="http://schemas.microsoft.com/office/drawing/2014/main" id="{227351FB-26ED-744C-9960-ADFBB6AC8F8D}"/>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16" name="Text Placeholder 2">
            <a:extLst>
              <a:ext uri="{FF2B5EF4-FFF2-40B4-BE49-F238E27FC236}">
                <a16:creationId xmlns:a16="http://schemas.microsoft.com/office/drawing/2014/main" id="{72C6F783-9286-1544-850A-F82A0510B462}"/>
              </a:ext>
            </a:extLst>
          </p:cNvPr>
          <p:cNvSpPr>
            <a:spLocks noGrp="1"/>
          </p:cNvSpPr>
          <p:nvPr>
            <p:ph idx="1" hasCustomPrompt="1"/>
          </p:nvPr>
        </p:nvSpPr>
        <p:spPr>
          <a:xfrm>
            <a:off x="341924" y="1307130"/>
            <a:ext cx="8460152" cy="4756786"/>
          </a:xfrm>
          <a:prstGeom prst="rect">
            <a:avLst/>
          </a:prstGeom>
        </p:spPr>
        <p:txBody>
          <a:bodyPr vert="horz" lIns="91440" tIns="45720" rIns="91440" bIns="45720" rtlCol="0">
            <a:noAutofit/>
          </a:bodyPr>
          <a:lstStyle/>
          <a:p>
            <a:pPr lvl="0"/>
            <a:r>
              <a:rPr lang="en-US" dirty="0"/>
              <a:t>Click to edit Master text styles</a:t>
            </a:r>
          </a:p>
          <a:p>
            <a:pPr lvl="0"/>
            <a:r>
              <a:rPr lang="en-US" dirty="0"/>
              <a:t>Second level</a:t>
            </a:r>
          </a:p>
          <a:p>
            <a:pPr lvl="0"/>
            <a:r>
              <a:rPr lang="en-US" dirty="0"/>
              <a:t>Third level</a:t>
            </a:r>
          </a:p>
        </p:txBody>
      </p:sp>
      <p:sp>
        <p:nvSpPr>
          <p:cNvPr id="7" name="Slide Number Placeholder 5">
            <a:extLst>
              <a:ext uri="{FF2B5EF4-FFF2-40B4-BE49-F238E27FC236}">
                <a16:creationId xmlns:a16="http://schemas.microsoft.com/office/drawing/2014/main" id="{B1B526C4-AE81-584A-B2CE-1F568667FCCD}"/>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9" name="Picture 8" descr="CompTIA_logo.wmf">
            <a:extLst>
              <a:ext uri="{FF2B5EF4-FFF2-40B4-BE49-F238E27FC236}">
                <a16:creationId xmlns:a16="http://schemas.microsoft.com/office/drawing/2014/main" id="{CB352D7C-F460-B04F-8328-C46763E0251A}"/>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39059231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62293097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Title Slide No Image or Icon">
    <p:spTree>
      <p:nvGrpSpPr>
        <p:cNvPr id="1" name=""/>
        <p:cNvGrpSpPr/>
        <p:nvPr/>
      </p:nvGrpSpPr>
      <p:grpSpPr>
        <a:xfrm>
          <a:off x="0" y="0"/>
          <a:ext cx="0" cy="0"/>
          <a:chOff x="0" y="0"/>
          <a:chExt cx="0" cy="0"/>
        </a:xfrm>
      </p:grpSpPr>
      <p:sp>
        <p:nvSpPr>
          <p:cNvPr id="7" name="Round Diagonal Corner Rectangle 6">
            <a:extLst>
              <a:ext uri="{FF2B5EF4-FFF2-40B4-BE49-F238E27FC236}">
                <a16:creationId xmlns:a16="http://schemas.microsoft.com/office/drawing/2014/main" id="{30CCA813-A45D-6146-9976-2BE31C6379AB}"/>
              </a:ext>
            </a:extLst>
          </p:cNvPr>
          <p:cNvSpPr/>
          <p:nvPr userDrawn="1"/>
        </p:nvSpPr>
        <p:spPr>
          <a:xfrm>
            <a:off x="457200" y="685800"/>
            <a:ext cx="8229600" cy="4191000"/>
          </a:xfrm>
          <a:prstGeom prst="round2DiagRect">
            <a:avLst>
              <a:gd name="adj1" fmla="val 0"/>
              <a:gd name="adj2" fmla="val 11792"/>
            </a:avLst>
          </a:prstGeom>
          <a:solidFill>
            <a:srgbClr val="ED1C2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defRPr/>
            </a:pPr>
            <a:endParaRPr lang="en-US" dirty="0">
              <a:solidFill>
                <a:srgbClr val="FFFFFF"/>
              </a:solidFill>
            </a:endParaRPr>
          </a:p>
        </p:txBody>
      </p:sp>
      <p:sp>
        <p:nvSpPr>
          <p:cNvPr id="6" name="Round Diagonal Corner Rectangle 5">
            <a:extLst>
              <a:ext uri="{FF2B5EF4-FFF2-40B4-BE49-F238E27FC236}">
                <a16:creationId xmlns:a16="http://schemas.microsoft.com/office/drawing/2014/main" id="{09A665B6-64B8-0448-AB5E-CB8DC2B74C1C}"/>
              </a:ext>
            </a:extLst>
          </p:cNvPr>
          <p:cNvSpPr/>
          <p:nvPr/>
        </p:nvSpPr>
        <p:spPr>
          <a:xfrm>
            <a:off x="457200" y="685800"/>
            <a:ext cx="8229600" cy="4191000"/>
          </a:xfrm>
          <a:prstGeom prst="round2DiagRect">
            <a:avLst>
              <a:gd name="adj1" fmla="val 0"/>
              <a:gd name="adj2" fmla="val 11792"/>
            </a:avLst>
          </a:prstGeom>
          <a:solidFill>
            <a:srgbClr val="ED1C2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defRPr/>
            </a:pPr>
            <a:endParaRPr lang="en-US" dirty="0">
              <a:solidFill>
                <a:srgbClr val="FFFFFF"/>
              </a:solidFill>
            </a:endParaRPr>
          </a:p>
        </p:txBody>
      </p:sp>
      <p:sp>
        <p:nvSpPr>
          <p:cNvPr id="10" name="Title 1">
            <a:extLst>
              <a:ext uri="{FF2B5EF4-FFF2-40B4-BE49-F238E27FC236}">
                <a16:creationId xmlns:a16="http://schemas.microsoft.com/office/drawing/2014/main" id="{8F27D27D-3DD6-3947-AC24-EC6790959295}"/>
              </a:ext>
            </a:extLst>
          </p:cNvPr>
          <p:cNvSpPr>
            <a:spLocks noGrp="1"/>
          </p:cNvSpPr>
          <p:nvPr>
            <p:ph type="ctrTitle"/>
          </p:nvPr>
        </p:nvSpPr>
        <p:spPr>
          <a:xfrm>
            <a:off x="650366" y="2057400"/>
            <a:ext cx="7981244" cy="1100674"/>
          </a:xfrm>
        </p:spPr>
        <p:txBody>
          <a:bodyPr lIns="0" rIns="0" anchor="b">
            <a:noAutofit/>
          </a:bodyPr>
          <a:lstStyle>
            <a:lvl1pPr algn="l">
              <a:defRPr sz="3600" b="1">
                <a:solidFill>
                  <a:srgbClr val="FFFFFF"/>
                </a:solidFill>
                <a:latin typeface="+mj-lt"/>
              </a:defRPr>
            </a:lvl1pPr>
          </a:lstStyle>
          <a:p>
            <a:r>
              <a:rPr lang="en-US"/>
              <a:t>Click to edit Master title style</a:t>
            </a:r>
            <a:endParaRPr lang="en-US" dirty="0"/>
          </a:p>
        </p:txBody>
      </p:sp>
      <p:sp>
        <p:nvSpPr>
          <p:cNvPr id="11" name="Subtitle 2">
            <a:extLst>
              <a:ext uri="{FF2B5EF4-FFF2-40B4-BE49-F238E27FC236}">
                <a16:creationId xmlns:a16="http://schemas.microsoft.com/office/drawing/2014/main" id="{86485109-D412-DB42-94AA-0DC656F064CC}"/>
              </a:ext>
            </a:extLst>
          </p:cNvPr>
          <p:cNvSpPr>
            <a:spLocks noGrp="1"/>
          </p:cNvSpPr>
          <p:nvPr>
            <p:ph type="subTitle" idx="1"/>
          </p:nvPr>
        </p:nvSpPr>
        <p:spPr>
          <a:xfrm>
            <a:off x="650366" y="3165129"/>
            <a:ext cx="6207634" cy="489656"/>
          </a:xfrm>
        </p:spPr>
        <p:txBody>
          <a:bodyPr lIns="0" rIns="0">
            <a:noAutofit/>
          </a:bodyPr>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descr="CompTIA_logo.wmf">
            <a:extLst>
              <a:ext uri="{FF2B5EF4-FFF2-40B4-BE49-F238E27FC236}">
                <a16:creationId xmlns:a16="http://schemas.microsoft.com/office/drawing/2014/main" id="{915B22A6-28AA-3242-955A-6B4EC92D5E42}"/>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697111" y="5943600"/>
            <a:ext cx="1684782" cy="360426"/>
          </a:xfrm>
          <a:prstGeom prst="rect">
            <a:avLst/>
          </a:prstGeom>
        </p:spPr>
      </p:pic>
      <p:pic>
        <p:nvPicPr>
          <p:cNvPr id="8" name="Picture 7" descr="CompTIA_logo.wmf">
            <a:extLst>
              <a:ext uri="{FF2B5EF4-FFF2-40B4-BE49-F238E27FC236}">
                <a16:creationId xmlns:a16="http://schemas.microsoft.com/office/drawing/2014/main" id="{FF8DE52F-7C95-5541-BC7F-2F14FF21E09A}"/>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697111" y="5943600"/>
            <a:ext cx="1684782" cy="360426"/>
          </a:xfrm>
          <a:prstGeom prst="rect">
            <a:avLst/>
          </a:prstGeom>
        </p:spPr>
      </p:pic>
    </p:spTree>
    <p:extLst>
      <p:ext uri="{BB962C8B-B14F-4D97-AF65-F5344CB8AC3E}">
        <p14:creationId xmlns:p14="http://schemas.microsoft.com/office/powerpoint/2010/main" val="422047913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Bottom Fill Slide">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277F104-82BA-8F4D-B222-EB78A7C4C45D}"/>
              </a:ext>
            </a:extLst>
          </p:cNvPr>
          <p:cNvPicPr>
            <a:picLocks noChangeAspect="1"/>
          </p:cNvPicPr>
          <p:nvPr/>
        </p:nvPicPr>
        <p:blipFill>
          <a:blip r:embed="rId2"/>
          <a:stretch>
            <a:fillRect/>
          </a:stretch>
        </p:blipFill>
        <p:spPr>
          <a:xfrm>
            <a:off x="0" y="6019800"/>
            <a:ext cx="9144000" cy="455934"/>
          </a:xfrm>
          <a:prstGeom prst="rect">
            <a:avLst/>
          </a:prstGeom>
        </p:spPr>
      </p:pic>
      <p:sp>
        <p:nvSpPr>
          <p:cNvPr id="9" name="Title Placeholder 1"/>
          <p:cNvSpPr>
            <a:spLocks noGrp="1"/>
          </p:cNvSpPr>
          <p:nvPr>
            <p:ph type="title" hasCustomPrompt="1"/>
          </p:nvPr>
        </p:nvSpPr>
        <p:spPr>
          <a:xfrm>
            <a:off x="341925" y="100269"/>
            <a:ext cx="8455566" cy="844611"/>
          </a:xfrm>
          <a:prstGeom prst="rect">
            <a:avLst/>
          </a:prstGeom>
        </p:spPr>
        <p:txBody>
          <a:bodyPr vert="horz" lIns="91440" tIns="45720" rIns="91440" bIns="45720" rtlCol="0" anchor="ctr">
            <a:noAutofit/>
          </a:bodyPr>
          <a:lstStyle/>
          <a:p>
            <a:r>
              <a:rPr lang="en-US" dirty="0"/>
              <a:t>Click to add title</a:t>
            </a:r>
          </a:p>
        </p:txBody>
      </p:sp>
      <p:sp>
        <p:nvSpPr>
          <p:cNvPr id="5" name="Slide Number Placeholder 5">
            <a:extLst>
              <a:ext uri="{FF2B5EF4-FFF2-40B4-BE49-F238E27FC236}">
                <a16:creationId xmlns:a16="http://schemas.microsoft.com/office/drawing/2014/main" id="{EFBE5EB6-65FE-0E48-9452-A19FC7E53C3D}"/>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sp>
        <p:nvSpPr>
          <p:cNvPr id="7" name="Slide Number Placeholder 5">
            <a:extLst>
              <a:ext uri="{FF2B5EF4-FFF2-40B4-BE49-F238E27FC236}">
                <a16:creationId xmlns:a16="http://schemas.microsoft.com/office/drawing/2014/main" id="{E99B5762-231E-5D48-BE77-49FAD4EC5C21}"/>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defRPr/>
            </a:pPr>
            <a:fld id="{2066355A-084C-D24E-9AD2-7E4FC41EA627}" type="slidenum">
              <a:rPr lang="en-US" smtClean="0">
                <a:latin typeface="Calibri"/>
              </a:rPr>
              <a:pPr defTabSz="457200" eaLnBrk="1" fontAlgn="auto" hangingPunct="1">
                <a:spcBef>
                  <a:spcPts val="0"/>
                </a:spcBef>
                <a:spcAft>
                  <a:spcPts val="0"/>
                </a:spcAft>
                <a:defRPr/>
              </a:pPr>
              <a:t>‹#›</a:t>
            </a:fld>
            <a:endParaRPr lang="en-US" dirty="0">
              <a:latin typeface="Calibri"/>
            </a:endParaRPr>
          </a:p>
        </p:txBody>
      </p:sp>
      <p:pic>
        <p:nvPicPr>
          <p:cNvPr id="8" name="Picture 7" descr="CompTIA_logo.wmf">
            <a:extLst>
              <a:ext uri="{FF2B5EF4-FFF2-40B4-BE49-F238E27FC236}">
                <a16:creationId xmlns:a16="http://schemas.microsoft.com/office/drawing/2014/main" id="{97B308B2-AF5D-1141-ACEE-FE0C77648C20}"/>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11" name="Text Placeholder 2">
            <a:extLst>
              <a:ext uri="{FF2B5EF4-FFF2-40B4-BE49-F238E27FC236}">
                <a16:creationId xmlns:a16="http://schemas.microsoft.com/office/drawing/2014/main" id="{DE834EAB-3654-8444-AD99-93CDAC63F3F4}"/>
              </a:ext>
            </a:extLst>
          </p:cNvPr>
          <p:cNvSpPr>
            <a:spLocks noGrp="1"/>
          </p:cNvSpPr>
          <p:nvPr>
            <p:ph idx="1" hasCustomPrompt="1"/>
          </p:nvPr>
        </p:nvSpPr>
        <p:spPr>
          <a:xfrm>
            <a:off x="341924" y="1307130"/>
            <a:ext cx="8460152" cy="4429527"/>
          </a:xfrm>
          <a:prstGeom prst="rect">
            <a:avLst/>
          </a:prstGeom>
        </p:spPr>
        <p:txBody>
          <a:bodyPr vert="horz" lIns="91440" tIns="45720" rIns="91440" bIns="45720" rtlCol="0">
            <a:noAutofit/>
          </a:bodyPr>
          <a:lstStyle/>
          <a:p>
            <a:pPr lvl="0"/>
            <a:r>
              <a:rPr lang="en-US" dirty="0"/>
              <a:t>Click to edit Master text styles</a:t>
            </a:r>
          </a:p>
          <a:p>
            <a:pPr lvl="0"/>
            <a:r>
              <a:rPr lang="en-US" dirty="0"/>
              <a:t>Second level</a:t>
            </a:r>
          </a:p>
          <a:p>
            <a:pPr lvl="0"/>
            <a:r>
              <a:rPr lang="en-US" dirty="0"/>
              <a:t>Third level</a:t>
            </a:r>
          </a:p>
        </p:txBody>
      </p:sp>
      <p:pic>
        <p:nvPicPr>
          <p:cNvPr id="10" name="Picture 9">
            <a:extLst>
              <a:ext uri="{FF2B5EF4-FFF2-40B4-BE49-F238E27FC236}">
                <a16:creationId xmlns:a16="http://schemas.microsoft.com/office/drawing/2014/main" id="{D6340735-0E87-CC46-93D6-0D60E117476F}"/>
              </a:ext>
            </a:extLst>
          </p:cNvPr>
          <p:cNvPicPr>
            <a:picLocks noChangeAspect="1"/>
          </p:cNvPicPr>
          <p:nvPr userDrawn="1"/>
        </p:nvPicPr>
        <p:blipFill>
          <a:blip r:embed="rId2"/>
          <a:stretch>
            <a:fillRect/>
          </a:stretch>
        </p:blipFill>
        <p:spPr>
          <a:xfrm>
            <a:off x="0" y="6019800"/>
            <a:ext cx="9144000" cy="455934"/>
          </a:xfrm>
          <a:prstGeom prst="rect">
            <a:avLst/>
          </a:prstGeom>
        </p:spPr>
      </p:pic>
      <p:sp>
        <p:nvSpPr>
          <p:cNvPr id="12" name="Slide Number Placeholder 5">
            <a:extLst>
              <a:ext uri="{FF2B5EF4-FFF2-40B4-BE49-F238E27FC236}">
                <a16:creationId xmlns:a16="http://schemas.microsoft.com/office/drawing/2014/main" id="{1512107F-3B03-A142-ADD0-8B76AD59B4BD}"/>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13" name="Picture 12" descr="CompTIA_logo.wmf">
            <a:extLst>
              <a:ext uri="{FF2B5EF4-FFF2-40B4-BE49-F238E27FC236}">
                <a16:creationId xmlns:a16="http://schemas.microsoft.com/office/drawing/2014/main" id="{E87DE8F0-CB9B-2840-A524-8BE08473D7C4}"/>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425259881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Corner Fill">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E4A605F-8B15-FB46-9F61-470E09EB87BC}"/>
              </a:ext>
            </a:extLst>
          </p:cNvPr>
          <p:cNvPicPr>
            <a:picLocks noChangeAspect="1"/>
          </p:cNvPicPr>
          <p:nvPr/>
        </p:nvPicPr>
        <p:blipFill>
          <a:blip r:embed="rId2"/>
          <a:stretch>
            <a:fillRect/>
          </a:stretch>
        </p:blipFill>
        <p:spPr>
          <a:xfrm>
            <a:off x="6272784" y="4243143"/>
            <a:ext cx="2871216" cy="2614857"/>
          </a:xfrm>
          <a:prstGeom prst="rect">
            <a:avLst/>
          </a:prstGeom>
        </p:spPr>
      </p:pic>
      <p:sp>
        <p:nvSpPr>
          <p:cNvPr id="11" name="Title Placeholder 1"/>
          <p:cNvSpPr>
            <a:spLocks noGrp="1"/>
          </p:cNvSpPr>
          <p:nvPr>
            <p:ph type="title" hasCustomPrompt="1"/>
          </p:nvPr>
        </p:nvSpPr>
        <p:spPr>
          <a:xfrm>
            <a:off x="341925" y="100269"/>
            <a:ext cx="8455566" cy="844611"/>
          </a:xfrm>
          <a:prstGeom prst="rect">
            <a:avLst/>
          </a:prstGeom>
        </p:spPr>
        <p:txBody>
          <a:bodyPr vert="horz" lIns="91440" tIns="45720" rIns="91440" bIns="45720" rtlCol="0" anchor="ctr">
            <a:noAutofit/>
          </a:bodyPr>
          <a:lstStyle/>
          <a:p>
            <a:r>
              <a:rPr lang="en-US" dirty="0"/>
              <a:t>Click to add title</a:t>
            </a:r>
          </a:p>
        </p:txBody>
      </p:sp>
      <p:sp>
        <p:nvSpPr>
          <p:cNvPr id="5" name="Slide Number Placeholder 5">
            <a:extLst>
              <a:ext uri="{FF2B5EF4-FFF2-40B4-BE49-F238E27FC236}">
                <a16:creationId xmlns:a16="http://schemas.microsoft.com/office/drawing/2014/main" id="{357115EB-6EB9-AD43-BF51-6238C42B69E2}"/>
              </a:ext>
            </a:extLst>
          </p:cNvPr>
          <p:cNvSpPr txBox="1">
            <a:spLocks/>
          </p:cNvSpPr>
          <p:nvPr/>
        </p:nvSpPr>
        <p:spPr>
          <a:xfrm>
            <a:off x="81975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sp>
        <p:nvSpPr>
          <p:cNvPr id="7" name="Slide Number Placeholder 5">
            <a:extLst>
              <a:ext uri="{FF2B5EF4-FFF2-40B4-BE49-F238E27FC236}">
                <a16:creationId xmlns:a16="http://schemas.microsoft.com/office/drawing/2014/main" id="{AAD0C0EF-7038-634B-8024-2C277C80B026}"/>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defRPr/>
            </a:pPr>
            <a:fld id="{2066355A-084C-D24E-9AD2-7E4FC41EA627}" type="slidenum">
              <a:rPr lang="en-US" smtClean="0">
                <a:latin typeface="Calibri"/>
              </a:rPr>
              <a:pPr defTabSz="457200" eaLnBrk="1" fontAlgn="auto" hangingPunct="1">
                <a:spcBef>
                  <a:spcPts val="0"/>
                </a:spcBef>
                <a:spcAft>
                  <a:spcPts val="0"/>
                </a:spcAft>
                <a:defRPr/>
              </a:pPr>
              <a:t>‹#›</a:t>
            </a:fld>
            <a:endParaRPr lang="en-US" dirty="0">
              <a:latin typeface="Calibri"/>
            </a:endParaRPr>
          </a:p>
        </p:txBody>
      </p:sp>
      <p:pic>
        <p:nvPicPr>
          <p:cNvPr id="8" name="Picture 7" descr="CompTIA_logo.wmf">
            <a:extLst>
              <a:ext uri="{FF2B5EF4-FFF2-40B4-BE49-F238E27FC236}">
                <a16:creationId xmlns:a16="http://schemas.microsoft.com/office/drawing/2014/main" id="{8C0E01C7-55F8-CB46-A3D0-2C065754C78B}"/>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15" name="Text Placeholder 2">
            <a:extLst>
              <a:ext uri="{FF2B5EF4-FFF2-40B4-BE49-F238E27FC236}">
                <a16:creationId xmlns:a16="http://schemas.microsoft.com/office/drawing/2014/main" id="{EACD82ED-3ACE-6B4E-AED2-34697AE09C35}"/>
              </a:ext>
            </a:extLst>
          </p:cNvPr>
          <p:cNvSpPr>
            <a:spLocks noGrp="1"/>
          </p:cNvSpPr>
          <p:nvPr>
            <p:ph idx="1" hasCustomPrompt="1"/>
          </p:nvPr>
        </p:nvSpPr>
        <p:spPr>
          <a:xfrm>
            <a:off x="341924" y="1307130"/>
            <a:ext cx="8460152" cy="4785662"/>
          </a:xfrm>
          <a:prstGeom prst="rect">
            <a:avLst/>
          </a:prstGeom>
        </p:spPr>
        <p:txBody>
          <a:bodyPr vert="horz" lIns="91440" tIns="45720" rIns="91440" bIns="45720" rtlCol="0">
            <a:noAutofit/>
          </a:bodyPr>
          <a:lstStyle/>
          <a:p>
            <a:pPr lvl="0"/>
            <a:r>
              <a:rPr lang="en-US" dirty="0"/>
              <a:t>Click to edit Master text styles</a:t>
            </a:r>
          </a:p>
          <a:p>
            <a:pPr lvl="0"/>
            <a:r>
              <a:rPr lang="en-US" dirty="0"/>
              <a:t>Second level</a:t>
            </a:r>
          </a:p>
          <a:p>
            <a:pPr lvl="0"/>
            <a:r>
              <a:rPr lang="en-US" dirty="0"/>
              <a:t>Third level</a:t>
            </a:r>
          </a:p>
        </p:txBody>
      </p:sp>
      <p:pic>
        <p:nvPicPr>
          <p:cNvPr id="9" name="Picture 8">
            <a:extLst>
              <a:ext uri="{FF2B5EF4-FFF2-40B4-BE49-F238E27FC236}">
                <a16:creationId xmlns:a16="http://schemas.microsoft.com/office/drawing/2014/main" id="{426213E4-182A-0540-9FE5-9CF87608140B}"/>
              </a:ext>
            </a:extLst>
          </p:cNvPr>
          <p:cNvPicPr>
            <a:picLocks noChangeAspect="1"/>
          </p:cNvPicPr>
          <p:nvPr userDrawn="1"/>
        </p:nvPicPr>
        <p:blipFill>
          <a:blip r:embed="rId2"/>
          <a:stretch>
            <a:fillRect/>
          </a:stretch>
        </p:blipFill>
        <p:spPr>
          <a:xfrm>
            <a:off x="6272784" y="4243143"/>
            <a:ext cx="2871216" cy="2614857"/>
          </a:xfrm>
          <a:prstGeom prst="rect">
            <a:avLst/>
          </a:prstGeom>
        </p:spPr>
      </p:pic>
      <p:sp>
        <p:nvSpPr>
          <p:cNvPr id="10" name="Slide Number Placeholder 5">
            <a:extLst>
              <a:ext uri="{FF2B5EF4-FFF2-40B4-BE49-F238E27FC236}">
                <a16:creationId xmlns:a16="http://schemas.microsoft.com/office/drawing/2014/main" id="{51552687-032D-C34A-A602-AD4C6BD9AA47}"/>
              </a:ext>
            </a:extLst>
          </p:cNvPr>
          <p:cNvSpPr txBox="1">
            <a:spLocks/>
          </p:cNvSpPr>
          <p:nvPr userDrawn="1"/>
        </p:nvSpPr>
        <p:spPr>
          <a:xfrm>
            <a:off x="81975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12" name="Picture 11" descr="CompTIA_logo.wmf">
            <a:extLst>
              <a:ext uri="{FF2B5EF4-FFF2-40B4-BE49-F238E27FC236}">
                <a16:creationId xmlns:a16="http://schemas.microsoft.com/office/drawing/2014/main" id="{8484E9A4-2002-AD4A-890B-49D02F7DADD5}"/>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97071164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Glossary Term Definition">
    <p:spTree>
      <p:nvGrpSpPr>
        <p:cNvPr id="1" name=""/>
        <p:cNvGrpSpPr/>
        <p:nvPr/>
      </p:nvGrpSpPr>
      <p:grpSpPr>
        <a:xfrm>
          <a:off x="0" y="0"/>
          <a:ext cx="0" cy="0"/>
          <a:chOff x="0" y="0"/>
          <a:chExt cx="0" cy="0"/>
        </a:xfrm>
      </p:grpSpPr>
      <p:sp>
        <p:nvSpPr>
          <p:cNvPr id="8" name="Title Placeholder 1"/>
          <p:cNvSpPr>
            <a:spLocks noGrp="1"/>
          </p:cNvSpPr>
          <p:nvPr>
            <p:ph type="title" hasCustomPrompt="1"/>
          </p:nvPr>
        </p:nvSpPr>
        <p:spPr>
          <a:xfrm>
            <a:off x="341925" y="100269"/>
            <a:ext cx="8455566" cy="844611"/>
          </a:xfrm>
          <a:prstGeom prst="rect">
            <a:avLst/>
          </a:prstGeom>
        </p:spPr>
        <p:txBody>
          <a:bodyPr vert="horz" lIns="91440" tIns="45720" rIns="91440" bIns="45720" rtlCol="0" anchor="ctr">
            <a:noAutofit/>
          </a:bodyPr>
          <a:lstStyle/>
          <a:p>
            <a:r>
              <a:rPr lang="en-US" dirty="0"/>
              <a:t>Click to add title</a:t>
            </a:r>
          </a:p>
        </p:txBody>
      </p:sp>
      <p:pic>
        <p:nvPicPr>
          <p:cNvPr id="10" name="Picture 100" descr="book">
            <a:extLst>
              <a:ext uri="{FF2B5EF4-FFF2-40B4-BE49-F238E27FC236}">
                <a16:creationId xmlns:a16="http://schemas.microsoft.com/office/drawing/2014/main" id="{C97CB2FE-FA07-47EC-B391-E0375C6755E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9600" y="1177137"/>
            <a:ext cx="1038673" cy="908838"/>
          </a:xfrm>
          <a:prstGeom prst="rect">
            <a:avLst/>
          </a:prstGeom>
          <a:noFill/>
          <a:extLst>
            <a:ext uri="{909E8E84-426E-40DD-AFC4-6F175D3DCCD1}">
              <a14:hiddenFill xmlns:a14="http://schemas.microsoft.com/office/drawing/2010/main">
                <a:solidFill>
                  <a:srgbClr val="FFFFFF"/>
                </a:solidFill>
              </a14:hiddenFill>
            </a:ext>
          </a:extLst>
        </p:spPr>
      </p:pic>
      <p:sp>
        <p:nvSpPr>
          <p:cNvPr id="13" name="Text Placeholder 12">
            <a:extLst>
              <a:ext uri="{FF2B5EF4-FFF2-40B4-BE49-F238E27FC236}">
                <a16:creationId xmlns:a16="http://schemas.microsoft.com/office/drawing/2014/main" id="{8FB19520-E82C-4B3B-A166-692B3551D135}"/>
              </a:ext>
            </a:extLst>
          </p:cNvPr>
          <p:cNvSpPr>
            <a:spLocks noGrp="1"/>
          </p:cNvSpPr>
          <p:nvPr>
            <p:ph type="body" sz="quarter" idx="13" hasCustomPrompt="1"/>
          </p:nvPr>
        </p:nvSpPr>
        <p:spPr>
          <a:xfrm>
            <a:off x="1752600" y="1259979"/>
            <a:ext cx="7054516" cy="762000"/>
          </a:xfrm>
        </p:spPr>
        <p:txBody>
          <a:bodyPr/>
          <a:lstStyle>
            <a:lvl1pPr marL="0" indent="0" algn="l" defTabSz="457200" rtl="0" eaLnBrk="1" latinLnBrk="0" hangingPunct="1">
              <a:spcBef>
                <a:spcPct val="20000"/>
              </a:spcBef>
              <a:buClr>
                <a:schemeClr val="accent1"/>
              </a:buClr>
              <a:buFont typeface="Arial"/>
              <a:buNone/>
              <a:defRPr lang="en-US" sz="1800" b="0" kern="1200" dirty="0" smtClean="0">
                <a:solidFill>
                  <a:srgbClr val="ED1C24"/>
                </a:solidFill>
                <a:latin typeface="+mn-lt"/>
                <a:ea typeface="+mn-ea"/>
                <a:cs typeface="+mn-cs"/>
              </a:defRPr>
            </a:lvl1pPr>
            <a:lvl2pPr marL="0" indent="0" algn="l" defTabSz="457200" rtl="0" eaLnBrk="1" latinLnBrk="0" hangingPunct="1">
              <a:spcBef>
                <a:spcPct val="20000"/>
              </a:spcBef>
              <a:buClr>
                <a:schemeClr val="accent1"/>
              </a:buClr>
              <a:buFont typeface="Arial"/>
              <a:buNone/>
              <a:defRPr lang="en-US" sz="1800" kern="1200" dirty="0" smtClean="0">
                <a:solidFill>
                  <a:srgbClr val="0070C0"/>
                </a:solidFill>
                <a:latin typeface="+mn-lt"/>
                <a:ea typeface="+mn-ea"/>
                <a:cs typeface="+mn-cs"/>
              </a:defRPr>
            </a:lvl2pPr>
            <a:lvl3pPr marL="0" indent="0" algn="l" defTabSz="457200" rtl="0" eaLnBrk="1" latinLnBrk="0" hangingPunct="1">
              <a:spcBef>
                <a:spcPct val="20000"/>
              </a:spcBef>
              <a:buClr>
                <a:schemeClr val="accent1"/>
              </a:buClr>
              <a:buFont typeface="Arial"/>
              <a:buNone/>
              <a:defRPr lang="en-US" sz="1800" kern="1200" dirty="0" smtClean="0">
                <a:solidFill>
                  <a:srgbClr val="0070C0"/>
                </a:solidFill>
                <a:latin typeface="+mn-lt"/>
                <a:ea typeface="+mn-ea"/>
                <a:cs typeface="+mn-cs"/>
              </a:defRPr>
            </a:lvl3pPr>
            <a:lvl4pPr marL="0" indent="0" algn="l" defTabSz="457200" rtl="0" eaLnBrk="1" latinLnBrk="0" hangingPunct="1">
              <a:spcBef>
                <a:spcPct val="20000"/>
              </a:spcBef>
              <a:buClr>
                <a:schemeClr val="accent1"/>
              </a:buClr>
              <a:buFont typeface="Arial"/>
              <a:buNone/>
              <a:defRPr lang="en-US" sz="1800" kern="1200" dirty="0" smtClean="0">
                <a:solidFill>
                  <a:srgbClr val="0070C0"/>
                </a:solidFill>
                <a:latin typeface="+mn-lt"/>
                <a:ea typeface="+mn-ea"/>
                <a:cs typeface="+mn-cs"/>
              </a:defRPr>
            </a:lvl4pPr>
            <a:lvl5pPr marL="0" indent="0" algn="l" defTabSz="457200" rtl="0" eaLnBrk="1" latinLnBrk="0" hangingPunct="1">
              <a:spcBef>
                <a:spcPct val="20000"/>
              </a:spcBef>
              <a:buClr>
                <a:schemeClr val="accent1"/>
              </a:buClr>
              <a:buFont typeface="Arial"/>
              <a:buNone/>
              <a:defRPr lang="en-US" sz="1800" kern="1200" dirty="0">
                <a:solidFill>
                  <a:srgbClr val="0070C0"/>
                </a:solidFill>
                <a:latin typeface="+mn-lt"/>
                <a:ea typeface="+mn-ea"/>
                <a:cs typeface="+mn-cs"/>
              </a:defRPr>
            </a:lvl5pPr>
          </a:lstStyle>
          <a:p>
            <a:pPr lvl="0"/>
            <a:r>
              <a:rPr lang="en-US" dirty="0"/>
              <a:t>Term: definition. (Format “term” in bold.)</a:t>
            </a:r>
          </a:p>
        </p:txBody>
      </p:sp>
      <p:sp>
        <p:nvSpPr>
          <p:cNvPr id="6" name="Slide Number Placeholder 5">
            <a:extLst>
              <a:ext uri="{FF2B5EF4-FFF2-40B4-BE49-F238E27FC236}">
                <a16:creationId xmlns:a16="http://schemas.microsoft.com/office/drawing/2014/main" id="{804186BA-5094-1448-BB57-AB5B0FEA3A02}"/>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sp>
        <p:nvSpPr>
          <p:cNvPr id="11" name="Slide Number Placeholder 5">
            <a:extLst>
              <a:ext uri="{FF2B5EF4-FFF2-40B4-BE49-F238E27FC236}">
                <a16:creationId xmlns:a16="http://schemas.microsoft.com/office/drawing/2014/main" id="{57DCA484-9C40-334C-AD13-25B14530D4BF}"/>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defRPr/>
            </a:pPr>
            <a:fld id="{2066355A-084C-D24E-9AD2-7E4FC41EA627}" type="slidenum">
              <a:rPr lang="en-US" smtClean="0">
                <a:latin typeface="Calibri"/>
              </a:rPr>
              <a:pPr defTabSz="457200" eaLnBrk="1" fontAlgn="auto" hangingPunct="1">
                <a:spcBef>
                  <a:spcPts val="0"/>
                </a:spcBef>
                <a:spcAft>
                  <a:spcPts val="0"/>
                </a:spcAft>
                <a:defRPr/>
              </a:pPr>
              <a:t>‹#›</a:t>
            </a:fld>
            <a:endParaRPr lang="en-US" dirty="0">
              <a:latin typeface="Calibri"/>
            </a:endParaRPr>
          </a:p>
        </p:txBody>
      </p:sp>
      <p:pic>
        <p:nvPicPr>
          <p:cNvPr id="12" name="Picture 11" descr="CompTIA_logo.wmf">
            <a:extLst>
              <a:ext uri="{FF2B5EF4-FFF2-40B4-BE49-F238E27FC236}">
                <a16:creationId xmlns:a16="http://schemas.microsoft.com/office/drawing/2014/main" id="{8F2FA5A5-E3E2-9C44-BD0B-89DF91D8C82F}"/>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14" name="Text Placeholder 2">
            <a:extLst>
              <a:ext uri="{FF2B5EF4-FFF2-40B4-BE49-F238E27FC236}">
                <a16:creationId xmlns:a16="http://schemas.microsoft.com/office/drawing/2014/main" id="{1C8B6186-7A8B-DC46-9466-DB72DE79C1AC}"/>
              </a:ext>
            </a:extLst>
          </p:cNvPr>
          <p:cNvSpPr>
            <a:spLocks noGrp="1"/>
          </p:cNvSpPr>
          <p:nvPr>
            <p:ph idx="1" hasCustomPrompt="1"/>
          </p:nvPr>
        </p:nvSpPr>
        <p:spPr>
          <a:xfrm>
            <a:off x="341924" y="2300438"/>
            <a:ext cx="8460152" cy="3942100"/>
          </a:xfrm>
          <a:prstGeom prst="rect">
            <a:avLst/>
          </a:prstGeom>
        </p:spPr>
        <p:txBody>
          <a:bodyPr vert="horz" lIns="91440" tIns="45720" rIns="91440" bIns="45720" rtlCol="0">
            <a:noAutofit/>
          </a:bodyPr>
          <a:lstStyle/>
          <a:p>
            <a:pPr lvl="0"/>
            <a:r>
              <a:rPr lang="en-US" dirty="0"/>
              <a:t>Click to edit Master text styles</a:t>
            </a:r>
          </a:p>
          <a:p>
            <a:pPr lvl="0"/>
            <a:r>
              <a:rPr lang="en-US" dirty="0"/>
              <a:t>Second level</a:t>
            </a:r>
          </a:p>
          <a:p>
            <a:pPr lvl="0"/>
            <a:r>
              <a:rPr lang="en-US" dirty="0"/>
              <a:t>Third level</a:t>
            </a:r>
          </a:p>
        </p:txBody>
      </p:sp>
      <p:pic>
        <p:nvPicPr>
          <p:cNvPr id="9" name="Picture 100" descr="book">
            <a:extLst>
              <a:ext uri="{FF2B5EF4-FFF2-40B4-BE49-F238E27FC236}">
                <a16:creationId xmlns:a16="http://schemas.microsoft.com/office/drawing/2014/main" id="{DB3E63F8-33D9-BE4A-A84B-93A628628D21}"/>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09600" y="1177137"/>
            <a:ext cx="1038673" cy="908838"/>
          </a:xfrm>
          <a:prstGeom prst="rect">
            <a:avLst/>
          </a:prstGeom>
          <a:noFill/>
          <a:extLst>
            <a:ext uri="{909E8E84-426E-40DD-AFC4-6F175D3DCCD1}">
              <a14:hiddenFill xmlns:a14="http://schemas.microsoft.com/office/drawing/2010/main">
                <a:solidFill>
                  <a:srgbClr val="FFFFFF"/>
                </a:solidFill>
              </a14:hiddenFill>
            </a:ext>
          </a:extLst>
        </p:spPr>
      </p:pic>
      <p:sp>
        <p:nvSpPr>
          <p:cNvPr id="15" name="Slide Number Placeholder 5">
            <a:extLst>
              <a:ext uri="{FF2B5EF4-FFF2-40B4-BE49-F238E27FC236}">
                <a16:creationId xmlns:a16="http://schemas.microsoft.com/office/drawing/2014/main" id="{DE0D9F7C-5F59-8245-A8F1-AA6DAEAA23ED}"/>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16" name="Picture 15" descr="CompTIA_logo.wmf">
            <a:extLst>
              <a:ext uri="{FF2B5EF4-FFF2-40B4-BE49-F238E27FC236}">
                <a16:creationId xmlns:a16="http://schemas.microsoft.com/office/drawing/2014/main" id="{917D1463-228E-DC42-AA44-5A425CE67B59}"/>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203153671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Glossary Term Definition with Corner Fill">
    <p:spTree>
      <p:nvGrpSpPr>
        <p:cNvPr id="1" name=""/>
        <p:cNvGrpSpPr/>
        <p:nvPr/>
      </p:nvGrpSpPr>
      <p:grpSpPr>
        <a:xfrm>
          <a:off x="0" y="0"/>
          <a:ext cx="0" cy="0"/>
          <a:chOff x="0" y="0"/>
          <a:chExt cx="0" cy="0"/>
        </a:xfrm>
      </p:grpSpPr>
      <p:sp>
        <p:nvSpPr>
          <p:cNvPr id="8" name="Title Placeholder 1"/>
          <p:cNvSpPr>
            <a:spLocks noGrp="1"/>
          </p:cNvSpPr>
          <p:nvPr>
            <p:ph type="title" hasCustomPrompt="1"/>
          </p:nvPr>
        </p:nvSpPr>
        <p:spPr>
          <a:xfrm>
            <a:off x="341925" y="100269"/>
            <a:ext cx="7883768" cy="844611"/>
          </a:xfrm>
          <a:prstGeom prst="rect">
            <a:avLst/>
          </a:prstGeom>
        </p:spPr>
        <p:txBody>
          <a:bodyPr vert="horz" lIns="91440" tIns="45720" rIns="91440" bIns="45720" rtlCol="0" anchor="ctr">
            <a:noAutofit/>
          </a:bodyPr>
          <a:lstStyle/>
          <a:p>
            <a:r>
              <a:rPr lang="en-US" dirty="0"/>
              <a:t>Click to add title</a:t>
            </a:r>
          </a:p>
        </p:txBody>
      </p:sp>
      <p:pic>
        <p:nvPicPr>
          <p:cNvPr id="10" name="Picture 100" descr="book">
            <a:extLst>
              <a:ext uri="{FF2B5EF4-FFF2-40B4-BE49-F238E27FC236}">
                <a16:creationId xmlns:a16="http://schemas.microsoft.com/office/drawing/2014/main" id="{C97CB2FE-FA07-47EC-B391-E0375C6755E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9600" y="1177137"/>
            <a:ext cx="1038673" cy="908838"/>
          </a:xfrm>
          <a:prstGeom prst="rect">
            <a:avLst/>
          </a:prstGeom>
          <a:noFill/>
          <a:extLst>
            <a:ext uri="{909E8E84-426E-40DD-AFC4-6F175D3DCCD1}">
              <a14:hiddenFill xmlns:a14="http://schemas.microsoft.com/office/drawing/2010/main">
                <a:solidFill>
                  <a:srgbClr val="FFFFFF"/>
                </a:solidFill>
              </a14:hiddenFill>
            </a:ext>
          </a:extLst>
        </p:spPr>
      </p:pic>
      <p:sp>
        <p:nvSpPr>
          <p:cNvPr id="13" name="Text Placeholder 12">
            <a:extLst>
              <a:ext uri="{FF2B5EF4-FFF2-40B4-BE49-F238E27FC236}">
                <a16:creationId xmlns:a16="http://schemas.microsoft.com/office/drawing/2014/main" id="{8FB19520-E82C-4B3B-A166-692B3551D135}"/>
              </a:ext>
            </a:extLst>
          </p:cNvPr>
          <p:cNvSpPr>
            <a:spLocks noGrp="1"/>
          </p:cNvSpPr>
          <p:nvPr>
            <p:ph type="body" sz="quarter" idx="13" hasCustomPrompt="1"/>
          </p:nvPr>
        </p:nvSpPr>
        <p:spPr>
          <a:xfrm>
            <a:off x="1752600" y="1259979"/>
            <a:ext cx="6934200" cy="762000"/>
          </a:xfrm>
        </p:spPr>
        <p:txBody>
          <a:bodyPr/>
          <a:lstStyle>
            <a:lvl1pPr marL="0" indent="0" algn="l" defTabSz="457200" rtl="0" eaLnBrk="1" latinLnBrk="0" hangingPunct="1">
              <a:spcBef>
                <a:spcPct val="20000"/>
              </a:spcBef>
              <a:buClr>
                <a:schemeClr val="accent1"/>
              </a:buClr>
              <a:buFont typeface="Arial"/>
              <a:buNone/>
              <a:defRPr lang="en-US" sz="1800" kern="1200" dirty="0" smtClean="0">
                <a:solidFill>
                  <a:srgbClr val="ED1C24"/>
                </a:solidFill>
                <a:latin typeface="+mn-lt"/>
                <a:ea typeface="+mn-ea"/>
                <a:cs typeface="+mn-cs"/>
              </a:defRPr>
            </a:lvl1pPr>
            <a:lvl2pPr marL="0" indent="0" algn="l" defTabSz="457200" rtl="0" eaLnBrk="1" latinLnBrk="0" hangingPunct="1">
              <a:spcBef>
                <a:spcPct val="20000"/>
              </a:spcBef>
              <a:buClr>
                <a:schemeClr val="accent1"/>
              </a:buClr>
              <a:buFont typeface="Arial"/>
              <a:buNone/>
              <a:defRPr lang="en-US" sz="1800" kern="1200" dirty="0" smtClean="0">
                <a:solidFill>
                  <a:srgbClr val="0070C0"/>
                </a:solidFill>
                <a:latin typeface="+mn-lt"/>
                <a:ea typeface="+mn-ea"/>
                <a:cs typeface="+mn-cs"/>
              </a:defRPr>
            </a:lvl2pPr>
            <a:lvl3pPr marL="0" indent="0" algn="l" defTabSz="457200" rtl="0" eaLnBrk="1" latinLnBrk="0" hangingPunct="1">
              <a:spcBef>
                <a:spcPct val="20000"/>
              </a:spcBef>
              <a:buClr>
                <a:schemeClr val="accent1"/>
              </a:buClr>
              <a:buFont typeface="Arial"/>
              <a:buNone/>
              <a:defRPr lang="en-US" sz="1800" kern="1200" dirty="0" smtClean="0">
                <a:solidFill>
                  <a:srgbClr val="0070C0"/>
                </a:solidFill>
                <a:latin typeface="+mn-lt"/>
                <a:ea typeface="+mn-ea"/>
                <a:cs typeface="+mn-cs"/>
              </a:defRPr>
            </a:lvl3pPr>
            <a:lvl4pPr marL="0" indent="0" algn="l" defTabSz="457200" rtl="0" eaLnBrk="1" latinLnBrk="0" hangingPunct="1">
              <a:spcBef>
                <a:spcPct val="20000"/>
              </a:spcBef>
              <a:buClr>
                <a:schemeClr val="accent1"/>
              </a:buClr>
              <a:buFont typeface="Arial"/>
              <a:buNone/>
              <a:defRPr lang="en-US" sz="1800" kern="1200" dirty="0" smtClean="0">
                <a:solidFill>
                  <a:srgbClr val="0070C0"/>
                </a:solidFill>
                <a:latin typeface="+mn-lt"/>
                <a:ea typeface="+mn-ea"/>
                <a:cs typeface="+mn-cs"/>
              </a:defRPr>
            </a:lvl4pPr>
            <a:lvl5pPr marL="0" indent="0" algn="l" defTabSz="457200" rtl="0" eaLnBrk="1" latinLnBrk="0" hangingPunct="1">
              <a:spcBef>
                <a:spcPct val="20000"/>
              </a:spcBef>
              <a:buClr>
                <a:schemeClr val="accent1"/>
              </a:buClr>
              <a:buFont typeface="Arial"/>
              <a:buNone/>
              <a:defRPr lang="en-US" sz="1800" kern="1200" dirty="0">
                <a:solidFill>
                  <a:srgbClr val="0070C0"/>
                </a:solidFill>
                <a:latin typeface="+mn-lt"/>
                <a:ea typeface="+mn-ea"/>
                <a:cs typeface="+mn-cs"/>
              </a:defRPr>
            </a:lvl5pPr>
          </a:lstStyle>
          <a:p>
            <a:pPr lvl="0"/>
            <a:r>
              <a:rPr lang="en-US" dirty="0"/>
              <a:t>Term: definition. (Format “term” in bold.)</a:t>
            </a:r>
          </a:p>
        </p:txBody>
      </p:sp>
      <p:pic>
        <p:nvPicPr>
          <p:cNvPr id="9" name="Picture 8">
            <a:extLst>
              <a:ext uri="{FF2B5EF4-FFF2-40B4-BE49-F238E27FC236}">
                <a16:creationId xmlns:a16="http://schemas.microsoft.com/office/drawing/2014/main" id="{42053552-69A8-BD48-8CA2-F433F3BDBFD1}"/>
              </a:ext>
            </a:extLst>
          </p:cNvPr>
          <p:cNvPicPr>
            <a:picLocks noChangeAspect="1"/>
          </p:cNvPicPr>
          <p:nvPr/>
        </p:nvPicPr>
        <p:blipFill>
          <a:blip r:embed="rId3"/>
          <a:stretch>
            <a:fillRect/>
          </a:stretch>
        </p:blipFill>
        <p:spPr>
          <a:xfrm>
            <a:off x="6272784" y="4243143"/>
            <a:ext cx="2871216" cy="2614857"/>
          </a:xfrm>
          <a:prstGeom prst="rect">
            <a:avLst/>
          </a:prstGeom>
        </p:spPr>
      </p:pic>
      <p:sp>
        <p:nvSpPr>
          <p:cNvPr id="11" name="Slide Number Placeholder 5">
            <a:extLst>
              <a:ext uri="{FF2B5EF4-FFF2-40B4-BE49-F238E27FC236}">
                <a16:creationId xmlns:a16="http://schemas.microsoft.com/office/drawing/2014/main" id="{BBD1DE29-ADE7-384D-809A-A52F9DD45FFD}"/>
              </a:ext>
            </a:extLst>
          </p:cNvPr>
          <p:cNvSpPr txBox="1">
            <a:spLocks/>
          </p:cNvSpPr>
          <p:nvPr/>
        </p:nvSpPr>
        <p:spPr>
          <a:xfrm>
            <a:off x="81975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sp>
        <p:nvSpPr>
          <p:cNvPr id="14" name="Slide Number Placeholder 5">
            <a:extLst>
              <a:ext uri="{FF2B5EF4-FFF2-40B4-BE49-F238E27FC236}">
                <a16:creationId xmlns:a16="http://schemas.microsoft.com/office/drawing/2014/main" id="{2E180A83-A907-544F-B0AF-DAD9FC2DF736}"/>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defRPr/>
            </a:pPr>
            <a:fld id="{2066355A-084C-D24E-9AD2-7E4FC41EA627}" type="slidenum">
              <a:rPr lang="en-US" smtClean="0">
                <a:latin typeface="Calibri"/>
              </a:rPr>
              <a:pPr defTabSz="457200" eaLnBrk="1" fontAlgn="auto" hangingPunct="1">
                <a:spcBef>
                  <a:spcPts val="0"/>
                </a:spcBef>
                <a:spcAft>
                  <a:spcPts val="0"/>
                </a:spcAft>
                <a:defRPr/>
              </a:pPr>
              <a:t>‹#›</a:t>
            </a:fld>
            <a:endParaRPr lang="en-US" dirty="0">
              <a:latin typeface="Calibri"/>
            </a:endParaRPr>
          </a:p>
        </p:txBody>
      </p:sp>
      <p:pic>
        <p:nvPicPr>
          <p:cNvPr id="15" name="Picture 14" descr="CompTIA_logo.wmf">
            <a:extLst>
              <a:ext uri="{FF2B5EF4-FFF2-40B4-BE49-F238E27FC236}">
                <a16:creationId xmlns:a16="http://schemas.microsoft.com/office/drawing/2014/main" id="{966438BD-F346-2049-BD71-86C1F78B255E}"/>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16" name="Text Placeholder 2">
            <a:extLst>
              <a:ext uri="{FF2B5EF4-FFF2-40B4-BE49-F238E27FC236}">
                <a16:creationId xmlns:a16="http://schemas.microsoft.com/office/drawing/2014/main" id="{8B707612-480C-B144-82D3-40F98F576EEF}"/>
              </a:ext>
            </a:extLst>
          </p:cNvPr>
          <p:cNvSpPr>
            <a:spLocks noGrp="1"/>
          </p:cNvSpPr>
          <p:nvPr>
            <p:ph idx="1" hasCustomPrompt="1"/>
          </p:nvPr>
        </p:nvSpPr>
        <p:spPr>
          <a:xfrm>
            <a:off x="341924" y="2261936"/>
            <a:ext cx="8460152" cy="3980601"/>
          </a:xfrm>
          <a:prstGeom prst="rect">
            <a:avLst/>
          </a:prstGeom>
        </p:spPr>
        <p:txBody>
          <a:bodyPr vert="horz" lIns="91440" tIns="45720" rIns="91440" bIns="45720" rtlCol="0">
            <a:noAutofit/>
          </a:bodyPr>
          <a:lstStyle/>
          <a:p>
            <a:pPr lvl="0"/>
            <a:r>
              <a:rPr lang="en-US" dirty="0"/>
              <a:t>Click to edit Master text styles</a:t>
            </a:r>
          </a:p>
          <a:p>
            <a:pPr lvl="0"/>
            <a:r>
              <a:rPr lang="en-US" dirty="0"/>
              <a:t>Second level</a:t>
            </a:r>
          </a:p>
          <a:p>
            <a:pPr lvl="0"/>
            <a:r>
              <a:rPr lang="en-US" dirty="0"/>
              <a:t>Third level</a:t>
            </a:r>
          </a:p>
        </p:txBody>
      </p:sp>
      <p:pic>
        <p:nvPicPr>
          <p:cNvPr id="12" name="Picture 100" descr="book">
            <a:extLst>
              <a:ext uri="{FF2B5EF4-FFF2-40B4-BE49-F238E27FC236}">
                <a16:creationId xmlns:a16="http://schemas.microsoft.com/office/drawing/2014/main" id="{9D5CEE60-2C88-9E49-B28B-58454BEF351C}"/>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09600" y="1177137"/>
            <a:ext cx="1038673" cy="908838"/>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a:extLst>
              <a:ext uri="{FF2B5EF4-FFF2-40B4-BE49-F238E27FC236}">
                <a16:creationId xmlns:a16="http://schemas.microsoft.com/office/drawing/2014/main" id="{B226F1A9-2B9D-584B-8245-44EA0A3A2E53}"/>
              </a:ext>
            </a:extLst>
          </p:cNvPr>
          <p:cNvPicPr>
            <a:picLocks noChangeAspect="1"/>
          </p:cNvPicPr>
          <p:nvPr userDrawn="1"/>
        </p:nvPicPr>
        <p:blipFill>
          <a:blip r:embed="rId3"/>
          <a:stretch>
            <a:fillRect/>
          </a:stretch>
        </p:blipFill>
        <p:spPr>
          <a:xfrm>
            <a:off x="6272784" y="4243143"/>
            <a:ext cx="2871216" cy="2614857"/>
          </a:xfrm>
          <a:prstGeom prst="rect">
            <a:avLst/>
          </a:prstGeom>
        </p:spPr>
      </p:pic>
      <p:sp>
        <p:nvSpPr>
          <p:cNvPr id="18" name="Slide Number Placeholder 5">
            <a:extLst>
              <a:ext uri="{FF2B5EF4-FFF2-40B4-BE49-F238E27FC236}">
                <a16:creationId xmlns:a16="http://schemas.microsoft.com/office/drawing/2014/main" id="{FDF18D2F-C485-F946-A6AD-6D9AB08D0C01}"/>
              </a:ext>
            </a:extLst>
          </p:cNvPr>
          <p:cNvSpPr txBox="1">
            <a:spLocks/>
          </p:cNvSpPr>
          <p:nvPr userDrawn="1"/>
        </p:nvSpPr>
        <p:spPr>
          <a:xfrm>
            <a:off x="81975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19" name="Picture 18" descr="CompTIA_logo.wmf">
            <a:extLst>
              <a:ext uri="{FF2B5EF4-FFF2-40B4-BE49-F238E27FC236}">
                <a16:creationId xmlns:a16="http://schemas.microsoft.com/office/drawing/2014/main" id="{E78EE45E-3A6B-D748-A160-F51D43377328}"/>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316904238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Hands-On Activity">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C41D967-990F-E944-A75C-DDD8D816EE0F}"/>
              </a:ext>
            </a:extLst>
          </p:cNvPr>
          <p:cNvPicPr>
            <a:picLocks noChangeAspect="1"/>
          </p:cNvPicPr>
          <p:nvPr/>
        </p:nvPicPr>
        <p:blipFill>
          <a:blip r:embed="rId2"/>
          <a:stretch>
            <a:fillRect/>
          </a:stretch>
        </p:blipFill>
        <p:spPr>
          <a:xfrm>
            <a:off x="6378654" y="4716892"/>
            <a:ext cx="2426148" cy="1508760"/>
          </a:xfrm>
          <a:prstGeom prst="rect">
            <a:avLst/>
          </a:prstGeom>
        </p:spPr>
      </p:pic>
      <p:sp>
        <p:nvSpPr>
          <p:cNvPr id="8" name="Title Placeholder 1"/>
          <p:cNvSpPr>
            <a:spLocks noGrp="1"/>
          </p:cNvSpPr>
          <p:nvPr>
            <p:ph type="title" hasCustomPrompt="1"/>
          </p:nvPr>
        </p:nvSpPr>
        <p:spPr>
          <a:xfrm>
            <a:off x="341925" y="100269"/>
            <a:ext cx="7883768" cy="844611"/>
          </a:xfrm>
          <a:prstGeom prst="rect">
            <a:avLst/>
          </a:prstGeom>
        </p:spPr>
        <p:txBody>
          <a:bodyPr vert="horz" lIns="91440" tIns="45720" rIns="91440" bIns="45720" rtlCol="0" anchor="ctr">
            <a:noAutofit/>
          </a:bodyPr>
          <a:lstStyle>
            <a:lvl1pPr>
              <a:defRPr/>
            </a:lvl1pPr>
          </a:lstStyle>
          <a:p>
            <a:r>
              <a:rPr lang="en-US" dirty="0"/>
              <a:t>Click to add Activity title</a:t>
            </a:r>
          </a:p>
        </p:txBody>
      </p:sp>
      <p:sp>
        <p:nvSpPr>
          <p:cNvPr id="5" name="Slide Number Placeholder 5">
            <a:extLst>
              <a:ext uri="{FF2B5EF4-FFF2-40B4-BE49-F238E27FC236}">
                <a16:creationId xmlns:a16="http://schemas.microsoft.com/office/drawing/2014/main" id="{15727794-1D8F-EE4B-86CA-492FD31C8844}"/>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sp>
        <p:nvSpPr>
          <p:cNvPr id="9" name="Slide Number Placeholder 5">
            <a:extLst>
              <a:ext uri="{FF2B5EF4-FFF2-40B4-BE49-F238E27FC236}">
                <a16:creationId xmlns:a16="http://schemas.microsoft.com/office/drawing/2014/main" id="{02E05C79-1716-3D41-94C9-03C7F4E93A4D}"/>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defRPr/>
            </a:pPr>
            <a:fld id="{2066355A-084C-D24E-9AD2-7E4FC41EA627}" type="slidenum">
              <a:rPr lang="en-US" smtClean="0">
                <a:latin typeface="Calibri"/>
              </a:rPr>
              <a:pPr defTabSz="457200" eaLnBrk="1" fontAlgn="auto" hangingPunct="1">
                <a:spcBef>
                  <a:spcPts val="0"/>
                </a:spcBef>
                <a:spcAft>
                  <a:spcPts val="0"/>
                </a:spcAft>
                <a:defRPr/>
              </a:pPr>
              <a:t>‹#›</a:t>
            </a:fld>
            <a:endParaRPr lang="en-US" dirty="0">
              <a:latin typeface="Calibri"/>
            </a:endParaRPr>
          </a:p>
        </p:txBody>
      </p:sp>
      <p:pic>
        <p:nvPicPr>
          <p:cNvPr id="10" name="Picture 9" descr="CompTIA_logo.wmf">
            <a:extLst>
              <a:ext uri="{FF2B5EF4-FFF2-40B4-BE49-F238E27FC236}">
                <a16:creationId xmlns:a16="http://schemas.microsoft.com/office/drawing/2014/main" id="{A7A7784F-0CF1-6447-8E21-F2091A64AB54}"/>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11" name="Text Placeholder 2">
            <a:extLst>
              <a:ext uri="{FF2B5EF4-FFF2-40B4-BE49-F238E27FC236}">
                <a16:creationId xmlns:a16="http://schemas.microsoft.com/office/drawing/2014/main" id="{62593A58-0959-CB4D-8C6B-BF10FB4E9B2C}"/>
              </a:ext>
            </a:extLst>
          </p:cNvPr>
          <p:cNvSpPr>
            <a:spLocks noGrp="1"/>
          </p:cNvSpPr>
          <p:nvPr>
            <p:ph idx="1" hasCustomPrompt="1"/>
          </p:nvPr>
        </p:nvSpPr>
        <p:spPr>
          <a:xfrm>
            <a:off x="341924" y="1307130"/>
            <a:ext cx="8460152" cy="4935408"/>
          </a:xfrm>
          <a:prstGeom prst="rect">
            <a:avLst/>
          </a:prstGeom>
        </p:spPr>
        <p:txBody>
          <a:bodyPr vert="horz" lIns="91440" tIns="45720" rIns="91440" bIns="45720" rtlCol="0">
            <a:noAutofit/>
          </a:bodyPr>
          <a:lstStyle/>
          <a:p>
            <a:pPr lvl="0"/>
            <a:r>
              <a:rPr lang="en-US" dirty="0"/>
              <a:t>Click to edit Master text styles</a:t>
            </a:r>
          </a:p>
          <a:p>
            <a:pPr lvl="0"/>
            <a:r>
              <a:rPr lang="en-US" dirty="0"/>
              <a:t>Second level</a:t>
            </a:r>
          </a:p>
          <a:p>
            <a:pPr lvl="0"/>
            <a:r>
              <a:rPr lang="en-US" dirty="0"/>
              <a:t>Third level</a:t>
            </a:r>
          </a:p>
        </p:txBody>
      </p:sp>
      <p:pic>
        <p:nvPicPr>
          <p:cNvPr id="12" name="Picture 11">
            <a:extLst>
              <a:ext uri="{FF2B5EF4-FFF2-40B4-BE49-F238E27FC236}">
                <a16:creationId xmlns:a16="http://schemas.microsoft.com/office/drawing/2014/main" id="{6A9384BF-4DD5-0241-9855-AF2027C9E586}"/>
              </a:ext>
            </a:extLst>
          </p:cNvPr>
          <p:cNvPicPr>
            <a:picLocks noChangeAspect="1"/>
          </p:cNvPicPr>
          <p:nvPr userDrawn="1"/>
        </p:nvPicPr>
        <p:blipFill>
          <a:blip r:embed="rId2"/>
          <a:stretch>
            <a:fillRect/>
          </a:stretch>
        </p:blipFill>
        <p:spPr>
          <a:xfrm>
            <a:off x="6378654" y="4716892"/>
            <a:ext cx="2426148" cy="1508760"/>
          </a:xfrm>
          <a:prstGeom prst="rect">
            <a:avLst/>
          </a:prstGeom>
        </p:spPr>
      </p:pic>
      <p:sp>
        <p:nvSpPr>
          <p:cNvPr id="13" name="Slide Number Placeholder 5">
            <a:extLst>
              <a:ext uri="{FF2B5EF4-FFF2-40B4-BE49-F238E27FC236}">
                <a16:creationId xmlns:a16="http://schemas.microsoft.com/office/drawing/2014/main" id="{A5691A58-3DA6-9C42-9DEE-56D4A55368C9}"/>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14" name="Picture 13" descr="CompTIA_logo.wmf">
            <a:extLst>
              <a:ext uri="{FF2B5EF4-FFF2-40B4-BE49-F238E27FC236}">
                <a16:creationId xmlns:a16="http://schemas.microsoft.com/office/drawing/2014/main" id="{06248EB9-11AC-804B-A135-4EFD54359A2E}"/>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358469417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Hands-On Activity 2">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3B6DABA9-2B0D-064E-BEB6-5D5E546F3AA1}"/>
              </a:ext>
            </a:extLst>
          </p:cNvPr>
          <p:cNvPicPr>
            <a:picLocks noChangeAspect="1"/>
          </p:cNvPicPr>
          <p:nvPr/>
        </p:nvPicPr>
        <p:blipFill>
          <a:blip r:embed="rId2"/>
          <a:stretch>
            <a:fillRect/>
          </a:stretch>
        </p:blipFill>
        <p:spPr>
          <a:xfrm>
            <a:off x="3022600" y="2565400"/>
            <a:ext cx="3101607" cy="1928812"/>
          </a:xfrm>
          <a:prstGeom prst="rect">
            <a:avLst/>
          </a:prstGeom>
        </p:spPr>
      </p:pic>
      <p:pic>
        <p:nvPicPr>
          <p:cNvPr id="7" name="Picture 6">
            <a:extLst>
              <a:ext uri="{FF2B5EF4-FFF2-40B4-BE49-F238E27FC236}">
                <a16:creationId xmlns:a16="http://schemas.microsoft.com/office/drawing/2014/main" id="{80E79872-6410-E14A-8678-93C3DB88970C}"/>
              </a:ext>
            </a:extLst>
          </p:cNvPr>
          <p:cNvPicPr>
            <a:picLocks noChangeAspect="1"/>
          </p:cNvPicPr>
          <p:nvPr/>
        </p:nvPicPr>
        <p:blipFill>
          <a:blip r:embed="rId3"/>
          <a:stretch>
            <a:fillRect/>
          </a:stretch>
        </p:blipFill>
        <p:spPr>
          <a:xfrm>
            <a:off x="0" y="6019800"/>
            <a:ext cx="9144000" cy="455934"/>
          </a:xfrm>
          <a:prstGeom prst="rect">
            <a:avLst/>
          </a:prstGeom>
        </p:spPr>
      </p:pic>
      <p:sp>
        <p:nvSpPr>
          <p:cNvPr id="3" name="Text Placeholder 2">
            <a:extLst>
              <a:ext uri="{FF2B5EF4-FFF2-40B4-BE49-F238E27FC236}">
                <a16:creationId xmlns:a16="http://schemas.microsoft.com/office/drawing/2014/main" id="{4F915AE6-89DC-4B00-95C2-C09677B47DC6}"/>
              </a:ext>
            </a:extLst>
          </p:cNvPr>
          <p:cNvSpPr>
            <a:spLocks noGrp="1"/>
          </p:cNvSpPr>
          <p:nvPr>
            <p:ph type="body" sz="quarter" idx="13" hasCustomPrompt="1"/>
          </p:nvPr>
        </p:nvSpPr>
        <p:spPr>
          <a:xfrm>
            <a:off x="571500" y="4512820"/>
            <a:ext cx="8001000" cy="611187"/>
          </a:xfrm>
        </p:spPr>
        <p:txBody>
          <a:bodyPr/>
          <a:lstStyle>
            <a:lvl1pPr marL="0" indent="0" algn="ctr">
              <a:buNone/>
              <a:defRPr sz="2800">
                <a:solidFill>
                  <a:schemeClr val="tx1"/>
                </a:solidFill>
              </a:defRPr>
            </a:lvl1pPr>
          </a:lstStyle>
          <a:p>
            <a:pPr lvl="0"/>
            <a:r>
              <a:rPr lang="en-US" dirty="0"/>
              <a:t>Click to add Activity title</a:t>
            </a:r>
          </a:p>
        </p:txBody>
      </p:sp>
      <p:sp>
        <p:nvSpPr>
          <p:cNvPr id="11" name="TextBox 10">
            <a:extLst>
              <a:ext uri="{FF2B5EF4-FFF2-40B4-BE49-F238E27FC236}">
                <a16:creationId xmlns:a16="http://schemas.microsoft.com/office/drawing/2014/main" id="{C249395E-254B-4DF4-AD8F-137598C79946}"/>
              </a:ext>
            </a:extLst>
          </p:cNvPr>
          <p:cNvSpPr txBox="1"/>
          <p:nvPr/>
        </p:nvSpPr>
        <p:spPr>
          <a:xfrm>
            <a:off x="341925" y="291741"/>
            <a:ext cx="7883768" cy="461665"/>
          </a:xfrm>
          <a:prstGeom prst="rect">
            <a:avLst/>
          </a:prstGeom>
          <a:noFill/>
        </p:spPr>
        <p:txBody>
          <a:bodyPr wrap="square" rtlCol="0">
            <a:spAutoFit/>
          </a:bodyPr>
          <a:lstStyle/>
          <a:p>
            <a:pPr defTabSz="457200" eaLnBrk="1" fontAlgn="auto" hangingPunct="1">
              <a:spcBef>
                <a:spcPts val="0"/>
              </a:spcBef>
              <a:spcAft>
                <a:spcPts val="0"/>
              </a:spcAft>
              <a:defRPr/>
            </a:pPr>
            <a:r>
              <a:rPr lang="en-US" sz="2400" dirty="0">
                <a:solidFill>
                  <a:srgbClr val="ED1C24"/>
                </a:solidFill>
                <a:latin typeface="Myriad Pro"/>
              </a:rPr>
              <a:t>Activity</a:t>
            </a:r>
          </a:p>
        </p:txBody>
      </p:sp>
      <p:sp>
        <p:nvSpPr>
          <p:cNvPr id="6" name="Slide Number Placeholder 5">
            <a:extLst>
              <a:ext uri="{FF2B5EF4-FFF2-40B4-BE49-F238E27FC236}">
                <a16:creationId xmlns:a16="http://schemas.microsoft.com/office/drawing/2014/main" id="{F628AF2C-F141-0F46-BA28-178577A16F7B}"/>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sp>
        <p:nvSpPr>
          <p:cNvPr id="9" name="Slide Number Placeholder 5">
            <a:extLst>
              <a:ext uri="{FF2B5EF4-FFF2-40B4-BE49-F238E27FC236}">
                <a16:creationId xmlns:a16="http://schemas.microsoft.com/office/drawing/2014/main" id="{6BA17A01-17DB-2540-9CD7-DEA1D2C76BF2}"/>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defRPr/>
            </a:pPr>
            <a:fld id="{2066355A-084C-D24E-9AD2-7E4FC41EA627}" type="slidenum">
              <a:rPr lang="en-US" smtClean="0">
                <a:latin typeface="Calibri"/>
              </a:rPr>
              <a:pPr defTabSz="457200" eaLnBrk="1" fontAlgn="auto" hangingPunct="1">
                <a:spcBef>
                  <a:spcPts val="0"/>
                </a:spcBef>
                <a:spcAft>
                  <a:spcPts val="0"/>
                </a:spcAft>
                <a:defRPr/>
              </a:pPr>
              <a:t>‹#›</a:t>
            </a:fld>
            <a:endParaRPr lang="en-US" dirty="0">
              <a:latin typeface="Calibri"/>
            </a:endParaRPr>
          </a:p>
        </p:txBody>
      </p:sp>
      <p:pic>
        <p:nvPicPr>
          <p:cNvPr id="12" name="Picture 11" descr="CompTIA_logo.wmf">
            <a:extLst>
              <a:ext uri="{FF2B5EF4-FFF2-40B4-BE49-F238E27FC236}">
                <a16:creationId xmlns:a16="http://schemas.microsoft.com/office/drawing/2014/main" id="{479FADE8-B2CC-4340-89CD-7751242F4499}"/>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pic>
        <p:nvPicPr>
          <p:cNvPr id="13" name="Picture 12">
            <a:extLst>
              <a:ext uri="{FF2B5EF4-FFF2-40B4-BE49-F238E27FC236}">
                <a16:creationId xmlns:a16="http://schemas.microsoft.com/office/drawing/2014/main" id="{5A1E55E5-96BD-EA4D-B74C-B45EA23440E2}"/>
              </a:ext>
            </a:extLst>
          </p:cNvPr>
          <p:cNvPicPr>
            <a:picLocks noChangeAspect="1"/>
          </p:cNvPicPr>
          <p:nvPr userDrawn="1"/>
        </p:nvPicPr>
        <p:blipFill>
          <a:blip r:embed="rId2"/>
          <a:stretch>
            <a:fillRect/>
          </a:stretch>
        </p:blipFill>
        <p:spPr>
          <a:xfrm>
            <a:off x="3022600" y="2565400"/>
            <a:ext cx="3101607" cy="1928812"/>
          </a:xfrm>
          <a:prstGeom prst="rect">
            <a:avLst/>
          </a:prstGeom>
        </p:spPr>
      </p:pic>
      <p:pic>
        <p:nvPicPr>
          <p:cNvPr id="14" name="Picture 13">
            <a:extLst>
              <a:ext uri="{FF2B5EF4-FFF2-40B4-BE49-F238E27FC236}">
                <a16:creationId xmlns:a16="http://schemas.microsoft.com/office/drawing/2014/main" id="{2F141D98-3766-574F-B382-B3B62F9F0689}"/>
              </a:ext>
            </a:extLst>
          </p:cNvPr>
          <p:cNvPicPr>
            <a:picLocks noChangeAspect="1"/>
          </p:cNvPicPr>
          <p:nvPr userDrawn="1"/>
        </p:nvPicPr>
        <p:blipFill>
          <a:blip r:embed="rId3"/>
          <a:stretch>
            <a:fillRect/>
          </a:stretch>
        </p:blipFill>
        <p:spPr>
          <a:xfrm>
            <a:off x="0" y="6019800"/>
            <a:ext cx="9144000" cy="455934"/>
          </a:xfrm>
          <a:prstGeom prst="rect">
            <a:avLst/>
          </a:prstGeom>
        </p:spPr>
      </p:pic>
      <p:sp>
        <p:nvSpPr>
          <p:cNvPr id="15" name="TextBox 14">
            <a:extLst>
              <a:ext uri="{FF2B5EF4-FFF2-40B4-BE49-F238E27FC236}">
                <a16:creationId xmlns:a16="http://schemas.microsoft.com/office/drawing/2014/main" id="{2A7E3B64-90B7-7849-9847-8B6319B6F077}"/>
              </a:ext>
            </a:extLst>
          </p:cNvPr>
          <p:cNvSpPr txBox="1"/>
          <p:nvPr userDrawn="1"/>
        </p:nvSpPr>
        <p:spPr>
          <a:xfrm>
            <a:off x="341925" y="291741"/>
            <a:ext cx="7883768" cy="461665"/>
          </a:xfrm>
          <a:prstGeom prst="rect">
            <a:avLst/>
          </a:prstGeom>
          <a:noFill/>
        </p:spPr>
        <p:txBody>
          <a:bodyPr wrap="square" rtlCol="0">
            <a:spAutoFit/>
          </a:bodyPr>
          <a:lstStyle/>
          <a:p>
            <a:pPr defTabSz="457200" eaLnBrk="1" fontAlgn="auto" hangingPunct="1">
              <a:spcBef>
                <a:spcPts val="0"/>
              </a:spcBef>
              <a:spcAft>
                <a:spcPts val="0"/>
              </a:spcAft>
              <a:defRPr/>
            </a:pPr>
            <a:r>
              <a:rPr lang="en-US" sz="2400" dirty="0">
                <a:solidFill>
                  <a:srgbClr val="ED1C24"/>
                </a:solidFill>
                <a:latin typeface="Myriad Pro"/>
              </a:rPr>
              <a:t>Activity</a:t>
            </a:r>
          </a:p>
        </p:txBody>
      </p:sp>
      <p:sp>
        <p:nvSpPr>
          <p:cNvPr id="16" name="Slide Number Placeholder 5">
            <a:extLst>
              <a:ext uri="{FF2B5EF4-FFF2-40B4-BE49-F238E27FC236}">
                <a16:creationId xmlns:a16="http://schemas.microsoft.com/office/drawing/2014/main" id="{AE8DCE48-C8A9-6944-B701-A58A7D7F70BB}"/>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17" name="Picture 16" descr="CompTIA_logo.wmf">
            <a:extLst>
              <a:ext uri="{FF2B5EF4-FFF2-40B4-BE49-F238E27FC236}">
                <a16:creationId xmlns:a16="http://schemas.microsoft.com/office/drawing/2014/main" id="{DAF65D91-8240-174E-9C5B-36131D70EDE1}"/>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336969457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Minds-On Activity">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E0098A6-2D77-744B-BEA2-1797ABD1AE4D}"/>
              </a:ext>
            </a:extLst>
          </p:cNvPr>
          <p:cNvPicPr>
            <a:picLocks noChangeAspect="1"/>
          </p:cNvPicPr>
          <p:nvPr/>
        </p:nvPicPr>
        <p:blipFill>
          <a:blip r:embed="rId2"/>
          <a:stretch>
            <a:fillRect/>
          </a:stretch>
        </p:blipFill>
        <p:spPr>
          <a:xfrm>
            <a:off x="6019739" y="4706858"/>
            <a:ext cx="2787042" cy="1526660"/>
          </a:xfrm>
          <a:prstGeom prst="rect">
            <a:avLst/>
          </a:prstGeom>
        </p:spPr>
      </p:pic>
      <p:sp>
        <p:nvSpPr>
          <p:cNvPr id="8" name="Title Placeholder 1"/>
          <p:cNvSpPr>
            <a:spLocks noGrp="1"/>
          </p:cNvSpPr>
          <p:nvPr>
            <p:ph type="title" hasCustomPrompt="1"/>
          </p:nvPr>
        </p:nvSpPr>
        <p:spPr>
          <a:xfrm>
            <a:off x="341925" y="100269"/>
            <a:ext cx="7883768" cy="844611"/>
          </a:xfrm>
          <a:prstGeom prst="rect">
            <a:avLst/>
          </a:prstGeom>
        </p:spPr>
        <p:txBody>
          <a:bodyPr vert="horz" lIns="91440" tIns="45720" rIns="91440" bIns="45720" rtlCol="0" anchor="ctr">
            <a:noAutofit/>
          </a:bodyPr>
          <a:lstStyle>
            <a:lvl1pPr>
              <a:defRPr/>
            </a:lvl1pPr>
          </a:lstStyle>
          <a:p>
            <a:r>
              <a:rPr lang="en-US" dirty="0"/>
              <a:t>Click to add Activity title</a:t>
            </a:r>
          </a:p>
        </p:txBody>
      </p:sp>
      <p:sp>
        <p:nvSpPr>
          <p:cNvPr id="5" name="Slide Number Placeholder 5">
            <a:extLst>
              <a:ext uri="{FF2B5EF4-FFF2-40B4-BE49-F238E27FC236}">
                <a16:creationId xmlns:a16="http://schemas.microsoft.com/office/drawing/2014/main" id="{73732324-F386-A84B-A341-691AB7D65C3E}"/>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sp>
        <p:nvSpPr>
          <p:cNvPr id="9" name="Slide Number Placeholder 5">
            <a:extLst>
              <a:ext uri="{FF2B5EF4-FFF2-40B4-BE49-F238E27FC236}">
                <a16:creationId xmlns:a16="http://schemas.microsoft.com/office/drawing/2014/main" id="{2F9B869A-1F05-B84C-AA9E-6A7FD25F6D9A}"/>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defRPr/>
            </a:pPr>
            <a:fld id="{2066355A-084C-D24E-9AD2-7E4FC41EA627}" type="slidenum">
              <a:rPr lang="en-US" smtClean="0">
                <a:latin typeface="Calibri"/>
              </a:rPr>
              <a:pPr defTabSz="457200" eaLnBrk="1" fontAlgn="auto" hangingPunct="1">
                <a:spcBef>
                  <a:spcPts val="0"/>
                </a:spcBef>
                <a:spcAft>
                  <a:spcPts val="0"/>
                </a:spcAft>
                <a:defRPr/>
              </a:pPr>
              <a:t>‹#›</a:t>
            </a:fld>
            <a:endParaRPr lang="en-US" dirty="0">
              <a:latin typeface="Calibri"/>
            </a:endParaRPr>
          </a:p>
        </p:txBody>
      </p:sp>
      <p:pic>
        <p:nvPicPr>
          <p:cNvPr id="10" name="Picture 9" descr="CompTIA_logo.wmf">
            <a:extLst>
              <a:ext uri="{FF2B5EF4-FFF2-40B4-BE49-F238E27FC236}">
                <a16:creationId xmlns:a16="http://schemas.microsoft.com/office/drawing/2014/main" id="{C9B010B1-B5B2-B34D-9253-4A08FD10CE4F}"/>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11" name="Text Placeholder 2">
            <a:extLst>
              <a:ext uri="{FF2B5EF4-FFF2-40B4-BE49-F238E27FC236}">
                <a16:creationId xmlns:a16="http://schemas.microsoft.com/office/drawing/2014/main" id="{CE126EC4-13CC-5047-ACF1-7FCEABFB0D5E}"/>
              </a:ext>
            </a:extLst>
          </p:cNvPr>
          <p:cNvSpPr>
            <a:spLocks noGrp="1"/>
          </p:cNvSpPr>
          <p:nvPr>
            <p:ph idx="1" hasCustomPrompt="1"/>
          </p:nvPr>
        </p:nvSpPr>
        <p:spPr>
          <a:xfrm>
            <a:off x="341924" y="1307130"/>
            <a:ext cx="8460152" cy="4935408"/>
          </a:xfrm>
          <a:prstGeom prst="rect">
            <a:avLst/>
          </a:prstGeom>
        </p:spPr>
        <p:txBody>
          <a:bodyPr vert="horz" lIns="91440" tIns="45720" rIns="91440" bIns="45720" rtlCol="0">
            <a:noAutofit/>
          </a:bodyPr>
          <a:lstStyle/>
          <a:p>
            <a:pPr lvl="0"/>
            <a:r>
              <a:rPr lang="en-US" dirty="0"/>
              <a:t>Click to edit Master text styles</a:t>
            </a:r>
          </a:p>
          <a:p>
            <a:pPr lvl="0"/>
            <a:r>
              <a:rPr lang="en-US" dirty="0"/>
              <a:t>Second level</a:t>
            </a:r>
          </a:p>
          <a:p>
            <a:pPr lvl="0"/>
            <a:r>
              <a:rPr lang="en-US" dirty="0"/>
              <a:t>Third level</a:t>
            </a:r>
          </a:p>
        </p:txBody>
      </p:sp>
      <p:pic>
        <p:nvPicPr>
          <p:cNvPr id="12" name="Picture 11">
            <a:extLst>
              <a:ext uri="{FF2B5EF4-FFF2-40B4-BE49-F238E27FC236}">
                <a16:creationId xmlns:a16="http://schemas.microsoft.com/office/drawing/2014/main" id="{20E3317B-B5BE-A04B-A739-CDFD7B0E698F}"/>
              </a:ext>
            </a:extLst>
          </p:cNvPr>
          <p:cNvPicPr>
            <a:picLocks noChangeAspect="1"/>
          </p:cNvPicPr>
          <p:nvPr userDrawn="1"/>
        </p:nvPicPr>
        <p:blipFill>
          <a:blip r:embed="rId2"/>
          <a:stretch>
            <a:fillRect/>
          </a:stretch>
        </p:blipFill>
        <p:spPr>
          <a:xfrm>
            <a:off x="6019739" y="4706858"/>
            <a:ext cx="2787042" cy="1526660"/>
          </a:xfrm>
          <a:prstGeom prst="rect">
            <a:avLst/>
          </a:prstGeom>
        </p:spPr>
      </p:pic>
      <p:sp>
        <p:nvSpPr>
          <p:cNvPr id="13" name="Slide Number Placeholder 5">
            <a:extLst>
              <a:ext uri="{FF2B5EF4-FFF2-40B4-BE49-F238E27FC236}">
                <a16:creationId xmlns:a16="http://schemas.microsoft.com/office/drawing/2014/main" id="{3BD66C0E-7688-A843-B6D3-DD695A49F5F0}"/>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14" name="Picture 13" descr="CompTIA_logo.wmf">
            <a:extLst>
              <a:ext uri="{FF2B5EF4-FFF2-40B4-BE49-F238E27FC236}">
                <a16:creationId xmlns:a16="http://schemas.microsoft.com/office/drawing/2014/main" id="{84F087AB-5679-9F47-8D83-DA4480F09658}"/>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344085815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Minds-On Activity 2">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E570D268-3262-E649-8ED0-B509455ADD1E}"/>
              </a:ext>
            </a:extLst>
          </p:cNvPr>
          <p:cNvPicPr>
            <a:picLocks noChangeAspect="1"/>
          </p:cNvPicPr>
          <p:nvPr/>
        </p:nvPicPr>
        <p:blipFill>
          <a:blip r:embed="rId2"/>
          <a:stretch>
            <a:fillRect/>
          </a:stretch>
        </p:blipFill>
        <p:spPr>
          <a:xfrm>
            <a:off x="2795977" y="2558371"/>
            <a:ext cx="3543171" cy="1940845"/>
          </a:xfrm>
          <a:prstGeom prst="rect">
            <a:avLst/>
          </a:prstGeom>
        </p:spPr>
      </p:pic>
      <p:pic>
        <p:nvPicPr>
          <p:cNvPr id="4" name="Picture 3">
            <a:extLst>
              <a:ext uri="{FF2B5EF4-FFF2-40B4-BE49-F238E27FC236}">
                <a16:creationId xmlns:a16="http://schemas.microsoft.com/office/drawing/2014/main" id="{73804EA5-17AD-354B-90BB-56A1A9BBD306}"/>
              </a:ext>
            </a:extLst>
          </p:cNvPr>
          <p:cNvPicPr>
            <a:picLocks noChangeAspect="1"/>
          </p:cNvPicPr>
          <p:nvPr/>
        </p:nvPicPr>
        <p:blipFill>
          <a:blip r:embed="rId3"/>
          <a:stretch>
            <a:fillRect/>
          </a:stretch>
        </p:blipFill>
        <p:spPr>
          <a:xfrm>
            <a:off x="0" y="6019800"/>
            <a:ext cx="9144000" cy="455934"/>
          </a:xfrm>
          <a:prstGeom prst="rect">
            <a:avLst/>
          </a:prstGeom>
        </p:spPr>
      </p:pic>
      <p:sp>
        <p:nvSpPr>
          <p:cNvPr id="3" name="Text Placeholder 2">
            <a:extLst>
              <a:ext uri="{FF2B5EF4-FFF2-40B4-BE49-F238E27FC236}">
                <a16:creationId xmlns:a16="http://schemas.microsoft.com/office/drawing/2014/main" id="{4F915AE6-89DC-4B00-95C2-C09677B47DC6}"/>
              </a:ext>
            </a:extLst>
          </p:cNvPr>
          <p:cNvSpPr>
            <a:spLocks noGrp="1"/>
          </p:cNvSpPr>
          <p:nvPr>
            <p:ph type="body" sz="quarter" idx="13" hasCustomPrompt="1"/>
          </p:nvPr>
        </p:nvSpPr>
        <p:spPr>
          <a:xfrm>
            <a:off x="571500" y="4512820"/>
            <a:ext cx="8001000" cy="611187"/>
          </a:xfrm>
        </p:spPr>
        <p:txBody>
          <a:bodyPr/>
          <a:lstStyle>
            <a:lvl1pPr marL="0" indent="0" algn="ctr">
              <a:buNone/>
              <a:defRPr sz="2800">
                <a:solidFill>
                  <a:schemeClr val="tx1"/>
                </a:solidFill>
              </a:defRPr>
            </a:lvl1pPr>
          </a:lstStyle>
          <a:p>
            <a:pPr lvl="0"/>
            <a:r>
              <a:rPr lang="en-US" dirty="0"/>
              <a:t>Click to add Activity title</a:t>
            </a:r>
          </a:p>
        </p:txBody>
      </p:sp>
      <p:sp>
        <p:nvSpPr>
          <p:cNvPr id="11" name="TextBox 10">
            <a:extLst>
              <a:ext uri="{FF2B5EF4-FFF2-40B4-BE49-F238E27FC236}">
                <a16:creationId xmlns:a16="http://schemas.microsoft.com/office/drawing/2014/main" id="{C249395E-254B-4DF4-AD8F-137598C79946}"/>
              </a:ext>
            </a:extLst>
          </p:cNvPr>
          <p:cNvSpPr txBox="1"/>
          <p:nvPr/>
        </p:nvSpPr>
        <p:spPr>
          <a:xfrm>
            <a:off x="341925" y="291741"/>
            <a:ext cx="7883768" cy="461665"/>
          </a:xfrm>
          <a:prstGeom prst="rect">
            <a:avLst/>
          </a:prstGeom>
          <a:noFill/>
        </p:spPr>
        <p:txBody>
          <a:bodyPr wrap="square" rtlCol="0">
            <a:spAutoFit/>
          </a:bodyPr>
          <a:lstStyle/>
          <a:p>
            <a:pPr defTabSz="457200" eaLnBrk="1" fontAlgn="auto" hangingPunct="1">
              <a:spcBef>
                <a:spcPts val="0"/>
              </a:spcBef>
              <a:spcAft>
                <a:spcPts val="0"/>
              </a:spcAft>
              <a:defRPr/>
            </a:pPr>
            <a:r>
              <a:rPr lang="en-US" sz="2400" dirty="0">
                <a:solidFill>
                  <a:srgbClr val="ED1C24"/>
                </a:solidFill>
                <a:latin typeface="Myriad Pro"/>
              </a:rPr>
              <a:t>Activity</a:t>
            </a:r>
          </a:p>
        </p:txBody>
      </p:sp>
      <p:sp>
        <p:nvSpPr>
          <p:cNvPr id="6" name="Slide Number Placeholder 5">
            <a:extLst>
              <a:ext uri="{FF2B5EF4-FFF2-40B4-BE49-F238E27FC236}">
                <a16:creationId xmlns:a16="http://schemas.microsoft.com/office/drawing/2014/main" id="{2784C09B-F43A-F747-800F-F1DE1DE87130}"/>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sp>
        <p:nvSpPr>
          <p:cNvPr id="8" name="Slide Number Placeholder 5">
            <a:extLst>
              <a:ext uri="{FF2B5EF4-FFF2-40B4-BE49-F238E27FC236}">
                <a16:creationId xmlns:a16="http://schemas.microsoft.com/office/drawing/2014/main" id="{8DC713EE-FFB3-8147-9995-551A638CBF1D}"/>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defRPr/>
            </a:pPr>
            <a:fld id="{2066355A-084C-D24E-9AD2-7E4FC41EA627}" type="slidenum">
              <a:rPr lang="en-US" smtClean="0">
                <a:latin typeface="Calibri"/>
              </a:rPr>
              <a:pPr defTabSz="457200" eaLnBrk="1" fontAlgn="auto" hangingPunct="1">
                <a:spcBef>
                  <a:spcPts val="0"/>
                </a:spcBef>
                <a:spcAft>
                  <a:spcPts val="0"/>
                </a:spcAft>
                <a:defRPr/>
              </a:pPr>
              <a:t>‹#›</a:t>
            </a:fld>
            <a:endParaRPr lang="en-US" dirty="0">
              <a:latin typeface="Calibri"/>
            </a:endParaRPr>
          </a:p>
        </p:txBody>
      </p:sp>
      <p:pic>
        <p:nvPicPr>
          <p:cNvPr id="10" name="Picture 9" descr="CompTIA_logo.wmf">
            <a:extLst>
              <a:ext uri="{FF2B5EF4-FFF2-40B4-BE49-F238E27FC236}">
                <a16:creationId xmlns:a16="http://schemas.microsoft.com/office/drawing/2014/main" id="{F3226BDE-BB82-2B4F-9E02-7A935D49940E}"/>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pic>
        <p:nvPicPr>
          <p:cNvPr id="12" name="Picture 11">
            <a:extLst>
              <a:ext uri="{FF2B5EF4-FFF2-40B4-BE49-F238E27FC236}">
                <a16:creationId xmlns:a16="http://schemas.microsoft.com/office/drawing/2014/main" id="{BA805EBD-D1C9-ED40-B648-B71284B99FC0}"/>
              </a:ext>
            </a:extLst>
          </p:cNvPr>
          <p:cNvPicPr>
            <a:picLocks noChangeAspect="1"/>
          </p:cNvPicPr>
          <p:nvPr userDrawn="1"/>
        </p:nvPicPr>
        <p:blipFill>
          <a:blip r:embed="rId2"/>
          <a:stretch>
            <a:fillRect/>
          </a:stretch>
        </p:blipFill>
        <p:spPr>
          <a:xfrm>
            <a:off x="2795977" y="2558371"/>
            <a:ext cx="3543171" cy="1940845"/>
          </a:xfrm>
          <a:prstGeom prst="rect">
            <a:avLst/>
          </a:prstGeom>
        </p:spPr>
      </p:pic>
      <p:pic>
        <p:nvPicPr>
          <p:cNvPr id="13" name="Picture 12">
            <a:extLst>
              <a:ext uri="{FF2B5EF4-FFF2-40B4-BE49-F238E27FC236}">
                <a16:creationId xmlns:a16="http://schemas.microsoft.com/office/drawing/2014/main" id="{CE472390-70FA-EF46-BC95-2AB6BD804B49}"/>
              </a:ext>
            </a:extLst>
          </p:cNvPr>
          <p:cNvPicPr>
            <a:picLocks noChangeAspect="1"/>
          </p:cNvPicPr>
          <p:nvPr userDrawn="1"/>
        </p:nvPicPr>
        <p:blipFill>
          <a:blip r:embed="rId3"/>
          <a:stretch>
            <a:fillRect/>
          </a:stretch>
        </p:blipFill>
        <p:spPr>
          <a:xfrm>
            <a:off x="0" y="6019800"/>
            <a:ext cx="9144000" cy="455934"/>
          </a:xfrm>
          <a:prstGeom prst="rect">
            <a:avLst/>
          </a:prstGeom>
        </p:spPr>
      </p:pic>
      <p:sp>
        <p:nvSpPr>
          <p:cNvPr id="14" name="TextBox 13">
            <a:extLst>
              <a:ext uri="{FF2B5EF4-FFF2-40B4-BE49-F238E27FC236}">
                <a16:creationId xmlns:a16="http://schemas.microsoft.com/office/drawing/2014/main" id="{34B95CE2-0E56-964F-91A3-2CA6C7BDB8FE}"/>
              </a:ext>
            </a:extLst>
          </p:cNvPr>
          <p:cNvSpPr txBox="1"/>
          <p:nvPr userDrawn="1"/>
        </p:nvSpPr>
        <p:spPr>
          <a:xfrm>
            <a:off x="341925" y="291741"/>
            <a:ext cx="7883768" cy="461665"/>
          </a:xfrm>
          <a:prstGeom prst="rect">
            <a:avLst/>
          </a:prstGeom>
          <a:noFill/>
        </p:spPr>
        <p:txBody>
          <a:bodyPr wrap="square" rtlCol="0">
            <a:spAutoFit/>
          </a:bodyPr>
          <a:lstStyle/>
          <a:p>
            <a:pPr defTabSz="457200" eaLnBrk="1" fontAlgn="auto" hangingPunct="1">
              <a:spcBef>
                <a:spcPts val="0"/>
              </a:spcBef>
              <a:spcAft>
                <a:spcPts val="0"/>
              </a:spcAft>
              <a:defRPr/>
            </a:pPr>
            <a:r>
              <a:rPr lang="en-US" sz="2400" dirty="0">
                <a:solidFill>
                  <a:srgbClr val="ED1C24"/>
                </a:solidFill>
                <a:latin typeface="Myriad Pro"/>
              </a:rPr>
              <a:t>Activity</a:t>
            </a:r>
          </a:p>
        </p:txBody>
      </p:sp>
      <p:sp>
        <p:nvSpPr>
          <p:cNvPr id="15" name="Slide Number Placeholder 5">
            <a:extLst>
              <a:ext uri="{FF2B5EF4-FFF2-40B4-BE49-F238E27FC236}">
                <a16:creationId xmlns:a16="http://schemas.microsoft.com/office/drawing/2014/main" id="{66796B26-50FE-964E-BDF1-55497A90A5B1}"/>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16" name="Picture 15" descr="CompTIA_logo.wmf">
            <a:extLst>
              <a:ext uri="{FF2B5EF4-FFF2-40B4-BE49-F238E27FC236}">
                <a16:creationId xmlns:a16="http://schemas.microsoft.com/office/drawing/2014/main" id="{44C8ADE3-74D2-FD4B-AE52-234AF51EDE45}"/>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328603665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add title</a:t>
            </a:r>
          </a:p>
        </p:txBody>
      </p:sp>
      <p:sp>
        <p:nvSpPr>
          <p:cNvPr id="3" name="Slide Number Placeholder 5">
            <a:extLst>
              <a:ext uri="{FF2B5EF4-FFF2-40B4-BE49-F238E27FC236}">
                <a16:creationId xmlns:a16="http://schemas.microsoft.com/office/drawing/2014/main" id="{0B532A39-38A8-2A46-94DF-A7FED7B65D5B}"/>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sp>
        <p:nvSpPr>
          <p:cNvPr id="5" name="Slide Number Placeholder 5">
            <a:extLst>
              <a:ext uri="{FF2B5EF4-FFF2-40B4-BE49-F238E27FC236}">
                <a16:creationId xmlns:a16="http://schemas.microsoft.com/office/drawing/2014/main" id="{13E0E152-89EE-D041-8208-22B1448FC3DA}"/>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defRPr/>
            </a:pPr>
            <a:fld id="{2066355A-084C-D24E-9AD2-7E4FC41EA627}" type="slidenum">
              <a:rPr lang="en-US" smtClean="0">
                <a:latin typeface="Calibri"/>
              </a:rPr>
              <a:pPr defTabSz="457200" eaLnBrk="1" fontAlgn="auto" hangingPunct="1">
                <a:spcBef>
                  <a:spcPts val="0"/>
                </a:spcBef>
                <a:spcAft>
                  <a:spcPts val="0"/>
                </a:spcAft>
                <a:defRPr/>
              </a:pPr>
              <a:t>‹#›</a:t>
            </a:fld>
            <a:endParaRPr lang="en-US" dirty="0">
              <a:latin typeface="Calibri"/>
            </a:endParaRPr>
          </a:p>
        </p:txBody>
      </p:sp>
      <p:pic>
        <p:nvPicPr>
          <p:cNvPr id="6" name="Picture 5" descr="CompTIA_logo.wmf">
            <a:extLst>
              <a:ext uri="{FF2B5EF4-FFF2-40B4-BE49-F238E27FC236}">
                <a16:creationId xmlns:a16="http://schemas.microsoft.com/office/drawing/2014/main" id="{8AD0C525-E0AA-D043-9A4F-20A37143C139}"/>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7" name="Slide Number Placeholder 5">
            <a:extLst>
              <a:ext uri="{FF2B5EF4-FFF2-40B4-BE49-F238E27FC236}">
                <a16:creationId xmlns:a16="http://schemas.microsoft.com/office/drawing/2014/main" id="{D6C4CE73-292D-864E-946B-105C9D6245A7}"/>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8" name="Picture 7" descr="CompTIA_logo.wmf">
            <a:extLst>
              <a:ext uri="{FF2B5EF4-FFF2-40B4-BE49-F238E27FC236}">
                <a16:creationId xmlns:a16="http://schemas.microsoft.com/office/drawing/2014/main" id="{2B1806A1-212D-4F48-8372-01F8EEDF80C4}"/>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8913854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28600" y="1447800"/>
            <a:ext cx="39243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305300" y="1447800"/>
            <a:ext cx="39243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p:cNvSpPr>
            <a:spLocks noGrp="1" noChangeArrowheads="1"/>
          </p:cNvSpPr>
          <p:nvPr>
            <p:ph type="title"/>
          </p:nvPr>
        </p:nvSpPr>
        <p:spPr bwMode="auto">
          <a:xfrm>
            <a:off x="193140" y="179324"/>
            <a:ext cx="6575648" cy="10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lvl="0"/>
            <a:r>
              <a:rPr lang="en-AU" altLang="en-US" dirty="0"/>
              <a:t>Click to edit Master title style</a:t>
            </a:r>
          </a:p>
        </p:txBody>
      </p:sp>
    </p:spTree>
    <p:extLst>
      <p:ext uri="{BB962C8B-B14F-4D97-AF65-F5344CB8AC3E}">
        <p14:creationId xmlns:p14="http://schemas.microsoft.com/office/powerpoint/2010/main" val="58443026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Reflective Questions">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0D2D20-7D04-A84B-8F1E-A62C3D4B3382}"/>
              </a:ext>
            </a:extLst>
          </p:cNvPr>
          <p:cNvPicPr>
            <a:picLocks noChangeAspect="1"/>
          </p:cNvPicPr>
          <p:nvPr/>
        </p:nvPicPr>
        <p:blipFill>
          <a:blip r:embed="rId2"/>
          <a:stretch>
            <a:fillRect/>
          </a:stretch>
        </p:blipFill>
        <p:spPr>
          <a:xfrm>
            <a:off x="4863886" y="4650751"/>
            <a:ext cx="4280114" cy="2234750"/>
          </a:xfrm>
          <a:prstGeom prst="rect">
            <a:avLst/>
          </a:prstGeom>
        </p:spPr>
      </p:pic>
      <p:sp>
        <p:nvSpPr>
          <p:cNvPr id="3" name="Text Placeholder 2">
            <a:extLst>
              <a:ext uri="{FF2B5EF4-FFF2-40B4-BE49-F238E27FC236}">
                <a16:creationId xmlns:a16="http://schemas.microsoft.com/office/drawing/2014/main" id="{C139B97F-4B6B-4623-8514-D7FD629FE24B}"/>
              </a:ext>
            </a:extLst>
          </p:cNvPr>
          <p:cNvSpPr>
            <a:spLocks noGrp="1"/>
          </p:cNvSpPr>
          <p:nvPr>
            <p:ph type="body" sz="quarter" idx="13" hasCustomPrompt="1"/>
          </p:nvPr>
        </p:nvSpPr>
        <p:spPr>
          <a:xfrm>
            <a:off x="341925" y="1302039"/>
            <a:ext cx="8460150" cy="4525963"/>
          </a:xfrm>
        </p:spPr>
        <p:txBody>
          <a:bodyPr/>
          <a:lstStyle>
            <a:lvl1pPr>
              <a:spcAft>
                <a:spcPts val="2400"/>
              </a:spcAft>
              <a:buFont typeface="+mj-lt"/>
              <a:buAutoNum type="arabicPeriod"/>
              <a:defRPr sz="2000"/>
            </a:lvl1pPr>
            <a:lvl2pPr marL="800100" indent="-342900">
              <a:buFont typeface="+mj-lt"/>
              <a:buAutoNum type="arabicPeriod"/>
              <a:defRPr/>
            </a:lvl2pPr>
            <a:lvl3pPr marL="1257300" indent="-342900">
              <a:buFont typeface="+mj-lt"/>
              <a:buAutoNum type="arabicPeriod"/>
              <a:defRPr/>
            </a:lvl3pPr>
            <a:lvl4pPr marL="1828800" indent="-457200">
              <a:buFont typeface="+mj-lt"/>
              <a:buAutoNum type="arabicPeriod"/>
              <a:defRPr/>
            </a:lvl4pPr>
            <a:lvl5pPr marL="2286000" indent="-457200">
              <a:buFont typeface="+mj-lt"/>
              <a:buAutoNum type="arabicPeriod"/>
              <a:defRPr/>
            </a:lvl5pPr>
          </a:lstStyle>
          <a:p>
            <a:pPr lvl="0"/>
            <a:r>
              <a:rPr lang="en-US" dirty="0"/>
              <a:t>Insert Question #1</a:t>
            </a:r>
          </a:p>
          <a:p>
            <a:pPr lvl="0"/>
            <a:r>
              <a:rPr lang="en-US" dirty="0"/>
              <a:t>Insert Question #2</a:t>
            </a:r>
          </a:p>
          <a:p>
            <a:pPr lvl="0"/>
            <a:endParaRPr lang="en-US" dirty="0"/>
          </a:p>
        </p:txBody>
      </p:sp>
      <p:sp>
        <p:nvSpPr>
          <p:cNvPr id="7" name="TextBox 6">
            <a:extLst>
              <a:ext uri="{FF2B5EF4-FFF2-40B4-BE49-F238E27FC236}">
                <a16:creationId xmlns:a16="http://schemas.microsoft.com/office/drawing/2014/main" id="{50A4E754-7F02-4770-8121-961E43A23B05}"/>
              </a:ext>
            </a:extLst>
          </p:cNvPr>
          <p:cNvSpPr txBox="1"/>
          <p:nvPr/>
        </p:nvSpPr>
        <p:spPr>
          <a:xfrm>
            <a:off x="341925" y="291741"/>
            <a:ext cx="7883768" cy="461665"/>
          </a:xfrm>
          <a:prstGeom prst="rect">
            <a:avLst/>
          </a:prstGeom>
          <a:noFill/>
        </p:spPr>
        <p:txBody>
          <a:bodyPr wrap="square" rtlCol="0">
            <a:spAutoFit/>
          </a:bodyPr>
          <a:lstStyle/>
          <a:p>
            <a:pPr defTabSz="457200" eaLnBrk="1" fontAlgn="auto" hangingPunct="1">
              <a:spcBef>
                <a:spcPts val="0"/>
              </a:spcBef>
              <a:spcAft>
                <a:spcPts val="0"/>
              </a:spcAft>
              <a:defRPr/>
            </a:pPr>
            <a:r>
              <a:rPr lang="en-US" sz="2400" dirty="0">
                <a:solidFill>
                  <a:srgbClr val="ED1C24"/>
                </a:solidFill>
                <a:latin typeface="Myriad Pro"/>
              </a:rPr>
              <a:t>Reflective Questions</a:t>
            </a:r>
          </a:p>
        </p:txBody>
      </p:sp>
      <p:sp>
        <p:nvSpPr>
          <p:cNvPr id="6" name="Slide Number Placeholder 5">
            <a:extLst>
              <a:ext uri="{FF2B5EF4-FFF2-40B4-BE49-F238E27FC236}">
                <a16:creationId xmlns:a16="http://schemas.microsoft.com/office/drawing/2014/main" id="{14A600C4-2AD2-7847-84E5-43FA5600D6B7}"/>
              </a:ext>
            </a:extLst>
          </p:cNvPr>
          <p:cNvSpPr txBox="1">
            <a:spLocks/>
          </p:cNvSpPr>
          <p:nvPr/>
        </p:nvSpPr>
        <p:spPr>
          <a:xfrm>
            <a:off x="-142773"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8" name="Picture 7" descr="CompTIA_logo.wmf">
            <a:extLst>
              <a:ext uri="{FF2B5EF4-FFF2-40B4-BE49-F238E27FC236}">
                <a16:creationId xmlns:a16="http://schemas.microsoft.com/office/drawing/2014/main" id="{D05D1602-5677-9748-8EB7-690AE5C764A3}"/>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9" name="Slide Number Placeholder 5">
            <a:extLst>
              <a:ext uri="{FF2B5EF4-FFF2-40B4-BE49-F238E27FC236}">
                <a16:creationId xmlns:a16="http://schemas.microsoft.com/office/drawing/2014/main" id="{E5CC41E3-297F-AB42-B4CD-9E84AFB27EFB}"/>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defRPr/>
            </a:pPr>
            <a:fld id="{2066355A-084C-D24E-9AD2-7E4FC41EA627}" type="slidenum">
              <a:rPr lang="en-US" smtClean="0">
                <a:latin typeface="Calibri"/>
              </a:rPr>
              <a:pPr defTabSz="457200" eaLnBrk="1" fontAlgn="auto" hangingPunct="1">
                <a:spcBef>
                  <a:spcPts val="0"/>
                </a:spcBef>
                <a:spcAft>
                  <a:spcPts val="0"/>
                </a:spcAft>
                <a:defRPr/>
              </a:pPr>
              <a:t>‹#›</a:t>
            </a:fld>
            <a:endParaRPr lang="en-US" dirty="0">
              <a:latin typeface="Calibri"/>
            </a:endParaRPr>
          </a:p>
        </p:txBody>
      </p:sp>
      <p:pic>
        <p:nvPicPr>
          <p:cNvPr id="10" name="Picture 9">
            <a:extLst>
              <a:ext uri="{FF2B5EF4-FFF2-40B4-BE49-F238E27FC236}">
                <a16:creationId xmlns:a16="http://schemas.microsoft.com/office/drawing/2014/main" id="{D14B55CF-0AC8-F44B-B653-F150FF1790B5}"/>
              </a:ext>
            </a:extLst>
          </p:cNvPr>
          <p:cNvPicPr>
            <a:picLocks noChangeAspect="1"/>
          </p:cNvPicPr>
          <p:nvPr userDrawn="1"/>
        </p:nvPicPr>
        <p:blipFill>
          <a:blip r:embed="rId2"/>
          <a:stretch>
            <a:fillRect/>
          </a:stretch>
        </p:blipFill>
        <p:spPr>
          <a:xfrm>
            <a:off x="4863886" y="4650751"/>
            <a:ext cx="4280114" cy="2234750"/>
          </a:xfrm>
          <a:prstGeom prst="rect">
            <a:avLst/>
          </a:prstGeom>
        </p:spPr>
      </p:pic>
      <p:sp>
        <p:nvSpPr>
          <p:cNvPr id="11" name="TextBox 10">
            <a:extLst>
              <a:ext uri="{FF2B5EF4-FFF2-40B4-BE49-F238E27FC236}">
                <a16:creationId xmlns:a16="http://schemas.microsoft.com/office/drawing/2014/main" id="{40A7918C-164F-B149-AB86-72DB69D2A3B2}"/>
              </a:ext>
            </a:extLst>
          </p:cNvPr>
          <p:cNvSpPr txBox="1"/>
          <p:nvPr userDrawn="1"/>
        </p:nvSpPr>
        <p:spPr>
          <a:xfrm>
            <a:off x="341925" y="291741"/>
            <a:ext cx="7883768" cy="461665"/>
          </a:xfrm>
          <a:prstGeom prst="rect">
            <a:avLst/>
          </a:prstGeom>
          <a:noFill/>
        </p:spPr>
        <p:txBody>
          <a:bodyPr wrap="square" rtlCol="0">
            <a:spAutoFit/>
          </a:bodyPr>
          <a:lstStyle/>
          <a:p>
            <a:pPr defTabSz="457200" eaLnBrk="1" fontAlgn="auto" hangingPunct="1">
              <a:spcBef>
                <a:spcPts val="0"/>
              </a:spcBef>
              <a:spcAft>
                <a:spcPts val="0"/>
              </a:spcAft>
              <a:defRPr/>
            </a:pPr>
            <a:r>
              <a:rPr lang="en-US" sz="2400" dirty="0">
                <a:solidFill>
                  <a:srgbClr val="ED1C24"/>
                </a:solidFill>
                <a:latin typeface="Myriad Pro"/>
              </a:rPr>
              <a:t>Reflective Questions</a:t>
            </a:r>
          </a:p>
        </p:txBody>
      </p:sp>
      <p:sp>
        <p:nvSpPr>
          <p:cNvPr id="12" name="Slide Number Placeholder 5">
            <a:extLst>
              <a:ext uri="{FF2B5EF4-FFF2-40B4-BE49-F238E27FC236}">
                <a16:creationId xmlns:a16="http://schemas.microsoft.com/office/drawing/2014/main" id="{1586F2E5-0334-354B-B89D-4AB002DEDE7D}"/>
              </a:ext>
            </a:extLst>
          </p:cNvPr>
          <p:cNvSpPr txBox="1">
            <a:spLocks/>
          </p:cNvSpPr>
          <p:nvPr userDrawn="1"/>
        </p:nvSpPr>
        <p:spPr>
          <a:xfrm>
            <a:off x="-142773"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13" name="Picture 12" descr="CompTIA_logo.wmf">
            <a:extLst>
              <a:ext uri="{FF2B5EF4-FFF2-40B4-BE49-F238E27FC236}">
                <a16:creationId xmlns:a16="http://schemas.microsoft.com/office/drawing/2014/main" id="{4C229D86-E06B-944F-9146-3ECC4F861C71}"/>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225141099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5366985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Slide Number Placeholder 5">
            <a:extLst>
              <a:ext uri="{FF2B5EF4-FFF2-40B4-BE49-F238E27FC236}">
                <a16:creationId xmlns:a16="http://schemas.microsoft.com/office/drawing/2014/main" id="{0E3403EC-28B3-2848-96B2-0EB19ACC0D43}"/>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pPr>
            <a:fld id="{2066355A-084C-D24E-9AD2-7E4FC41EA627}" type="slidenum">
              <a:rPr lang="en-US" smtClean="0">
                <a:latin typeface="Calibri"/>
              </a:rPr>
              <a:pPr defTabSz="457200" eaLnBrk="1" fontAlgn="auto" hangingPunct="1">
                <a:spcBef>
                  <a:spcPts val="0"/>
                </a:spcBef>
                <a:spcAft>
                  <a:spcPts val="0"/>
                </a:spcAft>
              </a:pPr>
              <a:t>‹#›</a:t>
            </a:fld>
            <a:endParaRPr lang="en-US" dirty="0">
              <a:latin typeface="Calibri"/>
            </a:endParaRPr>
          </a:p>
        </p:txBody>
      </p:sp>
      <p:sp>
        <p:nvSpPr>
          <p:cNvPr id="5" name="Slide Number Placeholder 5">
            <a:extLst>
              <a:ext uri="{FF2B5EF4-FFF2-40B4-BE49-F238E27FC236}">
                <a16:creationId xmlns:a16="http://schemas.microsoft.com/office/drawing/2014/main" id="{7D192D95-7954-EB43-B134-73EFED82A978}"/>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6" name="Picture 5" descr="CompTIA_logo.wmf">
            <a:extLst>
              <a:ext uri="{FF2B5EF4-FFF2-40B4-BE49-F238E27FC236}">
                <a16:creationId xmlns:a16="http://schemas.microsoft.com/office/drawing/2014/main" id="{A5E00F74-DFB6-5747-A443-5C8043C0D0AC}"/>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7" name="Slide Number Placeholder 5">
            <a:extLst>
              <a:ext uri="{FF2B5EF4-FFF2-40B4-BE49-F238E27FC236}">
                <a16:creationId xmlns:a16="http://schemas.microsoft.com/office/drawing/2014/main" id="{D2C8619B-ABA7-9E4F-B58C-FB93FBBAE26E}"/>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8" name="Picture 7" descr="CompTIA_logo.wmf">
            <a:extLst>
              <a:ext uri="{FF2B5EF4-FFF2-40B4-BE49-F238E27FC236}">
                <a16:creationId xmlns:a16="http://schemas.microsoft.com/office/drawing/2014/main" id="{85A1ECAF-E67B-BD40-8347-938E4A265BDD}"/>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358482311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add title</a:t>
            </a:r>
          </a:p>
        </p:txBody>
      </p:sp>
      <p:sp>
        <p:nvSpPr>
          <p:cNvPr id="3" name="Content Placeholder 2"/>
          <p:cNvSpPr>
            <a:spLocks noGrp="1"/>
          </p:cNvSpPr>
          <p:nvPr>
            <p:ph sz="half" idx="1"/>
          </p:nvPr>
        </p:nvSpPr>
        <p:spPr>
          <a:xfrm>
            <a:off x="457200" y="1600200"/>
            <a:ext cx="4038600" cy="4525963"/>
          </a:xfrm>
        </p:spPr>
        <p:txBody>
          <a:bodyPr/>
          <a:lstStyle>
            <a:lvl1pPr>
              <a:defRPr sz="1800"/>
            </a:lvl1pPr>
            <a:lvl2pPr>
              <a:defRPr sz="1600"/>
            </a:lvl2pPr>
            <a:lvl3pPr>
              <a:defRPr sz="14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p:txBody>
      </p:sp>
      <p:sp>
        <p:nvSpPr>
          <p:cNvPr id="4" name="Content Placeholder 3"/>
          <p:cNvSpPr>
            <a:spLocks noGrp="1"/>
          </p:cNvSpPr>
          <p:nvPr>
            <p:ph sz="half" idx="2"/>
          </p:nvPr>
        </p:nvSpPr>
        <p:spPr>
          <a:xfrm>
            <a:off x="4648200" y="1600200"/>
            <a:ext cx="4038600" cy="4525963"/>
          </a:xfrm>
        </p:spPr>
        <p:txBody>
          <a:bodyPr>
            <a:noAutofit/>
          </a:bodyPr>
          <a:lstStyle>
            <a:lvl1pPr>
              <a:defRPr sz="1800"/>
            </a:lvl1pPr>
            <a:lvl2pPr>
              <a:defRPr sz="1600"/>
            </a:lvl2pPr>
            <a:lvl3pPr>
              <a:defRPr sz="14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p:txBody>
      </p:sp>
      <p:sp>
        <p:nvSpPr>
          <p:cNvPr id="5" name="Slide Number Placeholder 5">
            <a:extLst>
              <a:ext uri="{FF2B5EF4-FFF2-40B4-BE49-F238E27FC236}">
                <a16:creationId xmlns:a16="http://schemas.microsoft.com/office/drawing/2014/main" id="{F5D94452-C962-A343-85AC-E3B4874697F0}"/>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pPr>
            <a:fld id="{2066355A-084C-D24E-9AD2-7E4FC41EA627}" type="slidenum">
              <a:rPr lang="en-US" smtClean="0">
                <a:latin typeface="Calibri"/>
              </a:rPr>
              <a:pPr defTabSz="457200" eaLnBrk="1" fontAlgn="auto" hangingPunct="1">
                <a:spcBef>
                  <a:spcPts val="0"/>
                </a:spcBef>
                <a:spcAft>
                  <a:spcPts val="0"/>
                </a:spcAft>
              </a:pPr>
              <a:t>‹#›</a:t>
            </a:fld>
            <a:endParaRPr lang="en-US" dirty="0">
              <a:latin typeface="Calibri"/>
            </a:endParaRPr>
          </a:p>
        </p:txBody>
      </p:sp>
      <p:sp>
        <p:nvSpPr>
          <p:cNvPr id="6" name="Slide Number Placeholder 5">
            <a:extLst>
              <a:ext uri="{FF2B5EF4-FFF2-40B4-BE49-F238E27FC236}">
                <a16:creationId xmlns:a16="http://schemas.microsoft.com/office/drawing/2014/main" id="{AB226F9D-6293-B945-9CB4-7274CE8670A6}"/>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7" name="Picture 6" descr="CompTIA_logo.wmf">
            <a:extLst>
              <a:ext uri="{FF2B5EF4-FFF2-40B4-BE49-F238E27FC236}">
                <a16:creationId xmlns:a16="http://schemas.microsoft.com/office/drawing/2014/main" id="{5BC35EB9-AE3D-F844-B567-C30181A259AC}"/>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8" name="Slide Number Placeholder 5">
            <a:extLst>
              <a:ext uri="{FF2B5EF4-FFF2-40B4-BE49-F238E27FC236}">
                <a16:creationId xmlns:a16="http://schemas.microsoft.com/office/drawing/2014/main" id="{4B562509-8DD4-B040-BAA1-847388CA5A29}"/>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9" name="Picture 8" descr="CompTIA_logo.wmf">
            <a:extLst>
              <a:ext uri="{FF2B5EF4-FFF2-40B4-BE49-F238E27FC236}">
                <a16:creationId xmlns:a16="http://schemas.microsoft.com/office/drawing/2014/main" id="{CA492B9C-AD18-BE4F-B657-8D0B016CCAE1}"/>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201154128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add title</a:t>
            </a:r>
          </a:p>
        </p:txBody>
      </p:sp>
      <p:sp>
        <p:nvSpPr>
          <p:cNvPr id="3" name="Text Placeholder 2"/>
          <p:cNvSpPr>
            <a:spLocks noGrp="1"/>
          </p:cNvSpPr>
          <p:nvPr>
            <p:ph type="body" idx="1"/>
          </p:nvPr>
        </p:nvSpPr>
        <p:spPr>
          <a:xfrm>
            <a:off x="457200" y="1535113"/>
            <a:ext cx="4040188" cy="639762"/>
          </a:xfrm>
        </p:spPr>
        <p:txBody>
          <a:bodyPr anchor="b">
            <a:noAutofit/>
          </a:bodyPr>
          <a:lstStyle>
            <a:lvl1pPr marL="0" indent="0" algn="l">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174875"/>
            <a:ext cx="4040188" cy="3951288"/>
          </a:xfrm>
        </p:spPr>
        <p:txBody>
          <a:bodyPr>
            <a:noAutofit/>
          </a:bodyPr>
          <a:lstStyle>
            <a:lvl1pPr>
              <a:defRPr sz="1800"/>
            </a:lvl1pPr>
            <a:lvl2pPr>
              <a:defRPr sz="1600"/>
            </a:lvl2pPr>
            <a:lvl3pPr>
              <a:defRPr sz="14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p:txBody>
      </p:sp>
      <p:sp>
        <p:nvSpPr>
          <p:cNvPr id="5" name="Text Placeholder 4"/>
          <p:cNvSpPr>
            <a:spLocks noGrp="1"/>
          </p:cNvSpPr>
          <p:nvPr>
            <p:ph type="body" sz="quarter" idx="3"/>
          </p:nvPr>
        </p:nvSpPr>
        <p:spPr>
          <a:xfrm>
            <a:off x="4645025" y="1535113"/>
            <a:ext cx="4041775" cy="639762"/>
          </a:xfrm>
        </p:spPr>
        <p:txBody>
          <a:bodyPr anchor="b">
            <a:no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2174875"/>
            <a:ext cx="4041775" cy="3951288"/>
          </a:xfrm>
        </p:spPr>
        <p:txBody>
          <a:bodyPr>
            <a:noAutofit/>
          </a:bodyPr>
          <a:lstStyle>
            <a:lvl1pPr>
              <a:defRPr sz="1800"/>
            </a:lvl1pPr>
            <a:lvl2pPr>
              <a:defRPr sz="1600"/>
            </a:lvl2pPr>
            <a:lvl3pPr>
              <a:defRPr sz="14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p:txBody>
      </p:sp>
      <p:sp>
        <p:nvSpPr>
          <p:cNvPr id="7" name="Slide Number Placeholder 5">
            <a:extLst>
              <a:ext uri="{FF2B5EF4-FFF2-40B4-BE49-F238E27FC236}">
                <a16:creationId xmlns:a16="http://schemas.microsoft.com/office/drawing/2014/main" id="{465A5C3B-129C-D748-B860-AFF7226C86E0}"/>
              </a:ext>
            </a:extLst>
          </p:cNvPr>
          <p:cNvSpPr>
            <a:spLocks noGrp="1"/>
          </p:cNvSpPr>
          <p:nvPr>
            <p:ph type="sldNum" sz="quarter" idx="10"/>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pPr>
            <a:fld id="{2066355A-084C-D24E-9AD2-7E4FC41EA627}" type="slidenum">
              <a:rPr lang="en-US" smtClean="0">
                <a:latin typeface="Calibri"/>
              </a:rPr>
              <a:pPr defTabSz="457200" eaLnBrk="1" fontAlgn="auto" hangingPunct="1">
                <a:spcBef>
                  <a:spcPts val="0"/>
                </a:spcBef>
                <a:spcAft>
                  <a:spcPts val="0"/>
                </a:spcAft>
              </a:pPr>
              <a:t>‹#›</a:t>
            </a:fld>
            <a:endParaRPr lang="en-US" dirty="0">
              <a:latin typeface="Calibri"/>
            </a:endParaRPr>
          </a:p>
        </p:txBody>
      </p:sp>
      <p:sp>
        <p:nvSpPr>
          <p:cNvPr id="8" name="Slide Number Placeholder 5">
            <a:extLst>
              <a:ext uri="{FF2B5EF4-FFF2-40B4-BE49-F238E27FC236}">
                <a16:creationId xmlns:a16="http://schemas.microsoft.com/office/drawing/2014/main" id="{F1D68FB8-E621-1848-9493-C38F1D7EBE28}"/>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9" name="Picture 8" descr="CompTIA_logo.wmf">
            <a:extLst>
              <a:ext uri="{FF2B5EF4-FFF2-40B4-BE49-F238E27FC236}">
                <a16:creationId xmlns:a16="http://schemas.microsoft.com/office/drawing/2014/main" id="{8A26767D-02C0-DB4B-B626-CC393489FDB0}"/>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10" name="Slide Number Placeholder 5">
            <a:extLst>
              <a:ext uri="{FF2B5EF4-FFF2-40B4-BE49-F238E27FC236}">
                <a16:creationId xmlns:a16="http://schemas.microsoft.com/office/drawing/2014/main" id="{1BF3E0B5-A574-134C-87FB-6E5173F1C281}"/>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11" name="Picture 10" descr="CompTIA_logo.wmf">
            <a:extLst>
              <a:ext uri="{FF2B5EF4-FFF2-40B4-BE49-F238E27FC236}">
                <a16:creationId xmlns:a16="http://schemas.microsoft.com/office/drawing/2014/main" id="{7095C11E-CE69-C54D-8CF7-EF632990CF6A}"/>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181781579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39972" y="107462"/>
            <a:ext cx="7797800" cy="820616"/>
          </a:xfrm>
        </p:spPr>
        <p:txBody>
          <a:bodyPr anchor="ctr" anchorCtr="0">
            <a:noAutofit/>
          </a:bodyPr>
          <a:lstStyle>
            <a:lvl1pPr algn="l">
              <a:defRPr sz="2400" b="0"/>
            </a:lvl1pPr>
          </a:lstStyle>
          <a:p>
            <a:r>
              <a:rPr lang="en-US" dirty="0"/>
              <a:t>Click to add title</a:t>
            </a:r>
          </a:p>
        </p:txBody>
      </p:sp>
      <p:sp>
        <p:nvSpPr>
          <p:cNvPr id="3" name="Content Placeholder 2"/>
          <p:cNvSpPr>
            <a:spLocks noGrp="1"/>
          </p:cNvSpPr>
          <p:nvPr>
            <p:ph idx="1"/>
          </p:nvPr>
        </p:nvSpPr>
        <p:spPr>
          <a:xfrm>
            <a:off x="3575050" y="1435100"/>
            <a:ext cx="5111750" cy="4691063"/>
          </a:xfrm>
        </p:spPr>
        <p:txBody>
          <a:bodyPr>
            <a:noAutofit/>
          </a:bodyPr>
          <a:lstStyle>
            <a:lvl1pPr>
              <a:defRPr sz="1800"/>
            </a:lvl1pPr>
            <a:lvl2pPr>
              <a:defRPr sz="1600"/>
            </a:lvl2pPr>
            <a:lvl3pPr>
              <a:defRPr sz="1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Slide Number Placeholder 5">
            <a:extLst>
              <a:ext uri="{FF2B5EF4-FFF2-40B4-BE49-F238E27FC236}">
                <a16:creationId xmlns:a16="http://schemas.microsoft.com/office/drawing/2014/main" id="{1C1949C1-B925-B544-AA5E-2B852777C1B7}"/>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pPr>
            <a:fld id="{2066355A-084C-D24E-9AD2-7E4FC41EA627}" type="slidenum">
              <a:rPr lang="en-US" smtClean="0">
                <a:latin typeface="Calibri"/>
              </a:rPr>
              <a:pPr defTabSz="457200" eaLnBrk="1" fontAlgn="auto" hangingPunct="1">
                <a:spcBef>
                  <a:spcPts val="0"/>
                </a:spcBef>
                <a:spcAft>
                  <a:spcPts val="0"/>
                </a:spcAft>
              </a:pPr>
              <a:t>‹#›</a:t>
            </a:fld>
            <a:endParaRPr lang="en-US" dirty="0">
              <a:latin typeface="Calibri"/>
            </a:endParaRPr>
          </a:p>
        </p:txBody>
      </p:sp>
      <p:sp>
        <p:nvSpPr>
          <p:cNvPr id="6" name="Slide Number Placeholder 5">
            <a:extLst>
              <a:ext uri="{FF2B5EF4-FFF2-40B4-BE49-F238E27FC236}">
                <a16:creationId xmlns:a16="http://schemas.microsoft.com/office/drawing/2014/main" id="{5C377139-E7E4-3D4D-86BD-7F66AB957479}"/>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7" name="Picture 6" descr="CompTIA_logo.wmf">
            <a:extLst>
              <a:ext uri="{FF2B5EF4-FFF2-40B4-BE49-F238E27FC236}">
                <a16:creationId xmlns:a16="http://schemas.microsoft.com/office/drawing/2014/main" id="{6287B5D2-F50B-4B4A-97B7-4366895CE3D6}"/>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8" name="Slide Number Placeholder 5">
            <a:extLst>
              <a:ext uri="{FF2B5EF4-FFF2-40B4-BE49-F238E27FC236}">
                <a16:creationId xmlns:a16="http://schemas.microsoft.com/office/drawing/2014/main" id="{B01AFCA2-7B2C-D04D-B92F-7ABDB260D66B}"/>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9" name="Picture 8" descr="CompTIA_logo.wmf">
            <a:extLst>
              <a:ext uri="{FF2B5EF4-FFF2-40B4-BE49-F238E27FC236}">
                <a16:creationId xmlns:a16="http://schemas.microsoft.com/office/drawing/2014/main" id="{3EB5ADD5-9DAD-A245-9BC3-F55EB59A5FEB}"/>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628116432"/>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956904"/>
            <a:ext cx="5486400" cy="566738"/>
          </a:xfrm>
        </p:spPr>
        <p:txBody>
          <a:bodyPr anchor="b"/>
          <a:lstStyle>
            <a:lvl1pPr algn="l">
              <a:defRPr sz="2000" b="1"/>
            </a:lvl1pPr>
          </a:lstStyle>
          <a:p>
            <a:r>
              <a:rPr lang="en-US"/>
              <a:t>Click to edit Master title style</a:t>
            </a:r>
            <a:endParaRPr lang="en-US" dirty="0"/>
          </a:p>
        </p:txBody>
      </p:sp>
      <p:sp>
        <p:nvSpPr>
          <p:cNvPr id="3" name="Picture Placeholder 2"/>
          <p:cNvSpPr>
            <a:spLocks noGrp="1"/>
          </p:cNvSpPr>
          <p:nvPr>
            <p:ph type="pic" idx="1"/>
          </p:nvPr>
        </p:nvSpPr>
        <p:spPr>
          <a:xfrm>
            <a:off x="1792288" y="1113691"/>
            <a:ext cx="5486400" cy="3770187"/>
          </a:xfrm>
        </p:spPr>
        <p:txBody>
          <a:bodyPr>
            <a:noAutofit/>
          </a:bodyPr>
          <a:lstStyle>
            <a:lvl1pPr marL="0" indent="0">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792288" y="5523642"/>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Slide Number Placeholder 5">
            <a:extLst>
              <a:ext uri="{FF2B5EF4-FFF2-40B4-BE49-F238E27FC236}">
                <a16:creationId xmlns:a16="http://schemas.microsoft.com/office/drawing/2014/main" id="{A43D6327-F44D-AF41-80D9-C8F881FE6F26}"/>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pPr>
            <a:fld id="{2066355A-084C-D24E-9AD2-7E4FC41EA627}" type="slidenum">
              <a:rPr lang="en-US" smtClean="0">
                <a:latin typeface="Calibri"/>
              </a:rPr>
              <a:pPr defTabSz="457200" eaLnBrk="1" fontAlgn="auto" hangingPunct="1">
                <a:spcBef>
                  <a:spcPts val="0"/>
                </a:spcBef>
                <a:spcAft>
                  <a:spcPts val="0"/>
                </a:spcAft>
              </a:pPr>
              <a:t>‹#›</a:t>
            </a:fld>
            <a:endParaRPr lang="en-US" dirty="0">
              <a:latin typeface="Calibri"/>
            </a:endParaRPr>
          </a:p>
        </p:txBody>
      </p:sp>
      <p:sp>
        <p:nvSpPr>
          <p:cNvPr id="6" name="Slide Number Placeholder 5">
            <a:extLst>
              <a:ext uri="{FF2B5EF4-FFF2-40B4-BE49-F238E27FC236}">
                <a16:creationId xmlns:a16="http://schemas.microsoft.com/office/drawing/2014/main" id="{1AF11E4D-3647-2042-8AA9-4ADEF03A889D}"/>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7" name="Picture 6" descr="CompTIA_logo.wmf">
            <a:extLst>
              <a:ext uri="{FF2B5EF4-FFF2-40B4-BE49-F238E27FC236}">
                <a16:creationId xmlns:a16="http://schemas.microsoft.com/office/drawing/2014/main" id="{185A290C-FEA7-DD4D-B023-03EEE45323A7}"/>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8" name="Slide Number Placeholder 5">
            <a:extLst>
              <a:ext uri="{FF2B5EF4-FFF2-40B4-BE49-F238E27FC236}">
                <a16:creationId xmlns:a16="http://schemas.microsoft.com/office/drawing/2014/main" id="{B9A9F206-B24D-B24A-B13B-F28A201E4302}"/>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9" name="Picture 8" descr="CompTIA_logo.wmf">
            <a:extLst>
              <a:ext uri="{FF2B5EF4-FFF2-40B4-BE49-F238E27FC236}">
                <a16:creationId xmlns:a16="http://schemas.microsoft.com/office/drawing/2014/main" id="{EDB0EF6B-D89E-8D4F-91E5-376B84DABC53}"/>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340570198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add title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p:txBody>
      </p:sp>
      <p:sp>
        <p:nvSpPr>
          <p:cNvPr id="4" name="Slide Number Placeholder 5">
            <a:extLst>
              <a:ext uri="{FF2B5EF4-FFF2-40B4-BE49-F238E27FC236}">
                <a16:creationId xmlns:a16="http://schemas.microsoft.com/office/drawing/2014/main" id="{DB01C9F3-3BDB-EE4F-8A30-9A2C41287F92}"/>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pPr>
            <a:fld id="{2066355A-084C-D24E-9AD2-7E4FC41EA627}" type="slidenum">
              <a:rPr lang="en-US" smtClean="0">
                <a:latin typeface="Calibri"/>
              </a:rPr>
              <a:pPr defTabSz="457200" eaLnBrk="1" fontAlgn="auto" hangingPunct="1">
                <a:spcBef>
                  <a:spcPts val="0"/>
                </a:spcBef>
                <a:spcAft>
                  <a:spcPts val="0"/>
                </a:spcAft>
              </a:pPr>
              <a:t>‹#›</a:t>
            </a:fld>
            <a:endParaRPr lang="en-US" dirty="0">
              <a:latin typeface="Calibri"/>
            </a:endParaRPr>
          </a:p>
        </p:txBody>
      </p:sp>
      <p:sp>
        <p:nvSpPr>
          <p:cNvPr id="5" name="Slide Number Placeholder 5">
            <a:extLst>
              <a:ext uri="{FF2B5EF4-FFF2-40B4-BE49-F238E27FC236}">
                <a16:creationId xmlns:a16="http://schemas.microsoft.com/office/drawing/2014/main" id="{BFBB5713-2AA6-6A44-B019-28FDF5A1CE78}"/>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6" name="Picture 5" descr="CompTIA_logo.wmf">
            <a:extLst>
              <a:ext uri="{FF2B5EF4-FFF2-40B4-BE49-F238E27FC236}">
                <a16:creationId xmlns:a16="http://schemas.microsoft.com/office/drawing/2014/main" id="{A20740D6-9582-A64B-91EA-D7869CA84271}"/>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7" name="Slide Number Placeholder 5">
            <a:extLst>
              <a:ext uri="{FF2B5EF4-FFF2-40B4-BE49-F238E27FC236}">
                <a16:creationId xmlns:a16="http://schemas.microsoft.com/office/drawing/2014/main" id="{3831D636-F5EF-3D4E-B641-BA6E8152F5B0}"/>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8" name="Picture 7" descr="CompTIA_logo.wmf">
            <a:extLst>
              <a:ext uri="{FF2B5EF4-FFF2-40B4-BE49-F238E27FC236}">
                <a16:creationId xmlns:a16="http://schemas.microsoft.com/office/drawing/2014/main" id="{CFA164C6-E479-F546-952C-4778C3367F55}"/>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675821807"/>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hasCustomPrompt="1"/>
          </p:nvPr>
        </p:nvSpPr>
        <p:spPr>
          <a:xfrm>
            <a:off x="6629400" y="1211385"/>
            <a:ext cx="2057400" cy="4914778"/>
          </a:xfrm>
        </p:spPr>
        <p:txBody>
          <a:bodyPr vert="eaVert"/>
          <a:lstStyle>
            <a:lvl1pPr>
              <a:defRPr>
                <a:solidFill>
                  <a:srgbClr val="000000"/>
                </a:solidFill>
              </a:defRPr>
            </a:lvl1pPr>
          </a:lstStyle>
          <a:p>
            <a:r>
              <a:rPr lang="en-US" dirty="0"/>
              <a:t>Click to add title</a:t>
            </a:r>
          </a:p>
        </p:txBody>
      </p:sp>
      <p:sp>
        <p:nvSpPr>
          <p:cNvPr id="3" name="Vertical Text Placeholder 2"/>
          <p:cNvSpPr>
            <a:spLocks noGrp="1"/>
          </p:cNvSpPr>
          <p:nvPr>
            <p:ph type="body" orient="vert" idx="1"/>
          </p:nvPr>
        </p:nvSpPr>
        <p:spPr>
          <a:xfrm>
            <a:off x="457200" y="1211385"/>
            <a:ext cx="6019800" cy="4914778"/>
          </a:xfrm>
        </p:spPr>
        <p:txBody>
          <a:bodyPr vert="eaVert"/>
          <a:lstStyle/>
          <a:p>
            <a:pPr lvl="0"/>
            <a:r>
              <a:rPr lang="en-US"/>
              <a:t>Edit Master text styles</a:t>
            </a:r>
          </a:p>
          <a:p>
            <a:pPr lvl="1"/>
            <a:r>
              <a:rPr lang="en-US"/>
              <a:t>Second level</a:t>
            </a:r>
          </a:p>
          <a:p>
            <a:pPr lvl="2"/>
            <a:r>
              <a:rPr lang="en-US"/>
              <a:t>Third level</a:t>
            </a:r>
          </a:p>
        </p:txBody>
      </p:sp>
      <p:sp>
        <p:nvSpPr>
          <p:cNvPr id="4" name="Slide Number Placeholder 5">
            <a:extLst>
              <a:ext uri="{FF2B5EF4-FFF2-40B4-BE49-F238E27FC236}">
                <a16:creationId xmlns:a16="http://schemas.microsoft.com/office/drawing/2014/main" id="{43BDB5AB-F661-7543-882F-AF797D8A21C6}"/>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pPr>
            <a:fld id="{2066355A-084C-D24E-9AD2-7E4FC41EA627}" type="slidenum">
              <a:rPr lang="en-US" smtClean="0">
                <a:latin typeface="Calibri"/>
              </a:rPr>
              <a:pPr defTabSz="457200" eaLnBrk="1" fontAlgn="auto" hangingPunct="1">
                <a:spcBef>
                  <a:spcPts val="0"/>
                </a:spcBef>
                <a:spcAft>
                  <a:spcPts val="0"/>
                </a:spcAft>
              </a:pPr>
              <a:t>‹#›</a:t>
            </a:fld>
            <a:endParaRPr lang="en-US" dirty="0">
              <a:latin typeface="Calibri"/>
            </a:endParaRPr>
          </a:p>
        </p:txBody>
      </p:sp>
      <p:sp>
        <p:nvSpPr>
          <p:cNvPr id="5" name="Slide Number Placeholder 5">
            <a:extLst>
              <a:ext uri="{FF2B5EF4-FFF2-40B4-BE49-F238E27FC236}">
                <a16:creationId xmlns:a16="http://schemas.microsoft.com/office/drawing/2014/main" id="{A8B1C3BD-5CFC-B54B-B06A-247C2168BA59}"/>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6" name="Picture 5" descr="CompTIA_logo.wmf">
            <a:extLst>
              <a:ext uri="{FF2B5EF4-FFF2-40B4-BE49-F238E27FC236}">
                <a16:creationId xmlns:a16="http://schemas.microsoft.com/office/drawing/2014/main" id="{B573120E-642E-0643-A38B-2986D9C3FE48}"/>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7" name="Slide Number Placeholder 5">
            <a:extLst>
              <a:ext uri="{FF2B5EF4-FFF2-40B4-BE49-F238E27FC236}">
                <a16:creationId xmlns:a16="http://schemas.microsoft.com/office/drawing/2014/main" id="{33435D30-2493-AD4A-852F-CD16F90B7ECD}"/>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8" name="Picture 7" descr="CompTIA_logo.wmf">
            <a:extLst>
              <a:ext uri="{FF2B5EF4-FFF2-40B4-BE49-F238E27FC236}">
                <a16:creationId xmlns:a16="http://schemas.microsoft.com/office/drawing/2014/main" id="{2A3D09E6-28D2-C949-8CA1-E65C24F10AEC}"/>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33951991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Course/Lesson Outline">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D5080FB-8FD2-EC47-AE1E-22BA02AD3AFB}"/>
              </a:ext>
            </a:extLst>
          </p:cNvPr>
          <p:cNvPicPr>
            <a:picLocks noChangeAspect="1"/>
          </p:cNvPicPr>
          <p:nvPr/>
        </p:nvPicPr>
        <p:blipFill>
          <a:blip r:embed="rId2"/>
          <a:stretch>
            <a:fillRect/>
          </a:stretch>
        </p:blipFill>
        <p:spPr>
          <a:xfrm>
            <a:off x="0" y="5562600"/>
            <a:ext cx="9144000" cy="911867"/>
          </a:xfrm>
          <a:prstGeom prst="rect">
            <a:avLst/>
          </a:prstGeom>
        </p:spPr>
      </p:pic>
      <p:sp>
        <p:nvSpPr>
          <p:cNvPr id="8" name="Title Placeholder 1"/>
          <p:cNvSpPr>
            <a:spLocks noGrp="1"/>
          </p:cNvSpPr>
          <p:nvPr>
            <p:ph type="title" hasCustomPrompt="1"/>
          </p:nvPr>
        </p:nvSpPr>
        <p:spPr>
          <a:xfrm>
            <a:off x="341924" y="100269"/>
            <a:ext cx="8455567" cy="844611"/>
          </a:xfrm>
          <a:prstGeom prst="rect">
            <a:avLst/>
          </a:prstGeom>
        </p:spPr>
        <p:txBody>
          <a:bodyPr vert="horz" lIns="91440" tIns="45720" rIns="91440" bIns="45720" rtlCol="0" anchor="ctr">
            <a:noAutofit/>
          </a:bodyPr>
          <a:lstStyle/>
          <a:p>
            <a:r>
              <a:rPr lang="en-US" dirty="0"/>
              <a:t>Course/Lesson outline</a:t>
            </a:r>
          </a:p>
        </p:txBody>
      </p:sp>
      <p:sp>
        <p:nvSpPr>
          <p:cNvPr id="7" name="Slide Number Placeholder 5">
            <a:extLst>
              <a:ext uri="{FF2B5EF4-FFF2-40B4-BE49-F238E27FC236}">
                <a16:creationId xmlns:a16="http://schemas.microsoft.com/office/drawing/2014/main" id="{22E793E8-1E1B-7342-97FF-3EBEB6CE2F97}"/>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sp>
        <p:nvSpPr>
          <p:cNvPr id="10" name="Slide Number Placeholder 5">
            <a:extLst>
              <a:ext uri="{FF2B5EF4-FFF2-40B4-BE49-F238E27FC236}">
                <a16:creationId xmlns:a16="http://schemas.microsoft.com/office/drawing/2014/main" id="{C6A4ED92-FF5D-D14E-9468-3074E27957D7}"/>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defRPr/>
            </a:pPr>
            <a:fld id="{2066355A-084C-D24E-9AD2-7E4FC41EA627}" type="slidenum">
              <a:rPr lang="en-US" smtClean="0">
                <a:latin typeface="Calibri"/>
              </a:rPr>
              <a:pPr defTabSz="457200" eaLnBrk="1" fontAlgn="auto" hangingPunct="1">
                <a:spcBef>
                  <a:spcPts val="0"/>
                </a:spcBef>
                <a:spcAft>
                  <a:spcPts val="0"/>
                </a:spcAft>
                <a:defRPr/>
              </a:pPr>
              <a:t>‹#›</a:t>
            </a:fld>
            <a:endParaRPr lang="en-US" dirty="0">
              <a:latin typeface="Calibri"/>
            </a:endParaRPr>
          </a:p>
        </p:txBody>
      </p:sp>
      <p:pic>
        <p:nvPicPr>
          <p:cNvPr id="12" name="Picture 11" descr="CompTIA_logo.wmf">
            <a:extLst>
              <a:ext uri="{FF2B5EF4-FFF2-40B4-BE49-F238E27FC236}">
                <a16:creationId xmlns:a16="http://schemas.microsoft.com/office/drawing/2014/main" id="{BD197A0F-7427-A948-B614-39E4BA4877AA}"/>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14" name="Text Placeholder 2">
            <a:extLst>
              <a:ext uri="{FF2B5EF4-FFF2-40B4-BE49-F238E27FC236}">
                <a16:creationId xmlns:a16="http://schemas.microsoft.com/office/drawing/2014/main" id="{F10937EE-1C4A-CD4A-8D8B-58C6219952EB}"/>
              </a:ext>
            </a:extLst>
          </p:cNvPr>
          <p:cNvSpPr>
            <a:spLocks noGrp="1"/>
          </p:cNvSpPr>
          <p:nvPr>
            <p:ph idx="1" hasCustomPrompt="1"/>
          </p:nvPr>
        </p:nvSpPr>
        <p:spPr>
          <a:xfrm>
            <a:off x="341924" y="1307130"/>
            <a:ext cx="8460152" cy="3986765"/>
          </a:xfrm>
          <a:prstGeom prst="rect">
            <a:avLst/>
          </a:prstGeom>
        </p:spPr>
        <p:txBody>
          <a:bodyPr vert="horz" lIns="91440" tIns="45720" rIns="91440" bIns="45720" rtlCol="0">
            <a:noAutofit/>
          </a:bodyPr>
          <a:lstStyle/>
          <a:p>
            <a:pPr lvl="0"/>
            <a:r>
              <a:rPr lang="en-US" dirty="0"/>
              <a:t>Click to edit Master text styles</a:t>
            </a:r>
          </a:p>
          <a:p>
            <a:pPr lvl="0"/>
            <a:r>
              <a:rPr lang="en-US" dirty="0"/>
              <a:t>Second level</a:t>
            </a:r>
          </a:p>
          <a:p>
            <a:pPr lvl="0"/>
            <a:r>
              <a:rPr lang="en-US" dirty="0"/>
              <a:t>Third level</a:t>
            </a:r>
          </a:p>
        </p:txBody>
      </p:sp>
      <p:pic>
        <p:nvPicPr>
          <p:cNvPr id="9" name="Picture 8">
            <a:extLst>
              <a:ext uri="{FF2B5EF4-FFF2-40B4-BE49-F238E27FC236}">
                <a16:creationId xmlns:a16="http://schemas.microsoft.com/office/drawing/2014/main" id="{5613E4B2-2BD5-AC4A-9760-35A741A1BBA0}"/>
              </a:ext>
            </a:extLst>
          </p:cNvPr>
          <p:cNvPicPr>
            <a:picLocks noChangeAspect="1"/>
          </p:cNvPicPr>
          <p:nvPr userDrawn="1"/>
        </p:nvPicPr>
        <p:blipFill>
          <a:blip r:embed="rId2"/>
          <a:stretch>
            <a:fillRect/>
          </a:stretch>
        </p:blipFill>
        <p:spPr>
          <a:xfrm>
            <a:off x="0" y="5562600"/>
            <a:ext cx="9144000" cy="911867"/>
          </a:xfrm>
          <a:prstGeom prst="rect">
            <a:avLst/>
          </a:prstGeom>
        </p:spPr>
      </p:pic>
      <p:sp>
        <p:nvSpPr>
          <p:cNvPr id="11" name="Slide Number Placeholder 5">
            <a:extLst>
              <a:ext uri="{FF2B5EF4-FFF2-40B4-BE49-F238E27FC236}">
                <a16:creationId xmlns:a16="http://schemas.microsoft.com/office/drawing/2014/main" id="{1E91EB81-15D4-6C4E-906C-026E3331E31F}"/>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13" name="Picture 12" descr="CompTIA_logo.wmf">
            <a:extLst>
              <a:ext uri="{FF2B5EF4-FFF2-40B4-BE49-F238E27FC236}">
                <a16:creationId xmlns:a16="http://schemas.microsoft.com/office/drawing/2014/main" id="{DE0F94FA-9FD6-BD4B-8342-4474096BF135}"/>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2213436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itle 6"/>
          <p:cNvSpPr>
            <a:spLocks noGrp="1" noChangeArrowheads="1"/>
          </p:cNvSpPr>
          <p:nvPr>
            <p:ph type="title"/>
          </p:nvPr>
        </p:nvSpPr>
        <p:spPr bwMode="auto">
          <a:xfrm>
            <a:off x="193140" y="179324"/>
            <a:ext cx="6575648" cy="10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lvl="0"/>
            <a:r>
              <a:rPr lang="en-AU" altLang="en-US" dirty="0"/>
              <a:t>Click to edit Master title style</a:t>
            </a:r>
          </a:p>
        </p:txBody>
      </p:sp>
    </p:spTree>
    <p:extLst>
      <p:ext uri="{BB962C8B-B14F-4D97-AF65-F5344CB8AC3E}">
        <p14:creationId xmlns:p14="http://schemas.microsoft.com/office/powerpoint/2010/main" val="133996032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No Fill Slide">
    <p:spTree>
      <p:nvGrpSpPr>
        <p:cNvPr id="1" name=""/>
        <p:cNvGrpSpPr/>
        <p:nvPr/>
      </p:nvGrpSpPr>
      <p:grpSpPr>
        <a:xfrm>
          <a:off x="0" y="0"/>
          <a:ext cx="0" cy="0"/>
          <a:chOff x="0" y="0"/>
          <a:chExt cx="0" cy="0"/>
        </a:xfrm>
      </p:grpSpPr>
      <p:sp>
        <p:nvSpPr>
          <p:cNvPr id="8" name="Title Placeholder 1"/>
          <p:cNvSpPr>
            <a:spLocks noGrp="1"/>
          </p:cNvSpPr>
          <p:nvPr>
            <p:ph type="title" hasCustomPrompt="1"/>
          </p:nvPr>
        </p:nvSpPr>
        <p:spPr>
          <a:xfrm>
            <a:off x="341924" y="100269"/>
            <a:ext cx="8455567" cy="844611"/>
          </a:xfrm>
          <a:prstGeom prst="rect">
            <a:avLst/>
          </a:prstGeom>
        </p:spPr>
        <p:txBody>
          <a:bodyPr vert="horz" lIns="91440" tIns="45720" rIns="91440" bIns="45720" rtlCol="0" anchor="ctr">
            <a:noAutofit/>
          </a:bodyPr>
          <a:lstStyle/>
          <a:p>
            <a:r>
              <a:rPr lang="en-US" dirty="0"/>
              <a:t>Click to add title</a:t>
            </a:r>
          </a:p>
        </p:txBody>
      </p:sp>
      <p:sp>
        <p:nvSpPr>
          <p:cNvPr id="11" name="Slide Number Placeholder 5">
            <a:extLst>
              <a:ext uri="{FF2B5EF4-FFF2-40B4-BE49-F238E27FC236}">
                <a16:creationId xmlns:a16="http://schemas.microsoft.com/office/drawing/2014/main" id="{AD1568E5-94C1-AF4C-A4BA-19730F022926}"/>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sp>
        <p:nvSpPr>
          <p:cNvPr id="13" name="Slide Number Placeholder 5">
            <a:extLst>
              <a:ext uri="{FF2B5EF4-FFF2-40B4-BE49-F238E27FC236}">
                <a16:creationId xmlns:a16="http://schemas.microsoft.com/office/drawing/2014/main" id="{CD95E9CC-440B-FB49-9F80-F9E9877D3292}"/>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defRPr/>
            </a:pPr>
            <a:fld id="{2066355A-084C-D24E-9AD2-7E4FC41EA627}" type="slidenum">
              <a:rPr lang="en-US" smtClean="0">
                <a:latin typeface="Calibri"/>
              </a:rPr>
              <a:pPr defTabSz="457200" eaLnBrk="1" fontAlgn="auto" hangingPunct="1">
                <a:spcBef>
                  <a:spcPts val="0"/>
                </a:spcBef>
                <a:spcAft>
                  <a:spcPts val="0"/>
                </a:spcAft>
                <a:defRPr/>
              </a:pPr>
              <a:t>‹#›</a:t>
            </a:fld>
            <a:endParaRPr lang="en-US" dirty="0">
              <a:latin typeface="Calibri"/>
            </a:endParaRPr>
          </a:p>
        </p:txBody>
      </p:sp>
      <p:pic>
        <p:nvPicPr>
          <p:cNvPr id="14" name="Picture 13" descr="CompTIA_logo.wmf">
            <a:extLst>
              <a:ext uri="{FF2B5EF4-FFF2-40B4-BE49-F238E27FC236}">
                <a16:creationId xmlns:a16="http://schemas.microsoft.com/office/drawing/2014/main" id="{227351FB-26ED-744C-9960-ADFBB6AC8F8D}"/>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16" name="Text Placeholder 2">
            <a:extLst>
              <a:ext uri="{FF2B5EF4-FFF2-40B4-BE49-F238E27FC236}">
                <a16:creationId xmlns:a16="http://schemas.microsoft.com/office/drawing/2014/main" id="{72C6F783-9286-1544-850A-F82A0510B462}"/>
              </a:ext>
            </a:extLst>
          </p:cNvPr>
          <p:cNvSpPr>
            <a:spLocks noGrp="1"/>
          </p:cNvSpPr>
          <p:nvPr>
            <p:ph idx="1" hasCustomPrompt="1"/>
          </p:nvPr>
        </p:nvSpPr>
        <p:spPr>
          <a:xfrm>
            <a:off x="341924" y="1307130"/>
            <a:ext cx="8460152" cy="4756786"/>
          </a:xfrm>
          <a:prstGeom prst="rect">
            <a:avLst/>
          </a:prstGeom>
        </p:spPr>
        <p:txBody>
          <a:bodyPr vert="horz" lIns="91440" tIns="45720" rIns="91440" bIns="45720" rtlCol="0">
            <a:noAutofit/>
          </a:bodyPr>
          <a:lstStyle/>
          <a:p>
            <a:pPr lvl="0"/>
            <a:r>
              <a:rPr lang="en-US" dirty="0"/>
              <a:t>Click to edit Master text styles</a:t>
            </a:r>
          </a:p>
          <a:p>
            <a:pPr lvl="0"/>
            <a:r>
              <a:rPr lang="en-US" dirty="0"/>
              <a:t>Second level</a:t>
            </a:r>
          </a:p>
          <a:p>
            <a:pPr lvl="0"/>
            <a:r>
              <a:rPr lang="en-US" dirty="0"/>
              <a:t>Third level</a:t>
            </a:r>
          </a:p>
        </p:txBody>
      </p:sp>
      <p:sp>
        <p:nvSpPr>
          <p:cNvPr id="7" name="Slide Number Placeholder 5">
            <a:extLst>
              <a:ext uri="{FF2B5EF4-FFF2-40B4-BE49-F238E27FC236}">
                <a16:creationId xmlns:a16="http://schemas.microsoft.com/office/drawing/2014/main" id="{B1B526C4-AE81-584A-B2CE-1F568667FCCD}"/>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9" name="Picture 8" descr="CompTIA_logo.wmf">
            <a:extLst>
              <a:ext uri="{FF2B5EF4-FFF2-40B4-BE49-F238E27FC236}">
                <a16:creationId xmlns:a16="http://schemas.microsoft.com/office/drawing/2014/main" id="{CB352D7C-F460-B04F-8328-C46763E0251A}"/>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131383408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Title Slide No Image or Icon">
    <p:spTree>
      <p:nvGrpSpPr>
        <p:cNvPr id="1" name=""/>
        <p:cNvGrpSpPr/>
        <p:nvPr/>
      </p:nvGrpSpPr>
      <p:grpSpPr>
        <a:xfrm>
          <a:off x="0" y="0"/>
          <a:ext cx="0" cy="0"/>
          <a:chOff x="0" y="0"/>
          <a:chExt cx="0" cy="0"/>
        </a:xfrm>
      </p:grpSpPr>
      <p:sp>
        <p:nvSpPr>
          <p:cNvPr id="7" name="Round Diagonal Corner Rectangle 6">
            <a:extLst>
              <a:ext uri="{FF2B5EF4-FFF2-40B4-BE49-F238E27FC236}">
                <a16:creationId xmlns:a16="http://schemas.microsoft.com/office/drawing/2014/main" id="{30CCA813-A45D-6146-9976-2BE31C6379AB}"/>
              </a:ext>
            </a:extLst>
          </p:cNvPr>
          <p:cNvSpPr/>
          <p:nvPr userDrawn="1"/>
        </p:nvSpPr>
        <p:spPr>
          <a:xfrm>
            <a:off x="457200" y="685800"/>
            <a:ext cx="8229600" cy="4191000"/>
          </a:xfrm>
          <a:prstGeom prst="round2DiagRect">
            <a:avLst>
              <a:gd name="adj1" fmla="val 0"/>
              <a:gd name="adj2" fmla="val 11792"/>
            </a:avLst>
          </a:prstGeom>
          <a:solidFill>
            <a:srgbClr val="ED1C2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defRPr/>
            </a:pPr>
            <a:endParaRPr lang="en-US" dirty="0">
              <a:solidFill>
                <a:srgbClr val="FFFFFF"/>
              </a:solidFill>
            </a:endParaRPr>
          </a:p>
        </p:txBody>
      </p:sp>
      <p:sp>
        <p:nvSpPr>
          <p:cNvPr id="6" name="Round Diagonal Corner Rectangle 5">
            <a:extLst>
              <a:ext uri="{FF2B5EF4-FFF2-40B4-BE49-F238E27FC236}">
                <a16:creationId xmlns:a16="http://schemas.microsoft.com/office/drawing/2014/main" id="{09A665B6-64B8-0448-AB5E-CB8DC2B74C1C}"/>
              </a:ext>
            </a:extLst>
          </p:cNvPr>
          <p:cNvSpPr/>
          <p:nvPr/>
        </p:nvSpPr>
        <p:spPr>
          <a:xfrm>
            <a:off x="457200" y="685800"/>
            <a:ext cx="8229600" cy="4191000"/>
          </a:xfrm>
          <a:prstGeom prst="round2DiagRect">
            <a:avLst>
              <a:gd name="adj1" fmla="val 0"/>
              <a:gd name="adj2" fmla="val 11792"/>
            </a:avLst>
          </a:prstGeom>
          <a:solidFill>
            <a:srgbClr val="ED1C2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defRPr/>
            </a:pPr>
            <a:endParaRPr lang="en-US" dirty="0">
              <a:solidFill>
                <a:srgbClr val="FFFFFF"/>
              </a:solidFill>
            </a:endParaRPr>
          </a:p>
        </p:txBody>
      </p:sp>
      <p:sp>
        <p:nvSpPr>
          <p:cNvPr id="10" name="Title 1">
            <a:extLst>
              <a:ext uri="{FF2B5EF4-FFF2-40B4-BE49-F238E27FC236}">
                <a16:creationId xmlns:a16="http://schemas.microsoft.com/office/drawing/2014/main" id="{8F27D27D-3DD6-3947-AC24-EC6790959295}"/>
              </a:ext>
            </a:extLst>
          </p:cNvPr>
          <p:cNvSpPr>
            <a:spLocks noGrp="1"/>
          </p:cNvSpPr>
          <p:nvPr>
            <p:ph type="ctrTitle"/>
          </p:nvPr>
        </p:nvSpPr>
        <p:spPr>
          <a:xfrm>
            <a:off x="650366" y="2057400"/>
            <a:ext cx="7981244" cy="1100674"/>
          </a:xfrm>
        </p:spPr>
        <p:txBody>
          <a:bodyPr lIns="0" rIns="0" anchor="b">
            <a:noAutofit/>
          </a:bodyPr>
          <a:lstStyle>
            <a:lvl1pPr algn="l">
              <a:defRPr sz="3600" b="1">
                <a:solidFill>
                  <a:srgbClr val="FFFFFF"/>
                </a:solidFill>
                <a:latin typeface="+mj-lt"/>
              </a:defRPr>
            </a:lvl1pPr>
          </a:lstStyle>
          <a:p>
            <a:r>
              <a:rPr lang="en-US"/>
              <a:t>Click to edit Master title style</a:t>
            </a:r>
            <a:endParaRPr lang="en-US" dirty="0"/>
          </a:p>
        </p:txBody>
      </p:sp>
      <p:sp>
        <p:nvSpPr>
          <p:cNvPr id="11" name="Subtitle 2">
            <a:extLst>
              <a:ext uri="{FF2B5EF4-FFF2-40B4-BE49-F238E27FC236}">
                <a16:creationId xmlns:a16="http://schemas.microsoft.com/office/drawing/2014/main" id="{86485109-D412-DB42-94AA-0DC656F064CC}"/>
              </a:ext>
            </a:extLst>
          </p:cNvPr>
          <p:cNvSpPr>
            <a:spLocks noGrp="1"/>
          </p:cNvSpPr>
          <p:nvPr>
            <p:ph type="subTitle" idx="1"/>
          </p:nvPr>
        </p:nvSpPr>
        <p:spPr>
          <a:xfrm>
            <a:off x="650366" y="3165129"/>
            <a:ext cx="6207634" cy="489656"/>
          </a:xfrm>
        </p:spPr>
        <p:txBody>
          <a:bodyPr lIns="0" rIns="0">
            <a:noAutofit/>
          </a:bodyPr>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descr="CompTIA_logo.wmf">
            <a:extLst>
              <a:ext uri="{FF2B5EF4-FFF2-40B4-BE49-F238E27FC236}">
                <a16:creationId xmlns:a16="http://schemas.microsoft.com/office/drawing/2014/main" id="{915B22A6-28AA-3242-955A-6B4EC92D5E42}"/>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697111" y="5943600"/>
            <a:ext cx="1684782" cy="360426"/>
          </a:xfrm>
          <a:prstGeom prst="rect">
            <a:avLst/>
          </a:prstGeom>
        </p:spPr>
      </p:pic>
      <p:pic>
        <p:nvPicPr>
          <p:cNvPr id="8" name="Picture 7" descr="CompTIA_logo.wmf">
            <a:extLst>
              <a:ext uri="{FF2B5EF4-FFF2-40B4-BE49-F238E27FC236}">
                <a16:creationId xmlns:a16="http://schemas.microsoft.com/office/drawing/2014/main" id="{FF8DE52F-7C95-5541-BC7F-2F14FF21E09A}"/>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697111" y="5943600"/>
            <a:ext cx="1684782" cy="360426"/>
          </a:xfrm>
          <a:prstGeom prst="rect">
            <a:avLst/>
          </a:prstGeom>
        </p:spPr>
      </p:pic>
    </p:spTree>
    <p:extLst>
      <p:ext uri="{BB962C8B-B14F-4D97-AF65-F5344CB8AC3E}">
        <p14:creationId xmlns:p14="http://schemas.microsoft.com/office/powerpoint/2010/main" val="2764123233"/>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Bottom Fill Slide">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277F104-82BA-8F4D-B222-EB78A7C4C45D}"/>
              </a:ext>
            </a:extLst>
          </p:cNvPr>
          <p:cNvPicPr>
            <a:picLocks noChangeAspect="1"/>
          </p:cNvPicPr>
          <p:nvPr/>
        </p:nvPicPr>
        <p:blipFill>
          <a:blip r:embed="rId2"/>
          <a:stretch>
            <a:fillRect/>
          </a:stretch>
        </p:blipFill>
        <p:spPr>
          <a:xfrm>
            <a:off x="0" y="6019800"/>
            <a:ext cx="9144000" cy="455934"/>
          </a:xfrm>
          <a:prstGeom prst="rect">
            <a:avLst/>
          </a:prstGeom>
        </p:spPr>
      </p:pic>
      <p:sp>
        <p:nvSpPr>
          <p:cNvPr id="9" name="Title Placeholder 1"/>
          <p:cNvSpPr>
            <a:spLocks noGrp="1"/>
          </p:cNvSpPr>
          <p:nvPr>
            <p:ph type="title" hasCustomPrompt="1"/>
          </p:nvPr>
        </p:nvSpPr>
        <p:spPr>
          <a:xfrm>
            <a:off x="341925" y="100269"/>
            <a:ext cx="8455566" cy="844611"/>
          </a:xfrm>
          <a:prstGeom prst="rect">
            <a:avLst/>
          </a:prstGeom>
        </p:spPr>
        <p:txBody>
          <a:bodyPr vert="horz" lIns="91440" tIns="45720" rIns="91440" bIns="45720" rtlCol="0" anchor="ctr">
            <a:noAutofit/>
          </a:bodyPr>
          <a:lstStyle/>
          <a:p>
            <a:r>
              <a:rPr lang="en-US" dirty="0"/>
              <a:t>Click to add title</a:t>
            </a:r>
          </a:p>
        </p:txBody>
      </p:sp>
      <p:sp>
        <p:nvSpPr>
          <p:cNvPr id="5" name="Slide Number Placeholder 5">
            <a:extLst>
              <a:ext uri="{FF2B5EF4-FFF2-40B4-BE49-F238E27FC236}">
                <a16:creationId xmlns:a16="http://schemas.microsoft.com/office/drawing/2014/main" id="{EFBE5EB6-65FE-0E48-9452-A19FC7E53C3D}"/>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sp>
        <p:nvSpPr>
          <p:cNvPr id="7" name="Slide Number Placeholder 5">
            <a:extLst>
              <a:ext uri="{FF2B5EF4-FFF2-40B4-BE49-F238E27FC236}">
                <a16:creationId xmlns:a16="http://schemas.microsoft.com/office/drawing/2014/main" id="{E99B5762-231E-5D48-BE77-49FAD4EC5C21}"/>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defRPr/>
            </a:pPr>
            <a:fld id="{2066355A-084C-D24E-9AD2-7E4FC41EA627}" type="slidenum">
              <a:rPr lang="en-US" smtClean="0">
                <a:latin typeface="Calibri"/>
              </a:rPr>
              <a:pPr defTabSz="457200" eaLnBrk="1" fontAlgn="auto" hangingPunct="1">
                <a:spcBef>
                  <a:spcPts val="0"/>
                </a:spcBef>
                <a:spcAft>
                  <a:spcPts val="0"/>
                </a:spcAft>
                <a:defRPr/>
              </a:pPr>
              <a:t>‹#›</a:t>
            </a:fld>
            <a:endParaRPr lang="en-US" dirty="0">
              <a:latin typeface="Calibri"/>
            </a:endParaRPr>
          </a:p>
        </p:txBody>
      </p:sp>
      <p:pic>
        <p:nvPicPr>
          <p:cNvPr id="8" name="Picture 7" descr="CompTIA_logo.wmf">
            <a:extLst>
              <a:ext uri="{FF2B5EF4-FFF2-40B4-BE49-F238E27FC236}">
                <a16:creationId xmlns:a16="http://schemas.microsoft.com/office/drawing/2014/main" id="{97B308B2-AF5D-1141-ACEE-FE0C77648C20}"/>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11" name="Text Placeholder 2">
            <a:extLst>
              <a:ext uri="{FF2B5EF4-FFF2-40B4-BE49-F238E27FC236}">
                <a16:creationId xmlns:a16="http://schemas.microsoft.com/office/drawing/2014/main" id="{DE834EAB-3654-8444-AD99-93CDAC63F3F4}"/>
              </a:ext>
            </a:extLst>
          </p:cNvPr>
          <p:cNvSpPr>
            <a:spLocks noGrp="1"/>
          </p:cNvSpPr>
          <p:nvPr>
            <p:ph idx="1" hasCustomPrompt="1"/>
          </p:nvPr>
        </p:nvSpPr>
        <p:spPr>
          <a:xfrm>
            <a:off x="341924" y="1307130"/>
            <a:ext cx="8460152" cy="4429527"/>
          </a:xfrm>
          <a:prstGeom prst="rect">
            <a:avLst/>
          </a:prstGeom>
        </p:spPr>
        <p:txBody>
          <a:bodyPr vert="horz" lIns="91440" tIns="45720" rIns="91440" bIns="45720" rtlCol="0">
            <a:noAutofit/>
          </a:bodyPr>
          <a:lstStyle/>
          <a:p>
            <a:pPr lvl="0"/>
            <a:r>
              <a:rPr lang="en-US" dirty="0"/>
              <a:t>Click to edit Master text styles</a:t>
            </a:r>
          </a:p>
          <a:p>
            <a:pPr lvl="0"/>
            <a:r>
              <a:rPr lang="en-US" dirty="0"/>
              <a:t>Second level</a:t>
            </a:r>
          </a:p>
          <a:p>
            <a:pPr lvl="0"/>
            <a:r>
              <a:rPr lang="en-US" dirty="0"/>
              <a:t>Third level</a:t>
            </a:r>
          </a:p>
        </p:txBody>
      </p:sp>
      <p:pic>
        <p:nvPicPr>
          <p:cNvPr id="10" name="Picture 9">
            <a:extLst>
              <a:ext uri="{FF2B5EF4-FFF2-40B4-BE49-F238E27FC236}">
                <a16:creationId xmlns:a16="http://schemas.microsoft.com/office/drawing/2014/main" id="{D6340735-0E87-CC46-93D6-0D60E117476F}"/>
              </a:ext>
            </a:extLst>
          </p:cNvPr>
          <p:cNvPicPr>
            <a:picLocks noChangeAspect="1"/>
          </p:cNvPicPr>
          <p:nvPr userDrawn="1"/>
        </p:nvPicPr>
        <p:blipFill>
          <a:blip r:embed="rId2"/>
          <a:stretch>
            <a:fillRect/>
          </a:stretch>
        </p:blipFill>
        <p:spPr>
          <a:xfrm>
            <a:off x="0" y="6019800"/>
            <a:ext cx="9144000" cy="455934"/>
          </a:xfrm>
          <a:prstGeom prst="rect">
            <a:avLst/>
          </a:prstGeom>
        </p:spPr>
      </p:pic>
      <p:sp>
        <p:nvSpPr>
          <p:cNvPr id="12" name="Slide Number Placeholder 5">
            <a:extLst>
              <a:ext uri="{FF2B5EF4-FFF2-40B4-BE49-F238E27FC236}">
                <a16:creationId xmlns:a16="http://schemas.microsoft.com/office/drawing/2014/main" id="{1512107F-3B03-A142-ADD0-8B76AD59B4BD}"/>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13" name="Picture 12" descr="CompTIA_logo.wmf">
            <a:extLst>
              <a:ext uri="{FF2B5EF4-FFF2-40B4-BE49-F238E27FC236}">
                <a16:creationId xmlns:a16="http://schemas.microsoft.com/office/drawing/2014/main" id="{E87DE8F0-CB9B-2840-A524-8BE08473D7C4}"/>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175831539"/>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Corner Fill">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E4A605F-8B15-FB46-9F61-470E09EB87BC}"/>
              </a:ext>
            </a:extLst>
          </p:cNvPr>
          <p:cNvPicPr>
            <a:picLocks noChangeAspect="1"/>
          </p:cNvPicPr>
          <p:nvPr/>
        </p:nvPicPr>
        <p:blipFill>
          <a:blip r:embed="rId2"/>
          <a:stretch>
            <a:fillRect/>
          </a:stretch>
        </p:blipFill>
        <p:spPr>
          <a:xfrm>
            <a:off x="6272784" y="4243143"/>
            <a:ext cx="2871216" cy="2614857"/>
          </a:xfrm>
          <a:prstGeom prst="rect">
            <a:avLst/>
          </a:prstGeom>
        </p:spPr>
      </p:pic>
      <p:sp>
        <p:nvSpPr>
          <p:cNvPr id="11" name="Title Placeholder 1"/>
          <p:cNvSpPr>
            <a:spLocks noGrp="1"/>
          </p:cNvSpPr>
          <p:nvPr>
            <p:ph type="title" hasCustomPrompt="1"/>
          </p:nvPr>
        </p:nvSpPr>
        <p:spPr>
          <a:xfrm>
            <a:off x="341925" y="100269"/>
            <a:ext cx="8455566" cy="844611"/>
          </a:xfrm>
          <a:prstGeom prst="rect">
            <a:avLst/>
          </a:prstGeom>
        </p:spPr>
        <p:txBody>
          <a:bodyPr vert="horz" lIns="91440" tIns="45720" rIns="91440" bIns="45720" rtlCol="0" anchor="ctr">
            <a:noAutofit/>
          </a:bodyPr>
          <a:lstStyle/>
          <a:p>
            <a:r>
              <a:rPr lang="en-US" dirty="0"/>
              <a:t>Click to add title</a:t>
            </a:r>
          </a:p>
        </p:txBody>
      </p:sp>
      <p:sp>
        <p:nvSpPr>
          <p:cNvPr id="5" name="Slide Number Placeholder 5">
            <a:extLst>
              <a:ext uri="{FF2B5EF4-FFF2-40B4-BE49-F238E27FC236}">
                <a16:creationId xmlns:a16="http://schemas.microsoft.com/office/drawing/2014/main" id="{357115EB-6EB9-AD43-BF51-6238C42B69E2}"/>
              </a:ext>
            </a:extLst>
          </p:cNvPr>
          <p:cNvSpPr txBox="1">
            <a:spLocks/>
          </p:cNvSpPr>
          <p:nvPr/>
        </p:nvSpPr>
        <p:spPr>
          <a:xfrm>
            <a:off x="81975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sp>
        <p:nvSpPr>
          <p:cNvPr id="7" name="Slide Number Placeholder 5">
            <a:extLst>
              <a:ext uri="{FF2B5EF4-FFF2-40B4-BE49-F238E27FC236}">
                <a16:creationId xmlns:a16="http://schemas.microsoft.com/office/drawing/2014/main" id="{AAD0C0EF-7038-634B-8024-2C277C80B026}"/>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defRPr/>
            </a:pPr>
            <a:fld id="{2066355A-084C-D24E-9AD2-7E4FC41EA627}" type="slidenum">
              <a:rPr lang="en-US" smtClean="0">
                <a:latin typeface="Calibri"/>
              </a:rPr>
              <a:pPr defTabSz="457200" eaLnBrk="1" fontAlgn="auto" hangingPunct="1">
                <a:spcBef>
                  <a:spcPts val="0"/>
                </a:spcBef>
                <a:spcAft>
                  <a:spcPts val="0"/>
                </a:spcAft>
                <a:defRPr/>
              </a:pPr>
              <a:t>‹#›</a:t>
            </a:fld>
            <a:endParaRPr lang="en-US" dirty="0">
              <a:latin typeface="Calibri"/>
            </a:endParaRPr>
          </a:p>
        </p:txBody>
      </p:sp>
      <p:pic>
        <p:nvPicPr>
          <p:cNvPr id="8" name="Picture 7" descr="CompTIA_logo.wmf">
            <a:extLst>
              <a:ext uri="{FF2B5EF4-FFF2-40B4-BE49-F238E27FC236}">
                <a16:creationId xmlns:a16="http://schemas.microsoft.com/office/drawing/2014/main" id="{8C0E01C7-55F8-CB46-A3D0-2C065754C78B}"/>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15" name="Text Placeholder 2">
            <a:extLst>
              <a:ext uri="{FF2B5EF4-FFF2-40B4-BE49-F238E27FC236}">
                <a16:creationId xmlns:a16="http://schemas.microsoft.com/office/drawing/2014/main" id="{EACD82ED-3ACE-6B4E-AED2-34697AE09C35}"/>
              </a:ext>
            </a:extLst>
          </p:cNvPr>
          <p:cNvSpPr>
            <a:spLocks noGrp="1"/>
          </p:cNvSpPr>
          <p:nvPr>
            <p:ph idx="1" hasCustomPrompt="1"/>
          </p:nvPr>
        </p:nvSpPr>
        <p:spPr>
          <a:xfrm>
            <a:off x="341924" y="1307130"/>
            <a:ext cx="8460152" cy="4785662"/>
          </a:xfrm>
          <a:prstGeom prst="rect">
            <a:avLst/>
          </a:prstGeom>
        </p:spPr>
        <p:txBody>
          <a:bodyPr vert="horz" lIns="91440" tIns="45720" rIns="91440" bIns="45720" rtlCol="0">
            <a:noAutofit/>
          </a:bodyPr>
          <a:lstStyle/>
          <a:p>
            <a:pPr lvl="0"/>
            <a:r>
              <a:rPr lang="en-US" dirty="0"/>
              <a:t>Click to edit Master text styles</a:t>
            </a:r>
          </a:p>
          <a:p>
            <a:pPr lvl="0"/>
            <a:r>
              <a:rPr lang="en-US" dirty="0"/>
              <a:t>Second level</a:t>
            </a:r>
          </a:p>
          <a:p>
            <a:pPr lvl="0"/>
            <a:r>
              <a:rPr lang="en-US" dirty="0"/>
              <a:t>Third level</a:t>
            </a:r>
          </a:p>
        </p:txBody>
      </p:sp>
      <p:pic>
        <p:nvPicPr>
          <p:cNvPr id="9" name="Picture 8">
            <a:extLst>
              <a:ext uri="{FF2B5EF4-FFF2-40B4-BE49-F238E27FC236}">
                <a16:creationId xmlns:a16="http://schemas.microsoft.com/office/drawing/2014/main" id="{426213E4-182A-0540-9FE5-9CF87608140B}"/>
              </a:ext>
            </a:extLst>
          </p:cNvPr>
          <p:cNvPicPr>
            <a:picLocks noChangeAspect="1"/>
          </p:cNvPicPr>
          <p:nvPr userDrawn="1"/>
        </p:nvPicPr>
        <p:blipFill>
          <a:blip r:embed="rId2"/>
          <a:stretch>
            <a:fillRect/>
          </a:stretch>
        </p:blipFill>
        <p:spPr>
          <a:xfrm>
            <a:off x="6272784" y="4243143"/>
            <a:ext cx="2871216" cy="2614857"/>
          </a:xfrm>
          <a:prstGeom prst="rect">
            <a:avLst/>
          </a:prstGeom>
        </p:spPr>
      </p:pic>
      <p:sp>
        <p:nvSpPr>
          <p:cNvPr id="10" name="Slide Number Placeholder 5">
            <a:extLst>
              <a:ext uri="{FF2B5EF4-FFF2-40B4-BE49-F238E27FC236}">
                <a16:creationId xmlns:a16="http://schemas.microsoft.com/office/drawing/2014/main" id="{51552687-032D-C34A-A602-AD4C6BD9AA47}"/>
              </a:ext>
            </a:extLst>
          </p:cNvPr>
          <p:cNvSpPr txBox="1">
            <a:spLocks/>
          </p:cNvSpPr>
          <p:nvPr userDrawn="1"/>
        </p:nvSpPr>
        <p:spPr>
          <a:xfrm>
            <a:off x="81975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12" name="Picture 11" descr="CompTIA_logo.wmf">
            <a:extLst>
              <a:ext uri="{FF2B5EF4-FFF2-40B4-BE49-F238E27FC236}">
                <a16:creationId xmlns:a16="http://schemas.microsoft.com/office/drawing/2014/main" id="{8484E9A4-2002-AD4A-890B-49D02F7DADD5}"/>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3744433908"/>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Glossary Term Definition">
    <p:spTree>
      <p:nvGrpSpPr>
        <p:cNvPr id="1" name=""/>
        <p:cNvGrpSpPr/>
        <p:nvPr/>
      </p:nvGrpSpPr>
      <p:grpSpPr>
        <a:xfrm>
          <a:off x="0" y="0"/>
          <a:ext cx="0" cy="0"/>
          <a:chOff x="0" y="0"/>
          <a:chExt cx="0" cy="0"/>
        </a:xfrm>
      </p:grpSpPr>
      <p:sp>
        <p:nvSpPr>
          <p:cNvPr id="8" name="Title Placeholder 1"/>
          <p:cNvSpPr>
            <a:spLocks noGrp="1"/>
          </p:cNvSpPr>
          <p:nvPr>
            <p:ph type="title" hasCustomPrompt="1"/>
          </p:nvPr>
        </p:nvSpPr>
        <p:spPr>
          <a:xfrm>
            <a:off x="341925" y="100269"/>
            <a:ext cx="8455566" cy="844611"/>
          </a:xfrm>
          <a:prstGeom prst="rect">
            <a:avLst/>
          </a:prstGeom>
        </p:spPr>
        <p:txBody>
          <a:bodyPr vert="horz" lIns="91440" tIns="45720" rIns="91440" bIns="45720" rtlCol="0" anchor="ctr">
            <a:noAutofit/>
          </a:bodyPr>
          <a:lstStyle/>
          <a:p>
            <a:r>
              <a:rPr lang="en-US" dirty="0"/>
              <a:t>Click to add title</a:t>
            </a:r>
          </a:p>
        </p:txBody>
      </p:sp>
      <p:pic>
        <p:nvPicPr>
          <p:cNvPr id="10" name="Picture 100" descr="book">
            <a:extLst>
              <a:ext uri="{FF2B5EF4-FFF2-40B4-BE49-F238E27FC236}">
                <a16:creationId xmlns:a16="http://schemas.microsoft.com/office/drawing/2014/main" id="{C97CB2FE-FA07-47EC-B391-E0375C6755E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9600" y="1177137"/>
            <a:ext cx="1038673" cy="908838"/>
          </a:xfrm>
          <a:prstGeom prst="rect">
            <a:avLst/>
          </a:prstGeom>
          <a:noFill/>
          <a:extLst>
            <a:ext uri="{909E8E84-426E-40DD-AFC4-6F175D3DCCD1}">
              <a14:hiddenFill xmlns:a14="http://schemas.microsoft.com/office/drawing/2010/main">
                <a:solidFill>
                  <a:srgbClr val="FFFFFF"/>
                </a:solidFill>
              </a14:hiddenFill>
            </a:ext>
          </a:extLst>
        </p:spPr>
      </p:pic>
      <p:sp>
        <p:nvSpPr>
          <p:cNvPr id="13" name="Text Placeholder 12">
            <a:extLst>
              <a:ext uri="{FF2B5EF4-FFF2-40B4-BE49-F238E27FC236}">
                <a16:creationId xmlns:a16="http://schemas.microsoft.com/office/drawing/2014/main" id="{8FB19520-E82C-4B3B-A166-692B3551D135}"/>
              </a:ext>
            </a:extLst>
          </p:cNvPr>
          <p:cNvSpPr>
            <a:spLocks noGrp="1"/>
          </p:cNvSpPr>
          <p:nvPr>
            <p:ph type="body" sz="quarter" idx="13" hasCustomPrompt="1"/>
          </p:nvPr>
        </p:nvSpPr>
        <p:spPr>
          <a:xfrm>
            <a:off x="1752600" y="1259979"/>
            <a:ext cx="7054516" cy="762000"/>
          </a:xfrm>
        </p:spPr>
        <p:txBody>
          <a:bodyPr/>
          <a:lstStyle>
            <a:lvl1pPr marL="0" indent="0" algn="l" defTabSz="457200" rtl="0" eaLnBrk="1" latinLnBrk="0" hangingPunct="1">
              <a:spcBef>
                <a:spcPct val="20000"/>
              </a:spcBef>
              <a:buClr>
                <a:schemeClr val="accent1"/>
              </a:buClr>
              <a:buFont typeface="Arial"/>
              <a:buNone/>
              <a:defRPr lang="en-US" sz="1800" b="0" kern="1200" dirty="0" smtClean="0">
                <a:solidFill>
                  <a:srgbClr val="ED1C24"/>
                </a:solidFill>
                <a:latin typeface="+mn-lt"/>
                <a:ea typeface="+mn-ea"/>
                <a:cs typeface="+mn-cs"/>
              </a:defRPr>
            </a:lvl1pPr>
            <a:lvl2pPr marL="0" indent="0" algn="l" defTabSz="457200" rtl="0" eaLnBrk="1" latinLnBrk="0" hangingPunct="1">
              <a:spcBef>
                <a:spcPct val="20000"/>
              </a:spcBef>
              <a:buClr>
                <a:schemeClr val="accent1"/>
              </a:buClr>
              <a:buFont typeface="Arial"/>
              <a:buNone/>
              <a:defRPr lang="en-US" sz="1800" kern="1200" dirty="0" smtClean="0">
                <a:solidFill>
                  <a:srgbClr val="0070C0"/>
                </a:solidFill>
                <a:latin typeface="+mn-lt"/>
                <a:ea typeface="+mn-ea"/>
                <a:cs typeface="+mn-cs"/>
              </a:defRPr>
            </a:lvl2pPr>
            <a:lvl3pPr marL="0" indent="0" algn="l" defTabSz="457200" rtl="0" eaLnBrk="1" latinLnBrk="0" hangingPunct="1">
              <a:spcBef>
                <a:spcPct val="20000"/>
              </a:spcBef>
              <a:buClr>
                <a:schemeClr val="accent1"/>
              </a:buClr>
              <a:buFont typeface="Arial"/>
              <a:buNone/>
              <a:defRPr lang="en-US" sz="1800" kern="1200" dirty="0" smtClean="0">
                <a:solidFill>
                  <a:srgbClr val="0070C0"/>
                </a:solidFill>
                <a:latin typeface="+mn-lt"/>
                <a:ea typeface="+mn-ea"/>
                <a:cs typeface="+mn-cs"/>
              </a:defRPr>
            </a:lvl3pPr>
            <a:lvl4pPr marL="0" indent="0" algn="l" defTabSz="457200" rtl="0" eaLnBrk="1" latinLnBrk="0" hangingPunct="1">
              <a:spcBef>
                <a:spcPct val="20000"/>
              </a:spcBef>
              <a:buClr>
                <a:schemeClr val="accent1"/>
              </a:buClr>
              <a:buFont typeface="Arial"/>
              <a:buNone/>
              <a:defRPr lang="en-US" sz="1800" kern="1200" dirty="0" smtClean="0">
                <a:solidFill>
                  <a:srgbClr val="0070C0"/>
                </a:solidFill>
                <a:latin typeface="+mn-lt"/>
                <a:ea typeface="+mn-ea"/>
                <a:cs typeface="+mn-cs"/>
              </a:defRPr>
            </a:lvl4pPr>
            <a:lvl5pPr marL="0" indent="0" algn="l" defTabSz="457200" rtl="0" eaLnBrk="1" latinLnBrk="0" hangingPunct="1">
              <a:spcBef>
                <a:spcPct val="20000"/>
              </a:spcBef>
              <a:buClr>
                <a:schemeClr val="accent1"/>
              </a:buClr>
              <a:buFont typeface="Arial"/>
              <a:buNone/>
              <a:defRPr lang="en-US" sz="1800" kern="1200" dirty="0">
                <a:solidFill>
                  <a:srgbClr val="0070C0"/>
                </a:solidFill>
                <a:latin typeface="+mn-lt"/>
                <a:ea typeface="+mn-ea"/>
                <a:cs typeface="+mn-cs"/>
              </a:defRPr>
            </a:lvl5pPr>
          </a:lstStyle>
          <a:p>
            <a:pPr lvl="0"/>
            <a:r>
              <a:rPr lang="en-US" dirty="0"/>
              <a:t>Term: definition. (Format “term” in bold.)</a:t>
            </a:r>
          </a:p>
        </p:txBody>
      </p:sp>
      <p:sp>
        <p:nvSpPr>
          <p:cNvPr id="6" name="Slide Number Placeholder 5">
            <a:extLst>
              <a:ext uri="{FF2B5EF4-FFF2-40B4-BE49-F238E27FC236}">
                <a16:creationId xmlns:a16="http://schemas.microsoft.com/office/drawing/2014/main" id="{804186BA-5094-1448-BB57-AB5B0FEA3A02}"/>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sp>
        <p:nvSpPr>
          <p:cNvPr id="11" name="Slide Number Placeholder 5">
            <a:extLst>
              <a:ext uri="{FF2B5EF4-FFF2-40B4-BE49-F238E27FC236}">
                <a16:creationId xmlns:a16="http://schemas.microsoft.com/office/drawing/2014/main" id="{57DCA484-9C40-334C-AD13-25B14530D4BF}"/>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defRPr/>
            </a:pPr>
            <a:fld id="{2066355A-084C-D24E-9AD2-7E4FC41EA627}" type="slidenum">
              <a:rPr lang="en-US" smtClean="0">
                <a:latin typeface="Calibri"/>
              </a:rPr>
              <a:pPr defTabSz="457200" eaLnBrk="1" fontAlgn="auto" hangingPunct="1">
                <a:spcBef>
                  <a:spcPts val="0"/>
                </a:spcBef>
                <a:spcAft>
                  <a:spcPts val="0"/>
                </a:spcAft>
                <a:defRPr/>
              </a:pPr>
              <a:t>‹#›</a:t>
            </a:fld>
            <a:endParaRPr lang="en-US" dirty="0">
              <a:latin typeface="Calibri"/>
            </a:endParaRPr>
          </a:p>
        </p:txBody>
      </p:sp>
      <p:pic>
        <p:nvPicPr>
          <p:cNvPr id="12" name="Picture 11" descr="CompTIA_logo.wmf">
            <a:extLst>
              <a:ext uri="{FF2B5EF4-FFF2-40B4-BE49-F238E27FC236}">
                <a16:creationId xmlns:a16="http://schemas.microsoft.com/office/drawing/2014/main" id="{8F2FA5A5-E3E2-9C44-BD0B-89DF91D8C82F}"/>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14" name="Text Placeholder 2">
            <a:extLst>
              <a:ext uri="{FF2B5EF4-FFF2-40B4-BE49-F238E27FC236}">
                <a16:creationId xmlns:a16="http://schemas.microsoft.com/office/drawing/2014/main" id="{1C8B6186-7A8B-DC46-9466-DB72DE79C1AC}"/>
              </a:ext>
            </a:extLst>
          </p:cNvPr>
          <p:cNvSpPr>
            <a:spLocks noGrp="1"/>
          </p:cNvSpPr>
          <p:nvPr>
            <p:ph idx="1" hasCustomPrompt="1"/>
          </p:nvPr>
        </p:nvSpPr>
        <p:spPr>
          <a:xfrm>
            <a:off x="341924" y="2300438"/>
            <a:ext cx="8460152" cy="3942100"/>
          </a:xfrm>
          <a:prstGeom prst="rect">
            <a:avLst/>
          </a:prstGeom>
        </p:spPr>
        <p:txBody>
          <a:bodyPr vert="horz" lIns="91440" tIns="45720" rIns="91440" bIns="45720" rtlCol="0">
            <a:noAutofit/>
          </a:bodyPr>
          <a:lstStyle/>
          <a:p>
            <a:pPr lvl="0"/>
            <a:r>
              <a:rPr lang="en-US" dirty="0"/>
              <a:t>Click to edit Master text styles</a:t>
            </a:r>
          </a:p>
          <a:p>
            <a:pPr lvl="0"/>
            <a:r>
              <a:rPr lang="en-US" dirty="0"/>
              <a:t>Second level</a:t>
            </a:r>
          </a:p>
          <a:p>
            <a:pPr lvl="0"/>
            <a:r>
              <a:rPr lang="en-US" dirty="0"/>
              <a:t>Third level</a:t>
            </a:r>
          </a:p>
        </p:txBody>
      </p:sp>
      <p:pic>
        <p:nvPicPr>
          <p:cNvPr id="9" name="Picture 100" descr="book">
            <a:extLst>
              <a:ext uri="{FF2B5EF4-FFF2-40B4-BE49-F238E27FC236}">
                <a16:creationId xmlns:a16="http://schemas.microsoft.com/office/drawing/2014/main" id="{DB3E63F8-33D9-BE4A-A84B-93A628628D21}"/>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09600" y="1177137"/>
            <a:ext cx="1038673" cy="908838"/>
          </a:xfrm>
          <a:prstGeom prst="rect">
            <a:avLst/>
          </a:prstGeom>
          <a:noFill/>
          <a:extLst>
            <a:ext uri="{909E8E84-426E-40DD-AFC4-6F175D3DCCD1}">
              <a14:hiddenFill xmlns:a14="http://schemas.microsoft.com/office/drawing/2010/main">
                <a:solidFill>
                  <a:srgbClr val="FFFFFF"/>
                </a:solidFill>
              </a14:hiddenFill>
            </a:ext>
          </a:extLst>
        </p:spPr>
      </p:pic>
      <p:sp>
        <p:nvSpPr>
          <p:cNvPr id="15" name="Slide Number Placeholder 5">
            <a:extLst>
              <a:ext uri="{FF2B5EF4-FFF2-40B4-BE49-F238E27FC236}">
                <a16:creationId xmlns:a16="http://schemas.microsoft.com/office/drawing/2014/main" id="{DE0D9F7C-5F59-8245-A8F1-AA6DAEAA23ED}"/>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16" name="Picture 15" descr="CompTIA_logo.wmf">
            <a:extLst>
              <a:ext uri="{FF2B5EF4-FFF2-40B4-BE49-F238E27FC236}">
                <a16:creationId xmlns:a16="http://schemas.microsoft.com/office/drawing/2014/main" id="{917D1463-228E-DC42-AA44-5A425CE67B59}"/>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160146123"/>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Glossary Term Definition with Corner Fill">
    <p:spTree>
      <p:nvGrpSpPr>
        <p:cNvPr id="1" name=""/>
        <p:cNvGrpSpPr/>
        <p:nvPr/>
      </p:nvGrpSpPr>
      <p:grpSpPr>
        <a:xfrm>
          <a:off x="0" y="0"/>
          <a:ext cx="0" cy="0"/>
          <a:chOff x="0" y="0"/>
          <a:chExt cx="0" cy="0"/>
        </a:xfrm>
      </p:grpSpPr>
      <p:sp>
        <p:nvSpPr>
          <p:cNvPr id="8" name="Title Placeholder 1"/>
          <p:cNvSpPr>
            <a:spLocks noGrp="1"/>
          </p:cNvSpPr>
          <p:nvPr>
            <p:ph type="title" hasCustomPrompt="1"/>
          </p:nvPr>
        </p:nvSpPr>
        <p:spPr>
          <a:xfrm>
            <a:off x="341925" y="100269"/>
            <a:ext cx="7883768" cy="844611"/>
          </a:xfrm>
          <a:prstGeom prst="rect">
            <a:avLst/>
          </a:prstGeom>
        </p:spPr>
        <p:txBody>
          <a:bodyPr vert="horz" lIns="91440" tIns="45720" rIns="91440" bIns="45720" rtlCol="0" anchor="ctr">
            <a:noAutofit/>
          </a:bodyPr>
          <a:lstStyle/>
          <a:p>
            <a:r>
              <a:rPr lang="en-US" dirty="0"/>
              <a:t>Click to add title</a:t>
            </a:r>
          </a:p>
        </p:txBody>
      </p:sp>
      <p:pic>
        <p:nvPicPr>
          <p:cNvPr id="10" name="Picture 100" descr="book">
            <a:extLst>
              <a:ext uri="{FF2B5EF4-FFF2-40B4-BE49-F238E27FC236}">
                <a16:creationId xmlns:a16="http://schemas.microsoft.com/office/drawing/2014/main" id="{C97CB2FE-FA07-47EC-B391-E0375C6755E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9600" y="1177137"/>
            <a:ext cx="1038673" cy="908838"/>
          </a:xfrm>
          <a:prstGeom prst="rect">
            <a:avLst/>
          </a:prstGeom>
          <a:noFill/>
          <a:extLst>
            <a:ext uri="{909E8E84-426E-40DD-AFC4-6F175D3DCCD1}">
              <a14:hiddenFill xmlns:a14="http://schemas.microsoft.com/office/drawing/2010/main">
                <a:solidFill>
                  <a:srgbClr val="FFFFFF"/>
                </a:solidFill>
              </a14:hiddenFill>
            </a:ext>
          </a:extLst>
        </p:spPr>
      </p:pic>
      <p:sp>
        <p:nvSpPr>
          <p:cNvPr id="13" name="Text Placeholder 12">
            <a:extLst>
              <a:ext uri="{FF2B5EF4-FFF2-40B4-BE49-F238E27FC236}">
                <a16:creationId xmlns:a16="http://schemas.microsoft.com/office/drawing/2014/main" id="{8FB19520-E82C-4B3B-A166-692B3551D135}"/>
              </a:ext>
            </a:extLst>
          </p:cNvPr>
          <p:cNvSpPr>
            <a:spLocks noGrp="1"/>
          </p:cNvSpPr>
          <p:nvPr>
            <p:ph type="body" sz="quarter" idx="13" hasCustomPrompt="1"/>
          </p:nvPr>
        </p:nvSpPr>
        <p:spPr>
          <a:xfrm>
            <a:off x="1752600" y="1259979"/>
            <a:ext cx="6934200" cy="762000"/>
          </a:xfrm>
        </p:spPr>
        <p:txBody>
          <a:bodyPr/>
          <a:lstStyle>
            <a:lvl1pPr marL="0" indent="0" algn="l" defTabSz="457200" rtl="0" eaLnBrk="1" latinLnBrk="0" hangingPunct="1">
              <a:spcBef>
                <a:spcPct val="20000"/>
              </a:spcBef>
              <a:buClr>
                <a:schemeClr val="accent1"/>
              </a:buClr>
              <a:buFont typeface="Arial"/>
              <a:buNone/>
              <a:defRPr lang="en-US" sz="1800" kern="1200" dirty="0" smtClean="0">
                <a:solidFill>
                  <a:srgbClr val="ED1C24"/>
                </a:solidFill>
                <a:latin typeface="+mn-lt"/>
                <a:ea typeface="+mn-ea"/>
                <a:cs typeface="+mn-cs"/>
              </a:defRPr>
            </a:lvl1pPr>
            <a:lvl2pPr marL="0" indent="0" algn="l" defTabSz="457200" rtl="0" eaLnBrk="1" latinLnBrk="0" hangingPunct="1">
              <a:spcBef>
                <a:spcPct val="20000"/>
              </a:spcBef>
              <a:buClr>
                <a:schemeClr val="accent1"/>
              </a:buClr>
              <a:buFont typeface="Arial"/>
              <a:buNone/>
              <a:defRPr lang="en-US" sz="1800" kern="1200" dirty="0" smtClean="0">
                <a:solidFill>
                  <a:srgbClr val="0070C0"/>
                </a:solidFill>
                <a:latin typeface="+mn-lt"/>
                <a:ea typeface="+mn-ea"/>
                <a:cs typeface="+mn-cs"/>
              </a:defRPr>
            </a:lvl2pPr>
            <a:lvl3pPr marL="0" indent="0" algn="l" defTabSz="457200" rtl="0" eaLnBrk="1" latinLnBrk="0" hangingPunct="1">
              <a:spcBef>
                <a:spcPct val="20000"/>
              </a:spcBef>
              <a:buClr>
                <a:schemeClr val="accent1"/>
              </a:buClr>
              <a:buFont typeface="Arial"/>
              <a:buNone/>
              <a:defRPr lang="en-US" sz="1800" kern="1200" dirty="0" smtClean="0">
                <a:solidFill>
                  <a:srgbClr val="0070C0"/>
                </a:solidFill>
                <a:latin typeface="+mn-lt"/>
                <a:ea typeface="+mn-ea"/>
                <a:cs typeface="+mn-cs"/>
              </a:defRPr>
            </a:lvl3pPr>
            <a:lvl4pPr marL="0" indent="0" algn="l" defTabSz="457200" rtl="0" eaLnBrk="1" latinLnBrk="0" hangingPunct="1">
              <a:spcBef>
                <a:spcPct val="20000"/>
              </a:spcBef>
              <a:buClr>
                <a:schemeClr val="accent1"/>
              </a:buClr>
              <a:buFont typeface="Arial"/>
              <a:buNone/>
              <a:defRPr lang="en-US" sz="1800" kern="1200" dirty="0" smtClean="0">
                <a:solidFill>
                  <a:srgbClr val="0070C0"/>
                </a:solidFill>
                <a:latin typeface="+mn-lt"/>
                <a:ea typeface="+mn-ea"/>
                <a:cs typeface="+mn-cs"/>
              </a:defRPr>
            </a:lvl4pPr>
            <a:lvl5pPr marL="0" indent="0" algn="l" defTabSz="457200" rtl="0" eaLnBrk="1" latinLnBrk="0" hangingPunct="1">
              <a:spcBef>
                <a:spcPct val="20000"/>
              </a:spcBef>
              <a:buClr>
                <a:schemeClr val="accent1"/>
              </a:buClr>
              <a:buFont typeface="Arial"/>
              <a:buNone/>
              <a:defRPr lang="en-US" sz="1800" kern="1200" dirty="0">
                <a:solidFill>
                  <a:srgbClr val="0070C0"/>
                </a:solidFill>
                <a:latin typeface="+mn-lt"/>
                <a:ea typeface="+mn-ea"/>
                <a:cs typeface="+mn-cs"/>
              </a:defRPr>
            </a:lvl5pPr>
          </a:lstStyle>
          <a:p>
            <a:pPr lvl="0"/>
            <a:r>
              <a:rPr lang="en-US" dirty="0"/>
              <a:t>Term: definition. (Format “term” in bold.)</a:t>
            </a:r>
          </a:p>
        </p:txBody>
      </p:sp>
      <p:pic>
        <p:nvPicPr>
          <p:cNvPr id="9" name="Picture 8">
            <a:extLst>
              <a:ext uri="{FF2B5EF4-FFF2-40B4-BE49-F238E27FC236}">
                <a16:creationId xmlns:a16="http://schemas.microsoft.com/office/drawing/2014/main" id="{42053552-69A8-BD48-8CA2-F433F3BDBFD1}"/>
              </a:ext>
            </a:extLst>
          </p:cNvPr>
          <p:cNvPicPr>
            <a:picLocks noChangeAspect="1"/>
          </p:cNvPicPr>
          <p:nvPr/>
        </p:nvPicPr>
        <p:blipFill>
          <a:blip r:embed="rId3"/>
          <a:stretch>
            <a:fillRect/>
          </a:stretch>
        </p:blipFill>
        <p:spPr>
          <a:xfrm>
            <a:off x="6272784" y="4243143"/>
            <a:ext cx="2871216" cy="2614857"/>
          </a:xfrm>
          <a:prstGeom prst="rect">
            <a:avLst/>
          </a:prstGeom>
        </p:spPr>
      </p:pic>
      <p:sp>
        <p:nvSpPr>
          <p:cNvPr id="11" name="Slide Number Placeholder 5">
            <a:extLst>
              <a:ext uri="{FF2B5EF4-FFF2-40B4-BE49-F238E27FC236}">
                <a16:creationId xmlns:a16="http://schemas.microsoft.com/office/drawing/2014/main" id="{BBD1DE29-ADE7-384D-809A-A52F9DD45FFD}"/>
              </a:ext>
            </a:extLst>
          </p:cNvPr>
          <p:cNvSpPr txBox="1">
            <a:spLocks/>
          </p:cNvSpPr>
          <p:nvPr/>
        </p:nvSpPr>
        <p:spPr>
          <a:xfrm>
            <a:off x="81975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sp>
        <p:nvSpPr>
          <p:cNvPr id="14" name="Slide Number Placeholder 5">
            <a:extLst>
              <a:ext uri="{FF2B5EF4-FFF2-40B4-BE49-F238E27FC236}">
                <a16:creationId xmlns:a16="http://schemas.microsoft.com/office/drawing/2014/main" id="{2E180A83-A907-544F-B0AF-DAD9FC2DF736}"/>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defRPr/>
            </a:pPr>
            <a:fld id="{2066355A-084C-D24E-9AD2-7E4FC41EA627}" type="slidenum">
              <a:rPr lang="en-US" smtClean="0">
                <a:latin typeface="Calibri"/>
              </a:rPr>
              <a:pPr defTabSz="457200" eaLnBrk="1" fontAlgn="auto" hangingPunct="1">
                <a:spcBef>
                  <a:spcPts val="0"/>
                </a:spcBef>
                <a:spcAft>
                  <a:spcPts val="0"/>
                </a:spcAft>
                <a:defRPr/>
              </a:pPr>
              <a:t>‹#›</a:t>
            </a:fld>
            <a:endParaRPr lang="en-US" dirty="0">
              <a:latin typeface="Calibri"/>
            </a:endParaRPr>
          </a:p>
        </p:txBody>
      </p:sp>
      <p:pic>
        <p:nvPicPr>
          <p:cNvPr id="15" name="Picture 14" descr="CompTIA_logo.wmf">
            <a:extLst>
              <a:ext uri="{FF2B5EF4-FFF2-40B4-BE49-F238E27FC236}">
                <a16:creationId xmlns:a16="http://schemas.microsoft.com/office/drawing/2014/main" id="{966438BD-F346-2049-BD71-86C1F78B255E}"/>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16" name="Text Placeholder 2">
            <a:extLst>
              <a:ext uri="{FF2B5EF4-FFF2-40B4-BE49-F238E27FC236}">
                <a16:creationId xmlns:a16="http://schemas.microsoft.com/office/drawing/2014/main" id="{8B707612-480C-B144-82D3-40F98F576EEF}"/>
              </a:ext>
            </a:extLst>
          </p:cNvPr>
          <p:cNvSpPr>
            <a:spLocks noGrp="1"/>
          </p:cNvSpPr>
          <p:nvPr>
            <p:ph idx="1" hasCustomPrompt="1"/>
          </p:nvPr>
        </p:nvSpPr>
        <p:spPr>
          <a:xfrm>
            <a:off x="341924" y="2261936"/>
            <a:ext cx="8460152" cy="3980601"/>
          </a:xfrm>
          <a:prstGeom prst="rect">
            <a:avLst/>
          </a:prstGeom>
        </p:spPr>
        <p:txBody>
          <a:bodyPr vert="horz" lIns="91440" tIns="45720" rIns="91440" bIns="45720" rtlCol="0">
            <a:noAutofit/>
          </a:bodyPr>
          <a:lstStyle/>
          <a:p>
            <a:pPr lvl="0"/>
            <a:r>
              <a:rPr lang="en-US" dirty="0"/>
              <a:t>Click to edit Master text styles</a:t>
            </a:r>
          </a:p>
          <a:p>
            <a:pPr lvl="0"/>
            <a:r>
              <a:rPr lang="en-US" dirty="0"/>
              <a:t>Second level</a:t>
            </a:r>
          </a:p>
          <a:p>
            <a:pPr lvl="0"/>
            <a:r>
              <a:rPr lang="en-US" dirty="0"/>
              <a:t>Third level</a:t>
            </a:r>
          </a:p>
        </p:txBody>
      </p:sp>
      <p:pic>
        <p:nvPicPr>
          <p:cNvPr id="12" name="Picture 100" descr="book">
            <a:extLst>
              <a:ext uri="{FF2B5EF4-FFF2-40B4-BE49-F238E27FC236}">
                <a16:creationId xmlns:a16="http://schemas.microsoft.com/office/drawing/2014/main" id="{9D5CEE60-2C88-9E49-B28B-58454BEF351C}"/>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09600" y="1177137"/>
            <a:ext cx="1038673" cy="908838"/>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a:extLst>
              <a:ext uri="{FF2B5EF4-FFF2-40B4-BE49-F238E27FC236}">
                <a16:creationId xmlns:a16="http://schemas.microsoft.com/office/drawing/2014/main" id="{B226F1A9-2B9D-584B-8245-44EA0A3A2E53}"/>
              </a:ext>
            </a:extLst>
          </p:cNvPr>
          <p:cNvPicPr>
            <a:picLocks noChangeAspect="1"/>
          </p:cNvPicPr>
          <p:nvPr userDrawn="1"/>
        </p:nvPicPr>
        <p:blipFill>
          <a:blip r:embed="rId3"/>
          <a:stretch>
            <a:fillRect/>
          </a:stretch>
        </p:blipFill>
        <p:spPr>
          <a:xfrm>
            <a:off x="6272784" y="4243143"/>
            <a:ext cx="2871216" cy="2614857"/>
          </a:xfrm>
          <a:prstGeom prst="rect">
            <a:avLst/>
          </a:prstGeom>
        </p:spPr>
      </p:pic>
      <p:sp>
        <p:nvSpPr>
          <p:cNvPr id="18" name="Slide Number Placeholder 5">
            <a:extLst>
              <a:ext uri="{FF2B5EF4-FFF2-40B4-BE49-F238E27FC236}">
                <a16:creationId xmlns:a16="http://schemas.microsoft.com/office/drawing/2014/main" id="{FDF18D2F-C485-F946-A6AD-6D9AB08D0C01}"/>
              </a:ext>
            </a:extLst>
          </p:cNvPr>
          <p:cNvSpPr txBox="1">
            <a:spLocks/>
          </p:cNvSpPr>
          <p:nvPr userDrawn="1"/>
        </p:nvSpPr>
        <p:spPr>
          <a:xfrm>
            <a:off x="81975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19" name="Picture 18" descr="CompTIA_logo.wmf">
            <a:extLst>
              <a:ext uri="{FF2B5EF4-FFF2-40B4-BE49-F238E27FC236}">
                <a16:creationId xmlns:a16="http://schemas.microsoft.com/office/drawing/2014/main" id="{E78EE45E-3A6B-D748-A160-F51D43377328}"/>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3387779097"/>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Hands-On Activity">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C41D967-990F-E944-A75C-DDD8D816EE0F}"/>
              </a:ext>
            </a:extLst>
          </p:cNvPr>
          <p:cNvPicPr>
            <a:picLocks noChangeAspect="1"/>
          </p:cNvPicPr>
          <p:nvPr/>
        </p:nvPicPr>
        <p:blipFill>
          <a:blip r:embed="rId2"/>
          <a:stretch>
            <a:fillRect/>
          </a:stretch>
        </p:blipFill>
        <p:spPr>
          <a:xfrm>
            <a:off x="6378654" y="4716892"/>
            <a:ext cx="2426148" cy="1508760"/>
          </a:xfrm>
          <a:prstGeom prst="rect">
            <a:avLst/>
          </a:prstGeom>
        </p:spPr>
      </p:pic>
      <p:sp>
        <p:nvSpPr>
          <p:cNvPr id="8" name="Title Placeholder 1"/>
          <p:cNvSpPr>
            <a:spLocks noGrp="1"/>
          </p:cNvSpPr>
          <p:nvPr>
            <p:ph type="title" hasCustomPrompt="1"/>
          </p:nvPr>
        </p:nvSpPr>
        <p:spPr>
          <a:xfrm>
            <a:off x="341925" y="100269"/>
            <a:ext cx="7883768" cy="844611"/>
          </a:xfrm>
          <a:prstGeom prst="rect">
            <a:avLst/>
          </a:prstGeom>
        </p:spPr>
        <p:txBody>
          <a:bodyPr vert="horz" lIns="91440" tIns="45720" rIns="91440" bIns="45720" rtlCol="0" anchor="ctr">
            <a:noAutofit/>
          </a:bodyPr>
          <a:lstStyle>
            <a:lvl1pPr>
              <a:defRPr/>
            </a:lvl1pPr>
          </a:lstStyle>
          <a:p>
            <a:r>
              <a:rPr lang="en-US" dirty="0"/>
              <a:t>Click to add Activity title</a:t>
            </a:r>
          </a:p>
        </p:txBody>
      </p:sp>
      <p:sp>
        <p:nvSpPr>
          <p:cNvPr id="5" name="Slide Number Placeholder 5">
            <a:extLst>
              <a:ext uri="{FF2B5EF4-FFF2-40B4-BE49-F238E27FC236}">
                <a16:creationId xmlns:a16="http://schemas.microsoft.com/office/drawing/2014/main" id="{15727794-1D8F-EE4B-86CA-492FD31C8844}"/>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sp>
        <p:nvSpPr>
          <p:cNvPr id="9" name="Slide Number Placeholder 5">
            <a:extLst>
              <a:ext uri="{FF2B5EF4-FFF2-40B4-BE49-F238E27FC236}">
                <a16:creationId xmlns:a16="http://schemas.microsoft.com/office/drawing/2014/main" id="{02E05C79-1716-3D41-94C9-03C7F4E93A4D}"/>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defRPr/>
            </a:pPr>
            <a:fld id="{2066355A-084C-D24E-9AD2-7E4FC41EA627}" type="slidenum">
              <a:rPr lang="en-US" smtClean="0">
                <a:latin typeface="Calibri"/>
              </a:rPr>
              <a:pPr defTabSz="457200" eaLnBrk="1" fontAlgn="auto" hangingPunct="1">
                <a:spcBef>
                  <a:spcPts val="0"/>
                </a:spcBef>
                <a:spcAft>
                  <a:spcPts val="0"/>
                </a:spcAft>
                <a:defRPr/>
              </a:pPr>
              <a:t>‹#›</a:t>
            </a:fld>
            <a:endParaRPr lang="en-US" dirty="0">
              <a:latin typeface="Calibri"/>
            </a:endParaRPr>
          </a:p>
        </p:txBody>
      </p:sp>
      <p:pic>
        <p:nvPicPr>
          <p:cNvPr id="10" name="Picture 9" descr="CompTIA_logo.wmf">
            <a:extLst>
              <a:ext uri="{FF2B5EF4-FFF2-40B4-BE49-F238E27FC236}">
                <a16:creationId xmlns:a16="http://schemas.microsoft.com/office/drawing/2014/main" id="{A7A7784F-0CF1-6447-8E21-F2091A64AB54}"/>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11" name="Text Placeholder 2">
            <a:extLst>
              <a:ext uri="{FF2B5EF4-FFF2-40B4-BE49-F238E27FC236}">
                <a16:creationId xmlns:a16="http://schemas.microsoft.com/office/drawing/2014/main" id="{62593A58-0959-CB4D-8C6B-BF10FB4E9B2C}"/>
              </a:ext>
            </a:extLst>
          </p:cNvPr>
          <p:cNvSpPr>
            <a:spLocks noGrp="1"/>
          </p:cNvSpPr>
          <p:nvPr>
            <p:ph idx="1" hasCustomPrompt="1"/>
          </p:nvPr>
        </p:nvSpPr>
        <p:spPr>
          <a:xfrm>
            <a:off x="341924" y="1307130"/>
            <a:ext cx="8460152" cy="4935408"/>
          </a:xfrm>
          <a:prstGeom prst="rect">
            <a:avLst/>
          </a:prstGeom>
        </p:spPr>
        <p:txBody>
          <a:bodyPr vert="horz" lIns="91440" tIns="45720" rIns="91440" bIns="45720" rtlCol="0">
            <a:noAutofit/>
          </a:bodyPr>
          <a:lstStyle/>
          <a:p>
            <a:pPr lvl="0"/>
            <a:r>
              <a:rPr lang="en-US" dirty="0"/>
              <a:t>Click to edit Master text styles</a:t>
            </a:r>
          </a:p>
          <a:p>
            <a:pPr lvl="0"/>
            <a:r>
              <a:rPr lang="en-US" dirty="0"/>
              <a:t>Second level</a:t>
            </a:r>
          </a:p>
          <a:p>
            <a:pPr lvl="0"/>
            <a:r>
              <a:rPr lang="en-US" dirty="0"/>
              <a:t>Third level</a:t>
            </a:r>
          </a:p>
        </p:txBody>
      </p:sp>
      <p:pic>
        <p:nvPicPr>
          <p:cNvPr id="12" name="Picture 11">
            <a:extLst>
              <a:ext uri="{FF2B5EF4-FFF2-40B4-BE49-F238E27FC236}">
                <a16:creationId xmlns:a16="http://schemas.microsoft.com/office/drawing/2014/main" id="{6A9384BF-4DD5-0241-9855-AF2027C9E586}"/>
              </a:ext>
            </a:extLst>
          </p:cNvPr>
          <p:cNvPicPr>
            <a:picLocks noChangeAspect="1"/>
          </p:cNvPicPr>
          <p:nvPr userDrawn="1"/>
        </p:nvPicPr>
        <p:blipFill>
          <a:blip r:embed="rId2"/>
          <a:stretch>
            <a:fillRect/>
          </a:stretch>
        </p:blipFill>
        <p:spPr>
          <a:xfrm>
            <a:off x="6378654" y="4716892"/>
            <a:ext cx="2426148" cy="1508760"/>
          </a:xfrm>
          <a:prstGeom prst="rect">
            <a:avLst/>
          </a:prstGeom>
        </p:spPr>
      </p:pic>
      <p:sp>
        <p:nvSpPr>
          <p:cNvPr id="13" name="Slide Number Placeholder 5">
            <a:extLst>
              <a:ext uri="{FF2B5EF4-FFF2-40B4-BE49-F238E27FC236}">
                <a16:creationId xmlns:a16="http://schemas.microsoft.com/office/drawing/2014/main" id="{A5691A58-3DA6-9C42-9DEE-56D4A55368C9}"/>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14" name="Picture 13" descr="CompTIA_logo.wmf">
            <a:extLst>
              <a:ext uri="{FF2B5EF4-FFF2-40B4-BE49-F238E27FC236}">
                <a16:creationId xmlns:a16="http://schemas.microsoft.com/office/drawing/2014/main" id="{06248EB9-11AC-804B-A135-4EFD54359A2E}"/>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2452344136"/>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Hands-On Activity 2">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3B6DABA9-2B0D-064E-BEB6-5D5E546F3AA1}"/>
              </a:ext>
            </a:extLst>
          </p:cNvPr>
          <p:cNvPicPr>
            <a:picLocks noChangeAspect="1"/>
          </p:cNvPicPr>
          <p:nvPr/>
        </p:nvPicPr>
        <p:blipFill>
          <a:blip r:embed="rId2"/>
          <a:stretch>
            <a:fillRect/>
          </a:stretch>
        </p:blipFill>
        <p:spPr>
          <a:xfrm>
            <a:off x="3022600" y="2565400"/>
            <a:ext cx="3101607" cy="1928812"/>
          </a:xfrm>
          <a:prstGeom prst="rect">
            <a:avLst/>
          </a:prstGeom>
        </p:spPr>
      </p:pic>
      <p:pic>
        <p:nvPicPr>
          <p:cNvPr id="7" name="Picture 6">
            <a:extLst>
              <a:ext uri="{FF2B5EF4-FFF2-40B4-BE49-F238E27FC236}">
                <a16:creationId xmlns:a16="http://schemas.microsoft.com/office/drawing/2014/main" id="{80E79872-6410-E14A-8678-93C3DB88970C}"/>
              </a:ext>
            </a:extLst>
          </p:cNvPr>
          <p:cNvPicPr>
            <a:picLocks noChangeAspect="1"/>
          </p:cNvPicPr>
          <p:nvPr/>
        </p:nvPicPr>
        <p:blipFill>
          <a:blip r:embed="rId3"/>
          <a:stretch>
            <a:fillRect/>
          </a:stretch>
        </p:blipFill>
        <p:spPr>
          <a:xfrm>
            <a:off x="0" y="6019800"/>
            <a:ext cx="9144000" cy="455934"/>
          </a:xfrm>
          <a:prstGeom prst="rect">
            <a:avLst/>
          </a:prstGeom>
        </p:spPr>
      </p:pic>
      <p:sp>
        <p:nvSpPr>
          <p:cNvPr id="3" name="Text Placeholder 2">
            <a:extLst>
              <a:ext uri="{FF2B5EF4-FFF2-40B4-BE49-F238E27FC236}">
                <a16:creationId xmlns:a16="http://schemas.microsoft.com/office/drawing/2014/main" id="{4F915AE6-89DC-4B00-95C2-C09677B47DC6}"/>
              </a:ext>
            </a:extLst>
          </p:cNvPr>
          <p:cNvSpPr>
            <a:spLocks noGrp="1"/>
          </p:cNvSpPr>
          <p:nvPr>
            <p:ph type="body" sz="quarter" idx="13" hasCustomPrompt="1"/>
          </p:nvPr>
        </p:nvSpPr>
        <p:spPr>
          <a:xfrm>
            <a:off x="571500" y="4512820"/>
            <a:ext cx="8001000" cy="611187"/>
          </a:xfrm>
        </p:spPr>
        <p:txBody>
          <a:bodyPr/>
          <a:lstStyle>
            <a:lvl1pPr marL="0" indent="0" algn="ctr">
              <a:buNone/>
              <a:defRPr sz="2800">
                <a:solidFill>
                  <a:schemeClr val="tx1"/>
                </a:solidFill>
              </a:defRPr>
            </a:lvl1pPr>
          </a:lstStyle>
          <a:p>
            <a:pPr lvl="0"/>
            <a:r>
              <a:rPr lang="en-US" dirty="0"/>
              <a:t>Click to add Activity title</a:t>
            </a:r>
          </a:p>
        </p:txBody>
      </p:sp>
      <p:sp>
        <p:nvSpPr>
          <p:cNvPr id="11" name="TextBox 10">
            <a:extLst>
              <a:ext uri="{FF2B5EF4-FFF2-40B4-BE49-F238E27FC236}">
                <a16:creationId xmlns:a16="http://schemas.microsoft.com/office/drawing/2014/main" id="{C249395E-254B-4DF4-AD8F-137598C79946}"/>
              </a:ext>
            </a:extLst>
          </p:cNvPr>
          <p:cNvSpPr txBox="1"/>
          <p:nvPr/>
        </p:nvSpPr>
        <p:spPr>
          <a:xfrm>
            <a:off x="341925" y="291741"/>
            <a:ext cx="7883768" cy="461665"/>
          </a:xfrm>
          <a:prstGeom prst="rect">
            <a:avLst/>
          </a:prstGeom>
          <a:noFill/>
        </p:spPr>
        <p:txBody>
          <a:bodyPr wrap="square" rtlCol="0">
            <a:spAutoFit/>
          </a:bodyPr>
          <a:lstStyle/>
          <a:p>
            <a:pPr defTabSz="457200" eaLnBrk="1" fontAlgn="auto" hangingPunct="1">
              <a:spcBef>
                <a:spcPts val="0"/>
              </a:spcBef>
              <a:spcAft>
                <a:spcPts val="0"/>
              </a:spcAft>
              <a:defRPr/>
            </a:pPr>
            <a:r>
              <a:rPr lang="en-US" sz="2400" dirty="0">
                <a:solidFill>
                  <a:srgbClr val="ED1C24"/>
                </a:solidFill>
                <a:latin typeface="Myriad Pro"/>
              </a:rPr>
              <a:t>Activity</a:t>
            </a:r>
          </a:p>
        </p:txBody>
      </p:sp>
      <p:sp>
        <p:nvSpPr>
          <p:cNvPr id="6" name="Slide Number Placeholder 5">
            <a:extLst>
              <a:ext uri="{FF2B5EF4-FFF2-40B4-BE49-F238E27FC236}">
                <a16:creationId xmlns:a16="http://schemas.microsoft.com/office/drawing/2014/main" id="{F628AF2C-F141-0F46-BA28-178577A16F7B}"/>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sp>
        <p:nvSpPr>
          <p:cNvPr id="9" name="Slide Number Placeholder 5">
            <a:extLst>
              <a:ext uri="{FF2B5EF4-FFF2-40B4-BE49-F238E27FC236}">
                <a16:creationId xmlns:a16="http://schemas.microsoft.com/office/drawing/2014/main" id="{6BA17A01-17DB-2540-9CD7-DEA1D2C76BF2}"/>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defRPr/>
            </a:pPr>
            <a:fld id="{2066355A-084C-D24E-9AD2-7E4FC41EA627}" type="slidenum">
              <a:rPr lang="en-US" smtClean="0">
                <a:latin typeface="Calibri"/>
              </a:rPr>
              <a:pPr defTabSz="457200" eaLnBrk="1" fontAlgn="auto" hangingPunct="1">
                <a:spcBef>
                  <a:spcPts val="0"/>
                </a:spcBef>
                <a:spcAft>
                  <a:spcPts val="0"/>
                </a:spcAft>
                <a:defRPr/>
              </a:pPr>
              <a:t>‹#›</a:t>
            </a:fld>
            <a:endParaRPr lang="en-US" dirty="0">
              <a:latin typeface="Calibri"/>
            </a:endParaRPr>
          </a:p>
        </p:txBody>
      </p:sp>
      <p:pic>
        <p:nvPicPr>
          <p:cNvPr id="12" name="Picture 11" descr="CompTIA_logo.wmf">
            <a:extLst>
              <a:ext uri="{FF2B5EF4-FFF2-40B4-BE49-F238E27FC236}">
                <a16:creationId xmlns:a16="http://schemas.microsoft.com/office/drawing/2014/main" id="{479FADE8-B2CC-4340-89CD-7751242F4499}"/>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pic>
        <p:nvPicPr>
          <p:cNvPr id="13" name="Picture 12">
            <a:extLst>
              <a:ext uri="{FF2B5EF4-FFF2-40B4-BE49-F238E27FC236}">
                <a16:creationId xmlns:a16="http://schemas.microsoft.com/office/drawing/2014/main" id="{5A1E55E5-96BD-EA4D-B74C-B45EA23440E2}"/>
              </a:ext>
            </a:extLst>
          </p:cNvPr>
          <p:cNvPicPr>
            <a:picLocks noChangeAspect="1"/>
          </p:cNvPicPr>
          <p:nvPr userDrawn="1"/>
        </p:nvPicPr>
        <p:blipFill>
          <a:blip r:embed="rId2"/>
          <a:stretch>
            <a:fillRect/>
          </a:stretch>
        </p:blipFill>
        <p:spPr>
          <a:xfrm>
            <a:off x="3022600" y="2565400"/>
            <a:ext cx="3101607" cy="1928812"/>
          </a:xfrm>
          <a:prstGeom prst="rect">
            <a:avLst/>
          </a:prstGeom>
        </p:spPr>
      </p:pic>
      <p:pic>
        <p:nvPicPr>
          <p:cNvPr id="14" name="Picture 13">
            <a:extLst>
              <a:ext uri="{FF2B5EF4-FFF2-40B4-BE49-F238E27FC236}">
                <a16:creationId xmlns:a16="http://schemas.microsoft.com/office/drawing/2014/main" id="{2F141D98-3766-574F-B382-B3B62F9F0689}"/>
              </a:ext>
            </a:extLst>
          </p:cNvPr>
          <p:cNvPicPr>
            <a:picLocks noChangeAspect="1"/>
          </p:cNvPicPr>
          <p:nvPr userDrawn="1"/>
        </p:nvPicPr>
        <p:blipFill>
          <a:blip r:embed="rId3"/>
          <a:stretch>
            <a:fillRect/>
          </a:stretch>
        </p:blipFill>
        <p:spPr>
          <a:xfrm>
            <a:off x="0" y="6019800"/>
            <a:ext cx="9144000" cy="455934"/>
          </a:xfrm>
          <a:prstGeom prst="rect">
            <a:avLst/>
          </a:prstGeom>
        </p:spPr>
      </p:pic>
      <p:sp>
        <p:nvSpPr>
          <p:cNvPr id="15" name="TextBox 14">
            <a:extLst>
              <a:ext uri="{FF2B5EF4-FFF2-40B4-BE49-F238E27FC236}">
                <a16:creationId xmlns:a16="http://schemas.microsoft.com/office/drawing/2014/main" id="{2A7E3B64-90B7-7849-9847-8B6319B6F077}"/>
              </a:ext>
            </a:extLst>
          </p:cNvPr>
          <p:cNvSpPr txBox="1"/>
          <p:nvPr userDrawn="1"/>
        </p:nvSpPr>
        <p:spPr>
          <a:xfrm>
            <a:off x="341925" y="291741"/>
            <a:ext cx="7883768" cy="461665"/>
          </a:xfrm>
          <a:prstGeom prst="rect">
            <a:avLst/>
          </a:prstGeom>
          <a:noFill/>
        </p:spPr>
        <p:txBody>
          <a:bodyPr wrap="square" rtlCol="0">
            <a:spAutoFit/>
          </a:bodyPr>
          <a:lstStyle/>
          <a:p>
            <a:pPr defTabSz="457200" eaLnBrk="1" fontAlgn="auto" hangingPunct="1">
              <a:spcBef>
                <a:spcPts val="0"/>
              </a:spcBef>
              <a:spcAft>
                <a:spcPts val="0"/>
              </a:spcAft>
              <a:defRPr/>
            </a:pPr>
            <a:r>
              <a:rPr lang="en-US" sz="2400" dirty="0">
                <a:solidFill>
                  <a:srgbClr val="ED1C24"/>
                </a:solidFill>
                <a:latin typeface="Myriad Pro"/>
              </a:rPr>
              <a:t>Activity</a:t>
            </a:r>
          </a:p>
        </p:txBody>
      </p:sp>
      <p:sp>
        <p:nvSpPr>
          <p:cNvPr id="16" name="Slide Number Placeholder 5">
            <a:extLst>
              <a:ext uri="{FF2B5EF4-FFF2-40B4-BE49-F238E27FC236}">
                <a16:creationId xmlns:a16="http://schemas.microsoft.com/office/drawing/2014/main" id="{AE8DCE48-C8A9-6944-B701-A58A7D7F70BB}"/>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17" name="Picture 16" descr="CompTIA_logo.wmf">
            <a:extLst>
              <a:ext uri="{FF2B5EF4-FFF2-40B4-BE49-F238E27FC236}">
                <a16:creationId xmlns:a16="http://schemas.microsoft.com/office/drawing/2014/main" id="{DAF65D91-8240-174E-9C5B-36131D70EDE1}"/>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722817682"/>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Minds-On Activity">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E0098A6-2D77-744B-BEA2-1797ABD1AE4D}"/>
              </a:ext>
            </a:extLst>
          </p:cNvPr>
          <p:cNvPicPr>
            <a:picLocks noChangeAspect="1"/>
          </p:cNvPicPr>
          <p:nvPr/>
        </p:nvPicPr>
        <p:blipFill>
          <a:blip r:embed="rId2"/>
          <a:stretch>
            <a:fillRect/>
          </a:stretch>
        </p:blipFill>
        <p:spPr>
          <a:xfrm>
            <a:off x="6019739" y="4706858"/>
            <a:ext cx="2787042" cy="1526660"/>
          </a:xfrm>
          <a:prstGeom prst="rect">
            <a:avLst/>
          </a:prstGeom>
        </p:spPr>
      </p:pic>
      <p:sp>
        <p:nvSpPr>
          <p:cNvPr id="8" name="Title Placeholder 1"/>
          <p:cNvSpPr>
            <a:spLocks noGrp="1"/>
          </p:cNvSpPr>
          <p:nvPr>
            <p:ph type="title" hasCustomPrompt="1"/>
          </p:nvPr>
        </p:nvSpPr>
        <p:spPr>
          <a:xfrm>
            <a:off x="341925" y="100269"/>
            <a:ext cx="7883768" cy="844611"/>
          </a:xfrm>
          <a:prstGeom prst="rect">
            <a:avLst/>
          </a:prstGeom>
        </p:spPr>
        <p:txBody>
          <a:bodyPr vert="horz" lIns="91440" tIns="45720" rIns="91440" bIns="45720" rtlCol="0" anchor="ctr">
            <a:noAutofit/>
          </a:bodyPr>
          <a:lstStyle>
            <a:lvl1pPr>
              <a:defRPr/>
            </a:lvl1pPr>
          </a:lstStyle>
          <a:p>
            <a:r>
              <a:rPr lang="en-US" dirty="0"/>
              <a:t>Click to add Activity title</a:t>
            </a:r>
          </a:p>
        </p:txBody>
      </p:sp>
      <p:sp>
        <p:nvSpPr>
          <p:cNvPr id="5" name="Slide Number Placeholder 5">
            <a:extLst>
              <a:ext uri="{FF2B5EF4-FFF2-40B4-BE49-F238E27FC236}">
                <a16:creationId xmlns:a16="http://schemas.microsoft.com/office/drawing/2014/main" id="{73732324-F386-A84B-A341-691AB7D65C3E}"/>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sp>
        <p:nvSpPr>
          <p:cNvPr id="9" name="Slide Number Placeholder 5">
            <a:extLst>
              <a:ext uri="{FF2B5EF4-FFF2-40B4-BE49-F238E27FC236}">
                <a16:creationId xmlns:a16="http://schemas.microsoft.com/office/drawing/2014/main" id="{2F9B869A-1F05-B84C-AA9E-6A7FD25F6D9A}"/>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defRPr/>
            </a:pPr>
            <a:fld id="{2066355A-084C-D24E-9AD2-7E4FC41EA627}" type="slidenum">
              <a:rPr lang="en-US" smtClean="0">
                <a:latin typeface="Calibri"/>
              </a:rPr>
              <a:pPr defTabSz="457200" eaLnBrk="1" fontAlgn="auto" hangingPunct="1">
                <a:spcBef>
                  <a:spcPts val="0"/>
                </a:spcBef>
                <a:spcAft>
                  <a:spcPts val="0"/>
                </a:spcAft>
                <a:defRPr/>
              </a:pPr>
              <a:t>‹#›</a:t>
            </a:fld>
            <a:endParaRPr lang="en-US" dirty="0">
              <a:latin typeface="Calibri"/>
            </a:endParaRPr>
          </a:p>
        </p:txBody>
      </p:sp>
      <p:pic>
        <p:nvPicPr>
          <p:cNvPr id="10" name="Picture 9" descr="CompTIA_logo.wmf">
            <a:extLst>
              <a:ext uri="{FF2B5EF4-FFF2-40B4-BE49-F238E27FC236}">
                <a16:creationId xmlns:a16="http://schemas.microsoft.com/office/drawing/2014/main" id="{C9B010B1-B5B2-B34D-9253-4A08FD10CE4F}"/>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11" name="Text Placeholder 2">
            <a:extLst>
              <a:ext uri="{FF2B5EF4-FFF2-40B4-BE49-F238E27FC236}">
                <a16:creationId xmlns:a16="http://schemas.microsoft.com/office/drawing/2014/main" id="{CE126EC4-13CC-5047-ACF1-7FCEABFB0D5E}"/>
              </a:ext>
            </a:extLst>
          </p:cNvPr>
          <p:cNvSpPr>
            <a:spLocks noGrp="1"/>
          </p:cNvSpPr>
          <p:nvPr>
            <p:ph idx="1" hasCustomPrompt="1"/>
          </p:nvPr>
        </p:nvSpPr>
        <p:spPr>
          <a:xfrm>
            <a:off x="341924" y="1307130"/>
            <a:ext cx="8460152" cy="4935408"/>
          </a:xfrm>
          <a:prstGeom prst="rect">
            <a:avLst/>
          </a:prstGeom>
        </p:spPr>
        <p:txBody>
          <a:bodyPr vert="horz" lIns="91440" tIns="45720" rIns="91440" bIns="45720" rtlCol="0">
            <a:noAutofit/>
          </a:bodyPr>
          <a:lstStyle/>
          <a:p>
            <a:pPr lvl="0"/>
            <a:r>
              <a:rPr lang="en-US" dirty="0"/>
              <a:t>Click to edit Master text styles</a:t>
            </a:r>
          </a:p>
          <a:p>
            <a:pPr lvl="0"/>
            <a:r>
              <a:rPr lang="en-US" dirty="0"/>
              <a:t>Second level</a:t>
            </a:r>
          </a:p>
          <a:p>
            <a:pPr lvl="0"/>
            <a:r>
              <a:rPr lang="en-US" dirty="0"/>
              <a:t>Third level</a:t>
            </a:r>
          </a:p>
        </p:txBody>
      </p:sp>
      <p:pic>
        <p:nvPicPr>
          <p:cNvPr id="12" name="Picture 11">
            <a:extLst>
              <a:ext uri="{FF2B5EF4-FFF2-40B4-BE49-F238E27FC236}">
                <a16:creationId xmlns:a16="http://schemas.microsoft.com/office/drawing/2014/main" id="{20E3317B-B5BE-A04B-A739-CDFD7B0E698F}"/>
              </a:ext>
            </a:extLst>
          </p:cNvPr>
          <p:cNvPicPr>
            <a:picLocks noChangeAspect="1"/>
          </p:cNvPicPr>
          <p:nvPr userDrawn="1"/>
        </p:nvPicPr>
        <p:blipFill>
          <a:blip r:embed="rId2"/>
          <a:stretch>
            <a:fillRect/>
          </a:stretch>
        </p:blipFill>
        <p:spPr>
          <a:xfrm>
            <a:off x="6019739" y="4706858"/>
            <a:ext cx="2787042" cy="1526660"/>
          </a:xfrm>
          <a:prstGeom prst="rect">
            <a:avLst/>
          </a:prstGeom>
        </p:spPr>
      </p:pic>
      <p:sp>
        <p:nvSpPr>
          <p:cNvPr id="13" name="Slide Number Placeholder 5">
            <a:extLst>
              <a:ext uri="{FF2B5EF4-FFF2-40B4-BE49-F238E27FC236}">
                <a16:creationId xmlns:a16="http://schemas.microsoft.com/office/drawing/2014/main" id="{3BD66C0E-7688-A843-B6D3-DD695A49F5F0}"/>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14" name="Picture 13" descr="CompTIA_logo.wmf">
            <a:extLst>
              <a:ext uri="{FF2B5EF4-FFF2-40B4-BE49-F238E27FC236}">
                <a16:creationId xmlns:a16="http://schemas.microsoft.com/office/drawing/2014/main" id="{84F087AB-5679-9F47-8D83-DA4480F09658}"/>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648358859"/>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Minds-On Activity 2">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E570D268-3262-E649-8ED0-B509455ADD1E}"/>
              </a:ext>
            </a:extLst>
          </p:cNvPr>
          <p:cNvPicPr>
            <a:picLocks noChangeAspect="1"/>
          </p:cNvPicPr>
          <p:nvPr/>
        </p:nvPicPr>
        <p:blipFill>
          <a:blip r:embed="rId2"/>
          <a:stretch>
            <a:fillRect/>
          </a:stretch>
        </p:blipFill>
        <p:spPr>
          <a:xfrm>
            <a:off x="2795977" y="2558371"/>
            <a:ext cx="3543171" cy="1940845"/>
          </a:xfrm>
          <a:prstGeom prst="rect">
            <a:avLst/>
          </a:prstGeom>
        </p:spPr>
      </p:pic>
      <p:pic>
        <p:nvPicPr>
          <p:cNvPr id="4" name="Picture 3">
            <a:extLst>
              <a:ext uri="{FF2B5EF4-FFF2-40B4-BE49-F238E27FC236}">
                <a16:creationId xmlns:a16="http://schemas.microsoft.com/office/drawing/2014/main" id="{73804EA5-17AD-354B-90BB-56A1A9BBD306}"/>
              </a:ext>
            </a:extLst>
          </p:cNvPr>
          <p:cNvPicPr>
            <a:picLocks noChangeAspect="1"/>
          </p:cNvPicPr>
          <p:nvPr/>
        </p:nvPicPr>
        <p:blipFill>
          <a:blip r:embed="rId3"/>
          <a:stretch>
            <a:fillRect/>
          </a:stretch>
        </p:blipFill>
        <p:spPr>
          <a:xfrm>
            <a:off x="0" y="6019800"/>
            <a:ext cx="9144000" cy="455934"/>
          </a:xfrm>
          <a:prstGeom prst="rect">
            <a:avLst/>
          </a:prstGeom>
        </p:spPr>
      </p:pic>
      <p:sp>
        <p:nvSpPr>
          <p:cNvPr id="3" name="Text Placeholder 2">
            <a:extLst>
              <a:ext uri="{FF2B5EF4-FFF2-40B4-BE49-F238E27FC236}">
                <a16:creationId xmlns:a16="http://schemas.microsoft.com/office/drawing/2014/main" id="{4F915AE6-89DC-4B00-95C2-C09677B47DC6}"/>
              </a:ext>
            </a:extLst>
          </p:cNvPr>
          <p:cNvSpPr>
            <a:spLocks noGrp="1"/>
          </p:cNvSpPr>
          <p:nvPr>
            <p:ph type="body" sz="quarter" idx="13" hasCustomPrompt="1"/>
          </p:nvPr>
        </p:nvSpPr>
        <p:spPr>
          <a:xfrm>
            <a:off x="571500" y="4512820"/>
            <a:ext cx="8001000" cy="611187"/>
          </a:xfrm>
        </p:spPr>
        <p:txBody>
          <a:bodyPr/>
          <a:lstStyle>
            <a:lvl1pPr marL="0" indent="0" algn="ctr">
              <a:buNone/>
              <a:defRPr sz="2800">
                <a:solidFill>
                  <a:schemeClr val="tx1"/>
                </a:solidFill>
              </a:defRPr>
            </a:lvl1pPr>
          </a:lstStyle>
          <a:p>
            <a:pPr lvl="0"/>
            <a:r>
              <a:rPr lang="en-US" dirty="0"/>
              <a:t>Click to add Activity title</a:t>
            </a:r>
          </a:p>
        </p:txBody>
      </p:sp>
      <p:sp>
        <p:nvSpPr>
          <p:cNvPr id="11" name="TextBox 10">
            <a:extLst>
              <a:ext uri="{FF2B5EF4-FFF2-40B4-BE49-F238E27FC236}">
                <a16:creationId xmlns:a16="http://schemas.microsoft.com/office/drawing/2014/main" id="{C249395E-254B-4DF4-AD8F-137598C79946}"/>
              </a:ext>
            </a:extLst>
          </p:cNvPr>
          <p:cNvSpPr txBox="1"/>
          <p:nvPr/>
        </p:nvSpPr>
        <p:spPr>
          <a:xfrm>
            <a:off x="341925" y="291741"/>
            <a:ext cx="7883768" cy="461665"/>
          </a:xfrm>
          <a:prstGeom prst="rect">
            <a:avLst/>
          </a:prstGeom>
          <a:noFill/>
        </p:spPr>
        <p:txBody>
          <a:bodyPr wrap="square" rtlCol="0">
            <a:spAutoFit/>
          </a:bodyPr>
          <a:lstStyle/>
          <a:p>
            <a:pPr defTabSz="457200" eaLnBrk="1" fontAlgn="auto" hangingPunct="1">
              <a:spcBef>
                <a:spcPts val="0"/>
              </a:spcBef>
              <a:spcAft>
                <a:spcPts val="0"/>
              </a:spcAft>
              <a:defRPr/>
            </a:pPr>
            <a:r>
              <a:rPr lang="en-US" sz="2400" dirty="0">
                <a:solidFill>
                  <a:srgbClr val="ED1C24"/>
                </a:solidFill>
                <a:latin typeface="Myriad Pro"/>
              </a:rPr>
              <a:t>Activity</a:t>
            </a:r>
          </a:p>
        </p:txBody>
      </p:sp>
      <p:sp>
        <p:nvSpPr>
          <p:cNvPr id="6" name="Slide Number Placeholder 5">
            <a:extLst>
              <a:ext uri="{FF2B5EF4-FFF2-40B4-BE49-F238E27FC236}">
                <a16:creationId xmlns:a16="http://schemas.microsoft.com/office/drawing/2014/main" id="{2784C09B-F43A-F747-800F-F1DE1DE87130}"/>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sp>
        <p:nvSpPr>
          <p:cNvPr id="8" name="Slide Number Placeholder 5">
            <a:extLst>
              <a:ext uri="{FF2B5EF4-FFF2-40B4-BE49-F238E27FC236}">
                <a16:creationId xmlns:a16="http://schemas.microsoft.com/office/drawing/2014/main" id="{8DC713EE-FFB3-8147-9995-551A638CBF1D}"/>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defRPr/>
            </a:pPr>
            <a:fld id="{2066355A-084C-D24E-9AD2-7E4FC41EA627}" type="slidenum">
              <a:rPr lang="en-US" smtClean="0">
                <a:latin typeface="Calibri"/>
              </a:rPr>
              <a:pPr defTabSz="457200" eaLnBrk="1" fontAlgn="auto" hangingPunct="1">
                <a:spcBef>
                  <a:spcPts val="0"/>
                </a:spcBef>
                <a:spcAft>
                  <a:spcPts val="0"/>
                </a:spcAft>
                <a:defRPr/>
              </a:pPr>
              <a:t>‹#›</a:t>
            </a:fld>
            <a:endParaRPr lang="en-US" dirty="0">
              <a:latin typeface="Calibri"/>
            </a:endParaRPr>
          </a:p>
        </p:txBody>
      </p:sp>
      <p:pic>
        <p:nvPicPr>
          <p:cNvPr id="10" name="Picture 9" descr="CompTIA_logo.wmf">
            <a:extLst>
              <a:ext uri="{FF2B5EF4-FFF2-40B4-BE49-F238E27FC236}">
                <a16:creationId xmlns:a16="http://schemas.microsoft.com/office/drawing/2014/main" id="{F3226BDE-BB82-2B4F-9E02-7A935D49940E}"/>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pic>
        <p:nvPicPr>
          <p:cNvPr id="12" name="Picture 11">
            <a:extLst>
              <a:ext uri="{FF2B5EF4-FFF2-40B4-BE49-F238E27FC236}">
                <a16:creationId xmlns:a16="http://schemas.microsoft.com/office/drawing/2014/main" id="{BA805EBD-D1C9-ED40-B648-B71284B99FC0}"/>
              </a:ext>
            </a:extLst>
          </p:cNvPr>
          <p:cNvPicPr>
            <a:picLocks noChangeAspect="1"/>
          </p:cNvPicPr>
          <p:nvPr userDrawn="1"/>
        </p:nvPicPr>
        <p:blipFill>
          <a:blip r:embed="rId2"/>
          <a:stretch>
            <a:fillRect/>
          </a:stretch>
        </p:blipFill>
        <p:spPr>
          <a:xfrm>
            <a:off x="2795977" y="2558371"/>
            <a:ext cx="3543171" cy="1940845"/>
          </a:xfrm>
          <a:prstGeom prst="rect">
            <a:avLst/>
          </a:prstGeom>
        </p:spPr>
      </p:pic>
      <p:pic>
        <p:nvPicPr>
          <p:cNvPr id="13" name="Picture 12">
            <a:extLst>
              <a:ext uri="{FF2B5EF4-FFF2-40B4-BE49-F238E27FC236}">
                <a16:creationId xmlns:a16="http://schemas.microsoft.com/office/drawing/2014/main" id="{CE472390-70FA-EF46-BC95-2AB6BD804B49}"/>
              </a:ext>
            </a:extLst>
          </p:cNvPr>
          <p:cNvPicPr>
            <a:picLocks noChangeAspect="1"/>
          </p:cNvPicPr>
          <p:nvPr userDrawn="1"/>
        </p:nvPicPr>
        <p:blipFill>
          <a:blip r:embed="rId3"/>
          <a:stretch>
            <a:fillRect/>
          </a:stretch>
        </p:blipFill>
        <p:spPr>
          <a:xfrm>
            <a:off x="0" y="6019800"/>
            <a:ext cx="9144000" cy="455934"/>
          </a:xfrm>
          <a:prstGeom prst="rect">
            <a:avLst/>
          </a:prstGeom>
        </p:spPr>
      </p:pic>
      <p:sp>
        <p:nvSpPr>
          <p:cNvPr id="14" name="TextBox 13">
            <a:extLst>
              <a:ext uri="{FF2B5EF4-FFF2-40B4-BE49-F238E27FC236}">
                <a16:creationId xmlns:a16="http://schemas.microsoft.com/office/drawing/2014/main" id="{34B95CE2-0E56-964F-91A3-2CA6C7BDB8FE}"/>
              </a:ext>
            </a:extLst>
          </p:cNvPr>
          <p:cNvSpPr txBox="1"/>
          <p:nvPr userDrawn="1"/>
        </p:nvSpPr>
        <p:spPr>
          <a:xfrm>
            <a:off x="341925" y="291741"/>
            <a:ext cx="7883768" cy="461665"/>
          </a:xfrm>
          <a:prstGeom prst="rect">
            <a:avLst/>
          </a:prstGeom>
          <a:noFill/>
        </p:spPr>
        <p:txBody>
          <a:bodyPr wrap="square" rtlCol="0">
            <a:spAutoFit/>
          </a:bodyPr>
          <a:lstStyle/>
          <a:p>
            <a:pPr defTabSz="457200" eaLnBrk="1" fontAlgn="auto" hangingPunct="1">
              <a:spcBef>
                <a:spcPts val="0"/>
              </a:spcBef>
              <a:spcAft>
                <a:spcPts val="0"/>
              </a:spcAft>
              <a:defRPr/>
            </a:pPr>
            <a:r>
              <a:rPr lang="en-US" sz="2400" dirty="0">
                <a:solidFill>
                  <a:srgbClr val="ED1C24"/>
                </a:solidFill>
                <a:latin typeface="Myriad Pro"/>
              </a:rPr>
              <a:t>Activity</a:t>
            </a:r>
          </a:p>
        </p:txBody>
      </p:sp>
      <p:sp>
        <p:nvSpPr>
          <p:cNvPr id="15" name="Slide Number Placeholder 5">
            <a:extLst>
              <a:ext uri="{FF2B5EF4-FFF2-40B4-BE49-F238E27FC236}">
                <a16:creationId xmlns:a16="http://schemas.microsoft.com/office/drawing/2014/main" id="{66796B26-50FE-964E-BDF1-55497A90A5B1}"/>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16" name="Picture 15" descr="CompTIA_logo.wmf">
            <a:extLst>
              <a:ext uri="{FF2B5EF4-FFF2-40B4-BE49-F238E27FC236}">
                <a16:creationId xmlns:a16="http://schemas.microsoft.com/office/drawing/2014/main" id="{44C8ADE3-74D2-FD4B-AE52-234AF51EDE45}"/>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6587131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Rectangle 6"/>
          <p:cNvSpPr>
            <a:spLocks noGrp="1" noChangeArrowheads="1"/>
          </p:cNvSpPr>
          <p:nvPr>
            <p:ph type="title"/>
          </p:nvPr>
        </p:nvSpPr>
        <p:spPr bwMode="auto">
          <a:xfrm>
            <a:off x="193140" y="179324"/>
            <a:ext cx="6575648" cy="10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lvl="0"/>
            <a:r>
              <a:rPr lang="en-AU" altLang="en-US" dirty="0"/>
              <a:t>Click to edit Master title style</a:t>
            </a:r>
          </a:p>
        </p:txBody>
      </p:sp>
    </p:spTree>
    <p:extLst>
      <p:ext uri="{BB962C8B-B14F-4D97-AF65-F5344CB8AC3E}">
        <p14:creationId xmlns:p14="http://schemas.microsoft.com/office/powerpoint/2010/main" val="2735178837"/>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add title</a:t>
            </a:r>
          </a:p>
        </p:txBody>
      </p:sp>
      <p:sp>
        <p:nvSpPr>
          <p:cNvPr id="3" name="Slide Number Placeholder 5">
            <a:extLst>
              <a:ext uri="{FF2B5EF4-FFF2-40B4-BE49-F238E27FC236}">
                <a16:creationId xmlns:a16="http://schemas.microsoft.com/office/drawing/2014/main" id="{0B532A39-38A8-2A46-94DF-A7FED7B65D5B}"/>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sp>
        <p:nvSpPr>
          <p:cNvPr id="5" name="Slide Number Placeholder 5">
            <a:extLst>
              <a:ext uri="{FF2B5EF4-FFF2-40B4-BE49-F238E27FC236}">
                <a16:creationId xmlns:a16="http://schemas.microsoft.com/office/drawing/2014/main" id="{13E0E152-89EE-D041-8208-22B1448FC3DA}"/>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defRPr/>
            </a:pPr>
            <a:fld id="{2066355A-084C-D24E-9AD2-7E4FC41EA627}" type="slidenum">
              <a:rPr lang="en-US" smtClean="0">
                <a:latin typeface="Calibri"/>
              </a:rPr>
              <a:pPr defTabSz="457200" eaLnBrk="1" fontAlgn="auto" hangingPunct="1">
                <a:spcBef>
                  <a:spcPts val="0"/>
                </a:spcBef>
                <a:spcAft>
                  <a:spcPts val="0"/>
                </a:spcAft>
                <a:defRPr/>
              </a:pPr>
              <a:t>‹#›</a:t>
            </a:fld>
            <a:endParaRPr lang="en-US" dirty="0">
              <a:latin typeface="Calibri"/>
            </a:endParaRPr>
          </a:p>
        </p:txBody>
      </p:sp>
      <p:pic>
        <p:nvPicPr>
          <p:cNvPr id="6" name="Picture 5" descr="CompTIA_logo.wmf">
            <a:extLst>
              <a:ext uri="{FF2B5EF4-FFF2-40B4-BE49-F238E27FC236}">
                <a16:creationId xmlns:a16="http://schemas.microsoft.com/office/drawing/2014/main" id="{8AD0C525-E0AA-D043-9A4F-20A37143C139}"/>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7" name="Slide Number Placeholder 5">
            <a:extLst>
              <a:ext uri="{FF2B5EF4-FFF2-40B4-BE49-F238E27FC236}">
                <a16:creationId xmlns:a16="http://schemas.microsoft.com/office/drawing/2014/main" id="{D6C4CE73-292D-864E-946B-105C9D6245A7}"/>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8" name="Picture 7" descr="CompTIA_logo.wmf">
            <a:extLst>
              <a:ext uri="{FF2B5EF4-FFF2-40B4-BE49-F238E27FC236}">
                <a16:creationId xmlns:a16="http://schemas.microsoft.com/office/drawing/2014/main" id="{2B1806A1-212D-4F48-8372-01F8EEDF80C4}"/>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1602847910"/>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Reflective Questions">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0D2D20-7D04-A84B-8F1E-A62C3D4B3382}"/>
              </a:ext>
            </a:extLst>
          </p:cNvPr>
          <p:cNvPicPr>
            <a:picLocks noChangeAspect="1"/>
          </p:cNvPicPr>
          <p:nvPr/>
        </p:nvPicPr>
        <p:blipFill>
          <a:blip r:embed="rId2"/>
          <a:stretch>
            <a:fillRect/>
          </a:stretch>
        </p:blipFill>
        <p:spPr>
          <a:xfrm>
            <a:off x="4863886" y="4650751"/>
            <a:ext cx="4280114" cy="2234750"/>
          </a:xfrm>
          <a:prstGeom prst="rect">
            <a:avLst/>
          </a:prstGeom>
        </p:spPr>
      </p:pic>
      <p:sp>
        <p:nvSpPr>
          <p:cNvPr id="3" name="Text Placeholder 2">
            <a:extLst>
              <a:ext uri="{FF2B5EF4-FFF2-40B4-BE49-F238E27FC236}">
                <a16:creationId xmlns:a16="http://schemas.microsoft.com/office/drawing/2014/main" id="{C139B97F-4B6B-4623-8514-D7FD629FE24B}"/>
              </a:ext>
            </a:extLst>
          </p:cNvPr>
          <p:cNvSpPr>
            <a:spLocks noGrp="1"/>
          </p:cNvSpPr>
          <p:nvPr>
            <p:ph type="body" sz="quarter" idx="13" hasCustomPrompt="1"/>
          </p:nvPr>
        </p:nvSpPr>
        <p:spPr>
          <a:xfrm>
            <a:off x="341925" y="1302039"/>
            <a:ext cx="8460150" cy="4525963"/>
          </a:xfrm>
        </p:spPr>
        <p:txBody>
          <a:bodyPr/>
          <a:lstStyle>
            <a:lvl1pPr>
              <a:spcAft>
                <a:spcPts val="2400"/>
              </a:spcAft>
              <a:buFont typeface="+mj-lt"/>
              <a:buAutoNum type="arabicPeriod"/>
              <a:defRPr sz="2000"/>
            </a:lvl1pPr>
            <a:lvl2pPr marL="800100" indent="-342900">
              <a:buFont typeface="+mj-lt"/>
              <a:buAutoNum type="arabicPeriod"/>
              <a:defRPr/>
            </a:lvl2pPr>
            <a:lvl3pPr marL="1257300" indent="-342900">
              <a:buFont typeface="+mj-lt"/>
              <a:buAutoNum type="arabicPeriod"/>
              <a:defRPr/>
            </a:lvl3pPr>
            <a:lvl4pPr marL="1828800" indent="-457200">
              <a:buFont typeface="+mj-lt"/>
              <a:buAutoNum type="arabicPeriod"/>
              <a:defRPr/>
            </a:lvl4pPr>
            <a:lvl5pPr marL="2286000" indent="-457200">
              <a:buFont typeface="+mj-lt"/>
              <a:buAutoNum type="arabicPeriod"/>
              <a:defRPr/>
            </a:lvl5pPr>
          </a:lstStyle>
          <a:p>
            <a:pPr lvl="0"/>
            <a:r>
              <a:rPr lang="en-US" dirty="0"/>
              <a:t>Insert Question #1</a:t>
            </a:r>
          </a:p>
          <a:p>
            <a:pPr lvl="0"/>
            <a:r>
              <a:rPr lang="en-US" dirty="0"/>
              <a:t>Insert Question #2</a:t>
            </a:r>
          </a:p>
          <a:p>
            <a:pPr lvl="0"/>
            <a:endParaRPr lang="en-US" dirty="0"/>
          </a:p>
        </p:txBody>
      </p:sp>
      <p:sp>
        <p:nvSpPr>
          <p:cNvPr id="7" name="TextBox 6">
            <a:extLst>
              <a:ext uri="{FF2B5EF4-FFF2-40B4-BE49-F238E27FC236}">
                <a16:creationId xmlns:a16="http://schemas.microsoft.com/office/drawing/2014/main" id="{50A4E754-7F02-4770-8121-961E43A23B05}"/>
              </a:ext>
            </a:extLst>
          </p:cNvPr>
          <p:cNvSpPr txBox="1"/>
          <p:nvPr/>
        </p:nvSpPr>
        <p:spPr>
          <a:xfrm>
            <a:off x="341925" y="291741"/>
            <a:ext cx="7883768" cy="461665"/>
          </a:xfrm>
          <a:prstGeom prst="rect">
            <a:avLst/>
          </a:prstGeom>
          <a:noFill/>
        </p:spPr>
        <p:txBody>
          <a:bodyPr wrap="square" rtlCol="0">
            <a:spAutoFit/>
          </a:bodyPr>
          <a:lstStyle/>
          <a:p>
            <a:pPr defTabSz="457200" eaLnBrk="1" fontAlgn="auto" hangingPunct="1">
              <a:spcBef>
                <a:spcPts val="0"/>
              </a:spcBef>
              <a:spcAft>
                <a:spcPts val="0"/>
              </a:spcAft>
              <a:defRPr/>
            </a:pPr>
            <a:r>
              <a:rPr lang="en-US" sz="2400" dirty="0">
                <a:solidFill>
                  <a:srgbClr val="ED1C24"/>
                </a:solidFill>
                <a:latin typeface="Myriad Pro"/>
              </a:rPr>
              <a:t>Reflective Questions</a:t>
            </a:r>
          </a:p>
        </p:txBody>
      </p:sp>
      <p:sp>
        <p:nvSpPr>
          <p:cNvPr id="6" name="Slide Number Placeholder 5">
            <a:extLst>
              <a:ext uri="{FF2B5EF4-FFF2-40B4-BE49-F238E27FC236}">
                <a16:creationId xmlns:a16="http://schemas.microsoft.com/office/drawing/2014/main" id="{14A600C4-2AD2-7847-84E5-43FA5600D6B7}"/>
              </a:ext>
            </a:extLst>
          </p:cNvPr>
          <p:cNvSpPr txBox="1">
            <a:spLocks/>
          </p:cNvSpPr>
          <p:nvPr/>
        </p:nvSpPr>
        <p:spPr>
          <a:xfrm>
            <a:off x="-142773"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8" name="Picture 7" descr="CompTIA_logo.wmf">
            <a:extLst>
              <a:ext uri="{FF2B5EF4-FFF2-40B4-BE49-F238E27FC236}">
                <a16:creationId xmlns:a16="http://schemas.microsoft.com/office/drawing/2014/main" id="{D05D1602-5677-9748-8EB7-690AE5C764A3}"/>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9" name="Slide Number Placeholder 5">
            <a:extLst>
              <a:ext uri="{FF2B5EF4-FFF2-40B4-BE49-F238E27FC236}">
                <a16:creationId xmlns:a16="http://schemas.microsoft.com/office/drawing/2014/main" id="{E5CC41E3-297F-AB42-B4CD-9E84AFB27EFB}"/>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defRPr/>
            </a:pPr>
            <a:fld id="{2066355A-084C-D24E-9AD2-7E4FC41EA627}" type="slidenum">
              <a:rPr lang="en-US" smtClean="0">
                <a:latin typeface="Calibri"/>
              </a:rPr>
              <a:pPr defTabSz="457200" eaLnBrk="1" fontAlgn="auto" hangingPunct="1">
                <a:spcBef>
                  <a:spcPts val="0"/>
                </a:spcBef>
                <a:spcAft>
                  <a:spcPts val="0"/>
                </a:spcAft>
                <a:defRPr/>
              </a:pPr>
              <a:t>‹#›</a:t>
            </a:fld>
            <a:endParaRPr lang="en-US" dirty="0">
              <a:latin typeface="Calibri"/>
            </a:endParaRPr>
          </a:p>
        </p:txBody>
      </p:sp>
      <p:pic>
        <p:nvPicPr>
          <p:cNvPr id="10" name="Picture 9">
            <a:extLst>
              <a:ext uri="{FF2B5EF4-FFF2-40B4-BE49-F238E27FC236}">
                <a16:creationId xmlns:a16="http://schemas.microsoft.com/office/drawing/2014/main" id="{D14B55CF-0AC8-F44B-B653-F150FF1790B5}"/>
              </a:ext>
            </a:extLst>
          </p:cNvPr>
          <p:cNvPicPr>
            <a:picLocks noChangeAspect="1"/>
          </p:cNvPicPr>
          <p:nvPr userDrawn="1"/>
        </p:nvPicPr>
        <p:blipFill>
          <a:blip r:embed="rId2"/>
          <a:stretch>
            <a:fillRect/>
          </a:stretch>
        </p:blipFill>
        <p:spPr>
          <a:xfrm>
            <a:off x="4863886" y="4650751"/>
            <a:ext cx="4280114" cy="2234750"/>
          </a:xfrm>
          <a:prstGeom prst="rect">
            <a:avLst/>
          </a:prstGeom>
        </p:spPr>
      </p:pic>
      <p:sp>
        <p:nvSpPr>
          <p:cNvPr id="11" name="TextBox 10">
            <a:extLst>
              <a:ext uri="{FF2B5EF4-FFF2-40B4-BE49-F238E27FC236}">
                <a16:creationId xmlns:a16="http://schemas.microsoft.com/office/drawing/2014/main" id="{40A7918C-164F-B149-AB86-72DB69D2A3B2}"/>
              </a:ext>
            </a:extLst>
          </p:cNvPr>
          <p:cNvSpPr txBox="1"/>
          <p:nvPr userDrawn="1"/>
        </p:nvSpPr>
        <p:spPr>
          <a:xfrm>
            <a:off x="341925" y="291741"/>
            <a:ext cx="7883768" cy="461665"/>
          </a:xfrm>
          <a:prstGeom prst="rect">
            <a:avLst/>
          </a:prstGeom>
          <a:noFill/>
        </p:spPr>
        <p:txBody>
          <a:bodyPr wrap="square" rtlCol="0">
            <a:spAutoFit/>
          </a:bodyPr>
          <a:lstStyle/>
          <a:p>
            <a:pPr defTabSz="457200" eaLnBrk="1" fontAlgn="auto" hangingPunct="1">
              <a:spcBef>
                <a:spcPts val="0"/>
              </a:spcBef>
              <a:spcAft>
                <a:spcPts val="0"/>
              </a:spcAft>
              <a:defRPr/>
            </a:pPr>
            <a:r>
              <a:rPr lang="en-US" sz="2400" dirty="0">
                <a:solidFill>
                  <a:srgbClr val="ED1C24"/>
                </a:solidFill>
                <a:latin typeface="Myriad Pro"/>
              </a:rPr>
              <a:t>Reflective Questions</a:t>
            </a:r>
          </a:p>
        </p:txBody>
      </p:sp>
      <p:sp>
        <p:nvSpPr>
          <p:cNvPr id="12" name="Slide Number Placeholder 5">
            <a:extLst>
              <a:ext uri="{FF2B5EF4-FFF2-40B4-BE49-F238E27FC236}">
                <a16:creationId xmlns:a16="http://schemas.microsoft.com/office/drawing/2014/main" id="{1586F2E5-0334-354B-B89D-4AB002DEDE7D}"/>
              </a:ext>
            </a:extLst>
          </p:cNvPr>
          <p:cNvSpPr txBox="1">
            <a:spLocks/>
          </p:cNvSpPr>
          <p:nvPr userDrawn="1"/>
        </p:nvSpPr>
        <p:spPr>
          <a:xfrm>
            <a:off x="-142773"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13" name="Picture 12" descr="CompTIA_logo.wmf">
            <a:extLst>
              <a:ext uri="{FF2B5EF4-FFF2-40B4-BE49-F238E27FC236}">
                <a16:creationId xmlns:a16="http://schemas.microsoft.com/office/drawing/2014/main" id="{4C229D86-E06B-944F-9146-3ECC4F861C71}"/>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517805447"/>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75733742"/>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Slide Number Placeholder 5">
            <a:extLst>
              <a:ext uri="{FF2B5EF4-FFF2-40B4-BE49-F238E27FC236}">
                <a16:creationId xmlns:a16="http://schemas.microsoft.com/office/drawing/2014/main" id="{0E3403EC-28B3-2848-96B2-0EB19ACC0D43}"/>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pPr>
            <a:fld id="{2066355A-084C-D24E-9AD2-7E4FC41EA627}" type="slidenum">
              <a:rPr lang="en-US" smtClean="0">
                <a:latin typeface="Calibri"/>
              </a:rPr>
              <a:pPr defTabSz="457200" eaLnBrk="1" fontAlgn="auto" hangingPunct="1">
                <a:spcBef>
                  <a:spcPts val="0"/>
                </a:spcBef>
                <a:spcAft>
                  <a:spcPts val="0"/>
                </a:spcAft>
              </a:pPr>
              <a:t>‹#›</a:t>
            </a:fld>
            <a:endParaRPr lang="en-US" dirty="0">
              <a:latin typeface="Calibri"/>
            </a:endParaRPr>
          </a:p>
        </p:txBody>
      </p:sp>
      <p:sp>
        <p:nvSpPr>
          <p:cNvPr id="5" name="Slide Number Placeholder 5">
            <a:extLst>
              <a:ext uri="{FF2B5EF4-FFF2-40B4-BE49-F238E27FC236}">
                <a16:creationId xmlns:a16="http://schemas.microsoft.com/office/drawing/2014/main" id="{7D192D95-7954-EB43-B134-73EFED82A978}"/>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6" name="Picture 5" descr="CompTIA_logo.wmf">
            <a:extLst>
              <a:ext uri="{FF2B5EF4-FFF2-40B4-BE49-F238E27FC236}">
                <a16:creationId xmlns:a16="http://schemas.microsoft.com/office/drawing/2014/main" id="{A5E00F74-DFB6-5747-A443-5C8043C0D0AC}"/>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7" name="Slide Number Placeholder 5">
            <a:extLst>
              <a:ext uri="{FF2B5EF4-FFF2-40B4-BE49-F238E27FC236}">
                <a16:creationId xmlns:a16="http://schemas.microsoft.com/office/drawing/2014/main" id="{D2C8619B-ABA7-9E4F-B58C-FB93FBBAE26E}"/>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8" name="Picture 7" descr="CompTIA_logo.wmf">
            <a:extLst>
              <a:ext uri="{FF2B5EF4-FFF2-40B4-BE49-F238E27FC236}">
                <a16:creationId xmlns:a16="http://schemas.microsoft.com/office/drawing/2014/main" id="{85A1ECAF-E67B-BD40-8347-938E4A265BDD}"/>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4252462055"/>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add title</a:t>
            </a:r>
          </a:p>
        </p:txBody>
      </p:sp>
      <p:sp>
        <p:nvSpPr>
          <p:cNvPr id="3" name="Content Placeholder 2"/>
          <p:cNvSpPr>
            <a:spLocks noGrp="1"/>
          </p:cNvSpPr>
          <p:nvPr>
            <p:ph sz="half" idx="1"/>
          </p:nvPr>
        </p:nvSpPr>
        <p:spPr>
          <a:xfrm>
            <a:off x="457200" y="1600200"/>
            <a:ext cx="4038600" cy="4525963"/>
          </a:xfrm>
        </p:spPr>
        <p:txBody>
          <a:bodyPr/>
          <a:lstStyle>
            <a:lvl1pPr>
              <a:defRPr sz="1800"/>
            </a:lvl1pPr>
            <a:lvl2pPr>
              <a:defRPr sz="1600"/>
            </a:lvl2pPr>
            <a:lvl3pPr>
              <a:defRPr sz="14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p:txBody>
      </p:sp>
      <p:sp>
        <p:nvSpPr>
          <p:cNvPr id="4" name="Content Placeholder 3"/>
          <p:cNvSpPr>
            <a:spLocks noGrp="1"/>
          </p:cNvSpPr>
          <p:nvPr>
            <p:ph sz="half" idx="2"/>
          </p:nvPr>
        </p:nvSpPr>
        <p:spPr>
          <a:xfrm>
            <a:off x="4648200" y="1600200"/>
            <a:ext cx="4038600" cy="4525963"/>
          </a:xfrm>
        </p:spPr>
        <p:txBody>
          <a:bodyPr>
            <a:noAutofit/>
          </a:bodyPr>
          <a:lstStyle>
            <a:lvl1pPr>
              <a:defRPr sz="1800"/>
            </a:lvl1pPr>
            <a:lvl2pPr>
              <a:defRPr sz="1600"/>
            </a:lvl2pPr>
            <a:lvl3pPr>
              <a:defRPr sz="14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p:txBody>
      </p:sp>
      <p:sp>
        <p:nvSpPr>
          <p:cNvPr id="5" name="Slide Number Placeholder 5">
            <a:extLst>
              <a:ext uri="{FF2B5EF4-FFF2-40B4-BE49-F238E27FC236}">
                <a16:creationId xmlns:a16="http://schemas.microsoft.com/office/drawing/2014/main" id="{F5D94452-C962-A343-85AC-E3B4874697F0}"/>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pPr>
            <a:fld id="{2066355A-084C-D24E-9AD2-7E4FC41EA627}" type="slidenum">
              <a:rPr lang="en-US" smtClean="0">
                <a:latin typeface="Calibri"/>
              </a:rPr>
              <a:pPr defTabSz="457200" eaLnBrk="1" fontAlgn="auto" hangingPunct="1">
                <a:spcBef>
                  <a:spcPts val="0"/>
                </a:spcBef>
                <a:spcAft>
                  <a:spcPts val="0"/>
                </a:spcAft>
              </a:pPr>
              <a:t>‹#›</a:t>
            </a:fld>
            <a:endParaRPr lang="en-US" dirty="0">
              <a:latin typeface="Calibri"/>
            </a:endParaRPr>
          </a:p>
        </p:txBody>
      </p:sp>
      <p:sp>
        <p:nvSpPr>
          <p:cNvPr id="6" name="Slide Number Placeholder 5">
            <a:extLst>
              <a:ext uri="{FF2B5EF4-FFF2-40B4-BE49-F238E27FC236}">
                <a16:creationId xmlns:a16="http://schemas.microsoft.com/office/drawing/2014/main" id="{AB226F9D-6293-B945-9CB4-7274CE8670A6}"/>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7" name="Picture 6" descr="CompTIA_logo.wmf">
            <a:extLst>
              <a:ext uri="{FF2B5EF4-FFF2-40B4-BE49-F238E27FC236}">
                <a16:creationId xmlns:a16="http://schemas.microsoft.com/office/drawing/2014/main" id="{5BC35EB9-AE3D-F844-B567-C30181A259AC}"/>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8" name="Slide Number Placeholder 5">
            <a:extLst>
              <a:ext uri="{FF2B5EF4-FFF2-40B4-BE49-F238E27FC236}">
                <a16:creationId xmlns:a16="http://schemas.microsoft.com/office/drawing/2014/main" id="{4B562509-8DD4-B040-BAA1-847388CA5A29}"/>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9" name="Picture 8" descr="CompTIA_logo.wmf">
            <a:extLst>
              <a:ext uri="{FF2B5EF4-FFF2-40B4-BE49-F238E27FC236}">
                <a16:creationId xmlns:a16="http://schemas.microsoft.com/office/drawing/2014/main" id="{CA492B9C-AD18-BE4F-B657-8D0B016CCAE1}"/>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2254745220"/>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add title</a:t>
            </a:r>
          </a:p>
        </p:txBody>
      </p:sp>
      <p:sp>
        <p:nvSpPr>
          <p:cNvPr id="3" name="Text Placeholder 2"/>
          <p:cNvSpPr>
            <a:spLocks noGrp="1"/>
          </p:cNvSpPr>
          <p:nvPr>
            <p:ph type="body" idx="1"/>
          </p:nvPr>
        </p:nvSpPr>
        <p:spPr>
          <a:xfrm>
            <a:off x="457200" y="1535113"/>
            <a:ext cx="4040188" cy="639762"/>
          </a:xfrm>
        </p:spPr>
        <p:txBody>
          <a:bodyPr anchor="b">
            <a:noAutofit/>
          </a:bodyPr>
          <a:lstStyle>
            <a:lvl1pPr marL="0" indent="0" algn="l">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174875"/>
            <a:ext cx="4040188" cy="3951288"/>
          </a:xfrm>
        </p:spPr>
        <p:txBody>
          <a:bodyPr>
            <a:noAutofit/>
          </a:bodyPr>
          <a:lstStyle>
            <a:lvl1pPr>
              <a:defRPr sz="1800"/>
            </a:lvl1pPr>
            <a:lvl2pPr>
              <a:defRPr sz="1600"/>
            </a:lvl2pPr>
            <a:lvl3pPr>
              <a:defRPr sz="14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p:txBody>
      </p:sp>
      <p:sp>
        <p:nvSpPr>
          <p:cNvPr id="5" name="Text Placeholder 4"/>
          <p:cNvSpPr>
            <a:spLocks noGrp="1"/>
          </p:cNvSpPr>
          <p:nvPr>
            <p:ph type="body" sz="quarter" idx="3"/>
          </p:nvPr>
        </p:nvSpPr>
        <p:spPr>
          <a:xfrm>
            <a:off x="4645025" y="1535113"/>
            <a:ext cx="4041775" cy="639762"/>
          </a:xfrm>
        </p:spPr>
        <p:txBody>
          <a:bodyPr anchor="b">
            <a:no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2174875"/>
            <a:ext cx="4041775" cy="3951288"/>
          </a:xfrm>
        </p:spPr>
        <p:txBody>
          <a:bodyPr>
            <a:noAutofit/>
          </a:bodyPr>
          <a:lstStyle>
            <a:lvl1pPr>
              <a:defRPr sz="1800"/>
            </a:lvl1pPr>
            <a:lvl2pPr>
              <a:defRPr sz="1600"/>
            </a:lvl2pPr>
            <a:lvl3pPr>
              <a:defRPr sz="14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p:txBody>
      </p:sp>
      <p:sp>
        <p:nvSpPr>
          <p:cNvPr id="7" name="Slide Number Placeholder 5">
            <a:extLst>
              <a:ext uri="{FF2B5EF4-FFF2-40B4-BE49-F238E27FC236}">
                <a16:creationId xmlns:a16="http://schemas.microsoft.com/office/drawing/2014/main" id="{465A5C3B-129C-D748-B860-AFF7226C86E0}"/>
              </a:ext>
            </a:extLst>
          </p:cNvPr>
          <p:cNvSpPr>
            <a:spLocks noGrp="1"/>
          </p:cNvSpPr>
          <p:nvPr>
            <p:ph type="sldNum" sz="quarter" idx="10"/>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pPr>
            <a:fld id="{2066355A-084C-D24E-9AD2-7E4FC41EA627}" type="slidenum">
              <a:rPr lang="en-US" smtClean="0">
                <a:latin typeface="Calibri"/>
              </a:rPr>
              <a:pPr defTabSz="457200" eaLnBrk="1" fontAlgn="auto" hangingPunct="1">
                <a:spcBef>
                  <a:spcPts val="0"/>
                </a:spcBef>
                <a:spcAft>
                  <a:spcPts val="0"/>
                </a:spcAft>
              </a:pPr>
              <a:t>‹#›</a:t>
            </a:fld>
            <a:endParaRPr lang="en-US" dirty="0">
              <a:latin typeface="Calibri"/>
            </a:endParaRPr>
          </a:p>
        </p:txBody>
      </p:sp>
      <p:sp>
        <p:nvSpPr>
          <p:cNvPr id="8" name="Slide Number Placeholder 5">
            <a:extLst>
              <a:ext uri="{FF2B5EF4-FFF2-40B4-BE49-F238E27FC236}">
                <a16:creationId xmlns:a16="http://schemas.microsoft.com/office/drawing/2014/main" id="{F1D68FB8-E621-1848-9493-C38F1D7EBE28}"/>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9" name="Picture 8" descr="CompTIA_logo.wmf">
            <a:extLst>
              <a:ext uri="{FF2B5EF4-FFF2-40B4-BE49-F238E27FC236}">
                <a16:creationId xmlns:a16="http://schemas.microsoft.com/office/drawing/2014/main" id="{8A26767D-02C0-DB4B-B626-CC393489FDB0}"/>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10" name="Slide Number Placeholder 5">
            <a:extLst>
              <a:ext uri="{FF2B5EF4-FFF2-40B4-BE49-F238E27FC236}">
                <a16:creationId xmlns:a16="http://schemas.microsoft.com/office/drawing/2014/main" id="{1BF3E0B5-A574-134C-87FB-6E5173F1C281}"/>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11" name="Picture 10" descr="CompTIA_logo.wmf">
            <a:extLst>
              <a:ext uri="{FF2B5EF4-FFF2-40B4-BE49-F238E27FC236}">
                <a16:creationId xmlns:a16="http://schemas.microsoft.com/office/drawing/2014/main" id="{7095C11E-CE69-C54D-8CF7-EF632990CF6A}"/>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4054291741"/>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39972" y="107462"/>
            <a:ext cx="7797800" cy="820616"/>
          </a:xfrm>
        </p:spPr>
        <p:txBody>
          <a:bodyPr anchor="ctr" anchorCtr="0">
            <a:noAutofit/>
          </a:bodyPr>
          <a:lstStyle>
            <a:lvl1pPr algn="l">
              <a:defRPr sz="2400" b="0"/>
            </a:lvl1pPr>
          </a:lstStyle>
          <a:p>
            <a:r>
              <a:rPr lang="en-US" dirty="0"/>
              <a:t>Click to add title</a:t>
            </a:r>
          </a:p>
        </p:txBody>
      </p:sp>
      <p:sp>
        <p:nvSpPr>
          <p:cNvPr id="3" name="Content Placeholder 2"/>
          <p:cNvSpPr>
            <a:spLocks noGrp="1"/>
          </p:cNvSpPr>
          <p:nvPr>
            <p:ph idx="1"/>
          </p:nvPr>
        </p:nvSpPr>
        <p:spPr>
          <a:xfrm>
            <a:off x="3575050" y="1435100"/>
            <a:ext cx="5111750" cy="4691063"/>
          </a:xfrm>
        </p:spPr>
        <p:txBody>
          <a:bodyPr>
            <a:noAutofit/>
          </a:bodyPr>
          <a:lstStyle>
            <a:lvl1pPr>
              <a:defRPr sz="1800"/>
            </a:lvl1pPr>
            <a:lvl2pPr>
              <a:defRPr sz="1600"/>
            </a:lvl2pPr>
            <a:lvl3pPr>
              <a:defRPr sz="1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Slide Number Placeholder 5">
            <a:extLst>
              <a:ext uri="{FF2B5EF4-FFF2-40B4-BE49-F238E27FC236}">
                <a16:creationId xmlns:a16="http://schemas.microsoft.com/office/drawing/2014/main" id="{1C1949C1-B925-B544-AA5E-2B852777C1B7}"/>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pPr>
            <a:fld id="{2066355A-084C-D24E-9AD2-7E4FC41EA627}" type="slidenum">
              <a:rPr lang="en-US" smtClean="0">
                <a:latin typeface="Calibri"/>
              </a:rPr>
              <a:pPr defTabSz="457200" eaLnBrk="1" fontAlgn="auto" hangingPunct="1">
                <a:spcBef>
                  <a:spcPts val="0"/>
                </a:spcBef>
                <a:spcAft>
                  <a:spcPts val="0"/>
                </a:spcAft>
              </a:pPr>
              <a:t>‹#›</a:t>
            </a:fld>
            <a:endParaRPr lang="en-US" dirty="0">
              <a:latin typeface="Calibri"/>
            </a:endParaRPr>
          </a:p>
        </p:txBody>
      </p:sp>
      <p:sp>
        <p:nvSpPr>
          <p:cNvPr id="6" name="Slide Number Placeholder 5">
            <a:extLst>
              <a:ext uri="{FF2B5EF4-FFF2-40B4-BE49-F238E27FC236}">
                <a16:creationId xmlns:a16="http://schemas.microsoft.com/office/drawing/2014/main" id="{5C377139-E7E4-3D4D-86BD-7F66AB957479}"/>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7" name="Picture 6" descr="CompTIA_logo.wmf">
            <a:extLst>
              <a:ext uri="{FF2B5EF4-FFF2-40B4-BE49-F238E27FC236}">
                <a16:creationId xmlns:a16="http://schemas.microsoft.com/office/drawing/2014/main" id="{6287B5D2-F50B-4B4A-97B7-4366895CE3D6}"/>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8" name="Slide Number Placeholder 5">
            <a:extLst>
              <a:ext uri="{FF2B5EF4-FFF2-40B4-BE49-F238E27FC236}">
                <a16:creationId xmlns:a16="http://schemas.microsoft.com/office/drawing/2014/main" id="{B01AFCA2-7B2C-D04D-B92F-7ABDB260D66B}"/>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9" name="Picture 8" descr="CompTIA_logo.wmf">
            <a:extLst>
              <a:ext uri="{FF2B5EF4-FFF2-40B4-BE49-F238E27FC236}">
                <a16:creationId xmlns:a16="http://schemas.microsoft.com/office/drawing/2014/main" id="{3EB5ADD5-9DAD-A245-9BC3-F55EB59A5FEB}"/>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899954052"/>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956904"/>
            <a:ext cx="5486400" cy="566738"/>
          </a:xfrm>
        </p:spPr>
        <p:txBody>
          <a:bodyPr anchor="b"/>
          <a:lstStyle>
            <a:lvl1pPr algn="l">
              <a:defRPr sz="2000" b="1"/>
            </a:lvl1pPr>
          </a:lstStyle>
          <a:p>
            <a:r>
              <a:rPr lang="en-US"/>
              <a:t>Click to edit Master title style</a:t>
            </a:r>
            <a:endParaRPr lang="en-US" dirty="0"/>
          </a:p>
        </p:txBody>
      </p:sp>
      <p:sp>
        <p:nvSpPr>
          <p:cNvPr id="3" name="Picture Placeholder 2"/>
          <p:cNvSpPr>
            <a:spLocks noGrp="1"/>
          </p:cNvSpPr>
          <p:nvPr>
            <p:ph type="pic" idx="1"/>
          </p:nvPr>
        </p:nvSpPr>
        <p:spPr>
          <a:xfrm>
            <a:off x="1792288" y="1113691"/>
            <a:ext cx="5486400" cy="3770187"/>
          </a:xfrm>
        </p:spPr>
        <p:txBody>
          <a:bodyPr>
            <a:noAutofit/>
          </a:bodyPr>
          <a:lstStyle>
            <a:lvl1pPr marL="0" indent="0">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792288" y="5523642"/>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Slide Number Placeholder 5">
            <a:extLst>
              <a:ext uri="{FF2B5EF4-FFF2-40B4-BE49-F238E27FC236}">
                <a16:creationId xmlns:a16="http://schemas.microsoft.com/office/drawing/2014/main" id="{A43D6327-F44D-AF41-80D9-C8F881FE6F26}"/>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pPr>
            <a:fld id="{2066355A-084C-D24E-9AD2-7E4FC41EA627}" type="slidenum">
              <a:rPr lang="en-US" smtClean="0">
                <a:latin typeface="Calibri"/>
              </a:rPr>
              <a:pPr defTabSz="457200" eaLnBrk="1" fontAlgn="auto" hangingPunct="1">
                <a:spcBef>
                  <a:spcPts val="0"/>
                </a:spcBef>
                <a:spcAft>
                  <a:spcPts val="0"/>
                </a:spcAft>
              </a:pPr>
              <a:t>‹#›</a:t>
            </a:fld>
            <a:endParaRPr lang="en-US" dirty="0">
              <a:latin typeface="Calibri"/>
            </a:endParaRPr>
          </a:p>
        </p:txBody>
      </p:sp>
      <p:sp>
        <p:nvSpPr>
          <p:cNvPr id="6" name="Slide Number Placeholder 5">
            <a:extLst>
              <a:ext uri="{FF2B5EF4-FFF2-40B4-BE49-F238E27FC236}">
                <a16:creationId xmlns:a16="http://schemas.microsoft.com/office/drawing/2014/main" id="{1AF11E4D-3647-2042-8AA9-4ADEF03A889D}"/>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7" name="Picture 6" descr="CompTIA_logo.wmf">
            <a:extLst>
              <a:ext uri="{FF2B5EF4-FFF2-40B4-BE49-F238E27FC236}">
                <a16:creationId xmlns:a16="http://schemas.microsoft.com/office/drawing/2014/main" id="{185A290C-FEA7-DD4D-B023-03EEE45323A7}"/>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8" name="Slide Number Placeholder 5">
            <a:extLst>
              <a:ext uri="{FF2B5EF4-FFF2-40B4-BE49-F238E27FC236}">
                <a16:creationId xmlns:a16="http://schemas.microsoft.com/office/drawing/2014/main" id="{B9A9F206-B24D-B24A-B13B-F28A201E4302}"/>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9" name="Picture 8" descr="CompTIA_logo.wmf">
            <a:extLst>
              <a:ext uri="{FF2B5EF4-FFF2-40B4-BE49-F238E27FC236}">
                <a16:creationId xmlns:a16="http://schemas.microsoft.com/office/drawing/2014/main" id="{EDB0EF6B-D89E-8D4F-91E5-376B84DABC53}"/>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1371260437"/>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add title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p:txBody>
      </p:sp>
      <p:sp>
        <p:nvSpPr>
          <p:cNvPr id="4" name="Slide Number Placeholder 5">
            <a:extLst>
              <a:ext uri="{FF2B5EF4-FFF2-40B4-BE49-F238E27FC236}">
                <a16:creationId xmlns:a16="http://schemas.microsoft.com/office/drawing/2014/main" id="{DB01C9F3-3BDB-EE4F-8A30-9A2C41287F92}"/>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pPr>
            <a:fld id="{2066355A-084C-D24E-9AD2-7E4FC41EA627}" type="slidenum">
              <a:rPr lang="en-US" smtClean="0">
                <a:latin typeface="Calibri"/>
              </a:rPr>
              <a:pPr defTabSz="457200" eaLnBrk="1" fontAlgn="auto" hangingPunct="1">
                <a:spcBef>
                  <a:spcPts val="0"/>
                </a:spcBef>
                <a:spcAft>
                  <a:spcPts val="0"/>
                </a:spcAft>
              </a:pPr>
              <a:t>‹#›</a:t>
            </a:fld>
            <a:endParaRPr lang="en-US" dirty="0">
              <a:latin typeface="Calibri"/>
            </a:endParaRPr>
          </a:p>
        </p:txBody>
      </p:sp>
      <p:sp>
        <p:nvSpPr>
          <p:cNvPr id="5" name="Slide Number Placeholder 5">
            <a:extLst>
              <a:ext uri="{FF2B5EF4-FFF2-40B4-BE49-F238E27FC236}">
                <a16:creationId xmlns:a16="http://schemas.microsoft.com/office/drawing/2014/main" id="{BFBB5713-2AA6-6A44-B019-28FDF5A1CE78}"/>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6" name="Picture 5" descr="CompTIA_logo.wmf">
            <a:extLst>
              <a:ext uri="{FF2B5EF4-FFF2-40B4-BE49-F238E27FC236}">
                <a16:creationId xmlns:a16="http://schemas.microsoft.com/office/drawing/2014/main" id="{A20740D6-9582-A64B-91EA-D7869CA84271}"/>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7" name="Slide Number Placeholder 5">
            <a:extLst>
              <a:ext uri="{FF2B5EF4-FFF2-40B4-BE49-F238E27FC236}">
                <a16:creationId xmlns:a16="http://schemas.microsoft.com/office/drawing/2014/main" id="{3831D636-F5EF-3D4E-B641-BA6E8152F5B0}"/>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8" name="Picture 7" descr="CompTIA_logo.wmf">
            <a:extLst>
              <a:ext uri="{FF2B5EF4-FFF2-40B4-BE49-F238E27FC236}">
                <a16:creationId xmlns:a16="http://schemas.microsoft.com/office/drawing/2014/main" id="{CFA164C6-E479-F546-952C-4778C3367F55}"/>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4211919051"/>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hasCustomPrompt="1"/>
          </p:nvPr>
        </p:nvSpPr>
        <p:spPr>
          <a:xfrm>
            <a:off x="6629400" y="1211385"/>
            <a:ext cx="2057400" cy="4914778"/>
          </a:xfrm>
        </p:spPr>
        <p:txBody>
          <a:bodyPr vert="eaVert"/>
          <a:lstStyle>
            <a:lvl1pPr>
              <a:defRPr>
                <a:solidFill>
                  <a:srgbClr val="000000"/>
                </a:solidFill>
              </a:defRPr>
            </a:lvl1pPr>
          </a:lstStyle>
          <a:p>
            <a:r>
              <a:rPr lang="en-US" dirty="0"/>
              <a:t>Click to add title</a:t>
            </a:r>
          </a:p>
        </p:txBody>
      </p:sp>
      <p:sp>
        <p:nvSpPr>
          <p:cNvPr id="3" name="Vertical Text Placeholder 2"/>
          <p:cNvSpPr>
            <a:spLocks noGrp="1"/>
          </p:cNvSpPr>
          <p:nvPr>
            <p:ph type="body" orient="vert" idx="1"/>
          </p:nvPr>
        </p:nvSpPr>
        <p:spPr>
          <a:xfrm>
            <a:off x="457200" y="1211385"/>
            <a:ext cx="6019800" cy="4914778"/>
          </a:xfrm>
        </p:spPr>
        <p:txBody>
          <a:bodyPr vert="eaVert"/>
          <a:lstStyle/>
          <a:p>
            <a:pPr lvl="0"/>
            <a:r>
              <a:rPr lang="en-US"/>
              <a:t>Edit Master text styles</a:t>
            </a:r>
          </a:p>
          <a:p>
            <a:pPr lvl="1"/>
            <a:r>
              <a:rPr lang="en-US"/>
              <a:t>Second level</a:t>
            </a:r>
          </a:p>
          <a:p>
            <a:pPr lvl="2"/>
            <a:r>
              <a:rPr lang="en-US"/>
              <a:t>Third level</a:t>
            </a:r>
          </a:p>
        </p:txBody>
      </p:sp>
      <p:sp>
        <p:nvSpPr>
          <p:cNvPr id="4" name="Slide Number Placeholder 5">
            <a:extLst>
              <a:ext uri="{FF2B5EF4-FFF2-40B4-BE49-F238E27FC236}">
                <a16:creationId xmlns:a16="http://schemas.microsoft.com/office/drawing/2014/main" id="{43BDB5AB-F661-7543-882F-AF797D8A21C6}"/>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pPr>
            <a:fld id="{2066355A-084C-D24E-9AD2-7E4FC41EA627}" type="slidenum">
              <a:rPr lang="en-US" smtClean="0">
                <a:latin typeface="Calibri"/>
              </a:rPr>
              <a:pPr defTabSz="457200" eaLnBrk="1" fontAlgn="auto" hangingPunct="1">
                <a:spcBef>
                  <a:spcPts val="0"/>
                </a:spcBef>
                <a:spcAft>
                  <a:spcPts val="0"/>
                </a:spcAft>
              </a:pPr>
              <a:t>‹#›</a:t>
            </a:fld>
            <a:endParaRPr lang="en-US" dirty="0">
              <a:latin typeface="Calibri"/>
            </a:endParaRPr>
          </a:p>
        </p:txBody>
      </p:sp>
      <p:sp>
        <p:nvSpPr>
          <p:cNvPr id="5" name="Slide Number Placeholder 5">
            <a:extLst>
              <a:ext uri="{FF2B5EF4-FFF2-40B4-BE49-F238E27FC236}">
                <a16:creationId xmlns:a16="http://schemas.microsoft.com/office/drawing/2014/main" id="{A8B1C3BD-5CFC-B54B-B06A-247C2168BA59}"/>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6" name="Picture 5" descr="CompTIA_logo.wmf">
            <a:extLst>
              <a:ext uri="{FF2B5EF4-FFF2-40B4-BE49-F238E27FC236}">
                <a16:creationId xmlns:a16="http://schemas.microsoft.com/office/drawing/2014/main" id="{B573120E-642E-0643-A38B-2986D9C3FE48}"/>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7" name="Slide Number Placeholder 5">
            <a:extLst>
              <a:ext uri="{FF2B5EF4-FFF2-40B4-BE49-F238E27FC236}">
                <a16:creationId xmlns:a16="http://schemas.microsoft.com/office/drawing/2014/main" id="{33435D30-2493-AD4A-852F-CD16F90B7ECD}"/>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8" name="Picture 7" descr="CompTIA_logo.wmf">
            <a:extLst>
              <a:ext uri="{FF2B5EF4-FFF2-40B4-BE49-F238E27FC236}">
                <a16:creationId xmlns:a16="http://schemas.microsoft.com/office/drawing/2014/main" id="{2A3D09E6-28D2-C949-8CA1-E65C24F10AEC}"/>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24458757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Rectangle 6"/>
          <p:cNvSpPr>
            <a:spLocks noGrp="1" noChangeArrowheads="1"/>
          </p:cNvSpPr>
          <p:nvPr>
            <p:ph type="title"/>
          </p:nvPr>
        </p:nvSpPr>
        <p:spPr bwMode="auto">
          <a:xfrm>
            <a:off x="193140" y="179324"/>
            <a:ext cx="6575648" cy="10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lvl="0"/>
            <a:r>
              <a:rPr lang="en-AU" altLang="en-US" dirty="0"/>
              <a:t>Click to edit Master title style</a:t>
            </a:r>
          </a:p>
        </p:txBody>
      </p:sp>
    </p:spTree>
    <p:extLst>
      <p:ext uri="{BB962C8B-B14F-4D97-AF65-F5344CB8AC3E}">
        <p14:creationId xmlns:p14="http://schemas.microsoft.com/office/powerpoint/2010/main" val="477769410"/>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7"/>
          <p:cNvSpPr>
            <a:spLocks noGrp="1" noChangeArrowheads="1"/>
          </p:cNvSpPr>
          <p:nvPr>
            <p:ph type="sldNum" sz="quarter" idx="10"/>
          </p:nvPr>
        </p:nvSpPr>
        <p:spPr>
          <a:xfrm>
            <a:off x="6946900" y="6727825"/>
            <a:ext cx="2133600" cy="130175"/>
          </a:xfrm>
          <a:prstGeom prst="rect">
            <a:avLst/>
          </a:prstGeom>
          <a:ln/>
        </p:spPr>
        <p:txBody>
          <a:bodyPr/>
          <a:lstStyle>
            <a:lvl1pPr>
              <a:defRPr/>
            </a:lvl1pPr>
          </a:lstStyle>
          <a:p>
            <a:pPr defTabSz="457200" eaLnBrk="1" fontAlgn="auto" hangingPunct="1">
              <a:spcBef>
                <a:spcPts val="0"/>
              </a:spcBef>
              <a:spcAft>
                <a:spcPts val="0"/>
              </a:spcAft>
              <a:defRPr/>
            </a:pPr>
            <a:r>
              <a:rPr lang="en-US" dirty="0">
                <a:solidFill>
                  <a:srgbClr val="000000"/>
                </a:solidFill>
                <a:latin typeface="Calibri"/>
              </a:rPr>
              <a:t>Slide </a:t>
            </a:r>
            <a:fld id="{870DD5CD-49D7-9640-A75B-C37B075FCBF1}" type="slidenum">
              <a:rPr lang="en-US" smtClean="0">
                <a:solidFill>
                  <a:srgbClr val="000000"/>
                </a:solidFill>
                <a:latin typeface="Calibri"/>
              </a:rPr>
              <a:pPr defTabSz="457200" eaLnBrk="1" fontAlgn="auto" hangingPunct="1">
                <a:spcBef>
                  <a:spcPts val="0"/>
                </a:spcBef>
                <a:spcAft>
                  <a:spcPts val="0"/>
                </a:spcAft>
                <a:defRPr/>
              </a:pPr>
              <a:t>‹#›</a:t>
            </a:fld>
            <a:r>
              <a:rPr lang="en-US" dirty="0">
                <a:solidFill>
                  <a:srgbClr val="000000"/>
                </a:solidFill>
                <a:latin typeface="Calibri"/>
              </a:rPr>
              <a:t> of 92</a:t>
            </a:r>
          </a:p>
        </p:txBody>
      </p:sp>
    </p:spTree>
    <p:extLst>
      <p:ext uri="{BB962C8B-B14F-4D97-AF65-F5344CB8AC3E}">
        <p14:creationId xmlns:p14="http://schemas.microsoft.com/office/powerpoint/2010/main" val="3792401919"/>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8"/>
          <p:cNvSpPr>
            <a:spLocks noChangeShapeType="1"/>
          </p:cNvSpPr>
          <p:nvPr userDrawn="1"/>
        </p:nvSpPr>
        <p:spPr bwMode="auto">
          <a:xfrm>
            <a:off x="179388" y="2636838"/>
            <a:ext cx="8569325" cy="0"/>
          </a:xfrm>
          <a:prstGeom prst="line">
            <a:avLst/>
          </a:prstGeom>
          <a:noFill/>
          <a:ln w="19050">
            <a:solidFill>
              <a:srgbClr val="CC3300"/>
            </a:solidFill>
            <a:round/>
            <a:headEnd/>
            <a:tailEnd/>
          </a:ln>
          <a:extLst>
            <a:ext uri="{909E8E84-426E-40DD-AFC4-6F175D3DCCD1}">
              <a14:hiddenFill xmlns:a14="http://schemas.microsoft.com/office/drawing/2010/main">
                <a:noFill/>
              </a14:hiddenFill>
            </a:ext>
          </a:extLst>
        </p:spPr>
        <p:txBody>
          <a:bodyPr/>
          <a:lstStyle/>
          <a:p>
            <a:endParaRPr lang="en-US">
              <a:solidFill>
                <a:srgbClr val="000000"/>
              </a:solidFill>
            </a:endParaRPr>
          </a:p>
        </p:txBody>
      </p:sp>
      <p:sp>
        <p:nvSpPr>
          <p:cNvPr id="109570" name="Rectangle 2"/>
          <p:cNvSpPr>
            <a:spLocks noGrp="1" noChangeArrowheads="1"/>
          </p:cNvSpPr>
          <p:nvPr>
            <p:ph type="ctrTitle"/>
          </p:nvPr>
        </p:nvSpPr>
        <p:spPr>
          <a:xfrm>
            <a:off x="469106" y="1556792"/>
            <a:ext cx="7772400" cy="754062"/>
          </a:xfrm>
        </p:spPr>
        <p:txBody>
          <a:bodyPr/>
          <a:lstStyle>
            <a:lvl1pPr algn="ctr">
              <a:defRPr sz="2800"/>
            </a:lvl1pPr>
          </a:lstStyle>
          <a:p>
            <a:pPr lvl="0"/>
            <a:r>
              <a:rPr lang="en-AU" noProof="0" dirty="0"/>
              <a:t>Click to edit Master title style</a:t>
            </a:r>
          </a:p>
        </p:txBody>
      </p:sp>
      <p:sp>
        <p:nvSpPr>
          <p:cNvPr id="109576" name="Rectangle 8"/>
          <p:cNvSpPr>
            <a:spLocks noGrp="1" noChangeArrowheads="1"/>
          </p:cNvSpPr>
          <p:nvPr>
            <p:ph type="subTitle" idx="1"/>
          </p:nvPr>
        </p:nvSpPr>
        <p:spPr>
          <a:xfrm>
            <a:off x="304800" y="2971800"/>
            <a:ext cx="8155632" cy="2544763"/>
          </a:xfrm>
        </p:spPr>
        <p:txBody>
          <a:bodyPr anchorCtr="1"/>
          <a:lstStyle>
            <a:lvl1pPr marL="0" indent="0" algn="ctr">
              <a:buFontTx/>
              <a:buNone/>
              <a:defRPr sz="3200"/>
            </a:lvl1pPr>
          </a:lstStyle>
          <a:p>
            <a:pPr lvl="0"/>
            <a:r>
              <a:rPr lang="en-AU" noProof="0" dirty="0"/>
              <a:t>Click to edit Master subtitle style</a:t>
            </a:r>
          </a:p>
        </p:txBody>
      </p:sp>
    </p:spTree>
    <p:extLst>
      <p:ext uri="{BB962C8B-B14F-4D97-AF65-F5344CB8AC3E}">
        <p14:creationId xmlns:p14="http://schemas.microsoft.com/office/powerpoint/2010/main" val="2186653201"/>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p:cNvSpPr>
            <a:spLocks noGrp="1" noChangeArrowheads="1"/>
          </p:cNvSpPr>
          <p:nvPr>
            <p:ph type="title"/>
          </p:nvPr>
        </p:nvSpPr>
        <p:spPr bwMode="auto">
          <a:xfrm>
            <a:off x="193140" y="179324"/>
            <a:ext cx="6575648" cy="10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lvl="0"/>
            <a:r>
              <a:rPr lang="en-AU" altLang="en-US" dirty="0"/>
              <a:t>Click to edit Master title style</a:t>
            </a:r>
          </a:p>
        </p:txBody>
      </p:sp>
    </p:spTree>
    <p:extLst>
      <p:ext uri="{BB962C8B-B14F-4D97-AF65-F5344CB8AC3E}">
        <p14:creationId xmlns:p14="http://schemas.microsoft.com/office/powerpoint/2010/main" val="1675757387"/>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791783632"/>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28600" y="1447800"/>
            <a:ext cx="39243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305300" y="1447800"/>
            <a:ext cx="39243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p:cNvSpPr>
            <a:spLocks noGrp="1" noChangeArrowheads="1"/>
          </p:cNvSpPr>
          <p:nvPr>
            <p:ph type="title"/>
          </p:nvPr>
        </p:nvSpPr>
        <p:spPr bwMode="auto">
          <a:xfrm>
            <a:off x="193140" y="179324"/>
            <a:ext cx="6575648" cy="10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lvl="0"/>
            <a:r>
              <a:rPr lang="en-AU" altLang="en-US" dirty="0"/>
              <a:t>Click to edit Master title style</a:t>
            </a:r>
          </a:p>
        </p:txBody>
      </p:sp>
    </p:spTree>
    <p:extLst>
      <p:ext uri="{BB962C8B-B14F-4D97-AF65-F5344CB8AC3E}">
        <p14:creationId xmlns:p14="http://schemas.microsoft.com/office/powerpoint/2010/main" val="3904077336"/>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itle 6"/>
          <p:cNvSpPr>
            <a:spLocks noGrp="1" noChangeArrowheads="1"/>
          </p:cNvSpPr>
          <p:nvPr>
            <p:ph type="title"/>
          </p:nvPr>
        </p:nvSpPr>
        <p:spPr bwMode="auto">
          <a:xfrm>
            <a:off x="193140" y="179324"/>
            <a:ext cx="6575648" cy="10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lvl="0"/>
            <a:r>
              <a:rPr lang="en-AU" altLang="en-US" dirty="0"/>
              <a:t>Click to edit Master title style</a:t>
            </a:r>
          </a:p>
        </p:txBody>
      </p:sp>
    </p:spTree>
    <p:extLst>
      <p:ext uri="{BB962C8B-B14F-4D97-AF65-F5344CB8AC3E}">
        <p14:creationId xmlns:p14="http://schemas.microsoft.com/office/powerpoint/2010/main" val="3654512070"/>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Rectangle 6"/>
          <p:cNvSpPr>
            <a:spLocks noGrp="1" noChangeArrowheads="1"/>
          </p:cNvSpPr>
          <p:nvPr>
            <p:ph type="title"/>
          </p:nvPr>
        </p:nvSpPr>
        <p:spPr bwMode="auto">
          <a:xfrm>
            <a:off x="193140" y="179324"/>
            <a:ext cx="6575648" cy="10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lvl="0"/>
            <a:r>
              <a:rPr lang="en-AU" altLang="en-US" dirty="0"/>
              <a:t>Click to edit Master title style</a:t>
            </a:r>
          </a:p>
        </p:txBody>
      </p:sp>
    </p:spTree>
    <p:extLst>
      <p:ext uri="{BB962C8B-B14F-4D97-AF65-F5344CB8AC3E}">
        <p14:creationId xmlns:p14="http://schemas.microsoft.com/office/powerpoint/2010/main" val="2011942899"/>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Rectangle 6"/>
          <p:cNvSpPr>
            <a:spLocks noGrp="1" noChangeArrowheads="1"/>
          </p:cNvSpPr>
          <p:nvPr>
            <p:ph type="title"/>
          </p:nvPr>
        </p:nvSpPr>
        <p:spPr bwMode="auto">
          <a:xfrm>
            <a:off x="193140" y="179324"/>
            <a:ext cx="6575648" cy="10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lvl="0"/>
            <a:r>
              <a:rPr lang="en-AU" altLang="en-US" dirty="0"/>
              <a:t>Click to edit Master title style</a:t>
            </a:r>
          </a:p>
        </p:txBody>
      </p:sp>
    </p:spTree>
    <p:extLst>
      <p:ext uri="{BB962C8B-B14F-4D97-AF65-F5344CB8AC3E}">
        <p14:creationId xmlns:p14="http://schemas.microsoft.com/office/powerpoint/2010/main" val="3135283533"/>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424654298"/>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866000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603513840"/>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title"/>
          </p:nvPr>
        </p:nvSpPr>
        <p:spPr bwMode="auto">
          <a:xfrm>
            <a:off x="193140" y="179324"/>
            <a:ext cx="6575648" cy="10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lvl="0"/>
            <a:r>
              <a:rPr lang="en-AU" altLang="en-US" dirty="0"/>
              <a:t>Click to edit Master title style</a:t>
            </a:r>
          </a:p>
        </p:txBody>
      </p:sp>
    </p:spTree>
    <p:extLst>
      <p:ext uri="{BB962C8B-B14F-4D97-AF65-F5344CB8AC3E}">
        <p14:creationId xmlns:p14="http://schemas.microsoft.com/office/powerpoint/2010/main" val="1430451018"/>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86550" y="1412776"/>
            <a:ext cx="2152650" cy="460702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28600" y="152400"/>
            <a:ext cx="630555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01458588"/>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3" name="Table Placeholder 2"/>
          <p:cNvSpPr>
            <a:spLocks noGrp="1"/>
          </p:cNvSpPr>
          <p:nvPr>
            <p:ph type="tbl" idx="1"/>
          </p:nvPr>
        </p:nvSpPr>
        <p:spPr>
          <a:xfrm>
            <a:off x="228600" y="1447800"/>
            <a:ext cx="8001000" cy="4572000"/>
          </a:xfrm>
        </p:spPr>
        <p:txBody>
          <a:bodyPr/>
          <a:lstStyle/>
          <a:p>
            <a:pPr lvl="0"/>
            <a:endParaRPr lang="en-US" noProof="0"/>
          </a:p>
        </p:txBody>
      </p:sp>
      <p:sp>
        <p:nvSpPr>
          <p:cNvPr id="4" name="Rectangle 6"/>
          <p:cNvSpPr>
            <a:spLocks noGrp="1" noChangeArrowheads="1"/>
          </p:cNvSpPr>
          <p:nvPr>
            <p:ph type="title"/>
          </p:nvPr>
        </p:nvSpPr>
        <p:spPr bwMode="auto">
          <a:xfrm>
            <a:off x="193140" y="179324"/>
            <a:ext cx="6575648" cy="10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lvl="0"/>
            <a:r>
              <a:rPr lang="en-AU" altLang="en-US" dirty="0"/>
              <a:t>Click to edit Master title style</a:t>
            </a:r>
          </a:p>
        </p:txBody>
      </p:sp>
    </p:spTree>
    <p:extLst>
      <p:ext uri="{BB962C8B-B14F-4D97-AF65-F5344CB8AC3E}">
        <p14:creationId xmlns:p14="http://schemas.microsoft.com/office/powerpoint/2010/main" val="1653917019"/>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blank">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68295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987575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6" Type="http://schemas.openxmlformats.org/officeDocument/2006/relationships/image" Target="../media/image1.jpeg"/><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theme" Target="../theme/theme2.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5.xml"/><Relationship Id="rId13" Type="http://schemas.openxmlformats.org/officeDocument/2006/relationships/slideLayout" Target="../slideLayouts/slideLayout40.xml"/><Relationship Id="rId18" Type="http://schemas.openxmlformats.org/officeDocument/2006/relationships/slideLayout" Target="../slideLayouts/slideLayout45.xml"/><Relationship Id="rId3" Type="http://schemas.openxmlformats.org/officeDocument/2006/relationships/slideLayout" Target="../slideLayouts/slideLayout30.xml"/><Relationship Id="rId21" Type="http://schemas.openxmlformats.org/officeDocument/2006/relationships/slideLayout" Target="../slideLayouts/slideLayout48.xml"/><Relationship Id="rId7" Type="http://schemas.openxmlformats.org/officeDocument/2006/relationships/slideLayout" Target="../slideLayouts/slideLayout34.xml"/><Relationship Id="rId12" Type="http://schemas.openxmlformats.org/officeDocument/2006/relationships/slideLayout" Target="../slideLayouts/slideLayout39.xml"/><Relationship Id="rId17" Type="http://schemas.openxmlformats.org/officeDocument/2006/relationships/slideLayout" Target="../slideLayouts/slideLayout44.xml"/><Relationship Id="rId2" Type="http://schemas.openxmlformats.org/officeDocument/2006/relationships/slideLayout" Target="../slideLayouts/slideLayout29.xml"/><Relationship Id="rId16" Type="http://schemas.openxmlformats.org/officeDocument/2006/relationships/slideLayout" Target="../slideLayouts/slideLayout43.xml"/><Relationship Id="rId20" Type="http://schemas.openxmlformats.org/officeDocument/2006/relationships/slideLayout" Target="../slideLayouts/slideLayout47.xml"/><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5" Type="http://schemas.openxmlformats.org/officeDocument/2006/relationships/slideLayout" Target="../slideLayouts/slideLayout32.xml"/><Relationship Id="rId15" Type="http://schemas.openxmlformats.org/officeDocument/2006/relationships/slideLayout" Target="../slideLayouts/slideLayout42.xml"/><Relationship Id="rId10" Type="http://schemas.openxmlformats.org/officeDocument/2006/relationships/slideLayout" Target="../slideLayouts/slideLayout37.xml"/><Relationship Id="rId19" Type="http://schemas.openxmlformats.org/officeDocument/2006/relationships/slideLayout" Target="../slideLayouts/slideLayout46.xml"/><Relationship Id="rId4" Type="http://schemas.openxmlformats.org/officeDocument/2006/relationships/slideLayout" Target="../slideLayouts/slideLayout31.xml"/><Relationship Id="rId9" Type="http://schemas.openxmlformats.org/officeDocument/2006/relationships/slideLayout" Target="../slideLayouts/slideLayout36.xml"/><Relationship Id="rId14" Type="http://schemas.openxmlformats.org/officeDocument/2006/relationships/slideLayout" Target="../slideLayouts/slideLayout41.xml"/><Relationship Id="rId22"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slideLayout" Target="../slideLayouts/slideLayout61.xml"/><Relationship Id="rId18" Type="http://schemas.openxmlformats.org/officeDocument/2006/relationships/slideLayout" Target="../slideLayouts/slideLayout66.xml"/><Relationship Id="rId3" Type="http://schemas.openxmlformats.org/officeDocument/2006/relationships/slideLayout" Target="../slideLayouts/slideLayout51.xml"/><Relationship Id="rId21" Type="http://schemas.openxmlformats.org/officeDocument/2006/relationships/slideLayout" Target="../slideLayouts/slideLayout69.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17" Type="http://schemas.openxmlformats.org/officeDocument/2006/relationships/slideLayout" Target="../slideLayouts/slideLayout65.xml"/><Relationship Id="rId2" Type="http://schemas.openxmlformats.org/officeDocument/2006/relationships/slideLayout" Target="../slideLayouts/slideLayout50.xml"/><Relationship Id="rId16" Type="http://schemas.openxmlformats.org/officeDocument/2006/relationships/slideLayout" Target="../slideLayouts/slideLayout64.xml"/><Relationship Id="rId20" Type="http://schemas.openxmlformats.org/officeDocument/2006/relationships/slideLayout" Target="../slideLayouts/slideLayout68.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5" Type="http://schemas.openxmlformats.org/officeDocument/2006/relationships/slideLayout" Target="../slideLayouts/slideLayout63.xml"/><Relationship Id="rId23" Type="http://schemas.openxmlformats.org/officeDocument/2006/relationships/theme" Target="../theme/theme4.xml"/><Relationship Id="rId10" Type="http://schemas.openxmlformats.org/officeDocument/2006/relationships/slideLayout" Target="../slideLayouts/slideLayout58.xml"/><Relationship Id="rId19" Type="http://schemas.openxmlformats.org/officeDocument/2006/relationships/slideLayout" Target="../slideLayouts/slideLayout67.xml"/><Relationship Id="rId4" Type="http://schemas.openxmlformats.org/officeDocument/2006/relationships/slideLayout" Target="../slideLayouts/slideLayout52.xml"/><Relationship Id="rId9" Type="http://schemas.openxmlformats.org/officeDocument/2006/relationships/slideLayout" Target="../slideLayouts/slideLayout57.xml"/><Relationship Id="rId14" Type="http://schemas.openxmlformats.org/officeDocument/2006/relationships/slideLayout" Target="../slideLayouts/slideLayout62.xml"/><Relationship Id="rId22" Type="http://schemas.openxmlformats.org/officeDocument/2006/relationships/slideLayout" Target="../slideLayouts/slideLayout70.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78.xml"/><Relationship Id="rId13" Type="http://schemas.openxmlformats.org/officeDocument/2006/relationships/slideLayout" Target="../slideLayouts/slideLayout83.xml"/><Relationship Id="rId3" Type="http://schemas.openxmlformats.org/officeDocument/2006/relationships/slideLayout" Target="../slideLayouts/slideLayout73.xml"/><Relationship Id="rId7" Type="http://schemas.openxmlformats.org/officeDocument/2006/relationships/slideLayout" Target="../slideLayouts/slideLayout77.xml"/><Relationship Id="rId12" Type="http://schemas.openxmlformats.org/officeDocument/2006/relationships/slideLayout" Target="../slideLayouts/slideLayout82.xml"/><Relationship Id="rId2" Type="http://schemas.openxmlformats.org/officeDocument/2006/relationships/slideLayout" Target="../slideLayouts/slideLayout72.xml"/><Relationship Id="rId1" Type="http://schemas.openxmlformats.org/officeDocument/2006/relationships/slideLayout" Target="../slideLayouts/slideLayout71.xml"/><Relationship Id="rId6" Type="http://schemas.openxmlformats.org/officeDocument/2006/relationships/slideLayout" Target="../slideLayouts/slideLayout76.xml"/><Relationship Id="rId11" Type="http://schemas.openxmlformats.org/officeDocument/2006/relationships/slideLayout" Target="../slideLayouts/slideLayout81.xml"/><Relationship Id="rId5" Type="http://schemas.openxmlformats.org/officeDocument/2006/relationships/slideLayout" Target="../slideLayouts/slideLayout75.xml"/><Relationship Id="rId15" Type="http://schemas.openxmlformats.org/officeDocument/2006/relationships/image" Target="../media/image1.jpeg"/><Relationship Id="rId10" Type="http://schemas.openxmlformats.org/officeDocument/2006/relationships/slideLayout" Target="../slideLayouts/slideLayout80.xml"/><Relationship Id="rId4" Type="http://schemas.openxmlformats.org/officeDocument/2006/relationships/slideLayout" Target="../slideLayouts/slideLayout74.xml"/><Relationship Id="rId9" Type="http://schemas.openxmlformats.org/officeDocument/2006/relationships/slideLayout" Target="../slideLayouts/slideLayout79.xml"/><Relationship Id="rId14" Type="http://schemas.openxmlformats.org/officeDocument/2006/relationships/theme" Target="../theme/theme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6"/>
          <p:cNvSpPr>
            <a:spLocks noGrp="1" noChangeArrowheads="1"/>
          </p:cNvSpPr>
          <p:nvPr>
            <p:ph type="title"/>
          </p:nvPr>
        </p:nvSpPr>
        <p:spPr bwMode="auto">
          <a:xfrm>
            <a:off x="193675" y="179388"/>
            <a:ext cx="6575425" cy="1023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AU" altLang="en-US"/>
              <a:t>Click to edit Master title style</a:t>
            </a:r>
          </a:p>
        </p:txBody>
      </p:sp>
      <p:sp>
        <p:nvSpPr>
          <p:cNvPr id="1027" name="Rectangle 7"/>
          <p:cNvSpPr>
            <a:spLocks noGrp="1" noChangeArrowheads="1"/>
          </p:cNvSpPr>
          <p:nvPr>
            <p:ph type="body" idx="1"/>
          </p:nvPr>
        </p:nvSpPr>
        <p:spPr bwMode="auto">
          <a:xfrm>
            <a:off x="228600" y="1447800"/>
            <a:ext cx="8001000"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AU" altLang="en-US"/>
              <a:t>Click to edit Master text styles</a:t>
            </a:r>
          </a:p>
          <a:p>
            <a:pPr lvl="1"/>
            <a:r>
              <a:rPr lang="en-AU" altLang="en-US"/>
              <a:t>Second level</a:t>
            </a:r>
          </a:p>
          <a:p>
            <a:pPr lvl="2"/>
            <a:r>
              <a:rPr lang="en-AU" altLang="en-US"/>
              <a:t>Third level</a:t>
            </a:r>
          </a:p>
          <a:p>
            <a:pPr lvl="3"/>
            <a:r>
              <a:rPr lang="en-AU" altLang="en-US"/>
              <a:t>Fourth level</a:t>
            </a:r>
          </a:p>
          <a:p>
            <a:pPr lvl="4"/>
            <a:r>
              <a:rPr lang="en-AU" altLang="en-US"/>
              <a:t>Fifth level</a:t>
            </a:r>
          </a:p>
        </p:txBody>
      </p:sp>
      <p:sp>
        <p:nvSpPr>
          <p:cNvPr id="1028" name="Line 8"/>
          <p:cNvSpPr>
            <a:spLocks noChangeShapeType="1"/>
          </p:cNvSpPr>
          <p:nvPr userDrawn="1"/>
        </p:nvSpPr>
        <p:spPr bwMode="auto">
          <a:xfrm>
            <a:off x="179388" y="1341438"/>
            <a:ext cx="8783637" cy="0"/>
          </a:xfrm>
          <a:prstGeom prst="line">
            <a:avLst/>
          </a:prstGeom>
          <a:noFill/>
          <a:ln w="19050">
            <a:solidFill>
              <a:srgbClr val="CC33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0" name="Rectangle 7"/>
          <p:cNvSpPr>
            <a:spLocks noChangeArrowheads="1"/>
          </p:cNvSpPr>
          <p:nvPr userDrawn="1"/>
        </p:nvSpPr>
        <p:spPr bwMode="auto">
          <a:xfrm>
            <a:off x="0" y="6705600"/>
            <a:ext cx="9144000" cy="152400"/>
          </a:xfrm>
          <a:prstGeom prst="rect">
            <a:avLst/>
          </a:prstGeom>
          <a:solidFill>
            <a:srgbClr val="A2C1FE"/>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GB" altLang="en-US" sz="1100"/>
              <a:t>System &amp; Network Administration</a:t>
            </a:r>
          </a:p>
        </p:txBody>
      </p:sp>
      <p:pic>
        <p:nvPicPr>
          <p:cNvPr id="7" name="Picture 10" descr="APU Logo Final-medium.jpg"/>
          <p:cNvPicPr>
            <a:picLocks noChangeAspect="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7848600" y="1"/>
            <a:ext cx="12954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810" r:id="rId1"/>
    <p:sldLayoutId id="2147484785" r:id="rId2"/>
    <p:sldLayoutId id="2147484786" r:id="rId3"/>
    <p:sldLayoutId id="2147484787" r:id="rId4"/>
    <p:sldLayoutId id="2147484788" r:id="rId5"/>
    <p:sldLayoutId id="2147484789" r:id="rId6"/>
    <p:sldLayoutId id="2147484790" r:id="rId7"/>
    <p:sldLayoutId id="2147484791" r:id="rId8"/>
    <p:sldLayoutId id="2147484792" r:id="rId9"/>
    <p:sldLayoutId id="2147484793" r:id="rId10"/>
    <p:sldLayoutId id="2147484794" r:id="rId11"/>
    <p:sldLayoutId id="2147484795" r:id="rId12"/>
    <p:sldLayoutId id="2147484811" r:id="rId13"/>
  </p:sldLayoutIdLst>
  <p:hf hdr="0" ftr="0" dt="0"/>
  <p:txStyles>
    <p:titleStyle>
      <a:lvl1pPr marL="80963" indent="-80963" algn="l" rtl="0" eaLnBrk="0" fontAlgn="base" hangingPunct="0">
        <a:spcBef>
          <a:spcPct val="0"/>
        </a:spcBef>
        <a:spcAft>
          <a:spcPct val="0"/>
        </a:spcAft>
        <a:defRPr sz="3200">
          <a:solidFill>
            <a:schemeClr val="tx2"/>
          </a:solidFill>
          <a:latin typeface="+mj-lt"/>
          <a:ea typeface="+mj-ea"/>
          <a:cs typeface="+mj-cs"/>
        </a:defRPr>
      </a:lvl1pPr>
      <a:lvl2pPr marL="80963" indent="-80963" algn="l" rtl="0" eaLnBrk="0" fontAlgn="base" hangingPunct="0">
        <a:spcBef>
          <a:spcPct val="0"/>
        </a:spcBef>
        <a:spcAft>
          <a:spcPct val="0"/>
        </a:spcAft>
        <a:defRPr sz="3200">
          <a:solidFill>
            <a:schemeClr val="tx2"/>
          </a:solidFill>
          <a:latin typeface="Arial" charset="0"/>
        </a:defRPr>
      </a:lvl2pPr>
      <a:lvl3pPr marL="80963" indent="-80963" algn="l" rtl="0" eaLnBrk="0" fontAlgn="base" hangingPunct="0">
        <a:spcBef>
          <a:spcPct val="0"/>
        </a:spcBef>
        <a:spcAft>
          <a:spcPct val="0"/>
        </a:spcAft>
        <a:defRPr sz="3200">
          <a:solidFill>
            <a:schemeClr val="tx2"/>
          </a:solidFill>
          <a:latin typeface="Arial" charset="0"/>
        </a:defRPr>
      </a:lvl3pPr>
      <a:lvl4pPr marL="80963" indent="-80963" algn="l" rtl="0" eaLnBrk="0" fontAlgn="base" hangingPunct="0">
        <a:spcBef>
          <a:spcPct val="0"/>
        </a:spcBef>
        <a:spcAft>
          <a:spcPct val="0"/>
        </a:spcAft>
        <a:defRPr sz="3200">
          <a:solidFill>
            <a:schemeClr val="tx2"/>
          </a:solidFill>
          <a:latin typeface="Arial" charset="0"/>
        </a:defRPr>
      </a:lvl4pPr>
      <a:lvl5pPr marL="80963" indent="-80963" algn="l" rtl="0" eaLnBrk="0" fontAlgn="base" hangingPunct="0">
        <a:spcBef>
          <a:spcPct val="0"/>
        </a:spcBef>
        <a:spcAft>
          <a:spcPct val="0"/>
        </a:spcAft>
        <a:defRPr sz="3200">
          <a:solidFill>
            <a:schemeClr val="tx2"/>
          </a:solidFill>
          <a:latin typeface="Arial" charset="0"/>
        </a:defRPr>
      </a:lvl5pPr>
      <a:lvl6pPr marL="538163" algn="l" rtl="0" fontAlgn="base">
        <a:spcBef>
          <a:spcPct val="0"/>
        </a:spcBef>
        <a:spcAft>
          <a:spcPct val="0"/>
        </a:spcAft>
        <a:defRPr sz="3200">
          <a:solidFill>
            <a:schemeClr val="tx2"/>
          </a:solidFill>
          <a:latin typeface="Arial" charset="0"/>
        </a:defRPr>
      </a:lvl6pPr>
      <a:lvl7pPr marL="995363" algn="l" rtl="0" fontAlgn="base">
        <a:spcBef>
          <a:spcPct val="0"/>
        </a:spcBef>
        <a:spcAft>
          <a:spcPct val="0"/>
        </a:spcAft>
        <a:defRPr sz="3200">
          <a:solidFill>
            <a:schemeClr val="tx2"/>
          </a:solidFill>
          <a:latin typeface="Arial" charset="0"/>
        </a:defRPr>
      </a:lvl7pPr>
      <a:lvl8pPr marL="1452563" algn="l" rtl="0" fontAlgn="base">
        <a:spcBef>
          <a:spcPct val="0"/>
        </a:spcBef>
        <a:spcAft>
          <a:spcPct val="0"/>
        </a:spcAft>
        <a:defRPr sz="3200">
          <a:solidFill>
            <a:schemeClr val="tx2"/>
          </a:solidFill>
          <a:latin typeface="Arial" charset="0"/>
        </a:defRPr>
      </a:lvl8pPr>
      <a:lvl9pPr marL="1909763" algn="l" rtl="0" fontAlgn="base">
        <a:spcBef>
          <a:spcPct val="0"/>
        </a:spcBef>
        <a:spcAft>
          <a:spcPct val="0"/>
        </a:spcAft>
        <a:defRPr sz="3200">
          <a:solidFill>
            <a:schemeClr val="tx2"/>
          </a:solidFill>
          <a:latin typeface="Arial" charset="0"/>
        </a:defRPr>
      </a:lvl9pPr>
    </p:titleStyle>
    <p:bodyStyle>
      <a:lvl1pPr marL="441325" indent="-342900" algn="l" rtl="0" eaLnBrk="0" fontAlgn="base" hangingPunct="0">
        <a:spcBef>
          <a:spcPct val="20000"/>
        </a:spcBef>
        <a:spcAft>
          <a:spcPct val="0"/>
        </a:spcAft>
        <a:buChar char="•"/>
        <a:defRPr sz="2400">
          <a:solidFill>
            <a:srgbClr val="00528B"/>
          </a:solidFill>
          <a:latin typeface="+mn-lt"/>
          <a:ea typeface="+mn-ea"/>
          <a:cs typeface="+mn-cs"/>
        </a:defRPr>
      </a:lvl1pPr>
      <a:lvl2pPr marL="906463" indent="-285750" algn="l" rtl="0" eaLnBrk="0" fontAlgn="base" hangingPunct="0">
        <a:spcBef>
          <a:spcPct val="20000"/>
        </a:spcBef>
        <a:spcAft>
          <a:spcPct val="0"/>
        </a:spcAft>
        <a:buChar char="–"/>
        <a:defRPr sz="2000">
          <a:solidFill>
            <a:srgbClr val="00528B"/>
          </a:solidFill>
          <a:latin typeface="+mn-lt"/>
        </a:defRPr>
      </a:lvl2pPr>
      <a:lvl3pPr marL="1314450" indent="-228600" algn="l" rtl="0" eaLnBrk="0" fontAlgn="base" hangingPunct="0">
        <a:spcBef>
          <a:spcPct val="20000"/>
        </a:spcBef>
        <a:spcAft>
          <a:spcPct val="0"/>
        </a:spcAft>
        <a:buFont typeface="Times" pitchFamily="18" charset="0"/>
        <a:buChar char="•"/>
        <a:defRPr>
          <a:solidFill>
            <a:srgbClr val="00528B"/>
          </a:solidFill>
          <a:latin typeface="+mn-lt"/>
        </a:defRPr>
      </a:lvl3pPr>
      <a:lvl4pPr marL="1722438" indent="-228600" algn="l" rtl="0" eaLnBrk="0" fontAlgn="base" hangingPunct="0">
        <a:spcBef>
          <a:spcPct val="20000"/>
        </a:spcBef>
        <a:spcAft>
          <a:spcPct val="0"/>
        </a:spcAft>
        <a:buChar char="-"/>
        <a:defRPr sz="1600">
          <a:solidFill>
            <a:srgbClr val="00528B"/>
          </a:solidFill>
          <a:latin typeface="+mn-lt"/>
        </a:defRPr>
      </a:lvl4pPr>
      <a:lvl5pPr marL="2130425" indent="-228600" algn="l" rtl="0" eaLnBrk="0" fontAlgn="base" hangingPunct="0">
        <a:spcBef>
          <a:spcPct val="20000"/>
        </a:spcBef>
        <a:spcAft>
          <a:spcPct val="0"/>
        </a:spcAft>
        <a:buFont typeface="Times" pitchFamily="18" charset="0"/>
        <a:buChar char="•"/>
        <a:defRPr sz="1600">
          <a:solidFill>
            <a:srgbClr val="00528B"/>
          </a:solidFill>
          <a:latin typeface="+mn-lt"/>
        </a:defRPr>
      </a:lvl5pPr>
      <a:lvl6pPr marL="2587625" indent="-228600" algn="l" rtl="0" fontAlgn="base">
        <a:spcBef>
          <a:spcPct val="20000"/>
        </a:spcBef>
        <a:spcAft>
          <a:spcPct val="0"/>
        </a:spcAft>
        <a:buFont typeface="Times" pitchFamily="18" charset="0"/>
        <a:buChar char="•"/>
        <a:defRPr sz="1600">
          <a:solidFill>
            <a:srgbClr val="00528B"/>
          </a:solidFill>
          <a:latin typeface="+mn-lt"/>
        </a:defRPr>
      </a:lvl6pPr>
      <a:lvl7pPr marL="3044825" indent="-228600" algn="l" rtl="0" fontAlgn="base">
        <a:spcBef>
          <a:spcPct val="20000"/>
        </a:spcBef>
        <a:spcAft>
          <a:spcPct val="0"/>
        </a:spcAft>
        <a:buFont typeface="Times" pitchFamily="18" charset="0"/>
        <a:buChar char="•"/>
        <a:defRPr sz="1600">
          <a:solidFill>
            <a:srgbClr val="00528B"/>
          </a:solidFill>
          <a:latin typeface="+mn-lt"/>
        </a:defRPr>
      </a:lvl7pPr>
      <a:lvl8pPr marL="3502025" indent="-228600" algn="l" rtl="0" fontAlgn="base">
        <a:spcBef>
          <a:spcPct val="20000"/>
        </a:spcBef>
        <a:spcAft>
          <a:spcPct val="0"/>
        </a:spcAft>
        <a:buFont typeface="Times" pitchFamily="18" charset="0"/>
        <a:buChar char="•"/>
        <a:defRPr sz="1600">
          <a:solidFill>
            <a:srgbClr val="00528B"/>
          </a:solidFill>
          <a:latin typeface="+mn-lt"/>
        </a:defRPr>
      </a:lvl8pPr>
      <a:lvl9pPr marL="3959225" indent="-228600" algn="l" rtl="0" fontAlgn="base">
        <a:spcBef>
          <a:spcPct val="20000"/>
        </a:spcBef>
        <a:spcAft>
          <a:spcPct val="0"/>
        </a:spcAft>
        <a:buFont typeface="Times" pitchFamily="18" charset="0"/>
        <a:buChar char="•"/>
        <a:defRPr sz="1600">
          <a:solidFill>
            <a:srgbClr val="00528B"/>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6"/>
          <p:cNvSpPr>
            <a:spLocks noGrp="1" noChangeArrowheads="1"/>
          </p:cNvSpPr>
          <p:nvPr>
            <p:ph type="title"/>
          </p:nvPr>
        </p:nvSpPr>
        <p:spPr bwMode="auto">
          <a:xfrm>
            <a:off x="193675" y="179388"/>
            <a:ext cx="6575425" cy="1023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AU" altLang="en-US"/>
              <a:t>Click to edit Master title style</a:t>
            </a:r>
          </a:p>
        </p:txBody>
      </p:sp>
      <p:sp>
        <p:nvSpPr>
          <p:cNvPr id="2051" name="Rectangle 7"/>
          <p:cNvSpPr>
            <a:spLocks noGrp="1" noChangeArrowheads="1"/>
          </p:cNvSpPr>
          <p:nvPr>
            <p:ph type="body" idx="1"/>
          </p:nvPr>
        </p:nvSpPr>
        <p:spPr bwMode="auto">
          <a:xfrm>
            <a:off x="228600" y="1447800"/>
            <a:ext cx="8001000"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AU" altLang="en-US"/>
              <a:t>Click to edit Master text styles</a:t>
            </a:r>
          </a:p>
          <a:p>
            <a:pPr lvl="1"/>
            <a:r>
              <a:rPr lang="en-AU" altLang="en-US"/>
              <a:t>Second level</a:t>
            </a:r>
          </a:p>
          <a:p>
            <a:pPr lvl="2"/>
            <a:r>
              <a:rPr lang="en-AU" altLang="en-US"/>
              <a:t>Third level</a:t>
            </a:r>
          </a:p>
          <a:p>
            <a:pPr lvl="3"/>
            <a:r>
              <a:rPr lang="en-AU" altLang="en-US"/>
              <a:t>Fourth level</a:t>
            </a:r>
          </a:p>
          <a:p>
            <a:pPr lvl="4"/>
            <a:r>
              <a:rPr lang="en-AU" altLang="en-US"/>
              <a:t>Fifth level</a:t>
            </a:r>
          </a:p>
        </p:txBody>
      </p:sp>
      <p:sp>
        <p:nvSpPr>
          <p:cNvPr id="2052" name="Rectangle 7"/>
          <p:cNvSpPr>
            <a:spLocks noChangeArrowheads="1"/>
          </p:cNvSpPr>
          <p:nvPr userDrawn="1"/>
        </p:nvSpPr>
        <p:spPr bwMode="auto">
          <a:xfrm>
            <a:off x="0" y="6705600"/>
            <a:ext cx="9144000" cy="152400"/>
          </a:xfrm>
          <a:prstGeom prst="rect">
            <a:avLst/>
          </a:prstGeom>
          <a:solidFill>
            <a:srgbClr val="A2C1FE"/>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GB" altLang="en-US" sz="1100">
                <a:solidFill>
                  <a:srgbClr val="000000"/>
                </a:solidFill>
              </a:rPr>
              <a:t>System &amp; Network Administration</a:t>
            </a:r>
          </a:p>
        </p:txBody>
      </p:sp>
      <p:sp>
        <p:nvSpPr>
          <p:cNvPr id="2053" name="Line 8"/>
          <p:cNvSpPr>
            <a:spLocks noChangeShapeType="1"/>
          </p:cNvSpPr>
          <p:nvPr userDrawn="1"/>
        </p:nvSpPr>
        <p:spPr bwMode="auto">
          <a:xfrm>
            <a:off x="179388" y="1341438"/>
            <a:ext cx="8783637" cy="0"/>
          </a:xfrm>
          <a:prstGeom prst="line">
            <a:avLst/>
          </a:prstGeom>
          <a:noFill/>
          <a:ln w="19050">
            <a:solidFill>
              <a:srgbClr val="CC3300"/>
            </a:solidFill>
            <a:round/>
            <a:headEnd/>
            <a:tailEnd/>
          </a:ln>
          <a:extLst>
            <a:ext uri="{909E8E84-426E-40DD-AFC4-6F175D3DCCD1}">
              <a14:hiddenFill xmlns:a14="http://schemas.microsoft.com/office/drawing/2010/main">
                <a:noFill/>
              </a14:hiddenFill>
            </a:ext>
          </a:extLst>
        </p:spPr>
        <p:txBody>
          <a:bodyPr/>
          <a:lstStyle/>
          <a:p>
            <a:endParaRPr lang="en-US"/>
          </a:p>
        </p:txBody>
      </p:sp>
      <p:pic>
        <p:nvPicPr>
          <p:cNvPr id="7" name="Picture 10" descr="APU Logo Final-medium.jpg"/>
          <p:cNvPicPr>
            <a:picLocks noChangeAspect="1"/>
          </p:cNvPicPr>
          <p:nvPr userDrawn="1"/>
        </p:nvPicPr>
        <p:blipFill>
          <a:blip r:embed="rId16" cstate="print">
            <a:extLst>
              <a:ext uri="{28A0092B-C50C-407E-A947-70E740481C1C}">
                <a14:useLocalDpi xmlns:a14="http://schemas.microsoft.com/office/drawing/2010/main" val="0"/>
              </a:ext>
            </a:extLst>
          </a:blip>
          <a:srcRect/>
          <a:stretch>
            <a:fillRect/>
          </a:stretch>
        </p:blipFill>
        <p:spPr bwMode="auto">
          <a:xfrm>
            <a:off x="7848600" y="1"/>
            <a:ext cx="12954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797" r:id="rId1"/>
    <p:sldLayoutId id="2147484798" r:id="rId2"/>
    <p:sldLayoutId id="2147484799" r:id="rId3"/>
    <p:sldLayoutId id="2147484800" r:id="rId4"/>
    <p:sldLayoutId id="2147484801" r:id="rId5"/>
    <p:sldLayoutId id="2147484802" r:id="rId6"/>
    <p:sldLayoutId id="2147484803" r:id="rId7"/>
    <p:sldLayoutId id="2147484804" r:id="rId8"/>
    <p:sldLayoutId id="2147484805" r:id="rId9"/>
    <p:sldLayoutId id="2147484806" r:id="rId10"/>
    <p:sldLayoutId id="2147484807" r:id="rId11"/>
    <p:sldLayoutId id="2147484808" r:id="rId12"/>
    <p:sldLayoutId id="2147484809" r:id="rId13"/>
    <p:sldLayoutId id="2147484812" r:id="rId14"/>
  </p:sldLayoutIdLst>
  <p:hf hdr="0" ftr="0" dt="0"/>
  <p:txStyles>
    <p:titleStyle>
      <a:lvl1pPr marL="80963" indent="-80963" algn="l" rtl="0" eaLnBrk="0" fontAlgn="base" hangingPunct="0">
        <a:spcBef>
          <a:spcPct val="0"/>
        </a:spcBef>
        <a:spcAft>
          <a:spcPct val="0"/>
        </a:spcAft>
        <a:defRPr sz="3200">
          <a:solidFill>
            <a:schemeClr val="tx2"/>
          </a:solidFill>
          <a:latin typeface="+mj-lt"/>
          <a:ea typeface="+mj-ea"/>
          <a:cs typeface="+mj-cs"/>
        </a:defRPr>
      </a:lvl1pPr>
      <a:lvl2pPr marL="80963" indent="-80963" algn="l" rtl="0" eaLnBrk="0" fontAlgn="base" hangingPunct="0">
        <a:spcBef>
          <a:spcPct val="0"/>
        </a:spcBef>
        <a:spcAft>
          <a:spcPct val="0"/>
        </a:spcAft>
        <a:defRPr sz="3200">
          <a:solidFill>
            <a:schemeClr val="tx2"/>
          </a:solidFill>
          <a:latin typeface="Arial" charset="0"/>
        </a:defRPr>
      </a:lvl2pPr>
      <a:lvl3pPr marL="80963" indent="-80963" algn="l" rtl="0" eaLnBrk="0" fontAlgn="base" hangingPunct="0">
        <a:spcBef>
          <a:spcPct val="0"/>
        </a:spcBef>
        <a:spcAft>
          <a:spcPct val="0"/>
        </a:spcAft>
        <a:defRPr sz="3200">
          <a:solidFill>
            <a:schemeClr val="tx2"/>
          </a:solidFill>
          <a:latin typeface="Arial" charset="0"/>
        </a:defRPr>
      </a:lvl3pPr>
      <a:lvl4pPr marL="80963" indent="-80963" algn="l" rtl="0" eaLnBrk="0" fontAlgn="base" hangingPunct="0">
        <a:spcBef>
          <a:spcPct val="0"/>
        </a:spcBef>
        <a:spcAft>
          <a:spcPct val="0"/>
        </a:spcAft>
        <a:defRPr sz="3200">
          <a:solidFill>
            <a:schemeClr val="tx2"/>
          </a:solidFill>
          <a:latin typeface="Arial" charset="0"/>
        </a:defRPr>
      </a:lvl4pPr>
      <a:lvl5pPr marL="80963" indent="-80963" algn="l" rtl="0" eaLnBrk="0" fontAlgn="base" hangingPunct="0">
        <a:spcBef>
          <a:spcPct val="0"/>
        </a:spcBef>
        <a:spcAft>
          <a:spcPct val="0"/>
        </a:spcAft>
        <a:defRPr sz="3200">
          <a:solidFill>
            <a:schemeClr val="tx2"/>
          </a:solidFill>
          <a:latin typeface="Arial" charset="0"/>
        </a:defRPr>
      </a:lvl5pPr>
      <a:lvl6pPr marL="538163" algn="l" rtl="0" fontAlgn="base">
        <a:spcBef>
          <a:spcPct val="0"/>
        </a:spcBef>
        <a:spcAft>
          <a:spcPct val="0"/>
        </a:spcAft>
        <a:defRPr sz="3200">
          <a:solidFill>
            <a:schemeClr val="tx2"/>
          </a:solidFill>
          <a:latin typeface="Arial" charset="0"/>
        </a:defRPr>
      </a:lvl6pPr>
      <a:lvl7pPr marL="995363" algn="l" rtl="0" fontAlgn="base">
        <a:spcBef>
          <a:spcPct val="0"/>
        </a:spcBef>
        <a:spcAft>
          <a:spcPct val="0"/>
        </a:spcAft>
        <a:defRPr sz="3200">
          <a:solidFill>
            <a:schemeClr val="tx2"/>
          </a:solidFill>
          <a:latin typeface="Arial" charset="0"/>
        </a:defRPr>
      </a:lvl7pPr>
      <a:lvl8pPr marL="1452563" algn="l" rtl="0" fontAlgn="base">
        <a:spcBef>
          <a:spcPct val="0"/>
        </a:spcBef>
        <a:spcAft>
          <a:spcPct val="0"/>
        </a:spcAft>
        <a:defRPr sz="3200">
          <a:solidFill>
            <a:schemeClr val="tx2"/>
          </a:solidFill>
          <a:latin typeface="Arial" charset="0"/>
        </a:defRPr>
      </a:lvl8pPr>
      <a:lvl9pPr marL="1909763" algn="l" rtl="0" fontAlgn="base">
        <a:spcBef>
          <a:spcPct val="0"/>
        </a:spcBef>
        <a:spcAft>
          <a:spcPct val="0"/>
        </a:spcAft>
        <a:defRPr sz="3200">
          <a:solidFill>
            <a:schemeClr val="tx2"/>
          </a:solidFill>
          <a:latin typeface="Arial" charset="0"/>
        </a:defRPr>
      </a:lvl9pPr>
    </p:titleStyle>
    <p:bodyStyle>
      <a:lvl1pPr marL="441325" indent="-342900" algn="l" rtl="0" eaLnBrk="0" fontAlgn="base" hangingPunct="0">
        <a:spcBef>
          <a:spcPct val="20000"/>
        </a:spcBef>
        <a:spcAft>
          <a:spcPct val="0"/>
        </a:spcAft>
        <a:buChar char="•"/>
        <a:defRPr sz="2400">
          <a:solidFill>
            <a:srgbClr val="00528B"/>
          </a:solidFill>
          <a:latin typeface="+mn-lt"/>
          <a:ea typeface="+mn-ea"/>
          <a:cs typeface="+mn-cs"/>
        </a:defRPr>
      </a:lvl1pPr>
      <a:lvl2pPr marL="906463" indent="-285750" algn="l" rtl="0" eaLnBrk="0" fontAlgn="base" hangingPunct="0">
        <a:spcBef>
          <a:spcPct val="20000"/>
        </a:spcBef>
        <a:spcAft>
          <a:spcPct val="0"/>
        </a:spcAft>
        <a:buChar char="–"/>
        <a:defRPr sz="2000">
          <a:solidFill>
            <a:srgbClr val="00528B"/>
          </a:solidFill>
          <a:latin typeface="+mn-lt"/>
        </a:defRPr>
      </a:lvl2pPr>
      <a:lvl3pPr marL="1314450" indent="-228600" algn="l" rtl="0" eaLnBrk="0" fontAlgn="base" hangingPunct="0">
        <a:spcBef>
          <a:spcPct val="20000"/>
        </a:spcBef>
        <a:spcAft>
          <a:spcPct val="0"/>
        </a:spcAft>
        <a:buFont typeface="Times" pitchFamily="18" charset="0"/>
        <a:buChar char="•"/>
        <a:defRPr>
          <a:solidFill>
            <a:srgbClr val="00528B"/>
          </a:solidFill>
          <a:latin typeface="+mn-lt"/>
        </a:defRPr>
      </a:lvl3pPr>
      <a:lvl4pPr marL="1722438" indent="-228600" algn="l" rtl="0" eaLnBrk="0" fontAlgn="base" hangingPunct="0">
        <a:spcBef>
          <a:spcPct val="20000"/>
        </a:spcBef>
        <a:spcAft>
          <a:spcPct val="0"/>
        </a:spcAft>
        <a:buChar char="-"/>
        <a:defRPr sz="1600">
          <a:solidFill>
            <a:srgbClr val="00528B"/>
          </a:solidFill>
          <a:latin typeface="+mn-lt"/>
        </a:defRPr>
      </a:lvl4pPr>
      <a:lvl5pPr marL="2130425" indent="-228600" algn="l" rtl="0" eaLnBrk="0" fontAlgn="base" hangingPunct="0">
        <a:spcBef>
          <a:spcPct val="20000"/>
        </a:spcBef>
        <a:spcAft>
          <a:spcPct val="0"/>
        </a:spcAft>
        <a:buFont typeface="Times" pitchFamily="18" charset="0"/>
        <a:buChar char="•"/>
        <a:defRPr sz="1600">
          <a:solidFill>
            <a:srgbClr val="00528B"/>
          </a:solidFill>
          <a:latin typeface="+mn-lt"/>
        </a:defRPr>
      </a:lvl5pPr>
      <a:lvl6pPr marL="2587625" indent="-228600" algn="l" rtl="0" fontAlgn="base">
        <a:spcBef>
          <a:spcPct val="20000"/>
        </a:spcBef>
        <a:spcAft>
          <a:spcPct val="0"/>
        </a:spcAft>
        <a:buFont typeface="Times" pitchFamily="18" charset="0"/>
        <a:buChar char="•"/>
        <a:defRPr sz="1600">
          <a:solidFill>
            <a:srgbClr val="00528B"/>
          </a:solidFill>
          <a:latin typeface="+mn-lt"/>
        </a:defRPr>
      </a:lvl6pPr>
      <a:lvl7pPr marL="3044825" indent="-228600" algn="l" rtl="0" fontAlgn="base">
        <a:spcBef>
          <a:spcPct val="20000"/>
        </a:spcBef>
        <a:spcAft>
          <a:spcPct val="0"/>
        </a:spcAft>
        <a:buFont typeface="Times" pitchFamily="18" charset="0"/>
        <a:buChar char="•"/>
        <a:defRPr sz="1600">
          <a:solidFill>
            <a:srgbClr val="00528B"/>
          </a:solidFill>
          <a:latin typeface="+mn-lt"/>
        </a:defRPr>
      </a:lvl7pPr>
      <a:lvl8pPr marL="3502025" indent="-228600" algn="l" rtl="0" fontAlgn="base">
        <a:spcBef>
          <a:spcPct val="20000"/>
        </a:spcBef>
        <a:spcAft>
          <a:spcPct val="0"/>
        </a:spcAft>
        <a:buFont typeface="Times" pitchFamily="18" charset="0"/>
        <a:buChar char="•"/>
        <a:defRPr sz="1600">
          <a:solidFill>
            <a:srgbClr val="00528B"/>
          </a:solidFill>
          <a:latin typeface="+mn-lt"/>
        </a:defRPr>
      </a:lvl8pPr>
      <a:lvl9pPr marL="3959225" indent="-228600" algn="l" rtl="0" fontAlgn="base">
        <a:spcBef>
          <a:spcPct val="20000"/>
        </a:spcBef>
        <a:spcAft>
          <a:spcPct val="0"/>
        </a:spcAft>
        <a:buFont typeface="Times" pitchFamily="18" charset="0"/>
        <a:buChar char="•"/>
        <a:defRPr sz="1600">
          <a:solidFill>
            <a:srgbClr val="00528B"/>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41924" y="100269"/>
            <a:ext cx="8455567" cy="844611"/>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341924" y="1307130"/>
            <a:ext cx="8460152" cy="4935408"/>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4222746637"/>
      </p:ext>
    </p:extLst>
  </p:cSld>
  <p:clrMap bg1="lt1" tx1="dk1" bg2="lt2" tx2="dk2" accent1="accent1" accent2="accent2" accent3="accent3" accent4="accent4" accent5="accent5" accent6="accent6" hlink="hlink" folHlink="folHlink"/>
  <p:sldLayoutIdLst>
    <p:sldLayoutId id="2147484814" r:id="rId1"/>
    <p:sldLayoutId id="2147484815" r:id="rId2"/>
    <p:sldLayoutId id="2147484816" r:id="rId3"/>
    <p:sldLayoutId id="2147484817" r:id="rId4"/>
    <p:sldLayoutId id="2147484818" r:id="rId5"/>
    <p:sldLayoutId id="2147484819" r:id="rId6"/>
    <p:sldLayoutId id="2147484820" r:id="rId7"/>
    <p:sldLayoutId id="2147484821" r:id="rId8"/>
    <p:sldLayoutId id="2147484822" r:id="rId9"/>
    <p:sldLayoutId id="2147484823" r:id="rId10"/>
    <p:sldLayoutId id="2147484824" r:id="rId11"/>
    <p:sldLayoutId id="2147484825" r:id="rId12"/>
    <p:sldLayoutId id="2147484826" r:id="rId13"/>
    <p:sldLayoutId id="2147484827" r:id="rId14"/>
    <p:sldLayoutId id="2147484828" r:id="rId15"/>
    <p:sldLayoutId id="2147484829" r:id="rId16"/>
    <p:sldLayoutId id="2147484830" r:id="rId17"/>
    <p:sldLayoutId id="2147484831" r:id="rId18"/>
    <p:sldLayoutId id="2147484832" r:id="rId19"/>
    <p:sldLayoutId id="2147484833" r:id="rId20"/>
    <p:sldLayoutId id="2147484834" r:id="rId21"/>
  </p:sldLayoutIdLst>
  <p:hf hdr="0" ftr="0" dt="0"/>
  <p:txStyles>
    <p:titleStyle>
      <a:lvl1pPr algn="l" defTabSz="457200" rtl="0" eaLnBrk="1" latinLnBrk="0" hangingPunct="1">
        <a:spcBef>
          <a:spcPct val="0"/>
        </a:spcBef>
        <a:buNone/>
        <a:defRPr sz="2400" kern="1200">
          <a:solidFill>
            <a:srgbClr val="ED1C24"/>
          </a:solidFill>
          <a:latin typeface="Myriad Pro"/>
          <a:ea typeface="+mj-ea"/>
          <a:cs typeface="Myriad Pro"/>
        </a:defRPr>
      </a:lvl1pPr>
    </p:titleStyle>
    <p:bodyStyle>
      <a:lvl1pPr marL="342900" indent="-342900" algn="l" defTabSz="457200" rtl="0" eaLnBrk="1" latinLnBrk="0" hangingPunct="1">
        <a:spcBef>
          <a:spcPct val="20000"/>
        </a:spcBef>
        <a:buClr>
          <a:srgbClr val="ED1C24"/>
        </a:buClr>
        <a:buFont typeface="Arial"/>
        <a:buChar char="•"/>
        <a:defRPr sz="1800" kern="1200">
          <a:solidFill>
            <a:schemeClr val="tx1"/>
          </a:solidFill>
          <a:latin typeface="+mn-lt"/>
          <a:ea typeface="+mn-ea"/>
          <a:cs typeface="+mn-cs"/>
        </a:defRPr>
      </a:lvl1pPr>
      <a:lvl2pPr marL="742950" indent="-285750" algn="l" defTabSz="457200" rtl="0" eaLnBrk="1" latinLnBrk="0" hangingPunct="1">
        <a:spcBef>
          <a:spcPct val="20000"/>
        </a:spcBef>
        <a:buClr>
          <a:srgbClr val="ED1C24"/>
        </a:buClr>
        <a:buFont typeface="Arial"/>
        <a:buChar char="•"/>
        <a:defRPr sz="1600" kern="1200">
          <a:solidFill>
            <a:schemeClr val="tx1"/>
          </a:solidFill>
          <a:latin typeface="+mn-lt"/>
          <a:ea typeface="+mn-ea"/>
          <a:cs typeface="+mn-cs"/>
        </a:defRPr>
      </a:lvl2pPr>
      <a:lvl3pPr marL="1143000" indent="-228600" algn="l" defTabSz="457200" rtl="0" eaLnBrk="1" latinLnBrk="0" hangingPunct="1">
        <a:spcBef>
          <a:spcPct val="20000"/>
        </a:spcBef>
        <a:buClr>
          <a:srgbClr val="ED1C24"/>
        </a:buClr>
        <a:buFont typeface="Arial"/>
        <a:buChar char="•"/>
        <a:defRPr sz="1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41924" y="100269"/>
            <a:ext cx="8455567" cy="844611"/>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341924" y="1307130"/>
            <a:ext cx="8460152" cy="4935408"/>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3542214745"/>
      </p:ext>
    </p:extLst>
  </p:cSld>
  <p:clrMap bg1="lt1" tx1="dk1" bg2="lt2" tx2="dk2" accent1="accent1" accent2="accent2" accent3="accent3" accent4="accent4" accent5="accent5" accent6="accent6" hlink="hlink" folHlink="folHlink"/>
  <p:sldLayoutIdLst>
    <p:sldLayoutId id="2147484836" r:id="rId1"/>
    <p:sldLayoutId id="2147484837" r:id="rId2"/>
    <p:sldLayoutId id="2147484838" r:id="rId3"/>
    <p:sldLayoutId id="2147484839" r:id="rId4"/>
    <p:sldLayoutId id="2147484840" r:id="rId5"/>
    <p:sldLayoutId id="2147484841" r:id="rId6"/>
    <p:sldLayoutId id="2147484842" r:id="rId7"/>
    <p:sldLayoutId id="2147484843" r:id="rId8"/>
    <p:sldLayoutId id="2147484844" r:id="rId9"/>
    <p:sldLayoutId id="2147484845" r:id="rId10"/>
    <p:sldLayoutId id="2147484846" r:id="rId11"/>
    <p:sldLayoutId id="2147484847" r:id="rId12"/>
    <p:sldLayoutId id="2147484848" r:id="rId13"/>
    <p:sldLayoutId id="2147484849" r:id="rId14"/>
    <p:sldLayoutId id="2147484850" r:id="rId15"/>
    <p:sldLayoutId id="2147484851" r:id="rId16"/>
    <p:sldLayoutId id="2147484852" r:id="rId17"/>
    <p:sldLayoutId id="2147484853" r:id="rId18"/>
    <p:sldLayoutId id="2147484854" r:id="rId19"/>
    <p:sldLayoutId id="2147484855" r:id="rId20"/>
    <p:sldLayoutId id="2147484856" r:id="rId21"/>
    <p:sldLayoutId id="2147484857" r:id="rId22"/>
  </p:sldLayoutIdLst>
  <p:hf hdr="0" ftr="0" dt="0"/>
  <p:txStyles>
    <p:titleStyle>
      <a:lvl1pPr algn="l" defTabSz="457200" rtl="0" eaLnBrk="1" latinLnBrk="0" hangingPunct="1">
        <a:spcBef>
          <a:spcPct val="0"/>
        </a:spcBef>
        <a:buNone/>
        <a:defRPr sz="2400" kern="1200">
          <a:solidFill>
            <a:srgbClr val="ED1C24"/>
          </a:solidFill>
          <a:latin typeface="Myriad Pro"/>
          <a:ea typeface="+mj-ea"/>
          <a:cs typeface="Myriad Pro"/>
        </a:defRPr>
      </a:lvl1pPr>
    </p:titleStyle>
    <p:bodyStyle>
      <a:lvl1pPr marL="342900" indent="-342900" algn="l" defTabSz="457200" rtl="0" eaLnBrk="1" latinLnBrk="0" hangingPunct="1">
        <a:spcBef>
          <a:spcPct val="20000"/>
        </a:spcBef>
        <a:buClr>
          <a:srgbClr val="ED1C24"/>
        </a:buClr>
        <a:buFont typeface="Arial"/>
        <a:buChar char="•"/>
        <a:defRPr sz="1800" kern="1200">
          <a:solidFill>
            <a:schemeClr val="tx1"/>
          </a:solidFill>
          <a:latin typeface="+mn-lt"/>
          <a:ea typeface="+mn-ea"/>
          <a:cs typeface="+mn-cs"/>
        </a:defRPr>
      </a:lvl1pPr>
      <a:lvl2pPr marL="742950" indent="-285750" algn="l" defTabSz="457200" rtl="0" eaLnBrk="1" latinLnBrk="0" hangingPunct="1">
        <a:spcBef>
          <a:spcPct val="20000"/>
        </a:spcBef>
        <a:buClr>
          <a:srgbClr val="ED1C24"/>
        </a:buClr>
        <a:buFont typeface="Arial"/>
        <a:buChar char="•"/>
        <a:defRPr sz="1600" kern="1200">
          <a:solidFill>
            <a:schemeClr val="tx1"/>
          </a:solidFill>
          <a:latin typeface="+mn-lt"/>
          <a:ea typeface="+mn-ea"/>
          <a:cs typeface="+mn-cs"/>
        </a:defRPr>
      </a:lvl2pPr>
      <a:lvl3pPr marL="1143000" indent="-228600" algn="l" defTabSz="457200" rtl="0" eaLnBrk="1" latinLnBrk="0" hangingPunct="1">
        <a:spcBef>
          <a:spcPct val="20000"/>
        </a:spcBef>
        <a:buClr>
          <a:srgbClr val="ED1C24"/>
        </a:buClr>
        <a:buFont typeface="Arial"/>
        <a:buChar char="•"/>
        <a:defRPr sz="1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6"/>
          <p:cNvSpPr>
            <a:spLocks noGrp="1" noChangeArrowheads="1"/>
          </p:cNvSpPr>
          <p:nvPr>
            <p:ph type="title"/>
          </p:nvPr>
        </p:nvSpPr>
        <p:spPr bwMode="auto">
          <a:xfrm>
            <a:off x="193675" y="179388"/>
            <a:ext cx="6575425" cy="1023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AU" altLang="en-US"/>
              <a:t>Click to edit Master title style</a:t>
            </a:r>
          </a:p>
        </p:txBody>
      </p:sp>
      <p:sp>
        <p:nvSpPr>
          <p:cNvPr id="1027" name="Rectangle 7"/>
          <p:cNvSpPr>
            <a:spLocks noGrp="1" noChangeArrowheads="1"/>
          </p:cNvSpPr>
          <p:nvPr>
            <p:ph type="body" idx="1"/>
          </p:nvPr>
        </p:nvSpPr>
        <p:spPr bwMode="auto">
          <a:xfrm>
            <a:off x="228600" y="1447800"/>
            <a:ext cx="8001000"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AU" altLang="en-US"/>
              <a:t>Click to edit Master text styles</a:t>
            </a:r>
          </a:p>
          <a:p>
            <a:pPr lvl="1"/>
            <a:r>
              <a:rPr lang="en-AU" altLang="en-US"/>
              <a:t>Second level</a:t>
            </a:r>
          </a:p>
          <a:p>
            <a:pPr lvl="2"/>
            <a:r>
              <a:rPr lang="en-AU" altLang="en-US"/>
              <a:t>Third level</a:t>
            </a:r>
          </a:p>
          <a:p>
            <a:pPr lvl="3"/>
            <a:r>
              <a:rPr lang="en-AU" altLang="en-US"/>
              <a:t>Fourth level</a:t>
            </a:r>
          </a:p>
          <a:p>
            <a:pPr lvl="4"/>
            <a:r>
              <a:rPr lang="en-AU" altLang="en-US"/>
              <a:t>Fifth level</a:t>
            </a:r>
          </a:p>
        </p:txBody>
      </p:sp>
      <p:sp>
        <p:nvSpPr>
          <p:cNvPr id="1028" name="Line 8"/>
          <p:cNvSpPr>
            <a:spLocks noChangeShapeType="1"/>
          </p:cNvSpPr>
          <p:nvPr userDrawn="1"/>
        </p:nvSpPr>
        <p:spPr bwMode="auto">
          <a:xfrm>
            <a:off x="179388" y="1341438"/>
            <a:ext cx="8783637" cy="0"/>
          </a:xfrm>
          <a:prstGeom prst="line">
            <a:avLst/>
          </a:prstGeom>
          <a:noFill/>
          <a:ln w="19050">
            <a:solidFill>
              <a:srgbClr val="CC3300"/>
            </a:solidFill>
            <a:round/>
            <a:headEnd/>
            <a:tailEnd/>
          </a:ln>
          <a:extLst>
            <a:ext uri="{909E8E84-426E-40DD-AFC4-6F175D3DCCD1}">
              <a14:hiddenFill xmlns:a14="http://schemas.microsoft.com/office/drawing/2010/main">
                <a:noFill/>
              </a14:hiddenFill>
            </a:ext>
          </a:extLst>
        </p:spPr>
        <p:txBody>
          <a:bodyPr/>
          <a:lstStyle/>
          <a:p>
            <a:endParaRPr lang="en-US">
              <a:solidFill>
                <a:srgbClr val="000000"/>
              </a:solidFill>
            </a:endParaRPr>
          </a:p>
        </p:txBody>
      </p:sp>
      <p:sp>
        <p:nvSpPr>
          <p:cNvPr id="1030" name="Rectangle 7"/>
          <p:cNvSpPr>
            <a:spLocks noChangeArrowheads="1"/>
          </p:cNvSpPr>
          <p:nvPr userDrawn="1"/>
        </p:nvSpPr>
        <p:spPr bwMode="auto">
          <a:xfrm>
            <a:off x="0" y="6705600"/>
            <a:ext cx="9144000" cy="152400"/>
          </a:xfrm>
          <a:prstGeom prst="rect">
            <a:avLst/>
          </a:prstGeom>
          <a:solidFill>
            <a:srgbClr val="A2C1FE"/>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GB" altLang="en-US" sz="1100">
                <a:solidFill>
                  <a:srgbClr val="000000"/>
                </a:solidFill>
              </a:rPr>
              <a:t>System &amp; Network Administration</a:t>
            </a:r>
          </a:p>
        </p:txBody>
      </p:sp>
      <p:pic>
        <p:nvPicPr>
          <p:cNvPr id="7" name="Picture 10" descr="APU Logo Final-medium.jpg"/>
          <p:cNvPicPr>
            <a:picLocks noChangeAspect="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7848600" y="1"/>
            <a:ext cx="12954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5100480"/>
      </p:ext>
    </p:extLst>
  </p:cSld>
  <p:clrMap bg1="lt1" tx1="dk1" bg2="lt2" tx2="dk2" accent1="accent1" accent2="accent2" accent3="accent3" accent4="accent4" accent5="accent5" accent6="accent6" hlink="hlink" folHlink="folHlink"/>
  <p:sldLayoutIdLst>
    <p:sldLayoutId id="2147484859" r:id="rId1"/>
    <p:sldLayoutId id="2147484860" r:id="rId2"/>
    <p:sldLayoutId id="2147484861" r:id="rId3"/>
    <p:sldLayoutId id="2147484862" r:id="rId4"/>
    <p:sldLayoutId id="2147484863" r:id="rId5"/>
    <p:sldLayoutId id="2147484864" r:id="rId6"/>
    <p:sldLayoutId id="2147484865" r:id="rId7"/>
    <p:sldLayoutId id="2147484866" r:id="rId8"/>
    <p:sldLayoutId id="2147484867" r:id="rId9"/>
    <p:sldLayoutId id="2147484868" r:id="rId10"/>
    <p:sldLayoutId id="2147484869" r:id="rId11"/>
    <p:sldLayoutId id="2147484870" r:id="rId12"/>
    <p:sldLayoutId id="2147484871" r:id="rId13"/>
  </p:sldLayoutIdLst>
  <p:hf hdr="0" ftr="0" dt="0"/>
  <p:txStyles>
    <p:titleStyle>
      <a:lvl1pPr marL="80963" indent="-80963" algn="l" rtl="0" eaLnBrk="0" fontAlgn="base" hangingPunct="0">
        <a:spcBef>
          <a:spcPct val="0"/>
        </a:spcBef>
        <a:spcAft>
          <a:spcPct val="0"/>
        </a:spcAft>
        <a:defRPr sz="3200">
          <a:solidFill>
            <a:schemeClr val="tx2"/>
          </a:solidFill>
          <a:latin typeface="+mj-lt"/>
          <a:ea typeface="+mj-ea"/>
          <a:cs typeface="+mj-cs"/>
        </a:defRPr>
      </a:lvl1pPr>
      <a:lvl2pPr marL="80963" indent="-80963" algn="l" rtl="0" eaLnBrk="0" fontAlgn="base" hangingPunct="0">
        <a:spcBef>
          <a:spcPct val="0"/>
        </a:spcBef>
        <a:spcAft>
          <a:spcPct val="0"/>
        </a:spcAft>
        <a:defRPr sz="3200">
          <a:solidFill>
            <a:schemeClr val="tx2"/>
          </a:solidFill>
          <a:latin typeface="Arial" charset="0"/>
        </a:defRPr>
      </a:lvl2pPr>
      <a:lvl3pPr marL="80963" indent="-80963" algn="l" rtl="0" eaLnBrk="0" fontAlgn="base" hangingPunct="0">
        <a:spcBef>
          <a:spcPct val="0"/>
        </a:spcBef>
        <a:spcAft>
          <a:spcPct val="0"/>
        </a:spcAft>
        <a:defRPr sz="3200">
          <a:solidFill>
            <a:schemeClr val="tx2"/>
          </a:solidFill>
          <a:latin typeface="Arial" charset="0"/>
        </a:defRPr>
      </a:lvl3pPr>
      <a:lvl4pPr marL="80963" indent="-80963" algn="l" rtl="0" eaLnBrk="0" fontAlgn="base" hangingPunct="0">
        <a:spcBef>
          <a:spcPct val="0"/>
        </a:spcBef>
        <a:spcAft>
          <a:spcPct val="0"/>
        </a:spcAft>
        <a:defRPr sz="3200">
          <a:solidFill>
            <a:schemeClr val="tx2"/>
          </a:solidFill>
          <a:latin typeface="Arial" charset="0"/>
        </a:defRPr>
      </a:lvl4pPr>
      <a:lvl5pPr marL="80963" indent="-80963" algn="l" rtl="0" eaLnBrk="0" fontAlgn="base" hangingPunct="0">
        <a:spcBef>
          <a:spcPct val="0"/>
        </a:spcBef>
        <a:spcAft>
          <a:spcPct val="0"/>
        </a:spcAft>
        <a:defRPr sz="3200">
          <a:solidFill>
            <a:schemeClr val="tx2"/>
          </a:solidFill>
          <a:latin typeface="Arial" charset="0"/>
        </a:defRPr>
      </a:lvl5pPr>
      <a:lvl6pPr marL="538163" algn="l" rtl="0" fontAlgn="base">
        <a:spcBef>
          <a:spcPct val="0"/>
        </a:spcBef>
        <a:spcAft>
          <a:spcPct val="0"/>
        </a:spcAft>
        <a:defRPr sz="3200">
          <a:solidFill>
            <a:schemeClr val="tx2"/>
          </a:solidFill>
          <a:latin typeface="Arial" charset="0"/>
        </a:defRPr>
      </a:lvl6pPr>
      <a:lvl7pPr marL="995363" algn="l" rtl="0" fontAlgn="base">
        <a:spcBef>
          <a:spcPct val="0"/>
        </a:spcBef>
        <a:spcAft>
          <a:spcPct val="0"/>
        </a:spcAft>
        <a:defRPr sz="3200">
          <a:solidFill>
            <a:schemeClr val="tx2"/>
          </a:solidFill>
          <a:latin typeface="Arial" charset="0"/>
        </a:defRPr>
      </a:lvl7pPr>
      <a:lvl8pPr marL="1452563" algn="l" rtl="0" fontAlgn="base">
        <a:spcBef>
          <a:spcPct val="0"/>
        </a:spcBef>
        <a:spcAft>
          <a:spcPct val="0"/>
        </a:spcAft>
        <a:defRPr sz="3200">
          <a:solidFill>
            <a:schemeClr val="tx2"/>
          </a:solidFill>
          <a:latin typeface="Arial" charset="0"/>
        </a:defRPr>
      </a:lvl8pPr>
      <a:lvl9pPr marL="1909763" algn="l" rtl="0" fontAlgn="base">
        <a:spcBef>
          <a:spcPct val="0"/>
        </a:spcBef>
        <a:spcAft>
          <a:spcPct val="0"/>
        </a:spcAft>
        <a:defRPr sz="3200">
          <a:solidFill>
            <a:schemeClr val="tx2"/>
          </a:solidFill>
          <a:latin typeface="Arial" charset="0"/>
        </a:defRPr>
      </a:lvl9pPr>
    </p:titleStyle>
    <p:bodyStyle>
      <a:lvl1pPr marL="441325" indent="-342900" algn="l" rtl="0" eaLnBrk="0" fontAlgn="base" hangingPunct="0">
        <a:spcBef>
          <a:spcPct val="20000"/>
        </a:spcBef>
        <a:spcAft>
          <a:spcPct val="0"/>
        </a:spcAft>
        <a:buChar char="•"/>
        <a:defRPr sz="2400">
          <a:solidFill>
            <a:srgbClr val="00528B"/>
          </a:solidFill>
          <a:latin typeface="+mn-lt"/>
          <a:ea typeface="+mn-ea"/>
          <a:cs typeface="+mn-cs"/>
        </a:defRPr>
      </a:lvl1pPr>
      <a:lvl2pPr marL="906463" indent="-285750" algn="l" rtl="0" eaLnBrk="0" fontAlgn="base" hangingPunct="0">
        <a:spcBef>
          <a:spcPct val="20000"/>
        </a:spcBef>
        <a:spcAft>
          <a:spcPct val="0"/>
        </a:spcAft>
        <a:buChar char="–"/>
        <a:defRPr sz="2000">
          <a:solidFill>
            <a:srgbClr val="00528B"/>
          </a:solidFill>
          <a:latin typeface="+mn-lt"/>
        </a:defRPr>
      </a:lvl2pPr>
      <a:lvl3pPr marL="1314450" indent="-228600" algn="l" rtl="0" eaLnBrk="0" fontAlgn="base" hangingPunct="0">
        <a:spcBef>
          <a:spcPct val="20000"/>
        </a:spcBef>
        <a:spcAft>
          <a:spcPct val="0"/>
        </a:spcAft>
        <a:buFont typeface="Times" pitchFamily="18" charset="0"/>
        <a:buChar char="•"/>
        <a:defRPr>
          <a:solidFill>
            <a:srgbClr val="00528B"/>
          </a:solidFill>
          <a:latin typeface="+mn-lt"/>
        </a:defRPr>
      </a:lvl3pPr>
      <a:lvl4pPr marL="1722438" indent="-228600" algn="l" rtl="0" eaLnBrk="0" fontAlgn="base" hangingPunct="0">
        <a:spcBef>
          <a:spcPct val="20000"/>
        </a:spcBef>
        <a:spcAft>
          <a:spcPct val="0"/>
        </a:spcAft>
        <a:buChar char="-"/>
        <a:defRPr sz="1600">
          <a:solidFill>
            <a:srgbClr val="00528B"/>
          </a:solidFill>
          <a:latin typeface="+mn-lt"/>
        </a:defRPr>
      </a:lvl4pPr>
      <a:lvl5pPr marL="2130425" indent="-228600" algn="l" rtl="0" eaLnBrk="0" fontAlgn="base" hangingPunct="0">
        <a:spcBef>
          <a:spcPct val="20000"/>
        </a:spcBef>
        <a:spcAft>
          <a:spcPct val="0"/>
        </a:spcAft>
        <a:buFont typeface="Times" pitchFamily="18" charset="0"/>
        <a:buChar char="•"/>
        <a:defRPr sz="1600">
          <a:solidFill>
            <a:srgbClr val="00528B"/>
          </a:solidFill>
          <a:latin typeface="+mn-lt"/>
        </a:defRPr>
      </a:lvl5pPr>
      <a:lvl6pPr marL="2587625" indent="-228600" algn="l" rtl="0" fontAlgn="base">
        <a:spcBef>
          <a:spcPct val="20000"/>
        </a:spcBef>
        <a:spcAft>
          <a:spcPct val="0"/>
        </a:spcAft>
        <a:buFont typeface="Times" pitchFamily="18" charset="0"/>
        <a:buChar char="•"/>
        <a:defRPr sz="1600">
          <a:solidFill>
            <a:srgbClr val="00528B"/>
          </a:solidFill>
          <a:latin typeface="+mn-lt"/>
        </a:defRPr>
      </a:lvl6pPr>
      <a:lvl7pPr marL="3044825" indent="-228600" algn="l" rtl="0" fontAlgn="base">
        <a:spcBef>
          <a:spcPct val="20000"/>
        </a:spcBef>
        <a:spcAft>
          <a:spcPct val="0"/>
        </a:spcAft>
        <a:buFont typeface="Times" pitchFamily="18" charset="0"/>
        <a:buChar char="•"/>
        <a:defRPr sz="1600">
          <a:solidFill>
            <a:srgbClr val="00528B"/>
          </a:solidFill>
          <a:latin typeface="+mn-lt"/>
        </a:defRPr>
      </a:lvl7pPr>
      <a:lvl8pPr marL="3502025" indent="-228600" algn="l" rtl="0" fontAlgn="base">
        <a:spcBef>
          <a:spcPct val="20000"/>
        </a:spcBef>
        <a:spcAft>
          <a:spcPct val="0"/>
        </a:spcAft>
        <a:buFont typeface="Times" pitchFamily="18" charset="0"/>
        <a:buChar char="•"/>
        <a:defRPr sz="1600">
          <a:solidFill>
            <a:srgbClr val="00528B"/>
          </a:solidFill>
          <a:latin typeface="+mn-lt"/>
        </a:defRPr>
      </a:lvl8pPr>
      <a:lvl9pPr marL="3959225" indent="-228600" algn="l" rtl="0" fontAlgn="base">
        <a:spcBef>
          <a:spcPct val="20000"/>
        </a:spcBef>
        <a:spcAft>
          <a:spcPct val="0"/>
        </a:spcAft>
        <a:buFont typeface="Times" pitchFamily="18" charset="0"/>
        <a:buChar char="•"/>
        <a:defRPr sz="1600">
          <a:solidFill>
            <a:srgbClr val="00528B"/>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14.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13.xml"/><Relationship Id="rId4" Type="http://schemas.openxmlformats.org/officeDocument/2006/relationships/image" Target="../media/image13.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3.xml"/></Relationships>
</file>

<file path=ppt/slides/_rels/slide23.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13.xml"/><Relationship Id="rId4" Type="http://schemas.openxmlformats.org/officeDocument/2006/relationships/image" Target="../media/image13.jpg"/></Relationships>
</file>

<file path=ppt/slides/_rels/slide2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13.xml"/><Relationship Id="rId4" Type="http://schemas.openxmlformats.org/officeDocument/2006/relationships/image" Target="../media/image1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6.xml"/></Relationships>
</file>

<file path=ppt/slides/_rels/slide5.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13.xml"/><Relationship Id="rId4" Type="http://schemas.openxmlformats.org/officeDocument/2006/relationships/image" Target="../media/image13.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ctrTitle"/>
          </p:nvPr>
        </p:nvSpPr>
        <p:spPr>
          <a:xfrm>
            <a:off x="684213" y="1952625"/>
            <a:ext cx="7632700" cy="1470025"/>
          </a:xfrm>
        </p:spPr>
        <p:txBody>
          <a:bodyPr/>
          <a:lstStyle/>
          <a:p>
            <a:pPr marL="0" indent="0"/>
            <a:r>
              <a:rPr lang="en-GB" altLang="en-US">
                <a:solidFill>
                  <a:schemeClr val="tx1"/>
                </a:solidFill>
              </a:rPr>
              <a:t>System and Network Administration</a:t>
            </a:r>
          </a:p>
        </p:txBody>
      </p:sp>
      <p:sp>
        <p:nvSpPr>
          <p:cNvPr id="6147" name="Rectangle 3"/>
          <p:cNvSpPr>
            <a:spLocks noGrp="1" noChangeArrowheads="1"/>
          </p:cNvSpPr>
          <p:nvPr>
            <p:ph type="subTitle" idx="1"/>
          </p:nvPr>
        </p:nvSpPr>
        <p:spPr>
          <a:xfrm>
            <a:off x="2411413" y="3886200"/>
            <a:ext cx="4608512" cy="1558925"/>
          </a:xfrm>
        </p:spPr>
        <p:txBody>
          <a:bodyPr/>
          <a:lstStyle/>
          <a:p>
            <a:r>
              <a:rPr lang="en-US" altLang="en-US"/>
              <a:t>Security Policies</a:t>
            </a:r>
          </a:p>
          <a:p>
            <a:r>
              <a:rPr lang="en-US" altLang="en-US"/>
              <a:t>&amp; The Big Picture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ext Box 5"/>
          <p:cNvSpPr txBox="1">
            <a:spLocks noChangeArrowheads="1"/>
          </p:cNvSpPr>
          <p:nvPr/>
        </p:nvSpPr>
        <p:spPr bwMode="auto">
          <a:xfrm>
            <a:off x="395288" y="1628775"/>
            <a:ext cx="8353425" cy="4710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92075" tIns="46038" rIns="92075" bIns="46038">
            <a:spAutoFit/>
          </a:bodyPr>
          <a:lstStyle>
            <a:lvl1pPr marL="441325" indent="-342900">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441325" marR="0" lvl="0" indent="-342900" algn="l" defTabSz="914400" rtl="0" eaLnBrk="1" fontAlgn="base" latinLnBrk="0" hangingPunct="1">
              <a:lnSpc>
                <a:spcPct val="100000"/>
              </a:lnSpc>
              <a:spcBef>
                <a:spcPct val="50000"/>
              </a:spcBef>
              <a:spcAft>
                <a:spcPct val="0"/>
              </a:spcAft>
              <a:buClrTx/>
              <a:buSzTx/>
              <a:buFontTx/>
              <a:buNone/>
              <a:tabLst/>
              <a:defRPr/>
            </a:pPr>
            <a:r>
              <a:rPr kumimoji="0" lang="en-AU" altLang="en-US" sz="2400" b="0" i="0" u="none" strike="noStrike" kern="1200" cap="none" spc="0" normalizeH="0" baseline="0" noProof="0" dirty="0">
                <a:ln>
                  <a:noFill/>
                </a:ln>
                <a:solidFill>
                  <a:srgbClr val="000000"/>
                </a:solidFill>
                <a:effectLst/>
                <a:uLnTx/>
                <a:uFillTx/>
                <a:latin typeface="Arial" charset="0"/>
                <a:ea typeface="+mn-ea"/>
                <a:cs typeface="+mn-cs"/>
              </a:rPr>
              <a:t>Should include at least:</a:t>
            </a:r>
          </a:p>
          <a:p>
            <a:pPr marL="441325" marR="0" lvl="0" indent="-342900" algn="l" defTabSz="914400" rtl="0" eaLnBrk="1" fontAlgn="base" latinLnBrk="0" hangingPunct="1">
              <a:lnSpc>
                <a:spcPct val="100000"/>
              </a:lnSpc>
              <a:spcBef>
                <a:spcPct val="50000"/>
              </a:spcBef>
              <a:spcAft>
                <a:spcPct val="0"/>
              </a:spcAft>
              <a:buClrTx/>
              <a:buSzTx/>
              <a:buFontTx/>
              <a:buChar char="•"/>
              <a:tabLst/>
              <a:defRPr/>
            </a:pPr>
            <a:r>
              <a:rPr kumimoji="0" lang="en-AU" altLang="en-US" sz="2400" b="0" i="0" u="none" strike="noStrike" kern="1200" cap="none" spc="0" normalizeH="0" baseline="0" noProof="0" dirty="0">
                <a:ln>
                  <a:noFill/>
                </a:ln>
                <a:solidFill>
                  <a:srgbClr val="000000"/>
                </a:solidFill>
                <a:effectLst/>
                <a:uLnTx/>
                <a:uFillTx/>
                <a:latin typeface="Arial" charset="0"/>
                <a:ea typeface="+mn-ea"/>
                <a:cs typeface="+mn-cs"/>
              </a:rPr>
              <a:t>An </a:t>
            </a:r>
            <a:r>
              <a:rPr kumimoji="0" lang="en-AU" altLang="en-US" sz="2400" b="1" i="0" u="none" strike="noStrike" kern="1200" cap="none" spc="0" normalizeH="0" baseline="0" noProof="0" dirty="0">
                <a:ln>
                  <a:noFill/>
                </a:ln>
                <a:solidFill>
                  <a:srgbClr val="333399"/>
                </a:solidFill>
                <a:effectLst/>
                <a:uLnTx/>
                <a:uFillTx/>
                <a:latin typeface="Arial" charset="0"/>
                <a:ea typeface="+mn-ea"/>
                <a:cs typeface="+mn-cs"/>
              </a:rPr>
              <a:t>access policy</a:t>
            </a:r>
            <a:r>
              <a:rPr kumimoji="0" lang="en-AU" altLang="en-US" sz="2400" b="0" i="0" u="none" strike="noStrike" kern="1200" cap="none" spc="0" normalizeH="0" baseline="0" noProof="0" dirty="0">
                <a:ln>
                  <a:noFill/>
                </a:ln>
                <a:solidFill>
                  <a:srgbClr val="000000"/>
                </a:solidFill>
                <a:effectLst/>
                <a:uLnTx/>
                <a:uFillTx/>
                <a:latin typeface="Arial" charset="0"/>
                <a:ea typeface="+mn-ea"/>
                <a:cs typeface="+mn-cs"/>
              </a:rPr>
              <a:t> - defines access rights and privileges</a:t>
            </a:r>
          </a:p>
          <a:p>
            <a:pPr marL="441325" marR="0" lvl="0" indent="-342900" algn="l" defTabSz="914400" rtl="0" eaLnBrk="1" fontAlgn="base" latinLnBrk="0" hangingPunct="1">
              <a:lnSpc>
                <a:spcPct val="100000"/>
              </a:lnSpc>
              <a:spcBef>
                <a:spcPct val="50000"/>
              </a:spcBef>
              <a:spcAft>
                <a:spcPct val="0"/>
              </a:spcAft>
              <a:buClrTx/>
              <a:buSzTx/>
              <a:buFontTx/>
              <a:buChar char="•"/>
              <a:tabLst/>
              <a:defRPr/>
            </a:pPr>
            <a:r>
              <a:rPr kumimoji="0" lang="en-AU" altLang="en-US" sz="2400" b="0" i="0" u="none" strike="noStrike" kern="1200" cap="none" spc="0" normalizeH="0" baseline="0" noProof="0" dirty="0">
                <a:ln>
                  <a:noFill/>
                </a:ln>
                <a:solidFill>
                  <a:srgbClr val="000000"/>
                </a:solidFill>
                <a:effectLst/>
                <a:uLnTx/>
                <a:uFillTx/>
                <a:latin typeface="Arial" charset="0"/>
                <a:ea typeface="+mn-ea"/>
                <a:cs typeface="+mn-cs"/>
              </a:rPr>
              <a:t>An </a:t>
            </a:r>
            <a:r>
              <a:rPr kumimoji="0" lang="en-AU" altLang="en-US" sz="2400" b="1" i="0" u="none" strike="noStrike" kern="1200" cap="none" spc="0" normalizeH="0" baseline="0" noProof="0" dirty="0">
                <a:ln>
                  <a:noFill/>
                </a:ln>
                <a:solidFill>
                  <a:srgbClr val="333399"/>
                </a:solidFill>
                <a:effectLst/>
                <a:uLnTx/>
                <a:uFillTx/>
                <a:latin typeface="Arial" charset="0"/>
                <a:ea typeface="+mn-ea"/>
                <a:cs typeface="+mn-cs"/>
              </a:rPr>
              <a:t>accountability policy</a:t>
            </a:r>
            <a:r>
              <a:rPr kumimoji="0" lang="en-AU" altLang="en-US" sz="2400" b="0" i="0" u="none" strike="noStrike" kern="1200" cap="none" spc="0" normalizeH="0" baseline="0" noProof="0" dirty="0">
                <a:ln>
                  <a:noFill/>
                </a:ln>
                <a:solidFill>
                  <a:srgbClr val="000000"/>
                </a:solidFill>
                <a:effectLst/>
                <a:uLnTx/>
                <a:uFillTx/>
                <a:latin typeface="Arial" charset="0"/>
                <a:ea typeface="+mn-ea"/>
                <a:cs typeface="+mn-cs"/>
              </a:rPr>
              <a:t> - defines the responsibilities of users, operating staff, and management</a:t>
            </a:r>
          </a:p>
          <a:p>
            <a:pPr marL="441325" marR="0" lvl="0" indent="-342900" algn="l" defTabSz="914400" rtl="0" eaLnBrk="1" fontAlgn="base" latinLnBrk="0" hangingPunct="1">
              <a:lnSpc>
                <a:spcPct val="100000"/>
              </a:lnSpc>
              <a:spcBef>
                <a:spcPct val="50000"/>
              </a:spcBef>
              <a:spcAft>
                <a:spcPct val="0"/>
              </a:spcAft>
              <a:buClrTx/>
              <a:buSzTx/>
              <a:buFontTx/>
              <a:buChar char="•"/>
              <a:tabLst/>
              <a:defRPr/>
            </a:pPr>
            <a:r>
              <a:rPr kumimoji="0" lang="en-AU" altLang="en-US" sz="2400" b="0" i="0" u="none" strike="noStrike" kern="1200" cap="none" spc="0" normalizeH="0" baseline="0" noProof="0" dirty="0">
                <a:ln>
                  <a:noFill/>
                </a:ln>
                <a:solidFill>
                  <a:srgbClr val="000000"/>
                </a:solidFill>
                <a:effectLst/>
                <a:uLnTx/>
                <a:uFillTx/>
                <a:latin typeface="Arial" charset="0"/>
                <a:ea typeface="+mn-ea"/>
                <a:cs typeface="+mn-cs"/>
              </a:rPr>
              <a:t>An </a:t>
            </a:r>
            <a:r>
              <a:rPr kumimoji="0" lang="en-AU" altLang="en-US" sz="2400" b="1" i="0" u="none" strike="noStrike" kern="1200" cap="none" spc="0" normalizeH="0" baseline="0" noProof="0" dirty="0">
                <a:ln>
                  <a:noFill/>
                </a:ln>
                <a:solidFill>
                  <a:srgbClr val="333399"/>
                </a:solidFill>
                <a:effectLst/>
                <a:uLnTx/>
                <a:uFillTx/>
                <a:latin typeface="Arial" charset="0"/>
                <a:ea typeface="+mn-ea"/>
                <a:cs typeface="+mn-cs"/>
              </a:rPr>
              <a:t>authentication policy</a:t>
            </a:r>
            <a:r>
              <a:rPr kumimoji="0" lang="en-AU" altLang="en-US" sz="2400" b="0" i="0" u="none" strike="noStrike" kern="1200" cap="none" spc="0" normalizeH="0" baseline="0" noProof="0" dirty="0">
                <a:ln>
                  <a:noFill/>
                </a:ln>
                <a:solidFill>
                  <a:srgbClr val="000000"/>
                </a:solidFill>
                <a:effectLst/>
                <a:uLnTx/>
                <a:uFillTx/>
                <a:latin typeface="Arial" charset="0"/>
                <a:ea typeface="+mn-ea"/>
                <a:cs typeface="+mn-cs"/>
              </a:rPr>
              <a:t>  - establishes trust via something the user knows, has, or is</a:t>
            </a:r>
          </a:p>
          <a:p>
            <a:pPr marL="441325" marR="0" lvl="0" indent="-342900" algn="l" defTabSz="914400" rtl="0" eaLnBrk="1" fontAlgn="base" latinLnBrk="0" hangingPunct="1">
              <a:lnSpc>
                <a:spcPct val="100000"/>
              </a:lnSpc>
              <a:spcBef>
                <a:spcPct val="50000"/>
              </a:spcBef>
              <a:spcAft>
                <a:spcPct val="0"/>
              </a:spcAft>
              <a:buClrTx/>
              <a:buSzTx/>
              <a:buFontTx/>
              <a:buChar char="•"/>
              <a:tabLst/>
              <a:defRPr/>
            </a:pPr>
            <a:r>
              <a:rPr kumimoji="0" lang="en-AU" altLang="en-US" sz="2400" b="0" i="0" u="none" strike="noStrike" kern="1200" cap="none" spc="0" normalizeH="0" baseline="0" noProof="0" dirty="0">
                <a:ln>
                  <a:noFill/>
                </a:ln>
                <a:solidFill>
                  <a:srgbClr val="000000"/>
                </a:solidFill>
                <a:effectLst/>
                <a:uLnTx/>
                <a:uFillTx/>
                <a:latin typeface="Arial" charset="0"/>
                <a:ea typeface="+mn-ea"/>
                <a:cs typeface="+mn-cs"/>
              </a:rPr>
              <a:t>A </a:t>
            </a:r>
            <a:r>
              <a:rPr kumimoji="0" lang="en-AU" altLang="en-US" sz="2400" b="1" i="0" u="none" strike="noStrike" kern="1200" cap="none" spc="0" normalizeH="0" baseline="0" noProof="0" dirty="0">
                <a:ln>
                  <a:noFill/>
                </a:ln>
                <a:solidFill>
                  <a:srgbClr val="333399"/>
                </a:solidFill>
                <a:effectLst/>
                <a:uLnTx/>
                <a:uFillTx/>
                <a:latin typeface="Arial" charset="0"/>
                <a:ea typeface="+mn-ea"/>
                <a:cs typeface="+mn-cs"/>
              </a:rPr>
              <a:t>privacy policy</a:t>
            </a:r>
            <a:r>
              <a:rPr kumimoji="0" lang="en-AU" altLang="en-US" sz="2400" b="0" i="0" u="none" strike="noStrike" kern="1200" cap="none" spc="0" normalizeH="0" baseline="0" noProof="0" dirty="0">
                <a:ln>
                  <a:noFill/>
                </a:ln>
                <a:solidFill>
                  <a:srgbClr val="000000"/>
                </a:solidFill>
                <a:effectLst/>
                <a:uLnTx/>
                <a:uFillTx/>
                <a:latin typeface="Arial" charset="0"/>
                <a:ea typeface="+mn-ea"/>
                <a:cs typeface="+mn-cs"/>
              </a:rPr>
              <a:t> - defines reasonable expectation of monitoring of email, access to user files, </a:t>
            </a:r>
            <a:r>
              <a:rPr kumimoji="0" lang="en-AU" altLang="en-US" sz="2400" b="0" i="0" u="none" strike="noStrike" kern="1200" cap="none" spc="0" normalizeH="0" baseline="0" noProof="0" dirty="0" err="1">
                <a:ln>
                  <a:noFill/>
                </a:ln>
                <a:solidFill>
                  <a:srgbClr val="000000"/>
                </a:solidFill>
                <a:effectLst/>
                <a:uLnTx/>
                <a:uFillTx/>
                <a:latin typeface="Arial" charset="0"/>
                <a:ea typeface="+mn-ea"/>
                <a:cs typeface="+mn-cs"/>
              </a:rPr>
              <a:t>etc</a:t>
            </a:r>
            <a:endParaRPr kumimoji="0" lang="en-AU" altLang="en-US" sz="2400" b="0" i="0" u="none" strike="noStrike" kern="1200" cap="none" spc="0" normalizeH="0" baseline="0" noProof="0" dirty="0">
              <a:ln>
                <a:noFill/>
              </a:ln>
              <a:solidFill>
                <a:srgbClr val="000000"/>
              </a:solidFill>
              <a:effectLst/>
              <a:uLnTx/>
              <a:uFillTx/>
              <a:latin typeface="Arial" charset="0"/>
              <a:ea typeface="+mn-ea"/>
              <a:cs typeface="+mn-cs"/>
            </a:endParaRPr>
          </a:p>
          <a:p>
            <a:pPr marL="441325" marR="0" lvl="0" indent="-342900" algn="l" defTabSz="914400" rtl="0" eaLnBrk="1" fontAlgn="base" latinLnBrk="0" hangingPunct="1">
              <a:lnSpc>
                <a:spcPct val="100000"/>
              </a:lnSpc>
              <a:spcBef>
                <a:spcPct val="50000"/>
              </a:spcBef>
              <a:spcAft>
                <a:spcPct val="0"/>
              </a:spcAft>
              <a:buClrTx/>
              <a:buSzTx/>
              <a:buFontTx/>
              <a:buChar char="•"/>
              <a:tabLst/>
              <a:defRPr/>
            </a:pPr>
            <a:r>
              <a:rPr kumimoji="0" lang="en-AU" altLang="en-US" sz="2400" b="0" i="0" u="none" strike="noStrike" kern="1200" cap="none" spc="0" normalizeH="0" baseline="0" noProof="0" dirty="0">
                <a:ln>
                  <a:noFill/>
                </a:ln>
                <a:solidFill>
                  <a:srgbClr val="000000"/>
                </a:solidFill>
                <a:effectLst/>
                <a:uLnTx/>
                <a:uFillTx/>
                <a:latin typeface="Arial" charset="0"/>
                <a:ea typeface="+mn-ea"/>
                <a:cs typeface="+mn-cs"/>
              </a:rPr>
              <a:t>A </a:t>
            </a:r>
            <a:r>
              <a:rPr kumimoji="0" lang="en-AU" altLang="en-US" sz="2400" b="1" i="0" u="none" strike="noStrike" kern="1200" cap="none" spc="0" normalizeH="0" baseline="0" noProof="0" dirty="0">
                <a:ln>
                  <a:noFill/>
                </a:ln>
                <a:solidFill>
                  <a:srgbClr val="333399"/>
                </a:solidFill>
                <a:effectLst/>
                <a:uLnTx/>
                <a:uFillTx/>
                <a:latin typeface="Arial" charset="0"/>
                <a:ea typeface="+mn-ea"/>
                <a:cs typeface="+mn-cs"/>
              </a:rPr>
              <a:t>technology policy</a:t>
            </a:r>
            <a:r>
              <a:rPr kumimoji="0" lang="en-AU" altLang="en-US" sz="2400" b="0" i="0" u="none" strike="noStrike" kern="1200" cap="none" spc="0" normalizeH="0" baseline="0" noProof="0" dirty="0">
                <a:ln>
                  <a:noFill/>
                </a:ln>
                <a:solidFill>
                  <a:srgbClr val="000000"/>
                </a:solidFill>
                <a:effectLst/>
                <a:uLnTx/>
                <a:uFillTx/>
                <a:latin typeface="Arial" charset="0"/>
                <a:ea typeface="+mn-ea"/>
                <a:cs typeface="+mn-cs"/>
              </a:rPr>
              <a:t> - guidelines for purchasing, configuring, and auditing computer systems </a:t>
            </a:r>
          </a:p>
        </p:txBody>
      </p:sp>
      <p:sp>
        <p:nvSpPr>
          <p:cNvPr id="25603" name="Rectangle 1027"/>
          <p:cNvSpPr>
            <a:spLocks noChangeArrowheads="1"/>
          </p:cNvSpPr>
          <p:nvPr/>
        </p:nvSpPr>
        <p:spPr bwMode="auto">
          <a:xfrm>
            <a:off x="250825" y="312738"/>
            <a:ext cx="82296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marL="80963"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800" b="1" i="0" u="none" strike="noStrike" kern="1200" cap="none" spc="0" normalizeH="0" baseline="0" noProof="0" dirty="0">
                <a:ln>
                  <a:noFill/>
                </a:ln>
                <a:solidFill>
                  <a:srgbClr val="5B1868"/>
                </a:solidFill>
                <a:effectLst/>
                <a:uLnTx/>
                <a:uFillTx/>
                <a:latin typeface="Arial" charset="0"/>
                <a:ea typeface="+mn-ea"/>
                <a:cs typeface="+mn-cs"/>
              </a:rPr>
              <a:t>Acceptable Use Policy</a:t>
            </a:r>
          </a:p>
        </p:txBody>
      </p:sp>
    </p:spTree>
    <p:extLst>
      <p:ext uri="{BB962C8B-B14F-4D97-AF65-F5344CB8AC3E}">
        <p14:creationId xmlns:p14="http://schemas.microsoft.com/office/powerpoint/2010/main" val="13270482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 Box 5"/>
          <p:cNvSpPr txBox="1">
            <a:spLocks noChangeArrowheads="1"/>
          </p:cNvSpPr>
          <p:nvPr/>
        </p:nvSpPr>
        <p:spPr bwMode="auto">
          <a:xfrm>
            <a:off x="827584" y="1700808"/>
            <a:ext cx="7438261" cy="4524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lIns="92075" tIns="46038" rIns="92075" bIns="46038">
            <a:spAutoFit/>
          </a:bodyPr>
          <a:lstStyle>
            <a:lvl1pPr marL="441325" indent="-342900">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441325" marR="0" lvl="0" indent="-342900" algn="l" defTabSz="914400" rtl="0" eaLnBrk="1" fontAlgn="base" latinLnBrk="0" hangingPunct="1">
              <a:lnSpc>
                <a:spcPct val="100000"/>
              </a:lnSpc>
              <a:spcBef>
                <a:spcPct val="50000"/>
              </a:spcBef>
              <a:spcAft>
                <a:spcPct val="0"/>
              </a:spcAft>
              <a:buClrTx/>
              <a:buSzTx/>
              <a:buFontTx/>
              <a:buNone/>
              <a:tabLst/>
              <a:defRPr/>
            </a:pPr>
            <a:r>
              <a:rPr kumimoji="0" lang="en-AU" altLang="en-US" sz="2400" b="0" i="0" u="none" strike="noStrike" kern="1200" cap="none" spc="0" normalizeH="0" baseline="0" noProof="0" dirty="0">
                <a:ln>
                  <a:noFill/>
                </a:ln>
                <a:solidFill>
                  <a:srgbClr val="000000"/>
                </a:solidFill>
                <a:effectLst/>
                <a:uLnTx/>
                <a:uFillTx/>
                <a:latin typeface="Arial" charset="0"/>
                <a:ea typeface="+mn-ea"/>
                <a:cs typeface="+mn-cs"/>
              </a:rPr>
              <a:t>Acceptable use policy should specify</a:t>
            </a:r>
          </a:p>
          <a:p>
            <a:pPr marL="441325" marR="0" lvl="0" indent="-342900" algn="l" defTabSz="914400" rtl="0" eaLnBrk="1" fontAlgn="base" latinLnBrk="0" hangingPunct="1">
              <a:lnSpc>
                <a:spcPct val="100000"/>
              </a:lnSpc>
              <a:spcBef>
                <a:spcPct val="50000"/>
              </a:spcBef>
              <a:spcAft>
                <a:spcPct val="0"/>
              </a:spcAft>
              <a:buClr>
                <a:srgbClr val="2F57FF"/>
              </a:buClr>
              <a:buSzTx/>
              <a:buFontTx/>
              <a:buChar char="•"/>
              <a:tabLst/>
              <a:defRPr/>
            </a:pPr>
            <a:r>
              <a:rPr kumimoji="0" lang="en-AU" altLang="en-US" sz="2400" b="0" i="0" u="none" strike="noStrike" kern="1200" cap="none" spc="0" normalizeH="0" baseline="0" noProof="0" dirty="0">
                <a:ln>
                  <a:noFill/>
                </a:ln>
                <a:solidFill>
                  <a:srgbClr val="000000"/>
                </a:solidFill>
                <a:effectLst/>
                <a:uLnTx/>
                <a:uFillTx/>
                <a:latin typeface="Arial" charset="0"/>
                <a:ea typeface="+mn-ea"/>
                <a:cs typeface="+mn-cs"/>
              </a:rPr>
              <a:t>Applications that are run on networks PCs and restrict the downloading of unknown application from internet or other sites.</a:t>
            </a:r>
          </a:p>
          <a:p>
            <a:pPr marL="441325" marR="0" lvl="0" indent="-342900" algn="l" defTabSz="914400" rtl="0" eaLnBrk="1" fontAlgn="base" latinLnBrk="0" hangingPunct="1">
              <a:lnSpc>
                <a:spcPct val="100000"/>
              </a:lnSpc>
              <a:spcBef>
                <a:spcPct val="50000"/>
              </a:spcBef>
              <a:spcAft>
                <a:spcPct val="0"/>
              </a:spcAft>
              <a:buClr>
                <a:srgbClr val="2F57FF"/>
              </a:buClr>
              <a:buSzTx/>
              <a:buFontTx/>
              <a:buChar char="•"/>
              <a:tabLst/>
              <a:defRPr/>
            </a:pPr>
            <a:r>
              <a:rPr kumimoji="0" lang="en-AU" altLang="en-US" sz="2400" b="0" i="0" u="none" strike="noStrike" kern="1200" cap="none" spc="0" normalizeH="0" baseline="0" noProof="0" dirty="0">
                <a:ln>
                  <a:noFill/>
                </a:ln>
                <a:solidFill>
                  <a:srgbClr val="000000"/>
                </a:solidFill>
                <a:effectLst/>
                <a:uLnTx/>
                <a:uFillTx/>
                <a:latin typeface="Arial" charset="0"/>
                <a:ea typeface="+mn-ea"/>
                <a:cs typeface="+mn-cs"/>
              </a:rPr>
              <a:t>Users connect only permitted computers or other devices to the LAN interfaces in their offices.</a:t>
            </a:r>
          </a:p>
          <a:p>
            <a:pPr marL="742950" marR="0" lvl="1" indent="-285750" algn="l" defTabSz="914400" rtl="0" eaLnBrk="1" fontAlgn="base" latinLnBrk="0" hangingPunct="1">
              <a:lnSpc>
                <a:spcPct val="100000"/>
              </a:lnSpc>
              <a:spcBef>
                <a:spcPct val="50000"/>
              </a:spcBef>
              <a:spcAft>
                <a:spcPct val="0"/>
              </a:spcAft>
              <a:buClr>
                <a:srgbClr val="2F57FF"/>
              </a:buClr>
              <a:buSzTx/>
              <a:buFontTx/>
              <a:buChar char="•"/>
              <a:tabLst/>
              <a:defRPr/>
            </a:pPr>
            <a:r>
              <a:rPr kumimoji="0" lang="en-AU" altLang="en-US" sz="2000" b="0" i="0" u="none" strike="noStrike" kern="1200" cap="none" spc="0" normalizeH="0" baseline="0" noProof="0" dirty="0">
                <a:ln>
                  <a:noFill/>
                </a:ln>
                <a:solidFill>
                  <a:srgbClr val="000000"/>
                </a:solidFill>
                <a:effectLst/>
                <a:uLnTx/>
                <a:uFillTx/>
                <a:latin typeface="Arial" charset="0"/>
                <a:ea typeface="+mn-ea"/>
                <a:cs typeface="+mn-cs"/>
              </a:rPr>
              <a:t>“BYOD” (Bring Your Own Device) needs to be dealt with</a:t>
            </a:r>
          </a:p>
          <a:p>
            <a:pPr marL="742950" marR="0" lvl="1" indent="-285750" algn="l" defTabSz="914400" rtl="0" eaLnBrk="1" fontAlgn="base" latinLnBrk="0" hangingPunct="1">
              <a:lnSpc>
                <a:spcPct val="100000"/>
              </a:lnSpc>
              <a:spcBef>
                <a:spcPct val="50000"/>
              </a:spcBef>
              <a:spcAft>
                <a:spcPct val="0"/>
              </a:spcAft>
              <a:buClr>
                <a:srgbClr val="2F57FF"/>
              </a:buClr>
              <a:buSzTx/>
              <a:buFontTx/>
              <a:buChar char="•"/>
              <a:tabLst/>
              <a:defRPr/>
            </a:pPr>
            <a:r>
              <a:rPr kumimoji="0" lang="en-AU" altLang="en-US" sz="2000" b="0" i="0" u="none" strike="noStrike" kern="1200" cap="none" spc="0" normalizeH="0" baseline="0" noProof="0" dirty="0">
                <a:ln>
                  <a:noFill/>
                </a:ln>
                <a:solidFill>
                  <a:srgbClr val="000000"/>
                </a:solidFill>
                <a:effectLst/>
                <a:uLnTx/>
                <a:uFillTx/>
                <a:latin typeface="Arial" charset="0"/>
                <a:ea typeface="+mn-ea"/>
                <a:cs typeface="+mn-cs"/>
              </a:rPr>
              <a:t>e.g.,** </a:t>
            </a:r>
            <a:r>
              <a:rPr kumimoji="0" lang="en-AU" altLang="en-US" sz="2000" b="0" i="0" u="none" strike="noStrike" kern="1200" cap="none" spc="0" normalizeH="0" baseline="0" noProof="0" dirty="0" err="1">
                <a:ln>
                  <a:noFill/>
                </a:ln>
                <a:solidFill>
                  <a:srgbClr val="000000"/>
                </a:solidFill>
                <a:effectLst/>
                <a:uLnTx/>
                <a:uFillTx/>
                <a:latin typeface="Arial" charset="0"/>
                <a:ea typeface="+mn-ea"/>
                <a:cs typeface="+mn-cs"/>
              </a:rPr>
              <a:t>wireless@apu</a:t>
            </a:r>
            <a:r>
              <a:rPr kumimoji="0" lang="en-AU" altLang="en-US" sz="2000" b="0" i="0" u="none" strike="noStrike" kern="1200" cap="none" spc="0" normalizeH="0" baseline="0" noProof="0" dirty="0">
                <a:ln>
                  <a:noFill/>
                </a:ln>
                <a:solidFill>
                  <a:srgbClr val="000000"/>
                </a:solidFill>
                <a:effectLst/>
                <a:uLnTx/>
                <a:uFillTx/>
                <a:latin typeface="Arial" charset="0"/>
                <a:ea typeface="+mn-ea"/>
                <a:cs typeface="+mn-cs"/>
              </a:rPr>
              <a:t> v, </a:t>
            </a:r>
            <a:r>
              <a:rPr kumimoji="0" lang="en-AU" altLang="en-US" sz="2000" b="0" i="0" u="none" strike="noStrike" kern="1200" cap="none" spc="0" normalizeH="0" baseline="0" noProof="0" dirty="0" err="1">
                <a:ln>
                  <a:noFill/>
                </a:ln>
                <a:solidFill>
                  <a:srgbClr val="000000"/>
                </a:solidFill>
                <a:effectLst/>
                <a:uLnTx/>
                <a:uFillTx/>
                <a:latin typeface="Arial" charset="0"/>
                <a:ea typeface="+mn-ea"/>
                <a:cs typeface="+mn-cs"/>
              </a:rPr>
              <a:t>Staff@apu</a:t>
            </a:r>
            <a:endParaRPr kumimoji="0" lang="en-AU" altLang="en-US" sz="2000" b="0" i="0" u="none" strike="noStrike" kern="1200" cap="none" spc="0" normalizeH="0" baseline="0" noProof="0" dirty="0">
              <a:ln>
                <a:noFill/>
              </a:ln>
              <a:solidFill>
                <a:srgbClr val="000000"/>
              </a:solidFill>
              <a:effectLst/>
              <a:uLnTx/>
              <a:uFillTx/>
              <a:latin typeface="Arial" charset="0"/>
              <a:ea typeface="+mn-ea"/>
              <a:cs typeface="+mn-cs"/>
            </a:endParaRPr>
          </a:p>
          <a:p>
            <a:pPr marL="441325" marR="0" lvl="0" indent="-342900" algn="l" defTabSz="914400" rtl="0" eaLnBrk="1" fontAlgn="base" latinLnBrk="0" hangingPunct="1">
              <a:lnSpc>
                <a:spcPct val="100000"/>
              </a:lnSpc>
              <a:spcBef>
                <a:spcPct val="50000"/>
              </a:spcBef>
              <a:spcAft>
                <a:spcPct val="0"/>
              </a:spcAft>
              <a:buClr>
                <a:srgbClr val="2F57FF"/>
              </a:buClr>
              <a:buSzTx/>
              <a:buFontTx/>
              <a:buChar char="•"/>
              <a:tabLst/>
              <a:defRPr/>
            </a:pPr>
            <a:r>
              <a:rPr kumimoji="0" lang="en-AU" altLang="en-US" sz="2400" b="0" i="0" u="none" strike="noStrike" kern="1200" cap="none" spc="0" normalizeH="0" baseline="0" noProof="0" dirty="0">
                <a:ln>
                  <a:noFill/>
                </a:ln>
                <a:solidFill>
                  <a:srgbClr val="000000"/>
                </a:solidFill>
                <a:effectLst/>
                <a:uLnTx/>
                <a:uFillTx/>
                <a:latin typeface="Arial" charset="0"/>
                <a:ea typeface="+mn-ea"/>
                <a:cs typeface="+mn-cs"/>
              </a:rPr>
              <a:t>Encourage users to log out of sessions when not in use.</a:t>
            </a:r>
          </a:p>
        </p:txBody>
      </p:sp>
      <p:sp>
        <p:nvSpPr>
          <p:cNvPr id="4" name="Rectangle 1027"/>
          <p:cNvSpPr>
            <a:spLocks noChangeArrowheads="1"/>
          </p:cNvSpPr>
          <p:nvPr/>
        </p:nvSpPr>
        <p:spPr bwMode="auto">
          <a:xfrm>
            <a:off x="250825" y="312738"/>
            <a:ext cx="82296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marL="80963"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800" b="1" i="0" u="none" strike="noStrike" kern="1200" cap="none" spc="0" normalizeH="0" baseline="0" noProof="0" dirty="0">
                <a:ln>
                  <a:noFill/>
                </a:ln>
                <a:solidFill>
                  <a:srgbClr val="5B1868"/>
                </a:solidFill>
                <a:effectLst/>
                <a:uLnTx/>
                <a:uFillTx/>
                <a:latin typeface="Arial" charset="0"/>
                <a:ea typeface="+mn-ea"/>
                <a:cs typeface="+mn-cs"/>
              </a:rPr>
              <a:t>Acceptable Use Policy</a:t>
            </a:r>
          </a:p>
        </p:txBody>
      </p:sp>
    </p:spTree>
    <p:extLst>
      <p:ext uri="{BB962C8B-B14F-4D97-AF65-F5344CB8AC3E}">
        <p14:creationId xmlns:p14="http://schemas.microsoft.com/office/powerpoint/2010/main" val="39109188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3"/>
          <p:cNvSpPr>
            <a:spLocks noGrp="1" noChangeArrowheads="1"/>
          </p:cNvSpPr>
          <p:nvPr>
            <p:ph type="title"/>
          </p:nvPr>
        </p:nvSpPr>
        <p:spPr>
          <a:xfrm>
            <a:off x="107950" y="333375"/>
            <a:ext cx="4535488" cy="1012825"/>
          </a:xfrm>
        </p:spPr>
        <p:txBody>
          <a:bodyPr/>
          <a:lstStyle/>
          <a:p>
            <a:pPr eaLnBrk="1" hangingPunct="1"/>
            <a:r>
              <a:rPr lang="en-AU" altLang="en-US"/>
              <a:t>User Account Policy</a:t>
            </a:r>
            <a:endParaRPr lang="en-US" altLang="en-US"/>
          </a:p>
        </p:txBody>
      </p:sp>
      <p:sp>
        <p:nvSpPr>
          <p:cNvPr id="23555" name="Rectangle 2"/>
          <p:cNvSpPr>
            <a:spLocks noGrp="1" noChangeArrowheads="1"/>
          </p:cNvSpPr>
          <p:nvPr>
            <p:ph idx="1"/>
          </p:nvPr>
        </p:nvSpPr>
        <p:spPr>
          <a:xfrm>
            <a:off x="179388" y="1517650"/>
            <a:ext cx="3960812" cy="4679950"/>
          </a:xfrm>
        </p:spPr>
        <p:txBody>
          <a:bodyPr/>
          <a:lstStyle/>
          <a:p>
            <a:pPr eaLnBrk="1" hangingPunct="1">
              <a:spcBef>
                <a:spcPts val="1200"/>
              </a:spcBef>
            </a:pPr>
            <a:r>
              <a:rPr lang="en-GB" altLang="en-US" sz="2000"/>
              <a:t>formal user registration and deregistration procedure for granting access </a:t>
            </a:r>
          </a:p>
          <a:p>
            <a:pPr eaLnBrk="1" hangingPunct="1">
              <a:spcBef>
                <a:spcPts val="1200"/>
              </a:spcBef>
            </a:pPr>
            <a:r>
              <a:rPr lang="en-GB" altLang="en-US" sz="2000"/>
              <a:t>allocation of passwords controlled through a formal management process. </a:t>
            </a:r>
          </a:p>
          <a:p>
            <a:pPr eaLnBrk="1" hangingPunct="1">
              <a:spcBef>
                <a:spcPts val="1200"/>
              </a:spcBef>
            </a:pPr>
            <a:r>
              <a:rPr lang="en-GB" altLang="en-US" sz="2000"/>
              <a:t>a formal process conducted at regular intervals to review users’ access rights. </a:t>
            </a:r>
          </a:p>
          <a:p>
            <a:pPr eaLnBrk="1" hangingPunct="1">
              <a:spcBef>
                <a:spcPts val="1200"/>
              </a:spcBef>
            </a:pPr>
            <a:r>
              <a:rPr lang="en-GB" altLang="en-US" sz="2000"/>
              <a:t>policies and procedures governing use of mobile computing and teleworking facilities. </a:t>
            </a:r>
          </a:p>
        </p:txBody>
      </p:sp>
      <p:sp>
        <p:nvSpPr>
          <p:cNvPr id="4" name="Rectangle 3"/>
          <p:cNvSpPr txBox="1">
            <a:spLocks noChangeArrowheads="1"/>
          </p:cNvSpPr>
          <p:nvPr/>
        </p:nvSpPr>
        <p:spPr bwMode="auto">
          <a:xfrm>
            <a:off x="4355976" y="2349500"/>
            <a:ext cx="4321175" cy="3017838"/>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41325" indent="-342900" algn="l" rtl="0" eaLnBrk="0" fontAlgn="base" hangingPunct="0">
              <a:spcBef>
                <a:spcPct val="20000"/>
              </a:spcBef>
              <a:spcAft>
                <a:spcPct val="0"/>
              </a:spcAft>
              <a:buChar char="•"/>
              <a:defRPr sz="2400">
                <a:solidFill>
                  <a:srgbClr val="00528B"/>
                </a:solidFill>
                <a:latin typeface="+mn-lt"/>
                <a:ea typeface="+mn-ea"/>
                <a:cs typeface="+mn-cs"/>
              </a:defRPr>
            </a:lvl1pPr>
            <a:lvl2pPr marL="906463" indent="-285750" algn="l" rtl="0" eaLnBrk="0" fontAlgn="base" hangingPunct="0">
              <a:spcBef>
                <a:spcPct val="20000"/>
              </a:spcBef>
              <a:spcAft>
                <a:spcPct val="0"/>
              </a:spcAft>
              <a:buChar char="–"/>
              <a:defRPr sz="2000">
                <a:solidFill>
                  <a:srgbClr val="00528B"/>
                </a:solidFill>
                <a:latin typeface="+mn-lt"/>
              </a:defRPr>
            </a:lvl2pPr>
            <a:lvl3pPr marL="1314450" indent="-228600" algn="l" rtl="0" eaLnBrk="0" fontAlgn="base" hangingPunct="0">
              <a:spcBef>
                <a:spcPct val="20000"/>
              </a:spcBef>
              <a:spcAft>
                <a:spcPct val="0"/>
              </a:spcAft>
              <a:buFont typeface="Times" pitchFamily="18" charset="0"/>
              <a:buChar char="•"/>
              <a:defRPr>
                <a:solidFill>
                  <a:srgbClr val="00528B"/>
                </a:solidFill>
                <a:latin typeface="+mn-lt"/>
              </a:defRPr>
            </a:lvl3pPr>
            <a:lvl4pPr marL="1722438" indent="-228600" algn="l" rtl="0" eaLnBrk="0" fontAlgn="base" hangingPunct="0">
              <a:spcBef>
                <a:spcPct val="20000"/>
              </a:spcBef>
              <a:spcAft>
                <a:spcPct val="0"/>
              </a:spcAft>
              <a:buChar char="-"/>
              <a:defRPr sz="1600">
                <a:solidFill>
                  <a:srgbClr val="00528B"/>
                </a:solidFill>
                <a:latin typeface="+mn-lt"/>
              </a:defRPr>
            </a:lvl4pPr>
            <a:lvl5pPr marL="2130425" indent="-228600" algn="l" rtl="0" eaLnBrk="0" fontAlgn="base" hangingPunct="0">
              <a:spcBef>
                <a:spcPct val="20000"/>
              </a:spcBef>
              <a:spcAft>
                <a:spcPct val="0"/>
              </a:spcAft>
              <a:buFont typeface="Times" pitchFamily="18" charset="0"/>
              <a:buChar char="•"/>
              <a:defRPr sz="1600">
                <a:solidFill>
                  <a:srgbClr val="00528B"/>
                </a:solidFill>
                <a:latin typeface="+mn-lt"/>
              </a:defRPr>
            </a:lvl5pPr>
            <a:lvl6pPr marL="2587625" indent="-228600" algn="l" rtl="0" fontAlgn="base">
              <a:spcBef>
                <a:spcPct val="20000"/>
              </a:spcBef>
              <a:spcAft>
                <a:spcPct val="0"/>
              </a:spcAft>
              <a:buFont typeface="Times" pitchFamily="18" charset="0"/>
              <a:buChar char="•"/>
              <a:defRPr sz="1600">
                <a:solidFill>
                  <a:srgbClr val="00528B"/>
                </a:solidFill>
                <a:latin typeface="+mn-lt"/>
              </a:defRPr>
            </a:lvl6pPr>
            <a:lvl7pPr marL="3044825" indent="-228600" algn="l" rtl="0" fontAlgn="base">
              <a:spcBef>
                <a:spcPct val="20000"/>
              </a:spcBef>
              <a:spcAft>
                <a:spcPct val="0"/>
              </a:spcAft>
              <a:buFont typeface="Times" pitchFamily="18" charset="0"/>
              <a:buChar char="•"/>
              <a:defRPr sz="1600">
                <a:solidFill>
                  <a:srgbClr val="00528B"/>
                </a:solidFill>
                <a:latin typeface="+mn-lt"/>
              </a:defRPr>
            </a:lvl7pPr>
            <a:lvl8pPr marL="3502025" indent="-228600" algn="l" rtl="0" fontAlgn="base">
              <a:spcBef>
                <a:spcPct val="20000"/>
              </a:spcBef>
              <a:spcAft>
                <a:spcPct val="0"/>
              </a:spcAft>
              <a:buFont typeface="Times" pitchFamily="18" charset="0"/>
              <a:buChar char="•"/>
              <a:defRPr sz="1600">
                <a:solidFill>
                  <a:srgbClr val="00528B"/>
                </a:solidFill>
                <a:latin typeface="+mn-lt"/>
              </a:defRPr>
            </a:lvl8pPr>
            <a:lvl9pPr marL="3959225" indent="-228600" algn="l" rtl="0" fontAlgn="base">
              <a:spcBef>
                <a:spcPct val="20000"/>
              </a:spcBef>
              <a:spcAft>
                <a:spcPct val="0"/>
              </a:spcAft>
              <a:buFont typeface="Times" pitchFamily="18" charset="0"/>
              <a:buChar char="•"/>
              <a:defRPr sz="1600">
                <a:solidFill>
                  <a:srgbClr val="00528B"/>
                </a:solidFill>
                <a:latin typeface="+mn-lt"/>
              </a:defRPr>
            </a:lvl9pPr>
          </a:lstStyle>
          <a:p>
            <a:pPr marL="98425" marR="0" lvl="0" indent="0" algn="l" defTabSz="914400" rtl="0" eaLnBrk="1" fontAlgn="base" latinLnBrk="0" hangingPunct="1">
              <a:lnSpc>
                <a:spcPct val="100000"/>
              </a:lnSpc>
              <a:spcBef>
                <a:spcPct val="20000"/>
              </a:spcBef>
              <a:spcAft>
                <a:spcPct val="0"/>
              </a:spcAft>
              <a:buClrTx/>
              <a:buSzTx/>
              <a:buFontTx/>
              <a:buNone/>
              <a:tabLst/>
              <a:defRPr/>
            </a:pPr>
            <a:r>
              <a:rPr kumimoji="0" lang="en-US" altLang="en-US" sz="2400" b="0" i="0" u="none" strike="noStrike" kern="1200" cap="none" spc="0" normalizeH="0" baseline="0" noProof="0" dirty="0">
                <a:ln>
                  <a:noFill/>
                </a:ln>
                <a:solidFill>
                  <a:srgbClr val="000000"/>
                </a:solidFill>
                <a:effectLst/>
                <a:uLnTx/>
                <a:uFillTx/>
                <a:latin typeface="Arial"/>
                <a:ea typeface="+mn-ea"/>
                <a:cs typeface="+mn-cs"/>
              </a:rPr>
              <a:t>Password Issues</a:t>
            </a:r>
            <a:endParaRPr kumimoji="0" lang="en-US" altLang="en-US" sz="2400" b="0" i="0" u="none" strike="noStrike" kern="0" cap="none" spc="0" normalizeH="0" baseline="0" noProof="0" dirty="0">
              <a:ln>
                <a:noFill/>
              </a:ln>
              <a:solidFill>
                <a:srgbClr val="000000"/>
              </a:solidFill>
              <a:effectLst/>
              <a:uLnTx/>
              <a:uFillTx/>
              <a:latin typeface="Arial"/>
              <a:ea typeface="+mn-ea"/>
              <a:cs typeface="+mn-cs"/>
            </a:endParaRPr>
          </a:p>
          <a:p>
            <a:pPr marL="441325" marR="0" lvl="0" indent="-342900" algn="l" defTabSz="914400" rtl="0" eaLnBrk="1" fontAlgn="base" latinLnBrk="0" hangingPunct="1">
              <a:lnSpc>
                <a:spcPct val="100000"/>
              </a:lnSpc>
              <a:spcBef>
                <a:spcPct val="20000"/>
              </a:spcBef>
              <a:spcAft>
                <a:spcPct val="0"/>
              </a:spcAft>
              <a:buClrTx/>
              <a:buSzTx/>
              <a:buFontTx/>
              <a:buChar char="•"/>
              <a:tabLst/>
              <a:defRPr/>
            </a:pPr>
            <a:r>
              <a:rPr kumimoji="0" lang="en-US" altLang="en-US" sz="2000" b="0" i="0" u="none" strike="noStrike" kern="0" cap="none" spc="0" normalizeH="0" baseline="0" noProof="0" dirty="0">
                <a:ln>
                  <a:noFill/>
                </a:ln>
                <a:solidFill>
                  <a:srgbClr val="00528B"/>
                </a:solidFill>
                <a:effectLst/>
                <a:uLnTx/>
                <a:uFillTx/>
                <a:latin typeface="Arial"/>
                <a:ea typeface="+mn-ea"/>
                <a:cs typeface="+mn-cs"/>
              </a:rPr>
              <a:t>No passwords</a:t>
            </a:r>
          </a:p>
          <a:p>
            <a:pPr marL="441325" marR="0" lvl="0" indent="-342900" algn="l" defTabSz="914400" rtl="0" eaLnBrk="1" fontAlgn="base" latinLnBrk="0" hangingPunct="1">
              <a:lnSpc>
                <a:spcPct val="100000"/>
              </a:lnSpc>
              <a:spcBef>
                <a:spcPct val="20000"/>
              </a:spcBef>
              <a:spcAft>
                <a:spcPct val="0"/>
              </a:spcAft>
              <a:buClrTx/>
              <a:buSzTx/>
              <a:buFontTx/>
              <a:buChar char="•"/>
              <a:tabLst/>
              <a:defRPr/>
            </a:pPr>
            <a:r>
              <a:rPr kumimoji="0" lang="en-US" altLang="en-US" sz="2000" b="0" i="0" u="none" strike="noStrike" kern="0" cap="none" spc="0" normalizeH="0" baseline="0" noProof="0" dirty="0">
                <a:ln>
                  <a:noFill/>
                </a:ln>
                <a:solidFill>
                  <a:srgbClr val="00528B"/>
                </a:solidFill>
                <a:effectLst/>
                <a:uLnTx/>
                <a:uFillTx/>
                <a:latin typeface="Arial"/>
                <a:ea typeface="+mn-ea"/>
                <a:cs typeface="+mn-cs"/>
              </a:rPr>
              <a:t>Easily guessed</a:t>
            </a:r>
          </a:p>
          <a:p>
            <a:pPr marL="441325" marR="0" lvl="0" indent="-342900" algn="l" defTabSz="914400" rtl="0" eaLnBrk="1" fontAlgn="base" latinLnBrk="0" hangingPunct="1">
              <a:lnSpc>
                <a:spcPct val="100000"/>
              </a:lnSpc>
              <a:spcBef>
                <a:spcPct val="20000"/>
              </a:spcBef>
              <a:spcAft>
                <a:spcPct val="0"/>
              </a:spcAft>
              <a:buClrTx/>
              <a:buSzTx/>
              <a:buFontTx/>
              <a:buChar char="•"/>
              <a:tabLst/>
              <a:defRPr/>
            </a:pPr>
            <a:r>
              <a:rPr kumimoji="0" lang="en-US" altLang="en-US" sz="2000" b="0" i="0" u="none" strike="noStrike" kern="0" cap="none" spc="0" normalizeH="0" baseline="0" noProof="0" dirty="0">
                <a:ln>
                  <a:noFill/>
                </a:ln>
                <a:solidFill>
                  <a:srgbClr val="00528B"/>
                </a:solidFill>
                <a:effectLst/>
                <a:uLnTx/>
                <a:uFillTx/>
                <a:latin typeface="Arial"/>
                <a:ea typeface="+mn-ea"/>
                <a:cs typeface="+mn-cs"/>
              </a:rPr>
              <a:t>Password aging</a:t>
            </a:r>
          </a:p>
          <a:p>
            <a:pPr marL="441325" marR="0" lvl="0" indent="-342900" algn="l" defTabSz="914400" rtl="0" eaLnBrk="1" fontAlgn="base" latinLnBrk="0" hangingPunct="1">
              <a:lnSpc>
                <a:spcPct val="100000"/>
              </a:lnSpc>
              <a:spcBef>
                <a:spcPct val="20000"/>
              </a:spcBef>
              <a:spcAft>
                <a:spcPct val="0"/>
              </a:spcAft>
              <a:buClrTx/>
              <a:buSzTx/>
              <a:buFontTx/>
              <a:buChar char="•"/>
              <a:tabLst/>
              <a:defRPr/>
            </a:pPr>
            <a:r>
              <a:rPr kumimoji="0" lang="en-US" altLang="en-US" sz="2000" b="0" i="0" u="none" strike="noStrike" kern="0" cap="none" spc="0" normalizeH="0" baseline="0" noProof="0" dirty="0">
                <a:ln>
                  <a:noFill/>
                </a:ln>
                <a:solidFill>
                  <a:srgbClr val="00528B"/>
                </a:solidFill>
                <a:effectLst/>
                <a:uLnTx/>
                <a:uFillTx/>
                <a:latin typeface="Arial"/>
                <a:ea typeface="+mn-ea"/>
                <a:cs typeface="+mn-cs"/>
              </a:rPr>
              <a:t>Login shells</a:t>
            </a:r>
          </a:p>
          <a:p>
            <a:pPr marL="441325" marR="0" lvl="0" indent="-342900" algn="l" defTabSz="914400" rtl="0" eaLnBrk="1" fontAlgn="base" latinLnBrk="0" hangingPunct="1">
              <a:lnSpc>
                <a:spcPct val="100000"/>
              </a:lnSpc>
              <a:spcBef>
                <a:spcPct val="20000"/>
              </a:spcBef>
              <a:spcAft>
                <a:spcPct val="0"/>
              </a:spcAft>
              <a:buClrTx/>
              <a:buSzTx/>
              <a:buFontTx/>
              <a:buChar char="•"/>
              <a:tabLst/>
              <a:defRPr/>
            </a:pPr>
            <a:r>
              <a:rPr kumimoji="0" lang="en-US" altLang="en-US" sz="2000" b="0" i="0" u="none" strike="noStrike" kern="0" cap="none" spc="0" normalizeH="0" baseline="0" noProof="0" dirty="0">
                <a:ln>
                  <a:noFill/>
                </a:ln>
                <a:solidFill>
                  <a:srgbClr val="00528B"/>
                </a:solidFill>
                <a:effectLst/>
                <a:uLnTx/>
                <a:uFillTx/>
                <a:latin typeface="Arial"/>
                <a:ea typeface="+mn-ea"/>
                <a:cs typeface="+mn-cs"/>
              </a:rPr>
              <a:t>Access to encrypted passwords</a:t>
            </a:r>
          </a:p>
          <a:p>
            <a:pPr marL="441325" marR="0" lvl="0" indent="-342900" algn="l" defTabSz="914400" rtl="0" eaLnBrk="1" fontAlgn="base" latinLnBrk="0" hangingPunct="1">
              <a:lnSpc>
                <a:spcPct val="100000"/>
              </a:lnSpc>
              <a:spcBef>
                <a:spcPct val="20000"/>
              </a:spcBef>
              <a:spcAft>
                <a:spcPct val="0"/>
              </a:spcAft>
              <a:buClrTx/>
              <a:buSzTx/>
              <a:buFontTx/>
              <a:buChar char="•"/>
              <a:tabLst/>
              <a:defRPr/>
            </a:pPr>
            <a:r>
              <a:rPr kumimoji="0" lang="en-US" altLang="en-US" sz="2000" b="0" i="0" u="none" strike="noStrike" kern="0" cap="none" spc="0" normalizeH="0" baseline="0" noProof="0" dirty="0">
                <a:ln>
                  <a:noFill/>
                </a:ln>
                <a:solidFill>
                  <a:srgbClr val="00528B"/>
                </a:solidFill>
                <a:effectLst/>
                <a:uLnTx/>
                <a:uFillTx/>
                <a:latin typeface="Arial"/>
                <a:ea typeface="+mn-ea"/>
                <a:cs typeface="+mn-cs"/>
              </a:rPr>
              <a:t>Group logins – Shared accounts</a:t>
            </a:r>
          </a:p>
          <a:p>
            <a:pPr marL="441325" marR="0" lvl="0" indent="-342900" algn="l" defTabSz="914400" rtl="0" eaLnBrk="1" fontAlgn="base" latinLnBrk="0" hangingPunct="1">
              <a:lnSpc>
                <a:spcPct val="100000"/>
              </a:lnSpc>
              <a:spcBef>
                <a:spcPct val="20000"/>
              </a:spcBef>
              <a:spcAft>
                <a:spcPct val="0"/>
              </a:spcAft>
              <a:buClrTx/>
              <a:buSzTx/>
              <a:buFontTx/>
              <a:buChar char="•"/>
              <a:tabLst/>
              <a:defRPr/>
            </a:pPr>
            <a:r>
              <a:rPr kumimoji="0" lang="en-US" altLang="en-US" sz="2000" b="0" i="0" u="none" strike="noStrike" kern="0" cap="none" spc="0" normalizeH="0" baseline="0" noProof="0" dirty="0">
                <a:ln>
                  <a:noFill/>
                </a:ln>
                <a:solidFill>
                  <a:srgbClr val="00528B"/>
                </a:solidFill>
                <a:effectLst/>
                <a:uLnTx/>
                <a:uFillTx/>
                <a:latin typeface="Arial"/>
                <a:ea typeface="+mn-ea"/>
                <a:cs typeface="+mn-cs"/>
              </a:rPr>
              <a:t>Root privileges</a:t>
            </a:r>
          </a:p>
        </p:txBody>
      </p:sp>
    </p:spTree>
    <p:extLst>
      <p:ext uri="{BB962C8B-B14F-4D97-AF65-F5344CB8AC3E}">
        <p14:creationId xmlns:p14="http://schemas.microsoft.com/office/powerpoint/2010/main" val="36052287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193675" y="179388"/>
            <a:ext cx="6575425" cy="1023937"/>
          </a:xfrm>
        </p:spPr>
        <p:txBody>
          <a:bodyPr/>
          <a:lstStyle/>
          <a:p>
            <a:r>
              <a:rPr lang="en-US" altLang="en-US"/>
              <a:t>Security Policy</a:t>
            </a:r>
            <a:endParaRPr lang="en-GB" altLang="en-US"/>
          </a:p>
        </p:txBody>
      </p:sp>
      <p:sp>
        <p:nvSpPr>
          <p:cNvPr id="26627" name="Rectangle 3"/>
          <p:cNvSpPr>
            <a:spLocks noChangeArrowheads="1"/>
          </p:cNvSpPr>
          <p:nvPr/>
        </p:nvSpPr>
        <p:spPr bwMode="auto">
          <a:xfrm>
            <a:off x="395288" y="1484313"/>
            <a:ext cx="8497887" cy="4897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441325" marR="0" lvl="0" indent="-342900" algn="l" defTabSz="914400" rtl="0" eaLnBrk="1" fontAlgn="base" latinLnBrk="0" hangingPunct="1">
              <a:lnSpc>
                <a:spcPct val="100000"/>
              </a:lnSpc>
              <a:spcBef>
                <a:spcPct val="50000"/>
              </a:spcBef>
              <a:spcAft>
                <a:spcPct val="0"/>
              </a:spcAft>
              <a:buClrTx/>
              <a:buSzTx/>
              <a:buFontTx/>
              <a:buNone/>
              <a:tabLst/>
              <a:defRPr/>
            </a:pPr>
            <a:r>
              <a:rPr kumimoji="0" lang="en-GB" altLang="en-US" sz="2400" b="0" i="0" u="none" strike="noStrike" kern="1200" cap="none" spc="0" normalizeH="0" baseline="0" noProof="0" dirty="0">
                <a:ln>
                  <a:noFill/>
                </a:ln>
                <a:solidFill>
                  <a:srgbClr val="000000"/>
                </a:solidFill>
                <a:effectLst/>
                <a:uLnTx/>
                <a:uFillTx/>
                <a:latin typeface="Arial" charset="0"/>
                <a:ea typeface="+mn-ea"/>
                <a:cs typeface="+mn-cs"/>
              </a:rPr>
              <a:t>The implication</a:t>
            </a:r>
            <a:r>
              <a:rPr kumimoji="0" lang="en-US" altLang="en-US" sz="2400" b="0" i="0" u="none" strike="noStrike" kern="1200" cap="none" spc="0" normalizeH="0" baseline="0" noProof="0" dirty="0">
                <a:ln>
                  <a:noFill/>
                </a:ln>
                <a:solidFill>
                  <a:srgbClr val="000000"/>
                </a:solidFill>
                <a:effectLst/>
                <a:uLnTx/>
                <a:uFillTx/>
                <a:latin typeface="Arial" charset="0"/>
                <a:ea typeface="+mn-ea"/>
                <a:cs typeface="+mn-cs"/>
              </a:rPr>
              <a:t>s are:</a:t>
            </a:r>
            <a:r>
              <a:rPr kumimoji="0" lang="en-GB" altLang="en-US" sz="2400" b="0" i="0" u="none" strike="noStrike" kern="1200" cap="none" spc="0" normalizeH="0" baseline="0" noProof="0" dirty="0">
                <a:ln>
                  <a:noFill/>
                </a:ln>
                <a:solidFill>
                  <a:srgbClr val="000000"/>
                </a:solidFill>
                <a:effectLst/>
                <a:uLnTx/>
                <a:uFillTx/>
                <a:latin typeface="Arial" charset="0"/>
                <a:ea typeface="+mn-ea"/>
                <a:cs typeface="+mn-cs"/>
              </a:rPr>
              <a:t> </a:t>
            </a:r>
            <a:endParaRPr kumimoji="0" lang="en-US" altLang="en-US" sz="2400" b="0" i="0" u="none" strike="noStrike" kern="1200" cap="none" spc="0" normalizeH="0" baseline="0" noProof="0" dirty="0">
              <a:ln>
                <a:noFill/>
              </a:ln>
              <a:solidFill>
                <a:srgbClr val="000000"/>
              </a:solidFill>
              <a:effectLst/>
              <a:uLnTx/>
              <a:uFillTx/>
              <a:latin typeface="Arial" charset="0"/>
              <a:ea typeface="+mn-ea"/>
              <a:cs typeface="+mn-cs"/>
            </a:endParaRPr>
          </a:p>
          <a:p>
            <a:pPr marL="441325" marR="0" lvl="0" indent="-342900" algn="l" defTabSz="914400" rtl="0" eaLnBrk="1" fontAlgn="base" latinLnBrk="0" hangingPunct="1">
              <a:lnSpc>
                <a:spcPct val="100000"/>
              </a:lnSpc>
              <a:spcBef>
                <a:spcPct val="50000"/>
              </a:spcBef>
              <a:spcAft>
                <a:spcPct val="0"/>
              </a:spcAft>
              <a:buClrTx/>
              <a:buSzTx/>
              <a:buFontTx/>
              <a:buChar char="•"/>
              <a:tabLst/>
              <a:defRPr/>
            </a:pPr>
            <a:r>
              <a:rPr kumimoji="0" lang="en-GB" altLang="en-US" sz="2400" b="0" i="0" u="none" strike="noStrike" kern="1200" cap="none" spc="0" normalizeH="0" baseline="0" noProof="0" dirty="0">
                <a:ln>
                  <a:noFill/>
                </a:ln>
                <a:solidFill>
                  <a:srgbClr val="000000"/>
                </a:solidFill>
                <a:effectLst/>
                <a:uLnTx/>
                <a:uFillTx/>
                <a:latin typeface="Arial" charset="0"/>
                <a:ea typeface="+mn-ea"/>
                <a:cs typeface="+mn-cs"/>
              </a:rPr>
              <a:t>implementing the acceptable use policy is essentially a management issue; </a:t>
            </a:r>
            <a:endParaRPr kumimoji="0" lang="en-US" altLang="en-US" sz="2400" b="0" i="0" u="none" strike="noStrike" kern="1200" cap="none" spc="0" normalizeH="0" baseline="0" noProof="0" dirty="0">
              <a:ln>
                <a:noFill/>
              </a:ln>
              <a:solidFill>
                <a:srgbClr val="000000"/>
              </a:solidFill>
              <a:effectLst/>
              <a:uLnTx/>
              <a:uFillTx/>
              <a:latin typeface="Arial" charset="0"/>
              <a:ea typeface="+mn-ea"/>
              <a:cs typeface="+mn-cs"/>
            </a:endParaRPr>
          </a:p>
          <a:p>
            <a:pPr marL="441325" marR="0" lvl="0" indent="-342900" algn="l" defTabSz="914400" rtl="0" eaLnBrk="1" fontAlgn="base" latinLnBrk="0" hangingPunct="1">
              <a:lnSpc>
                <a:spcPct val="100000"/>
              </a:lnSpc>
              <a:spcBef>
                <a:spcPct val="50000"/>
              </a:spcBef>
              <a:spcAft>
                <a:spcPct val="0"/>
              </a:spcAft>
              <a:buClrTx/>
              <a:buSzTx/>
              <a:buFontTx/>
              <a:buChar char="•"/>
              <a:tabLst/>
              <a:defRPr/>
            </a:pPr>
            <a:r>
              <a:rPr kumimoji="0" lang="en-GB" altLang="en-US" sz="2400" b="0" i="0" u="none" strike="noStrike" kern="1200" cap="none" spc="0" normalizeH="0" baseline="0" noProof="0" dirty="0">
                <a:ln>
                  <a:noFill/>
                </a:ln>
                <a:solidFill>
                  <a:srgbClr val="000000"/>
                </a:solidFill>
                <a:effectLst/>
                <a:uLnTx/>
                <a:uFillTx/>
                <a:latin typeface="Arial" charset="0"/>
                <a:ea typeface="+mn-ea"/>
                <a:cs typeface="+mn-cs"/>
              </a:rPr>
              <a:t>implementing the security policy is more of a technical issue; </a:t>
            </a:r>
            <a:endParaRPr kumimoji="0" lang="en-US" altLang="en-US" sz="2400" b="0" i="0" u="none" strike="noStrike" kern="1200" cap="none" spc="0" normalizeH="0" baseline="0" noProof="0" dirty="0">
              <a:ln>
                <a:noFill/>
              </a:ln>
              <a:solidFill>
                <a:srgbClr val="000000"/>
              </a:solidFill>
              <a:effectLst/>
              <a:uLnTx/>
              <a:uFillTx/>
              <a:latin typeface="Arial" charset="0"/>
              <a:ea typeface="+mn-ea"/>
              <a:cs typeface="+mn-cs"/>
            </a:endParaRPr>
          </a:p>
          <a:p>
            <a:pPr marL="441325" marR="0" lvl="0" indent="-342900" algn="l" defTabSz="914400" rtl="0" eaLnBrk="1" fontAlgn="base" latinLnBrk="0" hangingPunct="1">
              <a:lnSpc>
                <a:spcPct val="100000"/>
              </a:lnSpc>
              <a:spcBef>
                <a:spcPct val="50000"/>
              </a:spcBef>
              <a:spcAft>
                <a:spcPct val="0"/>
              </a:spcAft>
              <a:buClrTx/>
              <a:buSzTx/>
              <a:buFontTx/>
              <a:buChar char="•"/>
              <a:tabLst/>
              <a:defRPr/>
            </a:pPr>
            <a:r>
              <a:rPr kumimoji="0" lang="en-GB" altLang="en-US" sz="2400" b="0" i="0" u="none" strike="noStrike" kern="1200" cap="none" spc="0" normalizeH="0" baseline="0" noProof="0" dirty="0">
                <a:ln>
                  <a:noFill/>
                </a:ln>
                <a:solidFill>
                  <a:srgbClr val="000000"/>
                </a:solidFill>
                <a:effectLst/>
                <a:uLnTx/>
                <a:uFillTx/>
                <a:latin typeface="Arial" charset="0"/>
                <a:ea typeface="+mn-ea"/>
                <a:cs typeface="+mn-cs"/>
              </a:rPr>
              <a:t>security policy implementation mechanisms </a:t>
            </a:r>
            <a:r>
              <a:rPr kumimoji="0" lang="en-US" altLang="en-US" sz="2400" b="0" i="0" u="none" strike="noStrike" kern="1200" cap="none" spc="0" normalizeH="0" baseline="0" noProof="0" dirty="0">
                <a:ln>
                  <a:noFill/>
                </a:ln>
                <a:solidFill>
                  <a:srgbClr val="000000"/>
                </a:solidFill>
                <a:effectLst/>
                <a:uLnTx/>
                <a:uFillTx/>
                <a:latin typeface="Arial" charset="0"/>
                <a:ea typeface="+mn-ea"/>
                <a:cs typeface="+mn-cs"/>
              </a:rPr>
              <a:t>must </a:t>
            </a:r>
            <a:r>
              <a:rPr kumimoji="0" lang="en-GB" altLang="en-US" sz="2400" b="0" i="0" u="none" strike="noStrike" kern="1200" cap="none" spc="0" normalizeH="0" baseline="0" noProof="0" dirty="0">
                <a:ln>
                  <a:noFill/>
                </a:ln>
                <a:solidFill>
                  <a:srgbClr val="000000"/>
                </a:solidFill>
                <a:effectLst/>
                <a:uLnTx/>
                <a:uFillTx/>
                <a:latin typeface="Arial" charset="0"/>
                <a:ea typeface="+mn-ea"/>
                <a:cs typeface="+mn-cs"/>
              </a:rPr>
              <a:t>provide information necessary for enforcement of the acceptable use policy.</a:t>
            </a:r>
            <a:endParaRPr kumimoji="0" lang="en-US" altLang="en-US" sz="2400" b="0" i="0" u="none" strike="noStrike" kern="1200" cap="none" spc="0" normalizeH="0" baseline="0" noProof="0" dirty="0">
              <a:ln>
                <a:noFill/>
              </a:ln>
              <a:solidFill>
                <a:srgbClr val="000000"/>
              </a:solidFill>
              <a:effectLst/>
              <a:uLnTx/>
              <a:uFillTx/>
              <a:latin typeface="Arial" charset="0"/>
              <a:ea typeface="+mn-ea"/>
              <a:cs typeface="+mn-cs"/>
            </a:endParaRPr>
          </a:p>
          <a:p>
            <a:pPr marL="441325" marR="0" lvl="0" indent="-342900" algn="l" defTabSz="914400" rtl="0" eaLnBrk="1" fontAlgn="base" latinLnBrk="0" hangingPunct="1">
              <a:lnSpc>
                <a:spcPct val="100000"/>
              </a:lnSpc>
              <a:spcBef>
                <a:spcPct val="50000"/>
              </a:spcBef>
              <a:spcAft>
                <a:spcPct val="0"/>
              </a:spcAft>
              <a:buClrTx/>
              <a:buSzTx/>
              <a:buFontTx/>
              <a:buChar char="•"/>
              <a:tabLst/>
              <a:defRPr/>
            </a:pPr>
            <a:r>
              <a:rPr kumimoji="0" lang="en-US" altLang="en-US" sz="2400" b="0" i="0" u="none" strike="noStrike" kern="1200" cap="none" spc="0" normalizeH="0" baseline="0" noProof="0" dirty="0">
                <a:ln>
                  <a:noFill/>
                </a:ln>
                <a:solidFill>
                  <a:srgbClr val="000000"/>
                </a:solidFill>
                <a:effectLst/>
                <a:uLnTx/>
                <a:uFillTx/>
                <a:latin typeface="Arial" charset="0"/>
                <a:ea typeface="+mn-ea"/>
                <a:cs typeface="+mn-cs"/>
              </a:rPr>
              <a:t>Monitoring effectiveness of mechanisms and compliance with policies (accountability) requires keeping track of activity (audit trails)</a:t>
            </a:r>
            <a:endParaRPr kumimoji="0" lang="en-GB" altLang="en-US" sz="2400" b="0" i="0" u="none" strike="noStrike" kern="1200" cap="none" spc="0" normalizeH="0" baseline="0" noProof="0" dirty="0">
              <a:ln>
                <a:noFill/>
              </a:ln>
              <a:solidFill>
                <a:srgbClr val="000000"/>
              </a:solidFill>
              <a:effectLst/>
              <a:uLnTx/>
              <a:uFillTx/>
              <a:latin typeface="Arial" charset="0"/>
              <a:ea typeface="+mn-ea"/>
              <a:cs typeface="+mn-cs"/>
            </a:endParaRPr>
          </a:p>
        </p:txBody>
      </p:sp>
    </p:spTree>
    <p:extLst>
      <p:ext uri="{BB962C8B-B14F-4D97-AF65-F5344CB8AC3E}">
        <p14:creationId xmlns:p14="http://schemas.microsoft.com/office/powerpoint/2010/main" val="42815920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4023" y="107570"/>
            <a:ext cx="3151656" cy="2969003"/>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4023" y="3493152"/>
            <a:ext cx="7506260" cy="2882238"/>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74849" y="161361"/>
            <a:ext cx="2828383" cy="2915212"/>
          </a:xfrm>
          <a:prstGeom prst="rect">
            <a:avLst/>
          </a:prstGeom>
        </p:spPr>
      </p:pic>
    </p:spTree>
    <p:extLst>
      <p:ext uri="{BB962C8B-B14F-4D97-AF65-F5344CB8AC3E}">
        <p14:creationId xmlns:p14="http://schemas.microsoft.com/office/powerpoint/2010/main" val="37425428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3"/>
          <p:cNvSpPr>
            <a:spLocks noGrp="1" noChangeArrowheads="1"/>
          </p:cNvSpPr>
          <p:nvPr>
            <p:ph type="body" idx="4294967295"/>
          </p:nvPr>
        </p:nvSpPr>
        <p:spPr>
          <a:xfrm>
            <a:off x="838200" y="1628775"/>
            <a:ext cx="7292975" cy="4487863"/>
          </a:xfrm>
        </p:spPr>
        <p:txBody>
          <a:bodyPr/>
          <a:lstStyle/>
          <a:p>
            <a:pPr eaLnBrk="1" hangingPunct="1">
              <a:spcBef>
                <a:spcPts val="1200"/>
              </a:spcBef>
            </a:pPr>
            <a:r>
              <a:rPr lang="en-AU" altLang="en-US" b="1">
                <a:solidFill>
                  <a:schemeClr val="accent2"/>
                </a:solidFill>
              </a:rPr>
              <a:t>Tradeoffs must be made between achieving security goals and goals for </a:t>
            </a:r>
            <a:r>
              <a:rPr lang="en-AU" altLang="en-US" b="1">
                <a:solidFill>
                  <a:srgbClr val="0070C0"/>
                </a:solidFill>
              </a:rPr>
              <a:t>affordability, usability, performance, and availability</a:t>
            </a:r>
            <a:r>
              <a:rPr lang="en-AU" altLang="en-US" b="1">
                <a:solidFill>
                  <a:schemeClr val="accent2"/>
                </a:solidFill>
              </a:rPr>
              <a:t>.</a:t>
            </a:r>
          </a:p>
          <a:p>
            <a:pPr eaLnBrk="1" hangingPunct="1">
              <a:spcBef>
                <a:spcPts val="1200"/>
              </a:spcBef>
            </a:pPr>
            <a:r>
              <a:rPr lang="en-AU" altLang="en-US" b="1" i="1">
                <a:solidFill>
                  <a:srgbClr val="C00000"/>
                </a:solidFill>
                <a:latin typeface="Calibri" pitchFamily="34" charset="0"/>
              </a:rPr>
              <a:t>More security = Less convenience</a:t>
            </a:r>
          </a:p>
          <a:p>
            <a:pPr eaLnBrk="1" hangingPunct="1">
              <a:spcBef>
                <a:spcPts val="1200"/>
              </a:spcBef>
            </a:pPr>
            <a:r>
              <a:rPr lang="en-AU" altLang="en-US">
                <a:latin typeface="Calibri" pitchFamily="34" charset="0"/>
              </a:rPr>
              <a:t>Security adds to the amount of management work (i.e. login IDs, passwords, and audit logs)</a:t>
            </a:r>
          </a:p>
          <a:p>
            <a:pPr eaLnBrk="1" hangingPunct="1">
              <a:spcBef>
                <a:spcPts val="1200"/>
              </a:spcBef>
            </a:pPr>
            <a:r>
              <a:rPr lang="en-AU" altLang="en-US">
                <a:latin typeface="Calibri" pitchFamily="34" charset="0"/>
              </a:rPr>
              <a:t>Packet filters and data encryption consume CPU power and memory on hosts, routers, and servers </a:t>
            </a:r>
          </a:p>
          <a:p>
            <a:pPr eaLnBrk="1" hangingPunct="1">
              <a:spcBef>
                <a:spcPts val="1200"/>
              </a:spcBef>
            </a:pPr>
            <a:r>
              <a:rPr lang="en-AU" altLang="en-US">
                <a:latin typeface="Calibri" pitchFamily="34" charset="0"/>
              </a:rPr>
              <a:t>Security can reduce network redundancy, and make it harder to offer load balancing</a:t>
            </a:r>
          </a:p>
        </p:txBody>
      </p:sp>
      <p:sp>
        <p:nvSpPr>
          <p:cNvPr id="28675" name="Rectangle 4"/>
          <p:cNvSpPr>
            <a:spLocks noChangeArrowheads="1"/>
          </p:cNvSpPr>
          <p:nvPr/>
        </p:nvSpPr>
        <p:spPr bwMode="auto">
          <a:xfrm>
            <a:off x="369888" y="404813"/>
            <a:ext cx="82296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marL="80963"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800" b="1" i="0" u="none" strike="noStrike" kern="1200" cap="none" spc="0" normalizeH="0" baseline="0" noProof="0">
                <a:ln>
                  <a:noFill/>
                </a:ln>
                <a:solidFill>
                  <a:srgbClr val="5B1868"/>
                </a:solidFill>
                <a:effectLst/>
                <a:uLnTx/>
                <a:uFillTx/>
                <a:latin typeface="Arial" charset="0"/>
                <a:ea typeface="+mn-ea"/>
                <a:cs typeface="+mn-cs"/>
              </a:rPr>
              <a:t>Analysing Security Tradeoffs</a:t>
            </a:r>
            <a:endParaRPr kumimoji="0" lang="en-GB" altLang="en-US" sz="2800" b="1" i="0" u="none" strike="noStrike" kern="1200" cap="none" spc="0" normalizeH="0" baseline="0" noProof="0">
              <a:ln>
                <a:noFill/>
              </a:ln>
              <a:solidFill>
                <a:srgbClr val="5B1868"/>
              </a:solidFill>
              <a:effectLst/>
              <a:uLnTx/>
              <a:uFillTx/>
              <a:latin typeface="Arial" charset="0"/>
              <a:ea typeface="+mn-ea"/>
              <a:cs typeface="+mn-cs"/>
            </a:endParaRPr>
          </a:p>
        </p:txBody>
      </p:sp>
    </p:spTree>
    <p:extLst>
      <p:ext uri="{BB962C8B-B14F-4D97-AF65-F5344CB8AC3E}">
        <p14:creationId xmlns:p14="http://schemas.microsoft.com/office/powerpoint/2010/main" val="18699992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a:xfrm>
            <a:off x="193675" y="179388"/>
            <a:ext cx="6575425" cy="1023937"/>
          </a:xfrm>
        </p:spPr>
        <p:txBody>
          <a:bodyPr/>
          <a:lstStyle/>
          <a:p>
            <a:pPr eaLnBrk="1" hangingPunct="1"/>
            <a:r>
              <a:rPr lang="en-US" altLang="en-US"/>
              <a:t>sudo</a:t>
            </a:r>
          </a:p>
        </p:txBody>
      </p:sp>
      <p:sp>
        <p:nvSpPr>
          <p:cNvPr id="33795" name="Content Placeholder 2"/>
          <p:cNvSpPr>
            <a:spLocks noGrp="1"/>
          </p:cNvSpPr>
          <p:nvPr>
            <p:ph idx="1"/>
          </p:nvPr>
        </p:nvSpPr>
        <p:spPr/>
        <p:txBody>
          <a:bodyPr/>
          <a:lstStyle/>
          <a:p>
            <a:pPr eaLnBrk="1" hangingPunct="1">
              <a:spcBef>
                <a:spcPts val="1200"/>
              </a:spcBef>
            </a:pPr>
            <a:r>
              <a:rPr lang="en-US" altLang="en-US" sz="2000"/>
              <a:t>Some distributions enable the root user (such as Fedora, Red Hat, openSuSE), while some do not (such as Ubuntu and Debian). There are pros and cons for each.</a:t>
            </a:r>
          </a:p>
          <a:p>
            <a:pPr eaLnBrk="1" hangingPunct="1">
              <a:spcBef>
                <a:spcPts val="1200"/>
              </a:spcBef>
            </a:pPr>
            <a:r>
              <a:rPr lang="en-US" altLang="en-US" sz="2000"/>
              <a:t>Sudo stands for either "substitute user do" or "super user do" (depending upon how you want to look at it). </a:t>
            </a:r>
          </a:p>
          <a:p>
            <a:pPr eaLnBrk="1" hangingPunct="1">
              <a:spcBef>
                <a:spcPts val="1200"/>
              </a:spcBef>
            </a:pPr>
            <a:r>
              <a:rPr lang="en-US" altLang="en-US" sz="2000"/>
              <a:t>Effectively, sudo allows a user to run a program as another user (most often the root user). </a:t>
            </a:r>
          </a:p>
          <a:p>
            <a:pPr eaLnBrk="1" hangingPunct="1">
              <a:spcBef>
                <a:spcPts val="1200"/>
              </a:spcBef>
            </a:pPr>
            <a:r>
              <a:rPr lang="en-US" altLang="en-US" sz="2000"/>
              <a:t>There are many that think sudo is the best way to achieve "best practice security" on Linux. There are many others, however, that feel quite the opposite. </a:t>
            </a:r>
          </a:p>
          <a:p>
            <a:pPr eaLnBrk="1" hangingPunct="1"/>
            <a:endParaRPr lang="en-US" altLang="en-US" sz="2000"/>
          </a:p>
          <a:p>
            <a:pPr eaLnBrk="1" hangingPunct="1"/>
            <a:endParaRPr lang="en-US" altLang="en-US" sz="2000"/>
          </a:p>
        </p:txBody>
      </p:sp>
    </p:spTree>
    <p:extLst>
      <p:ext uri="{BB962C8B-B14F-4D97-AF65-F5344CB8AC3E}">
        <p14:creationId xmlns:p14="http://schemas.microsoft.com/office/powerpoint/2010/main" val="15051659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a:xfrm>
            <a:off x="193675" y="179388"/>
            <a:ext cx="6575425" cy="1023937"/>
          </a:xfrm>
        </p:spPr>
        <p:txBody>
          <a:bodyPr/>
          <a:lstStyle/>
          <a:p>
            <a:pPr eaLnBrk="1" hangingPunct="1"/>
            <a:r>
              <a:rPr lang="en-US" altLang="en-US">
                <a:latin typeface="Lucida Console" pitchFamily="49" charset="0"/>
              </a:rPr>
              <a:t>su</a:t>
            </a:r>
            <a:r>
              <a:rPr lang="en-US" altLang="en-US"/>
              <a:t> and </a:t>
            </a:r>
            <a:r>
              <a:rPr lang="en-US" altLang="en-US">
                <a:latin typeface="Lucida Console" pitchFamily="49" charset="0"/>
              </a:rPr>
              <a:t>sudo</a:t>
            </a:r>
          </a:p>
        </p:txBody>
      </p:sp>
      <p:sp>
        <p:nvSpPr>
          <p:cNvPr id="20483" name="Content Placeholder 2"/>
          <p:cNvSpPr>
            <a:spLocks noGrp="1"/>
          </p:cNvSpPr>
          <p:nvPr>
            <p:ph idx="1"/>
          </p:nvPr>
        </p:nvSpPr>
        <p:spPr>
          <a:xfrm>
            <a:off x="395288" y="1700213"/>
            <a:ext cx="8477250" cy="4756150"/>
          </a:xfrm>
        </p:spPr>
        <p:txBody>
          <a:bodyPr/>
          <a:lstStyle/>
          <a:p>
            <a:pPr marL="0" indent="0" eaLnBrk="1" hangingPunct="1">
              <a:spcBef>
                <a:spcPts val="1200"/>
              </a:spcBef>
              <a:buFontTx/>
              <a:buNone/>
              <a:defRPr/>
            </a:pPr>
            <a:r>
              <a:rPr lang="en-US" sz="2000" dirty="0"/>
              <a:t>With classic distributions (like ours) you can log in as the root user, or you can issue the command </a:t>
            </a:r>
          </a:p>
          <a:p>
            <a:pPr marL="0" indent="0" eaLnBrk="1" hangingPunct="1">
              <a:spcBef>
                <a:spcPts val="1200"/>
              </a:spcBef>
              <a:buFontTx/>
              <a:buNone/>
              <a:defRPr/>
            </a:pPr>
            <a:r>
              <a:rPr lang="en-US" sz="2000" dirty="0">
                <a:latin typeface="Lucida Console" pitchFamily="49" charset="0"/>
              </a:rPr>
              <a:t>		</a:t>
            </a:r>
            <a:r>
              <a:rPr lang="en-US" sz="2000" dirty="0" err="1">
                <a:latin typeface="Lucida Console" pitchFamily="49" charset="0"/>
              </a:rPr>
              <a:t>su</a:t>
            </a:r>
            <a:r>
              <a:rPr lang="en-US" sz="2000" dirty="0">
                <a:latin typeface="Lucida Console" pitchFamily="49" charset="0"/>
              </a:rPr>
              <a:t> – </a:t>
            </a:r>
          </a:p>
          <a:p>
            <a:pPr marL="0" indent="0" eaLnBrk="1" hangingPunct="1">
              <a:spcBef>
                <a:spcPts val="1200"/>
              </a:spcBef>
              <a:buFontTx/>
              <a:buNone/>
              <a:defRPr/>
            </a:pPr>
            <a:r>
              <a:rPr lang="en-US" sz="2000" dirty="0"/>
              <a:t>as a normal user to effectively log in as root (root's home becomes your home). </a:t>
            </a:r>
          </a:p>
          <a:p>
            <a:pPr marL="0" indent="0" eaLnBrk="1" hangingPunct="1">
              <a:spcBef>
                <a:spcPts val="1200"/>
              </a:spcBef>
              <a:buFontTx/>
              <a:buNone/>
              <a:defRPr/>
            </a:pPr>
            <a:r>
              <a:rPr lang="en-US" sz="2000" dirty="0"/>
              <a:t>To many </a:t>
            </a:r>
            <a:r>
              <a:rPr lang="en-US" sz="2000" dirty="0" err="1"/>
              <a:t>sysadmins</a:t>
            </a:r>
            <a:r>
              <a:rPr lang="en-US" sz="2000" dirty="0"/>
              <a:t> this is a bad idea. They say NEVER log in as the root user: log in as a standard user and </a:t>
            </a:r>
            <a:r>
              <a:rPr lang="en-US" sz="2000" dirty="0" err="1"/>
              <a:t>su</a:t>
            </a:r>
            <a:r>
              <a:rPr lang="en-US" sz="2000" dirty="0"/>
              <a:t> to become the root user.</a:t>
            </a:r>
          </a:p>
          <a:p>
            <a:pPr marL="0" indent="0" eaLnBrk="1" hangingPunct="1">
              <a:spcBef>
                <a:spcPts val="1200"/>
              </a:spcBef>
              <a:buFontTx/>
              <a:buNone/>
              <a:defRPr/>
            </a:pPr>
            <a:r>
              <a:rPr lang="en-US" sz="2000" dirty="0"/>
              <a:t>With </a:t>
            </a:r>
            <a:r>
              <a:rPr lang="en-US" sz="2000" dirty="0" err="1"/>
              <a:t>sudo</a:t>
            </a:r>
            <a:r>
              <a:rPr lang="en-US" sz="2000" dirty="0"/>
              <a:t>-based distributions such as Ubuntu, the root user account has been "disabled." You cannot log in as root and you cannot </a:t>
            </a:r>
            <a:r>
              <a:rPr lang="en-US" sz="2000" dirty="0" err="1"/>
              <a:t>su</a:t>
            </a:r>
            <a:r>
              <a:rPr lang="en-US" sz="2000" dirty="0"/>
              <a:t> to become the root user. All you can do is issue commands with the help of </a:t>
            </a:r>
            <a:r>
              <a:rPr lang="en-US" sz="2000" dirty="0" err="1"/>
              <a:t>sudo</a:t>
            </a:r>
            <a:r>
              <a:rPr lang="en-US" sz="2000" dirty="0"/>
              <a:t> to gain administrative privileges.</a:t>
            </a:r>
          </a:p>
          <a:p>
            <a:pPr eaLnBrk="1" hangingPunct="1">
              <a:spcBef>
                <a:spcPts val="1200"/>
              </a:spcBef>
              <a:defRPr/>
            </a:pPr>
            <a:endParaRPr lang="en-US" sz="2000" dirty="0"/>
          </a:p>
        </p:txBody>
      </p:sp>
    </p:spTree>
    <p:extLst>
      <p:ext uri="{BB962C8B-B14F-4D97-AF65-F5344CB8AC3E}">
        <p14:creationId xmlns:p14="http://schemas.microsoft.com/office/powerpoint/2010/main" val="2552741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a:xfrm>
            <a:off x="193675" y="179388"/>
            <a:ext cx="6575425" cy="1023937"/>
          </a:xfrm>
        </p:spPr>
        <p:txBody>
          <a:bodyPr/>
          <a:lstStyle/>
          <a:p>
            <a:pPr eaLnBrk="1" hangingPunct="1"/>
            <a:r>
              <a:rPr lang="en-US" altLang="en-US">
                <a:latin typeface="Lucida Console" pitchFamily="49" charset="0"/>
              </a:rPr>
              <a:t>su</a:t>
            </a:r>
            <a:r>
              <a:rPr lang="en-US" altLang="en-US"/>
              <a:t> and </a:t>
            </a:r>
            <a:r>
              <a:rPr lang="en-US" altLang="en-US">
                <a:latin typeface="Lucida Console" pitchFamily="49" charset="0"/>
              </a:rPr>
              <a:t>sudo</a:t>
            </a:r>
          </a:p>
        </p:txBody>
      </p:sp>
      <p:sp>
        <p:nvSpPr>
          <p:cNvPr id="20483" name="Content Placeholder 2"/>
          <p:cNvSpPr>
            <a:spLocks noGrp="1"/>
          </p:cNvSpPr>
          <p:nvPr>
            <p:ph idx="1"/>
          </p:nvPr>
        </p:nvSpPr>
        <p:spPr>
          <a:xfrm>
            <a:off x="395288" y="1700213"/>
            <a:ext cx="8477250" cy="4756150"/>
          </a:xfrm>
        </p:spPr>
        <p:txBody>
          <a:bodyPr/>
          <a:lstStyle/>
          <a:p>
            <a:pPr marL="0" indent="0" eaLnBrk="1" hangingPunct="1">
              <a:spcBef>
                <a:spcPts val="1200"/>
              </a:spcBef>
              <a:buFontTx/>
              <a:buNone/>
              <a:defRPr/>
            </a:pPr>
            <a:r>
              <a:rPr lang="en-US" sz="2000"/>
              <a:t>To </a:t>
            </a:r>
            <a:r>
              <a:rPr lang="en-US" sz="2000" dirty="0"/>
              <a:t>many </a:t>
            </a:r>
            <a:r>
              <a:rPr lang="en-US" sz="2000" dirty="0" err="1"/>
              <a:t>sysadmins</a:t>
            </a:r>
            <a:r>
              <a:rPr lang="en-US" sz="2000" dirty="0"/>
              <a:t> this is a bad idea. They say NEVER log in as the root user: log in as a standard user and </a:t>
            </a:r>
            <a:r>
              <a:rPr lang="en-US" sz="2000" dirty="0" err="1"/>
              <a:t>su</a:t>
            </a:r>
            <a:r>
              <a:rPr lang="en-US" sz="2000" dirty="0"/>
              <a:t> to become the root user.</a:t>
            </a:r>
          </a:p>
          <a:p>
            <a:pPr marL="0" indent="0" eaLnBrk="1" hangingPunct="1">
              <a:spcBef>
                <a:spcPts val="1200"/>
              </a:spcBef>
              <a:buFontTx/>
              <a:buNone/>
              <a:defRPr/>
            </a:pPr>
            <a:r>
              <a:rPr lang="en-US" sz="2000" dirty="0"/>
              <a:t>With </a:t>
            </a:r>
            <a:r>
              <a:rPr lang="en-US" sz="2000" dirty="0" err="1"/>
              <a:t>sudo</a:t>
            </a:r>
            <a:r>
              <a:rPr lang="en-US" sz="2000" dirty="0"/>
              <a:t>-based distributions such as Ubuntu, the root user account has been "disabled." You cannot log in as root and you cannot </a:t>
            </a:r>
            <a:r>
              <a:rPr lang="en-US" sz="2000" dirty="0" err="1"/>
              <a:t>su</a:t>
            </a:r>
            <a:r>
              <a:rPr lang="en-US" sz="2000" dirty="0"/>
              <a:t> to become the root user. All you can do is issue commands with the help of </a:t>
            </a:r>
            <a:r>
              <a:rPr lang="en-US" sz="2000" dirty="0" err="1"/>
              <a:t>sudo</a:t>
            </a:r>
            <a:r>
              <a:rPr lang="en-US" sz="2000" dirty="0"/>
              <a:t> to gain administrative </a:t>
            </a:r>
            <a:r>
              <a:rPr lang="en-US" sz="2000"/>
              <a:t>privileges.</a:t>
            </a:r>
          </a:p>
          <a:p>
            <a:pPr marL="465138" lvl="1" indent="0" eaLnBrk="1" hangingPunct="1">
              <a:spcBef>
                <a:spcPts val="1200"/>
              </a:spcBef>
              <a:buNone/>
              <a:defRPr/>
            </a:pPr>
            <a:r>
              <a:rPr lang="en-US"/>
              <a:t>Tradeoff: single root password must be distributed to all admin users, </a:t>
            </a:r>
            <a:br>
              <a:rPr lang="en-US"/>
            </a:br>
            <a:r>
              <a:rPr lang="en-US"/>
              <a:t>and when it is changed </a:t>
            </a:r>
          </a:p>
          <a:p>
            <a:pPr marL="465138" lvl="1" indent="0" eaLnBrk="1" hangingPunct="1">
              <a:spcBef>
                <a:spcPts val="1200"/>
              </a:spcBef>
              <a:buNone/>
              <a:defRPr/>
            </a:pPr>
            <a:r>
              <a:rPr lang="en-US"/>
              <a:t>Vs.</a:t>
            </a:r>
          </a:p>
          <a:p>
            <a:pPr marL="465138" lvl="1" indent="0" eaLnBrk="1" hangingPunct="1">
              <a:spcBef>
                <a:spcPts val="1200"/>
              </a:spcBef>
              <a:buNone/>
              <a:defRPr/>
            </a:pPr>
            <a:r>
              <a:rPr lang="en-US"/>
              <a:t>Lots of root passwords, but easy to change</a:t>
            </a:r>
          </a:p>
          <a:p>
            <a:pPr marL="465138" lvl="1" indent="0" eaLnBrk="1" hangingPunct="1">
              <a:spcBef>
                <a:spcPts val="1200"/>
              </a:spcBef>
              <a:buNone/>
              <a:defRPr/>
            </a:pPr>
            <a:r>
              <a:rPr lang="en-US" i="1"/>
              <a:t>(any password can be leaked or discovered)</a:t>
            </a:r>
            <a:endParaRPr lang="en-US" i="1" dirty="0"/>
          </a:p>
          <a:p>
            <a:pPr eaLnBrk="1" hangingPunct="1">
              <a:spcBef>
                <a:spcPts val="1200"/>
              </a:spcBef>
              <a:defRPr/>
            </a:pPr>
            <a:endParaRPr lang="en-US" sz="2000" dirty="0"/>
          </a:p>
        </p:txBody>
      </p:sp>
    </p:spTree>
    <p:extLst>
      <p:ext uri="{BB962C8B-B14F-4D97-AF65-F5344CB8AC3E}">
        <p14:creationId xmlns:p14="http://schemas.microsoft.com/office/powerpoint/2010/main" val="20932558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a:xfrm>
            <a:off x="193675" y="179388"/>
            <a:ext cx="6575425" cy="1023937"/>
          </a:xfrm>
        </p:spPr>
        <p:txBody>
          <a:bodyPr/>
          <a:lstStyle/>
          <a:p>
            <a:pPr eaLnBrk="1" hangingPunct="1"/>
            <a:r>
              <a:rPr lang="en-US" altLang="en-US"/>
              <a:t> /etc/sudoers </a:t>
            </a:r>
          </a:p>
        </p:txBody>
      </p:sp>
      <p:sp>
        <p:nvSpPr>
          <p:cNvPr id="35843" name="Content Placeholder 2"/>
          <p:cNvSpPr>
            <a:spLocks noGrp="1"/>
          </p:cNvSpPr>
          <p:nvPr>
            <p:ph idx="1"/>
          </p:nvPr>
        </p:nvSpPr>
        <p:spPr>
          <a:xfrm>
            <a:off x="228600" y="1447800"/>
            <a:ext cx="8001000" cy="3709392"/>
          </a:xfrm>
        </p:spPr>
        <p:txBody>
          <a:bodyPr/>
          <a:lstStyle/>
          <a:p>
            <a:pPr marL="0" indent="0" eaLnBrk="1" hangingPunct="1">
              <a:buFontTx/>
              <a:buNone/>
            </a:pPr>
            <a:r>
              <a:rPr lang="en-US" altLang="en-US" sz="2000"/>
              <a:t>The basic entry for a user looks like this:</a:t>
            </a:r>
          </a:p>
          <a:p>
            <a:pPr marL="0" indent="0" eaLnBrk="1" hangingPunct="1">
              <a:buFontTx/>
              <a:buNone/>
            </a:pPr>
            <a:r>
              <a:rPr lang="en-US" altLang="en-US" sz="2000" b="1"/>
              <a:t>		user hostlist = (userlist) commandlist</a:t>
            </a:r>
          </a:p>
          <a:p>
            <a:pPr marL="0" indent="0" eaLnBrk="1" hangingPunct="1">
              <a:buFontTx/>
              <a:buNone/>
            </a:pPr>
            <a:r>
              <a:rPr lang="en-US" altLang="en-US" sz="2000"/>
              <a:t>Typically you will find an entry like this:</a:t>
            </a:r>
          </a:p>
          <a:p>
            <a:pPr marL="0" indent="0" eaLnBrk="1" hangingPunct="1">
              <a:buFontTx/>
              <a:buNone/>
            </a:pPr>
            <a:r>
              <a:rPr lang="en-US" altLang="en-US" sz="2000">
                <a:latin typeface="Lucida Console" pitchFamily="49" charset="0"/>
              </a:rPr>
              <a:t>		root  ALL=(ALL) ALL</a:t>
            </a:r>
          </a:p>
          <a:p>
            <a:pPr marL="0" indent="0" eaLnBrk="1" hangingPunct="1">
              <a:buFontTx/>
              <a:buNone/>
            </a:pPr>
            <a:r>
              <a:rPr lang="en-US" altLang="en-US" sz="2000"/>
              <a:t>Which indicates that the user root on all hosts can run all commands as any user. </a:t>
            </a:r>
          </a:p>
          <a:p>
            <a:pPr marL="0" indent="0" eaLnBrk="1" hangingPunct="1">
              <a:buFontTx/>
              <a:buNone/>
            </a:pPr>
            <a:endParaRPr lang="en-US" altLang="en-US" sz="2000"/>
          </a:p>
          <a:p>
            <a:pPr eaLnBrk="1" hangingPunct="1">
              <a:defRPr/>
            </a:pPr>
            <a:r>
              <a:rPr lang="en-US" sz="2000"/>
              <a:t>To provide sudo access to a group, add the following line to the /etc/sudoers file.</a:t>
            </a:r>
          </a:p>
          <a:p>
            <a:pPr marL="0" indent="0" eaLnBrk="1" hangingPunct="1">
              <a:buFontTx/>
              <a:buNone/>
              <a:defRPr/>
            </a:pPr>
            <a:r>
              <a:rPr lang="en-US" sz="2000">
                <a:latin typeface="Lucida Console" pitchFamily="49" charset="0"/>
              </a:rPr>
              <a:t>	%admin ALL=(ALL) ALL</a:t>
            </a:r>
          </a:p>
          <a:p>
            <a:pPr marL="0" indent="0" eaLnBrk="1" hangingPunct="1">
              <a:buFontTx/>
              <a:buNone/>
            </a:pPr>
            <a:endParaRPr lang="en-US" altLang="en-US" sz="2000"/>
          </a:p>
        </p:txBody>
      </p:sp>
      <p:sp>
        <p:nvSpPr>
          <p:cNvPr id="2" name="TextBox 1">
            <a:extLst>
              <a:ext uri="{FF2B5EF4-FFF2-40B4-BE49-F238E27FC236}">
                <a16:creationId xmlns:a16="http://schemas.microsoft.com/office/drawing/2014/main" id="{2DD2187A-7910-E5AB-B879-0BE1F962FD20}"/>
              </a:ext>
            </a:extLst>
          </p:cNvPr>
          <p:cNvSpPr txBox="1"/>
          <p:nvPr/>
        </p:nvSpPr>
        <p:spPr>
          <a:xfrm>
            <a:off x="3851920" y="5229200"/>
            <a:ext cx="3685624" cy="1077218"/>
          </a:xfrm>
          <a:prstGeom prst="rect">
            <a:avLst/>
          </a:prstGeom>
          <a:solidFill>
            <a:srgbClr val="D7FBC3"/>
          </a:solidFill>
          <a:ln w="38100">
            <a:solidFill>
              <a:srgbClr val="C00000"/>
            </a:solidFill>
          </a:ln>
        </p:spPr>
        <p:txBody>
          <a:bodyPr wrap="none" rtlCol="0">
            <a:spAutoFit/>
          </a:bodyPr>
          <a:lstStyle/>
          <a:p>
            <a:pPr marL="0" marR="0" lvl="0" indent="0" algn="l" defTabSz="914400" rtl="0" eaLnBrk="0" fontAlgn="base" latinLnBrk="0" hangingPunct="0">
              <a:lnSpc>
                <a:spcPct val="100000"/>
              </a:lnSpc>
              <a:spcBef>
                <a:spcPts val="600"/>
              </a:spcBef>
              <a:spcAft>
                <a:spcPct val="0"/>
              </a:spcAft>
              <a:buClrTx/>
              <a:buSzTx/>
              <a:buFontTx/>
              <a:buNone/>
              <a:tabLst/>
              <a:defRPr/>
            </a:pPr>
            <a:r>
              <a:rPr kumimoji="0" lang="en-US" sz="1800" b="1" i="0" u="none" strike="noStrike" kern="1200" cap="none" spc="0" normalizeH="0" baseline="0" noProof="0">
                <a:ln>
                  <a:noFill/>
                </a:ln>
                <a:solidFill>
                  <a:srgbClr val="000000"/>
                </a:solidFill>
                <a:effectLst/>
                <a:uLnTx/>
                <a:uFillTx/>
                <a:latin typeface="Arial" charset="0"/>
                <a:ea typeface="+mn-ea"/>
                <a:cs typeface="+mn-cs"/>
              </a:rPr>
              <a:t>Best Practice: </a:t>
            </a:r>
          </a:p>
          <a:p>
            <a:pPr marL="457200" marR="0" lvl="1" indent="0" algn="l" defTabSz="914400" rtl="0" eaLnBrk="0" fontAlgn="base" latinLnBrk="0" hangingPunct="0">
              <a:lnSpc>
                <a:spcPct val="100000"/>
              </a:lnSpc>
              <a:spcBef>
                <a:spcPts val="600"/>
              </a:spcBef>
              <a:spcAft>
                <a:spcPct val="0"/>
              </a:spcAft>
              <a:buClrTx/>
              <a:buSzTx/>
              <a:buFontTx/>
              <a:buNone/>
              <a:tabLst/>
              <a:defRPr/>
            </a:pPr>
            <a:r>
              <a:rPr kumimoji="0" lang="en-US" sz="1800" b="1" i="0" u="none" strike="noStrike" kern="1200" cap="none" spc="0" normalizeH="0" baseline="0" noProof="0">
                <a:ln>
                  <a:noFill/>
                </a:ln>
                <a:solidFill>
                  <a:srgbClr val="000000"/>
                </a:solidFill>
                <a:effectLst/>
                <a:uLnTx/>
                <a:uFillTx/>
                <a:latin typeface="Arial" charset="0"/>
                <a:ea typeface="+mn-ea"/>
                <a:cs typeface="+mn-cs"/>
              </a:rPr>
              <a:t>Assign users to groups</a:t>
            </a:r>
          </a:p>
          <a:p>
            <a:pPr marL="457200" marR="0" lvl="1" indent="0" algn="l" defTabSz="914400" rtl="0" eaLnBrk="0" fontAlgn="base" latinLnBrk="0" hangingPunct="0">
              <a:lnSpc>
                <a:spcPct val="100000"/>
              </a:lnSpc>
              <a:spcBef>
                <a:spcPts val="600"/>
              </a:spcBef>
              <a:spcAft>
                <a:spcPct val="0"/>
              </a:spcAft>
              <a:buClrTx/>
              <a:buSzTx/>
              <a:buFontTx/>
              <a:buNone/>
              <a:tabLst/>
              <a:defRPr/>
            </a:pPr>
            <a:r>
              <a:rPr kumimoji="0" lang="en-US" sz="1800" b="1" i="0" u="none" strike="noStrike" kern="1200" cap="none" spc="0" normalizeH="0" baseline="0" noProof="0">
                <a:ln>
                  <a:noFill/>
                </a:ln>
                <a:solidFill>
                  <a:srgbClr val="000000"/>
                </a:solidFill>
                <a:effectLst/>
                <a:uLnTx/>
                <a:uFillTx/>
                <a:latin typeface="Arial" charset="0"/>
                <a:ea typeface="+mn-ea"/>
                <a:cs typeface="+mn-cs"/>
              </a:rPr>
              <a:t>Assign privileges to groups</a:t>
            </a:r>
            <a:endParaRPr kumimoji="0" lang="en-GB" sz="1800" b="1" i="0" u="none" strike="noStrike" kern="1200" cap="none" spc="0" normalizeH="0" baseline="0" noProof="0">
              <a:ln>
                <a:noFill/>
              </a:ln>
              <a:solidFill>
                <a:srgbClr val="000000"/>
              </a:solidFill>
              <a:effectLst/>
              <a:uLnTx/>
              <a:uFillTx/>
              <a:latin typeface="Arial" charset="0"/>
              <a:ea typeface="+mn-ea"/>
              <a:cs typeface="+mn-cs"/>
            </a:endParaRPr>
          </a:p>
        </p:txBody>
      </p:sp>
    </p:spTree>
    <p:extLst>
      <p:ext uri="{BB962C8B-B14F-4D97-AF65-F5344CB8AC3E}">
        <p14:creationId xmlns:p14="http://schemas.microsoft.com/office/powerpoint/2010/main" val="13468701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193675" y="179388"/>
            <a:ext cx="6575425" cy="1023937"/>
          </a:xfrm>
        </p:spPr>
        <p:txBody>
          <a:bodyPr/>
          <a:lstStyle/>
          <a:p>
            <a:r>
              <a:rPr lang="en-AU" altLang="en-US">
                <a:ea typeface="MS PGothic" pitchFamily="34" charset="-128"/>
              </a:rPr>
              <a:t>A Philosophy</a:t>
            </a:r>
          </a:p>
        </p:txBody>
      </p:sp>
      <p:sp>
        <p:nvSpPr>
          <p:cNvPr id="9219" name="Rectangle 3"/>
          <p:cNvSpPr>
            <a:spLocks noGrp="1" noChangeArrowheads="1"/>
          </p:cNvSpPr>
          <p:nvPr>
            <p:ph idx="1"/>
          </p:nvPr>
        </p:nvSpPr>
        <p:spPr/>
        <p:txBody>
          <a:bodyPr/>
          <a:lstStyle/>
          <a:p>
            <a:r>
              <a:rPr lang="en-AU" altLang="en-US">
                <a:ea typeface="MS PGothic" pitchFamily="34" charset="-128"/>
              </a:rPr>
              <a:t>System Administration is about</a:t>
            </a:r>
          </a:p>
          <a:p>
            <a:pPr lvl="1"/>
            <a:r>
              <a:rPr lang="en-AU" altLang="en-US">
                <a:ea typeface="MS PGothic" pitchFamily="34" charset="-128"/>
              </a:rPr>
              <a:t>Putting together a network of computers</a:t>
            </a:r>
          </a:p>
          <a:p>
            <a:pPr lvl="1"/>
            <a:r>
              <a:rPr lang="en-AU" altLang="en-US">
                <a:ea typeface="MS PGothic" pitchFamily="34" charset="-128"/>
              </a:rPr>
              <a:t>Getting them to run some applications</a:t>
            </a:r>
          </a:p>
          <a:p>
            <a:pPr lvl="1"/>
            <a:r>
              <a:rPr lang="en-AU" altLang="en-US">
                <a:ea typeface="MS PGothic" pitchFamily="34" charset="-128"/>
              </a:rPr>
              <a:t>Keeping them running in a dynamic world</a:t>
            </a:r>
          </a:p>
          <a:p>
            <a:pPr>
              <a:spcBef>
                <a:spcPts val="1200"/>
              </a:spcBef>
            </a:pPr>
            <a:r>
              <a:rPr lang="en-AU" altLang="en-US">
                <a:ea typeface="MS PGothic" pitchFamily="34" charset="-128"/>
              </a:rPr>
              <a:t>System Administration is as much about technology as it is about user behaviour</a:t>
            </a:r>
          </a:p>
          <a:p>
            <a:pPr>
              <a:spcBef>
                <a:spcPts val="1200"/>
              </a:spcBef>
            </a:pPr>
            <a:r>
              <a:rPr lang="en-AU" altLang="en-US">
                <a:ea typeface="MS PGothic" pitchFamily="34" charset="-128"/>
              </a:rPr>
              <a:t>System Administration requires constant monitoring and rapid response to problems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idx="4294967295"/>
          </p:nvPr>
        </p:nvSpPr>
        <p:spPr>
          <a:xfrm>
            <a:off x="323850" y="260350"/>
            <a:ext cx="6192838" cy="768350"/>
          </a:xfrm>
        </p:spPr>
        <p:txBody>
          <a:bodyPr/>
          <a:lstStyle/>
          <a:p>
            <a:pPr eaLnBrk="1" hangingPunct="1"/>
            <a:r>
              <a:rPr lang="en-AU" altLang="en-US"/>
              <a:t>Password Security</a:t>
            </a:r>
          </a:p>
        </p:txBody>
      </p:sp>
      <p:sp>
        <p:nvSpPr>
          <p:cNvPr id="32771" name="Content Placeholder 7"/>
          <p:cNvSpPr>
            <a:spLocks noGrp="1"/>
          </p:cNvSpPr>
          <p:nvPr>
            <p:ph idx="4294967295"/>
          </p:nvPr>
        </p:nvSpPr>
        <p:spPr>
          <a:xfrm>
            <a:off x="539750" y="1484313"/>
            <a:ext cx="6048375" cy="4627562"/>
          </a:xfrm>
        </p:spPr>
        <p:txBody>
          <a:bodyPr/>
          <a:lstStyle/>
          <a:p>
            <a:pPr eaLnBrk="1" hangingPunct="1"/>
            <a:r>
              <a:rPr lang="en-US" altLang="en-US"/>
              <a:t>Passwords</a:t>
            </a:r>
          </a:p>
          <a:p>
            <a:pPr lvl="1" eaLnBrk="1" hangingPunct="1"/>
            <a:r>
              <a:rPr lang="en-US" altLang="en-US"/>
              <a:t>Consistent use of Strong Passwords</a:t>
            </a:r>
          </a:p>
          <a:p>
            <a:pPr lvl="1" eaLnBrk="1" hangingPunct="1"/>
            <a:r>
              <a:rPr lang="en-US" altLang="en-US"/>
              <a:t>UP, low, Num, # - _ + ~ </a:t>
            </a:r>
          </a:p>
          <a:p>
            <a:pPr lvl="1" eaLnBrk="1" hangingPunct="1"/>
            <a:r>
              <a:rPr lang="en-US" altLang="en-US"/>
              <a:t>Prevent brute force and dictionary attacks</a:t>
            </a:r>
          </a:p>
          <a:p>
            <a:pPr eaLnBrk="1" hangingPunct="1"/>
            <a:r>
              <a:rPr lang="en-US" altLang="en-US"/>
              <a:t>Force users to change their password</a:t>
            </a:r>
          </a:p>
          <a:p>
            <a:pPr lvl="1" eaLnBrk="1" hangingPunct="1"/>
            <a:r>
              <a:rPr lang="en-US" altLang="en-US"/>
              <a:t>Set an expiration date</a:t>
            </a:r>
          </a:p>
          <a:p>
            <a:pPr lvl="1" eaLnBrk="1" hangingPunct="1"/>
            <a:r>
              <a:rPr lang="en-US" altLang="en-US"/>
              <a:t>Be sure to send plenty of warnings</a:t>
            </a:r>
          </a:p>
          <a:p>
            <a:pPr lvl="1" eaLnBrk="1" hangingPunct="1"/>
            <a:r>
              <a:rPr lang="en-US" altLang="en-US" b="1">
                <a:solidFill>
                  <a:srgbClr val="FF0000"/>
                </a:solidFill>
              </a:rPr>
              <a:t>Expect complaints!</a:t>
            </a:r>
          </a:p>
          <a:p>
            <a:pPr eaLnBrk="1" hangingPunct="1"/>
            <a:r>
              <a:rPr lang="en-US" altLang="en-US"/>
              <a:t>Combat Password Sniffing</a:t>
            </a:r>
          </a:p>
          <a:p>
            <a:pPr lvl="1" eaLnBrk="1" hangingPunct="1"/>
            <a:r>
              <a:rPr lang="en-US" altLang="en-US"/>
              <a:t>telnet, ftp etc use plaintext passwords that are visible to protocol analysers</a:t>
            </a:r>
          </a:p>
          <a:p>
            <a:pPr lvl="1" eaLnBrk="1" hangingPunct="1"/>
            <a:r>
              <a:rPr lang="en-US" altLang="en-US"/>
              <a:t>Use SSH/SSL</a:t>
            </a:r>
          </a:p>
          <a:p>
            <a:pPr lvl="1" eaLnBrk="1" hangingPunct="1"/>
            <a:endParaRPr lang="en-US" altLang="en-US" b="1">
              <a:solidFill>
                <a:srgbClr val="FF0000"/>
              </a:solidFill>
            </a:endParaRPr>
          </a:p>
        </p:txBody>
      </p:sp>
      <p:sp>
        <p:nvSpPr>
          <p:cNvPr id="32772" name="Text Box 4"/>
          <p:cNvSpPr txBox="1">
            <a:spLocks noChangeArrowheads="1"/>
          </p:cNvSpPr>
          <p:nvPr/>
        </p:nvSpPr>
        <p:spPr bwMode="auto">
          <a:xfrm>
            <a:off x="7215188" y="2565400"/>
            <a:ext cx="885825" cy="546100"/>
          </a:xfrm>
          <a:prstGeom prst="rect">
            <a:avLst/>
          </a:prstGeom>
          <a:solidFill>
            <a:srgbClr val="FF99CC">
              <a:alpha val="50195"/>
            </a:srgbClr>
          </a:solidFill>
          <a:ln w="12700">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l" defTabSz="914400" rtl="0" eaLnBrk="1" fontAlgn="base" latinLnBrk="0" hangingPunct="1">
              <a:lnSpc>
                <a:spcPct val="90000"/>
              </a:lnSpc>
              <a:spcBef>
                <a:spcPct val="0"/>
              </a:spcBef>
              <a:spcAft>
                <a:spcPct val="0"/>
              </a:spcAft>
              <a:buClrTx/>
              <a:buSzTx/>
              <a:buFontTx/>
              <a:buNone/>
              <a:tabLst/>
              <a:defRPr/>
            </a:pPr>
            <a:r>
              <a:rPr kumimoji="0" lang="en-US" altLang="en-US" sz="1600" b="1" i="1" u="none" strike="noStrike" kern="1200" cap="none" spc="0" normalizeH="0" baseline="0" noProof="0">
                <a:ln>
                  <a:noFill/>
                </a:ln>
                <a:solidFill>
                  <a:srgbClr val="A50021"/>
                </a:solidFill>
                <a:effectLst/>
                <a:uLnTx/>
                <a:uFillTx/>
                <a:latin typeface="Arial" charset="0"/>
                <a:ea typeface="+mn-ea"/>
                <a:cs typeface="+mn-cs"/>
              </a:rPr>
              <a:t>Try out</a:t>
            </a:r>
          </a:p>
          <a:p>
            <a:pPr marL="0" marR="0" lvl="0" indent="0" algn="l" defTabSz="914400" rtl="0" eaLnBrk="1" fontAlgn="base" latinLnBrk="0" hangingPunct="1">
              <a:lnSpc>
                <a:spcPct val="9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A50021"/>
                </a:solidFill>
                <a:effectLst/>
                <a:uLnTx/>
                <a:uFillTx/>
                <a:latin typeface="Lucida Console" pitchFamily="49" charset="0"/>
                <a:ea typeface="+mn-ea"/>
                <a:cs typeface="+mn-cs"/>
              </a:rPr>
              <a:t>pwgen</a:t>
            </a:r>
            <a:endParaRPr kumimoji="0" lang="en-GB" altLang="en-US" sz="1600" b="1" i="0" u="none" strike="noStrike" kern="1200" cap="none" spc="0" normalizeH="0" baseline="0" noProof="0">
              <a:ln>
                <a:noFill/>
              </a:ln>
              <a:solidFill>
                <a:srgbClr val="A50021"/>
              </a:solidFill>
              <a:effectLst/>
              <a:uLnTx/>
              <a:uFillTx/>
              <a:latin typeface="Lucida Console" pitchFamily="49" charset="0"/>
              <a:ea typeface="+mn-ea"/>
              <a:cs typeface="+mn-cs"/>
            </a:endParaRPr>
          </a:p>
        </p:txBody>
      </p:sp>
      <p:sp>
        <p:nvSpPr>
          <p:cNvPr id="32773" name="Rectangular Callout 1"/>
          <p:cNvSpPr>
            <a:spLocks noChangeArrowheads="1"/>
          </p:cNvSpPr>
          <p:nvPr/>
        </p:nvSpPr>
        <p:spPr bwMode="auto">
          <a:xfrm>
            <a:off x="6372225" y="3798888"/>
            <a:ext cx="2447925" cy="925512"/>
          </a:xfrm>
          <a:prstGeom prst="wedgeRectCallout">
            <a:avLst>
              <a:gd name="adj1" fmla="val -99875"/>
              <a:gd name="adj2" fmla="val -83139"/>
            </a:avLst>
          </a:prstGeom>
          <a:solidFill>
            <a:srgbClr val="FFFF00"/>
          </a:solidFill>
          <a:ln w="9525" algn="ctr">
            <a:solidFill>
              <a:schemeClr val="tx1"/>
            </a:solidFill>
            <a:round/>
            <a:headEnd/>
            <a:tailEnd/>
          </a:ln>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GB" altLang="en-US" sz="1800" b="0" i="0" u="none" strike="noStrike" kern="1200" cap="none" spc="0" normalizeH="0" baseline="0" noProof="0">
                <a:ln>
                  <a:noFill/>
                </a:ln>
                <a:solidFill>
                  <a:srgbClr val="000000"/>
                </a:solidFill>
                <a:effectLst/>
                <a:uLnTx/>
                <a:uFillTx/>
                <a:latin typeface="Arial" charset="0"/>
                <a:ea typeface="+mn-ea"/>
                <a:cs typeface="+mn-cs"/>
              </a:rPr>
              <a:t>What are the likely consequences?</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GB" altLang="en-US" sz="1800" b="0" i="0" u="none" strike="noStrike" kern="1200" cap="none" spc="0" normalizeH="0" baseline="0" noProof="0">
                <a:ln>
                  <a:noFill/>
                </a:ln>
                <a:solidFill>
                  <a:srgbClr val="000000"/>
                </a:solidFill>
                <a:effectLst/>
                <a:uLnTx/>
                <a:uFillTx/>
                <a:latin typeface="Arial" charset="0"/>
                <a:ea typeface="+mn-ea"/>
                <a:cs typeface="+mn-cs"/>
              </a:rPr>
              <a:t>(simple, written down)</a:t>
            </a:r>
          </a:p>
        </p:txBody>
      </p:sp>
    </p:spTree>
    <p:extLst>
      <p:ext uri="{BB962C8B-B14F-4D97-AF65-F5344CB8AC3E}">
        <p14:creationId xmlns:p14="http://schemas.microsoft.com/office/powerpoint/2010/main" val="394765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idx="4294967295"/>
          </p:nvPr>
        </p:nvSpPr>
        <p:spPr>
          <a:xfrm>
            <a:off x="179388" y="333375"/>
            <a:ext cx="7777162" cy="768350"/>
          </a:xfrm>
        </p:spPr>
        <p:txBody>
          <a:bodyPr/>
          <a:lstStyle/>
          <a:p>
            <a:pPr eaLnBrk="1" hangingPunct="1"/>
            <a:r>
              <a:rPr lang="en-AU"/>
              <a:t>Non-Technical aspects of Security</a:t>
            </a:r>
          </a:p>
        </p:txBody>
      </p:sp>
      <p:sp>
        <p:nvSpPr>
          <p:cNvPr id="30723" name="Rectangle 3"/>
          <p:cNvSpPr>
            <a:spLocks noGrp="1" noChangeArrowheads="1"/>
          </p:cNvSpPr>
          <p:nvPr>
            <p:ph type="body" idx="4294967295"/>
          </p:nvPr>
        </p:nvSpPr>
        <p:spPr>
          <a:xfrm>
            <a:off x="539552" y="1700808"/>
            <a:ext cx="7543800" cy="4038600"/>
          </a:xfrm>
        </p:spPr>
        <p:txBody>
          <a:bodyPr/>
          <a:lstStyle/>
          <a:p>
            <a:pPr eaLnBrk="1" hangingPunct="1">
              <a:spcBef>
                <a:spcPts val="1200"/>
              </a:spcBef>
            </a:pPr>
            <a:r>
              <a:rPr lang="en-AU" dirty="0"/>
              <a:t>Otherwise impenetrable systems can still be compromised using “Social Engineering”.</a:t>
            </a:r>
          </a:p>
          <a:p>
            <a:pPr eaLnBrk="1" hangingPunct="1">
              <a:spcBef>
                <a:spcPts val="1200"/>
              </a:spcBef>
            </a:pPr>
            <a:r>
              <a:rPr lang="en-AU" dirty="0"/>
              <a:t>An unwary user may be tricked into revealing the keys to sensitive information </a:t>
            </a:r>
            <a:r>
              <a:rPr lang="en-AU" b="1" i="1" dirty="0">
                <a:solidFill>
                  <a:schemeClr val="accent2"/>
                </a:solidFill>
              </a:rPr>
              <a:t>( “</a:t>
            </a:r>
            <a:r>
              <a:rPr lang="en-US" b="1" i="1" dirty="0">
                <a:solidFill>
                  <a:schemeClr val="accent2"/>
                </a:solidFill>
              </a:rPr>
              <a:t>Phishing” )</a:t>
            </a:r>
          </a:p>
          <a:p>
            <a:pPr lvl="1" eaLnBrk="1" hangingPunct="1"/>
            <a:r>
              <a:rPr lang="en-AU" dirty="0"/>
              <a:t>Phone call from bogus </a:t>
            </a:r>
            <a:r>
              <a:rPr lang="en-AU" dirty="0" err="1"/>
              <a:t>SysAdmin</a:t>
            </a:r>
            <a:r>
              <a:rPr lang="en-AU" dirty="0"/>
              <a:t> who needs info to repair or install</a:t>
            </a:r>
          </a:p>
          <a:p>
            <a:pPr lvl="1" eaLnBrk="1" hangingPunct="1"/>
            <a:r>
              <a:rPr lang="en-AU" dirty="0"/>
              <a:t>Bogus Market survey with questions that reveal enough info to be able to guess passwords or key information</a:t>
            </a:r>
          </a:p>
          <a:p>
            <a:pPr lvl="1" eaLnBrk="1" hangingPunct="1"/>
            <a:r>
              <a:rPr lang="en-AU" dirty="0"/>
              <a:t>Discarded documents with account numbers or other pertinent data</a:t>
            </a:r>
          </a:p>
        </p:txBody>
      </p:sp>
    </p:spTree>
    <p:extLst>
      <p:ext uri="{BB962C8B-B14F-4D97-AF65-F5344CB8AC3E}">
        <p14:creationId xmlns:p14="http://schemas.microsoft.com/office/powerpoint/2010/main" val="15102923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idx="4294967295"/>
          </p:nvPr>
        </p:nvSpPr>
        <p:spPr>
          <a:xfrm>
            <a:off x="323850" y="333375"/>
            <a:ext cx="7704138" cy="768350"/>
          </a:xfrm>
        </p:spPr>
        <p:txBody>
          <a:bodyPr/>
          <a:lstStyle/>
          <a:p>
            <a:pPr eaLnBrk="1" hangingPunct="1"/>
            <a:r>
              <a:rPr lang="en-AU"/>
              <a:t>Non-Technical aspects of Security</a:t>
            </a:r>
          </a:p>
        </p:txBody>
      </p:sp>
      <p:sp>
        <p:nvSpPr>
          <p:cNvPr id="31747" name="Rectangle 4"/>
          <p:cNvSpPr>
            <a:spLocks noGrp="1" noChangeArrowheads="1"/>
          </p:cNvSpPr>
          <p:nvPr>
            <p:ph type="body" idx="4294967295"/>
          </p:nvPr>
        </p:nvSpPr>
        <p:spPr>
          <a:xfrm>
            <a:off x="468313" y="1628775"/>
            <a:ext cx="6984007" cy="4627563"/>
          </a:xfrm>
        </p:spPr>
        <p:txBody>
          <a:bodyPr/>
          <a:lstStyle/>
          <a:p>
            <a:pPr eaLnBrk="1" hangingPunct="1"/>
            <a:r>
              <a:rPr lang="en-AU"/>
              <a:t>Security Policy needs to include steps to minimise these social issues</a:t>
            </a:r>
          </a:p>
          <a:p>
            <a:pPr lvl="1" eaLnBrk="1" hangingPunct="1"/>
            <a:r>
              <a:rPr lang="en-AU" sz="2400"/>
              <a:t>user education</a:t>
            </a:r>
          </a:p>
          <a:p>
            <a:pPr lvl="1" eaLnBrk="1" hangingPunct="1"/>
            <a:r>
              <a:rPr lang="en-AU" sz="2400"/>
              <a:t>clearly stated policy on disclosing information over the phone</a:t>
            </a:r>
          </a:p>
          <a:p>
            <a:pPr lvl="1" eaLnBrk="1" hangingPunct="1"/>
            <a:r>
              <a:rPr lang="en-AU" sz="2400"/>
              <a:t>Compliance Check Lists</a:t>
            </a:r>
          </a:p>
          <a:p>
            <a:pPr eaLnBrk="1" hangingPunct="1"/>
            <a:endParaRPr lang="en-US" sz="2000"/>
          </a:p>
        </p:txBody>
      </p:sp>
    </p:spTree>
    <p:extLst>
      <p:ext uri="{BB962C8B-B14F-4D97-AF65-F5344CB8AC3E}">
        <p14:creationId xmlns:p14="http://schemas.microsoft.com/office/powerpoint/2010/main" val="41616989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4023" y="107570"/>
            <a:ext cx="3151656" cy="2969003"/>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4023" y="3493152"/>
            <a:ext cx="7506260" cy="2882238"/>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74849" y="161361"/>
            <a:ext cx="2828383" cy="2915212"/>
          </a:xfrm>
          <a:prstGeom prst="rect">
            <a:avLst/>
          </a:prstGeom>
        </p:spPr>
      </p:pic>
    </p:spTree>
    <p:extLst>
      <p:ext uri="{BB962C8B-B14F-4D97-AF65-F5344CB8AC3E}">
        <p14:creationId xmlns:p14="http://schemas.microsoft.com/office/powerpoint/2010/main" val="9530408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193675" y="179388"/>
            <a:ext cx="6575425" cy="1023937"/>
          </a:xfrm>
        </p:spPr>
        <p:txBody>
          <a:bodyPr/>
          <a:lstStyle/>
          <a:p>
            <a:r>
              <a:rPr lang="en-US" altLang="en-US" dirty="0"/>
              <a:t>The OSI Network Management Model</a:t>
            </a:r>
            <a:endParaRPr lang="en-GB" altLang="en-US" dirty="0"/>
          </a:p>
        </p:txBody>
      </p:sp>
      <p:sp>
        <p:nvSpPr>
          <p:cNvPr id="10243" name="Text Box 3"/>
          <p:cNvSpPr txBox="1">
            <a:spLocks noChangeArrowheads="1"/>
          </p:cNvSpPr>
          <p:nvPr/>
        </p:nvSpPr>
        <p:spPr bwMode="auto">
          <a:xfrm>
            <a:off x="228600" y="5867400"/>
            <a:ext cx="84248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Arial" charset="0"/>
                <a:ea typeface="MS PGothic" pitchFamily="34" charset="-128"/>
                <a:cs typeface="+mn-cs"/>
              </a:rPr>
              <a:t>Network Configuration Management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Arial" charset="0"/>
                <a:ea typeface="MS PGothic" pitchFamily="34" charset="-128"/>
                <a:cs typeface="+mn-cs"/>
              </a:rPr>
              <a:t>10 Sep 2007 - https://www.cisco.com/en/US/technologies/tk869/tk769/technologies_white_paper0900aecd806c0d88.html  </a:t>
            </a:r>
          </a:p>
        </p:txBody>
      </p:sp>
      <p:pic>
        <p:nvPicPr>
          <p:cNvPr id="10244" name="Picture 4" descr="Clipboard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905000"/>
            <a:ext cx="5962650" cy="3752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5" name="Text Box 5"/>
          <p:cNvSpPr txBox="1">
            <a:spLocks noChangeArrowheads="1"/>
          </p:cNvSpPr>
          <p:nvPr/>
        </p:nvSpPr>
        <p:spPr bwMode="auto">
          <a:xfrm>
            <a:off x="6477000" y="2590800"/>
            <a:ext cx="2057400" cy="2530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000" b="1" i="0" u="none" strike="noStrike" kern="1200" cap="none" spc="0" normalizeH="0" baseline="0" noProof="0">
                <a:ln>
                  <a:noFill/>
                </a:ln>
                <a:solidFill>
                  <a:srgbClr val="000000"/>
                </a:solidFill>
                <a:effectLst/>
                <a:uLnTx/>
                <a:uFillTx/>
                <a:latin typeface="Arial" charset="0"/>
                <a:ea typeface="+mn-ea"/>
                <a:cs typeface="+mn-cs"/>
              </a:rPr>
              <a:t>Aimed at standardizing management systems – not necessarily at standardizing manager behavior</a:t>
            </a:r>
            <a:endParaRPr kumimoji="0" lang="en-GB" altLang="en-US" sz="2000" b="1" i="0" u="none" strike="noStrike" kern="1200" cap="none" spc="0" normalizeH="0" baseline="0" noProof="0">
              <a:ln>
                <a:noFill/>
              </a:ln>
              <a:solidFill>
                <a:srgbClr val="000000"/>
              </a:solidFill>
              <a:effectLst/>
              <a:uLnTx/>
              <a:uFillTx/>
              <a:latin typeface="Arial" charset="0"/>
              <a:ea typeface="+mn-ea"/>
              <a:cs typeface="+mn-cs"/>
            </a:endParaRPr>
          </a:p>
        </p:txBody>
      </p:sp>
    </p:spTree>
    <p:extLst>
      <p:ext uri="{BB962C8B-B14F-4D97-AF65-F5344CB8AC3E}">
        <p14:creationId xmlns:p14="http://schemas.microsoft.com/office/powerpoint/2010/main" val="27033284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193675" y="179388"/>
            <a:ext cx="6575425" cy="1023937"/>
          </a:xfrm>
        </p:spPr>
        <p:txBody>
          <a:bodyPr/>
          <a:lstStyle/>
          <a:p>
            <a:r>
              <a:rPr lang="en-US" altLang="en-US"/>
              <a:t>F</a:t>
            </a:r>
            <a:r>
              <a:rPr lang="en-US" altLang="en-US">
                <a:solidFill>
                  <a:schemeClr val="tx1"/>
                </a:solidFill>
              </a:rPr>
              <a:t>CAPS</a:t>
            </a:r>
            <a:r>
              <a:rPr lang="en-US" altLang="en-US"/>
              <a:t>:  Fault Management</a:t>
            </a:r>
          </a:p>
        </p:txBody>
      </p:sp>
      <p:sp>
        <p:nvSpPr>
          <p:cNvPr id="11267" name="Content Placeholder 2"/>
          <p:cNvSpPr>
            <a:spLocks noGrp="1"/>
          </p:cNvSpPr>
          <p:nvPr>
            <p:ph idx="1"/>
          </p:nvPr>
        </p:nvSpPr>
        <p:spPr/>
        <p:txBody>
          <a:bodyPr/>
          <a:lstStyle/>
          <a:p>
            <a:r>
              <a:rPr lang="en-US" altLang="en-US"/>
              <a:t>Detect faults, or abnormal operation of network</a:t>
            </a:r>
          </a:p>
          <a:p>
            <a:r>
              <a:rPr lang="en-US" altLang="en-US"/>
              <a:t>Isolate (the cause of the) fault, and</a:t>
            </a:r>
          </a:p>
          <a:p>
            <a:r>
              <a:rPr lang="en-US" altLang="en-US"/>
              <a:t>Correct the problem, in order to return to a normal/functional state</a:t>
            </a:r>
          </a:p>
        </p:txBody>
      </p:sp>
      <p:pic>
        <p:nvPicPr>
          <p:cNvPr id="11268" name="Picture 6" descr="Clipboard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9813" y="4319588"/>
            <a:ext cx="2609850" cy="1643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504575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a:xfrm>
            <a:off x="179388" y="274638"/>
            <a:ext cx="7632700" cy="850900"/>
          </a:xfrm>
        </p:spPr>
        <p:txBody>
          <a:bodyPr/>
          <a:lstStyle/>
          <a:p>
            <a:r>
              <a:rPr lang="en-US" altLang="en-US" dirty="0">
                <a:solidFill>
                  <a:schemeClr val="tx1"/>
                </a:solidFill>
              </a:rPr>
              <a:t>F</a:t>
            </a:r>
            <a:r>
              <a:rPr lang="en-US" altLang="en-US" dirty="0"/>
              <a:t>C</a:t>
            </a:r>
            <a:r>
              <a:rPr lang="en-US" altLang="en-US" dirty="0">
                <a:solidFill>
                  <a:schemeClr val="tx1"/>
                </a:solidFill>
              </a:rPr>
              <a:t>APS</a:t>
            </a:r>
            <a:r>
              <a:rPr lang="en-US" altLang="en-US" dirty="0"/>
              <a:t>:  Configuration Management</a:t>
            </a:r>
          </a:p>
        </p:txBody>
      </p:sp>
      <p:sp>
        <p:nvSpPr>
          <p:cNvPr id="12291" name="Content Placeholder 2"/>
          <p:cNvSpPr>
            <a:spLocks noGrp="1"/>
          </p:cNvSpPr>
          <p:nvPr>
            <p:ph idx="1"/>
          </p:nvPr>
        </p:nvSpPr>
        <p:spPr>
          <a:xfrm>
            <a:off x="250825" y="1628775"/>
            <a:ext cx="8431213" cy="4895850"/>
          </a:xfrm>
        </p:spPr>
        <p:txBody>
          <a:bodyPr/>
          <a:lstStyle/>
          <a:p>
            <a:r>
              <a:rPr lang="en-US" altLang="en-US"/>
              <a:t>Network structure </a:t>
            </a:r>
          </a:p>
          <a:p>
            <a:pPr lvl="1"/>
            <a:r>
              <a:rPr lang="en-US" altLang="en-US"/>
              <a:t>design or functional requirements, geography or building requirements, network engineering constraints</a:t>
            </a:r>
          </a:p>
          <a:p>
            <a:r>
              <a:rPr lang="en-US" altLang="en-US"/>
              <a:t>Network architecture</a:t>
            </a:r>
          </a:p>
          <a:p>
            <a:pPr lvl="1"/>
            <a:r>
              <a:rPr lang="en-US" altLang="en-US"/>
              <a:t>Network segmentation, addressing</a:t>
            </a:r>
          </a:p>
          <a:p>
            <a:pPr lvl="1"/>
            <a:r>
              <a:rPr lang="en-US" altLang="en-US"/>
              <a:t>Name resolution, Directories</a:t>
            </a:r>
          </a:p>
          <a:p>
            <a:pPr lvl="1"/>
            <a:r>
              <a:rPr lang="en-US" altLang="en-US"/>
              <a:t>Start-up of services and software</a:t>
            </a:r>
          </a:p>
          <a:p>
            <a:r>
              <a:rPr lang="en-US" altLang="en-US"/>
              <a:t>Network policy </a:t>
            </a:r>
          </a:p>
          <a:p>
            <a:pPr lvl="1"/>
            <a:r>
              <a:rPr lang="en-US" altLang="en-US"/>
              <a:t>User rights and responsibilities</a:t>
            </a:r>
          </a:p>
          <a:p>
            <a:pPr lvl="1"/>
            <a:r>
              <a:rPr lang="en-US" altLang="en-US"/>
              <a:t>Application limits and responsibilities</a:t>
            </a:r>
          </a:p>
          <a:p>
            <a:pPr lvl="1"/>
            <a:r>
              <a:rPr lang="en-US" altLang="en-US"/>
              <a:t>Security and privacy</a:t>
            </a:r>
          </a:p>
        </p:txBody>
      </p:sp>
      <p:pic>
        <p:nvPicPr>
          <p:cNvPr id="12292" name="Picture 6" descr="Clipboard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9813" y="4319588"/>
            <a:ext cx="2609850" cy="1643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027290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193675" y="179388"/>
            <a:ext cx="6575425" cy="1023937"/>
          </a:xfrm>
        </p:spPr>
        <p:txBody>
          <a:bodyPr/>
          <a:lstStyle/>
          <a:p>
            <a:r>
              <a:rPr lang="en-US" altLang="en-US">
                <a:solidFill>
                  <a:schemeClr val="tx1"/>
                </a:solidFill>
              </a:rPr>
              <a:t>FC</a:t>
            </a:r>
            <a:r>
              <a:rPr lang="en-US" altLang="en-US"/>
              <a:t>A</a:t>
            </a:r>
            <a:r>
              <a:rPr lang="en-US" altLang="en-US">
                <a:solidFill>
                  <a:schemeClr val="tx1"/>
                </a:solidFill>
              </a:rPr>
              <a:t>PS</a:t>
            </a:r>
            <a:r>
              <a:rPr lang="en-US" altLang="en-US"/>
              <a:t>: Accounting Management</a:t>
            </a:r>
          </a:p>
        </p:txBody>
      </p:sp>
      <p:sp>
        <p:nvSpPr>
          <p:cNvPr id="13315" name="Content Placeholder 2"/>
          <p:cNvSpPr>
            <a:spLocks noGrp="1"/>
          </p:cNvSpPr>
          <p:nvPr>
            <p:ph idx="1"/>
          </p:nvPr>
        </p:nvSpPr>
        <p:spPr/>
        <p:txBody>
          <a:bodyPr/>
          <a:lstStyle/>
          <a:p>
            <a:r>
              <a:rPr lang="en-US" altLang="en-US"/>
              <a:t>Establish how to charge users for the utilization of managed objects or resources on the network,</a:t>
            </a:r>
          </a:p>
          <a:p>
            <a:r>
              <a:rPr lang="en-US" altLang="en-US"/>
              <a:t>Establish auditing of utilization for purposes of intrusion detection.</a:t>
            </a:r>
          </a:p>
        </p:txBody>
      </p:sp>
      <p:pic>
        <p:nvPicPr>
          <p:cNvPr id="13316" name="Picture 6" descr="Clipboard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9813" y="4319588"/>
            <a:ext cx="2609850" cy="1643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013054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179388" y="115888"/>
            <a:ext cx="8064500" cy="1143000"/>
          </a:xfrm>
        </p:spPr>
        <p:txBody>
          <a:bodyPr/>
          <a:lstStyle/>
          <a:p>
            <a:r>
              <a:rPr lang="en-US" altLang="en-US">
                <a:solidFill>
                  <a:schemeClr val="tx1"/>
                </a:solidFill>
              </a:rPr>
              <a:t>FCA</a:t>
            </a:r>
            <a:r>
              <a:rPr lang="en-US" altLang="en-US"/>
              <a:t>P</a:t>
            </a:r>
            <a:r>
              <a:rPr lang="en-US" altLang="en-US">
                <a:solidFill>
                  <a:schemeClr val="tx1"/>
                </a:solidFill>
              </a:rPr>
              <a:t>S</a:t>
            </a:r>
            <a:r>
              <a:rPr lang="en-US" altLang="en-US"/>
              <a:t>: Performance Management</a:t>
            </a:r>
          </a:p>
        </p:txBody>
      </p:sp>
      <p:sp>
        <p:nvSpPr>
          <p:cNvPr id="14339" name="Content Placeholder 2"/>
          <p:cNvSpPr>
            <a:spLocks noGrp="1"/>
          </p:cNvSpPr>
          <p:nvPr>
            <p:ph idx="1"/>
          </p:nvPr>
        </p:nvSpPr>
        <p:spPr/>
        <p:txBody>
          <a:bodyPr/>
          <a:lstStyle/>
          <a:p>
            <a:r>
              <a:rPr lang="en-US" altLang="en-US"/>
              <a:t>Monitor and evaluate the behaviour of managed objects</a:t>
            </a:r>
          </a:p>
          <a:p>
            <a:r>
              <a:rPr lang="en-US" altLang="en-US"/>
              <a:t>Evaluate the effectiveness of communication activities</a:t>
            </a:r>
          </a:p>
          <a:p>
            <a:r>
              <a:rPr lang="en-US" altLang="en-US"/>
              <a:t>Evaluate if performance targets are being met, e.g., speed, efficiency, maximizing bandwidth or channel capacity, minimization of data loss during communications, avoidance or resolution of traffic congestion, throughput.</a:t>
            </a:r>
          </a:p>
        </p:txBody>
      </p:sp>
      <p:pic>
        <p:nvPicPr>
          <p:cNvPr id="14340" name="Picture 6" descr="Clipboard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9813" y="4319588"/>
            <a:ext cx="2609850" cy="1643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688941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193675" y="179388"/>
            <a:ext cx="6575425" cy="1023937"/>
          </a:xfrm>
        </p:spPr>
        <p:txBody>
          <a:bodyPr/>
          <a:lstStyle/>
          <a:p>
            <a:r>
              <a:rPr lang="en-US" altLang="en-US">
                <a:solidFill>
                  <a:schemeClr val="tx1"/>
                </a:solidFill>
              </a:rPr>
              <a:t>FCAP</a:t>
            </a:r>
            <a:r>
              <a:rPr lang="en-US" altLang="en-US"/>
              <a:t>S: Security Management</a:t>
            </a:r>
          </a:p>
        </p:txBody>
      </p:sp>
      <p:sp>
        <p:nvSpPr>
          <p:cNvPr id="3" name="Content Placeholder 2"/>
          <p:cNvSpPr>
            <a:spLocks noGrp="1"/>
          </p:cNvSpPr>
          <p:nvPr>
            <p:ph idx="1"/>
          </p:nvPr>
        </p:nvSpPr>
        <p:spPr>
          <a:xfrm>
            <a:off x="476250" y="1450975"/>
            <a:ext cx="8229600" cy="4525963"/>
          </a:xfrm>
        </p:spPr>
        <p:txBody>
          <a:bodyPr/>
          <a:lstStyle/>
          <a:p>
            <a:pPr>
              <a:defRPr/>
            </a:pPr>
            <a:r>
              <a:rPr lang="en-US" dirty="0"/>
              <a:t>Implement security policies</a:t>
            </a:r>
          </a:p>
          <a:p>
            <a:pPr lvl="1">
              <a:defRPr/>
            </a:pPr>
            <a:r>
              <a:rPr lang="en-US" dirty="0"/>
              <a:t>Protect managed objects from misuse, sabotage, unauthorized access</a:t>
            </a:r>
          </a:p>
          <a:p>
            <a:pPr>
              <a:defRPr/>
            </a:pPr>
            <a:r>
              <a:rPr lang="en-US" dirty="0"/>
              <a:t>Ensuring data integrity</a:t>
            </a:r>
          </a:p>
          <a:p>
            <a:pPr>
              <a:defRPr/>
            </a:pPr>
            <a:r>
              <a:rPr lang="en-US" dirty="0" err="1"/>
              <a:t>Analysing</a:t>
            </a:r>
            <a:r>
              <a:rPr lang="en-US" dirty="0"/>
              <a:t> security state of network</a:t>
            </a:r>
          </a:p>
          <a:p>
            <a:pPr>
              <a:defRPr/>
            </a:pPr>
            <a:r>
              <a:rPr lang="en-US" dirty="0"/>
              <a:t>Administering firewalls, web security, VPN (virtual private networks)</a:t>
            </a:r>
          </a:p>
          <a:p>
            <a:pPr>
              <a:defRPr/>
            </a:pPr>
            <a:r>
              <a:rPr lang="en-US" dirty="0"/>
              <a:t>Intrusion detection</a:t>
            </a:r>
          </a:p>
          <a:p>
            <a:pPr marL="98425" indent="0">
              <a:buFontTx/>
              <a:buNone/>
              <a:defRPr/>
            </a:pPr>
            <a:endParaRPr lang="en-US" dirty="0"/>
          </a:p>
        </p:txBody>
      </p:sp>
      <p:pic>
        <p:nvPicPr>
          <p:cNvPr id="15364" name="Picture 6" descr="Clipboard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9813" y="4319588"/>
            <a:ext cx="2609850" cy="1643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223232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193675" y="179388"/>
            <a:ext cx="6575425" cy="1023937"/>
          </a:xfrm>
        </p:spPr>
        <p:txBody>
          <a:bodyPr/>
          <a:lstStyle/>
          <a:p>
            <a:pPr eaLnBrk="1" hangingPunct="1"/>
            <a:r>
              <a:rPr lang="en-US" altLang="en-US"/>
              <a:t>Secure Systems</a:t>
            </a:r>
          </a:p>
        </p:txBody>
      </p:sp>
      <p:sp>
        <p:nvSpPr>
          <p:cNvPr id="3075" name="Rectangle 3"/>
          <p:cNvSpPr>
            <a:spLocks noGrp="1" noChangeArrowheads="1"/>
          </p:cNvSpPr>
          <p:nvPr>
            <p:ph idx="1"/>
          </p:nvPr>
        </p:nvSpPr>
        <p:spPr>
          <a:xfrm>
            <a:off x="187325" y="1484313"/>
            <a:ext cx="4608513" cy="1981200"/>
          </a:xfrm>
        </p:spPr>
        <p:txBody>
          <a:bodyPr/>
          <a:lstStyle/>
          <a:p>
            <a:pPr eaLnBrk="1" hangingPunct="1">
              <a:buFontTx/>
              <a:buNone/>
              <a:defRPr/>
            </a:pPr>
            <a:r>
              <a:rPr lang="en-US" dirty="0">
                <a:solidFill>
                  <a:schemeClr val="tx1"/>
                </a:solidFill>
              </a:rPr>
              <a:t>1.	  Security policy</a:t>
            </a:r>
          </a:p>
          <a:p>
            <a:pPr lvl="1" eaLnBrk="1" hangingPunct="1">
              <a:defRPr/>
            </a:pPr>
            <a:r>
              <a:rPr lang="en-US" b="1" dirty="0">
                <a:solidFill>
                  <a:schemeClr val="accent2">
                    <a:lumMod val="60000"/>
                    <a:lumOff val="40000"/>
                  </a:schemeClr>
                </a:solidFill>
              </a:rPr>
              <a:t>What needs to be protected</a:t>
            </a:r>
          </a:p>
          <a:p>
            <a:pPr lvl="1" eaLnBrk="1" hangingPunct="1">
              <a:defRPr/>
            </a:pPr>
            <a:r>
              <a:rPr lang="en-US" b="1" dirty="0">
                <a:solidFill>
                  <a:schemeClr val="accent2">
                    <a:lumMod val="60000"/>
                    <a:lumOff val="40000"/>
                  </a:schemeClr>
                </a:solidFill>
              </a:rPr>
              <a:t>Kinds / level of protection</a:t>
            </a:r>
          </a:p>
          <a:p>
            <a:pPr lvl="1" eaLnBrk="1" hangingPunct="1">
              <a:defRPr/>
            </a:pPr>
            <a:r>
              <a:rPr lang="en-US" b="1" dirty="0">
                <a:solidFill>
                  <a:schemeClr val="accent2">
                    <a:lumMod val="60000"/>
                    <a:lumOff val="40000"/>
                  </a:schemeClr>
                </a:solidFill>
              </a:rPr>
              <a:t>Responsibilities</a:t>
            </a:r>
          </a:p>
          <a:p>
            <a:pPr lvl="1" eaLnBrk="1" hangingPunct="1">
              <a:defRPr/>
            </a:pPr>
            <a:r>
              <a:rPr lang="en-US" b="1" dirty="0">
                <a:solidFill>
                  <a:schemeClr val="accent2">
                    <a:lumMod val="60000"/>
                    <a:lumOff val="40000"/>
                  </a:schemeClr>
                </a:solidFill>
              </a:rPr>
              <a:t>Auditing policy</a:t>
            </a:r>
          </a:p>
        </p:txBody>
      </p:sp>
      <p:sp>
        <p:nvSpPr>
          <p:cNvPr id="3076" name="Rectangle 4"/>
          <p:cNvSpPr>
            <a:spLocks noChangeArrowheads="1"/>
          </p:cNvSpPr>
          <p:nvPr/>
        </p:nvSpPr>
        <p:spPr bwMode="auto">
          <a:xfrm>
            <a:off x="160338" y="3727450"/>
            <a:ext cx="4525962" cy="1925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441325" marR="0" lvl="0" indent="-342900" algn="l" defTabSz="914400" rtl="0" eaLnBrk="0" fontAlgn="base" latinLnBrk="0" hangingPunct="0">
              <a:lnSpc>
                <a:spcPct val="100000"/>
              </a:lnSpc>
              <a:spcBef>
                <a:spcPct val="50000"/>
              </a:spcBef>
              <a:spcAft>
                <a:spcPct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Arial" pitchFamily="34" charset="0"/>
                <a:ea typeface="+mn-ea"/>
                <a:cs typeface="+mn-cs"/>
              </a:rPr>
              <a:t>2.  Security environment</a:t>
            </a:r>
          </a:p>
          <a:p>
            <a:pPr marL="906463" marR="0" lvl="1" indent="-285750" algn="l" defTabSz="914400" rtl="0" eaLnBrk="0" fontAlgn="base" latinLnBrk="0" hangingPunct="0">
              <a:lnSpc>
                <a:spcPct val="100000"/>
              </a:lnSpc>
              <a:spcBef>
                <a:spcPct val="15000"/>
              </a:spcBef>
              <a:spcAft>
                <a:spcPct val="0"/>
              </a:spcAft>
              <a:buClrTx/>
              <a:buSzTx/>
              <a:buFontTx/>
              <a:buChar char="–"/>
              <a:tabLst/>
              <a:defRPr/>
            </a:pPr>
            <a:r>
              <a:rPr kumimoji="0" lang="en-US" sz="2000" b="1" i="0" u="none" strike="noStrike" kern="1200" cap="none" spc="0" normalizeH="0" baseline="0" noProof="0" dirty="0">
                <a:ln>
                  <a:noFill/>
                </a:ln>
                <a:solidFill>
                  <a:srgbClr val="333399">
                    <a:lumMod val="60000"/>
                    <a:lumOff val="40000"/>
                  </a:srgbClr>
                </a:solidFill>
                <a:effectLst/>
                <a:uLnTx/>
                <a:uFillTx/>
                <a:latin typeface="Arial" pitchFamily="34" charset="0"/>
                <a:ea typeface="+mn-ea"/>
                <a:cs typeface="+mn-cs"/>
              </a:rPr>
              <a:t>Physical environment</a:t>
            </a:r>
          </a:p>
          <a:p>
            <a:pPr marL="906463" marR="0" lvl="1" indent="-285750" algn="l" defTabSz="914400" rtl="0" eaLnBrk="0" fontAlgn="base" latinLnBrk="0" hangingPunct="0">
              <a:lnSpc>
                <a:spcPct val="100000"/>
              </a:lnSpc>
              <a:spcBef>
                <a:spcPct val="15000"/>
              </a:spcBef>
              <a:spcAft>
                <a:spcPct val="0"/>
              </a:spcAft>
              <a:buClrTx/>
              <a:buSzTx/>
              <a:buFontTx/>
              <a:buChar char="–"/>
              <a:tabLst/>
              <a:defRPr/>
            </a:pPr>
            <a:r>
              <a:rPr kumimoji="0" lang="en-US" sz="2000" b="1" i="0" u="none" strike="noStrike" kern="1200" cap="none" spc="0" normalizeH="0" baseline="0" noProof="0" dirty="0">
                <a:ln>
                  <a:noFill/>
                </a:ln>
                <a:solidFill>
                  <a:srgbClr val="333399">
                    <a:lumMod val="60000"/>
                    <a:lumOff val="40000"/>
                  </a:srgbClr>
                </a:solidFill>
                <a:effectLst/>
                <a:uLnTx/>
                <a:uFillTx/>
                <a:latin typeface="Arial" pitchFamily="34" charset="0"/>
                <a:ea typeface="+mn-ea"/>
                <a:cs typeface="+mn-cs"/>
              </a:rPr>
              <a:t>Physical security</a:t>
            </a:r>
          </a:p>
          <a:p>
            <a:pPr marL="906463" marR="0" lvl="1" indent="-285750" algn="l" defTabSz="914400" rtl="0" eaLnBrk="0" fontAlgn="base" latinLnBrk="0" hangingPunct="0">
              <a:lnSpc>
                <a:spcPct val="100000"/>
              </a:lnSpc>
              <a:spcBef>
                <a:spcPct val="15000"/>
              </a:spcBef>
              <a:spcAft>
                <a:spcPct val="0"/>
              </a:spcAft>
              <a:buClrTx/>
              <a:buSzTx/>
              <a:buFontTx/>
              <a:buChar char="–"/>
              <a:tabLst/>
              <a:defRPr/>
            </a:pPr>
            <a:r>
              <a:rPr kumimoji="0" lang="en-US" sz="2000" b="1" i="0" u="none" strike="noStrike" kern="1200" cap="none" spc="0" normalizeH="0" baseline="0" noProof="0" dirty="0">
                <a:ln>
                  <a:noFill/>
                </a:ln>
                <a:solidFill>
                  <a:srgbClr val="333399">
                    <a:lumMod val="60000"/>
                    <a:lumOff val="40000"/>
                  </a:srgbClr>
                </a:solidFill>
                <a:effectLst/>
                <a:uLnTx/>
                <a:uFillTx/>
                <a:latin typeface="Arial" pitchFamily="34" charset="0"/>
                <a:ea typeface="+mn-ea"/>
                <a:cs typeface="+mn-cs"/>
              </a:rPr>
              <a:t>Hardware, operating system</a:t>
            </a:r>
          </a:p>
          <a:p>
            <a:pPr marL="906463" marR="0" lvl="1" indent="-285750" algn="l" defTabSz="914400" rtl="0" eaLnBrk="0" fontAlgn="base" latinLnBrk="0" hangingPunct="0">
              <a:lnSpc>
                <a:spcPct val="100000"/>
              </a:lnSpc>
              <a:spcBef>
                <a:spcPct val="15000"/>
              </a:spcBef>
              <a:spcAft>
                <a:spcPct val="0"/>
              </a:spcAft>
              <a:buClrTx/>
              <a:buSzTx/>
              <a:buFontTx/>
              <a:buChar char="–"/>
              <a:tabLst/>
              <a:defRPr/>
            </a:pPr>
            <a:r>
              <a:rPr kumimoji="0" lang="en-US" sz="2000" b="1" i="0" u="none" strike="noStrike" kern="1200" cap="none" spc="0" normalizeH="0" baseline="0" noProof="0" dirty="0">
                <a:ln>
                  <a:noFill/>
                </a:ln>
                <a:solidFill>
                  <a:srgbClr val="2D2D8A">
                    <a:lumMod val="60000"/>
                    <a:lumOff val="40000"/>
                  </a:srgbClr>
                </a:solidFill>
                <a:effectLst/>
                <a:uLnTx/>
                <a:uFillTx/>
                <a:latin typeface="Arial" pitchFamily="34" charset="0"/>
                <a:ea typeface="+mn-ea"/>
                <a:cs typeface="+mn-cs"/>
              </a:rPr>
              <a:t>firewalls, </a:t>
            </a:r>
            <a:r>
              <a:rPr kumimoji="0" lang="en-US" sz="2000" b="1" i="0" u="none" strike="noStrike" kern="1200" cap="none" spc="0" normalizeH="0" baseline="0" noProof="0" dirty="0" err="1">
                <a:ln>
                  <a:noFill/>
                </a:ln>
                <a:solidFill>
                  <a:srgbClr val="2D2D8A">
                    <a:lumMod val="60000"/>
                    <a:lumOff val="40000"/>
                  </a:srgbClr>
                </a:solidFill>
                <a:effectLst/>
                <a:uLnTx/>
                <a:uFillTx/>
                <a:latin typeface="Arial" pitchFamily="34" charset="0"/>
                <a:ea typeface="+mn-ea"/>
                <a:cs typeface="+mn-cs"/>
              </a:rPr>
              <a:t>etc</a:t>
            </a:r>
            <a:r>
              <a:rPr kumimoji="0" lang="en-US" sz="2000" b="0" i="0" u="none" strike="noStrike" kern="1200" cap="none" spc="0" normalizeH="0" baseline="0" noProof="0" dirty="0">
                <a:ln>
                  <a:noFill/>
                </a:ln>
                <a:solidFill>
                  <a:srgbClr val="00528B"/>
                </a:solidFill>
                <a:effectLst/>
                <a:uLnTx/>
                <a:uFillTx/>
                <a:latin typeface="Arial" pitchFamily="34" charset="0"/>
                <a:ea typeface="+mn-ea"/>
                <a:cs typeface="+mn-cs"/>
              </a:rPr>
              <a:t>	</a:t>
            </a:r>
          </a:p>
        </p:txBody>
      </p:sp>
      <p:sp>
        <p:nvSpPr>
          <p:cNvPr id="5" name="Rectangle 3"/>
          <p:cNvSpPr txBox="1">
            <a:spLocks noChangeArrowheads="1"/>
          </p:cNvSpPr>
          <p:nvPr/>
        </p:nvSpPr>
        <p:spPr bwMode="auto">
          <a:xfrm>
            <a:off x="4718050" y="2127250"/>
            <a:ext cx="4030663"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1" fontAlgn="base" hangingPunct="1">
              <a:spcBef>
                <a:spcPct val="20000"/>
              </a:spcBef>
              <a:spcAft>
                <a:spcPct val="0"/>
              </a:spcAft>
              <a:buChar char="•"/>
              <a:defRPr sz="28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400">
                <a:solidFill>
                  <a:schemeClr val="tx1"/>
                </a:solidFill>
                <a:latin typeface="+mn-lt"/>
              </a:defRPr>
            </a:lvl2pPr>
            <a:lvl3pPr marL="1143000" indent="-228600" algn="l" rtl="0" eaLnBrk="1" fontAlgn="base" hangingPunct="1">
              <a:spcBef>
                <a:spcPct val="20000"/>
              </a:spcBef>
              <a:spcAft>
                <a:spcPct val="0"/>
              </a:spcAft>
              <a:buChar char="•"/>
              <a:defRPr sz="20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342900" marR="0" lvl="0" indent="-342900" algn="l" defTabSz="914400" rtl="0" eaLnBrk="1" fontAlgn="base" latinLnBrk="0" hangingPunct="1">
              <a:lnSpc>
                <a:spcPct val="100000"/>
              </a:lnSpc>
              <a:spcBef>
                <a:spcPct val="20000"/>
              </a:spcBef>
              <a:spcAft>
                <a:spcPct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Arial"/>
                <a:ea typeface="+mn-ea"/>
                <a:cs typeface="+mn-cs"/>
              </a:rPr>
              <a:t>3.	  Security mechanisms</a:t>
            </a:r>
          </a:p>
          <a:p>
            <a:pPr marL="742950" marR="0" lvl="1" indent="-285750" algn="l" defTabSz="914400" rtl="0" eaLnBrk="1" fontAlgn="base" latinLnBrk="0" hangingPunct="1">
              <a:lnSpc>
                <a:spcPct val="100000"/>
              </a:lnSpc>
              <a:spcBef>
                <a:spcPct val="20000"/>
              </a:spcBef>
              <a:spcAft>
                <a:spcPct val="0"/>
              </a:spcAft>
              <a:buClrTx/>
              <a:buSzTx/>
              <a:buFontTx/>
              <a:buChar char="–"/>
              <a:tabLst/>
              <a:defRPr/>
            </a:pPr>
            <a:r>
              <a:rPr kumimoji="0" lang="en-US" sz="2000" b="1" i="0" u="none" strike="noStrike" kern="1200" cap="none" spc="0" normalizeH="0" baseline="0" noProof="0" dirty="0">
                <a:ln>
                  <a:noFill/>
                </a:ln>
                <a:solidFill>
                  <a:srgbClr val="333399">
                    <a:lumMod val="60000"/>
                    <a:lumOff val="40000"/>
                  </a:srgbClr>
                </a:solidFill>
                <a:effectLst/>
                <a:uLnTx/>
                <a:uFillTx/>
                <a:latin typeface="Arial"/>
                <a:ea typeface="+mn-ea"/>
                <a:cs typeface="+mn-cs"/>
              </a:rPr>
              <a:t>cryptography</a:t>
            </a:r>
          </a:p>
          <a:p>
            <a:pPr marL="742950" marR="0" lvl="1" indent="-285750" algn="l" defTabSz="914400" rtl="0" eaLnBrk="1" fontAlgn="base" latinLnBrk="0" hangingPunct="1">
              <a:lnSpc>
                <a:spcPct val="100000"/>
              </a:lnSpc>
              <a:spcBef>
                <a:spcPct val="20000"/>
              </a:spcBef>
              <a:spcAft>
                <a:spcPct val="0"/>
              </a:spcAft>
              <a:buClrTx/>
              <a:buSzTx/>
              <a:buFontTx/>
              <a:buChar char="–"/>
              <a:tabLst/>
              <a:defRPr/>
            </a:pPr>
            <a:r>
              <a:rPr kumimoji="0" lang="en-US" sz="2000" b="1" i="0" u="none" strike="noStrike" kern="1200" cap="none" spc="0" normalizeH="0" baseline="0" noProof="0" dirty="0">
                <a:ln>
                  <a:noFill/>
                </a:ln>
                <a:solidFill>
                  <a:srgbClr val="333399">
                    <a:lumMod val="60000"/>
                    <a:lumOff val="40000"/>
                  </a:srgbClr>
                </a:solidFill>
                <a:effectLst/>
                <a:uLnTx/>
                <a:uFillTx/>
                <a:latin typeface="Arial"/>
                <a:ea typeface="+mn-ea"/>
                <a:cs typeface="+mn-cs"/>
              </a:rPr>
              <a:t>authentication</a:t>
            </a:r>
          </a:p>
          <a:p>
            <a:pPr marL="742950" marR="0" lvl="1" indent="-285750" algn="l" defTabSz="914400" rtl="0" eaLnBrk="1" fontAlgn="base" latinLnBrk="0" hangingPunct="1">
              <a:lnSpc>
                <a:spcPct val="100000"/>
              </a:lnSpc>
              <a:spcBef>
                <a:spcPct val="20000"/>
              </a:spcBef>
              <a:spcAft>
                <a:spcPct val="0"/>
              </a:spcAft>
              <a:buClrTx/>
              <a:buSzTx/>
              <a:buFontTx/>
              <a:buChar char="–"/>
              <a:tabLst/>
              <a:defRPr/>
            </a:pPr>
            <a:r>
              <a:rPr kumimoji="0" lang="en-US" sz="2000" b="1" i="0" u="none" strike="noStrike" kern="1200" cap="none" spc="0" normalizeH="0" baseline="0" noProof="0" dirty="0">
                <a:ln>
                  <a:noFill/>
                </a:ln>
                <a:solidFill>
                  <a:srgbClr val="333399">
                    <a:lumMod val="60000"/>
                    <a:lumOff val="40000"/>
                  </a:srgbClr>
                </a:solidFill>
                <a:effectLst/>
                <a:uLnTx/>
                <a:uFillTx/>
                <a:latin typeface="Arial"/>
                <a:ea typeface="+mn-ea"/>
                <a:cs typeface="+mn-cs"/>
              </a:rPr>
              <a:t>security protocols</a:t>
            </a:r>
          </a:p>
        </p:txBody>
      </p:sp>
      <p:sp>
        <p:nvSpPr>
          <p:cNvPr id="6" name="Rectangle 4"/>
          <p:cNvSpPr>
            <a:spLocks noChangeArrowheads="1"/>
          </p:cNvSpPr>
          <p:nvPr/>
        </p:nvSpPr>
        <p:spPr bwMode="auto">
          <a:xfrm>
            <a:off x="4678363" y="3860800"/>
            <a:ext cx="4189412" cy="2736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441325" marR="0" lvl="0" indent="-342900" algn="l" defTabSz="914400" rtl="0" eaLnBrk="0" fontAlgn="base" latinLnBrk="0" hangingPunct="0">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Arial" charset="0"/>
                <a:ea typeface="+mn-ea"/>
                <a:cs typeface="+mn-cs"/>
              </a:rPr>
              <a:t>4.  Monitoring and auditing procedures</a:t>
            </a:r>
          </a:p>
          <a:p>
            <a:pPr marL="906463" marR="0" lvl="1" indent="-285750" algn="l" defTabSz="914400" rtl="0" eaLnBrk="0" fontAlgn="base" latinLnBrk="0" hangingPunct="0">
              <a:lnSpc>
                <a:spcPct val="100000"/>
              </a:lnSpc>
              <a:spcBef>
                <a:spcPct val="15000"/>
              </a:spcBef>
              <a:spcAft>
                <a:spcPct val="0"/>
              </a:spcAft>
              <a:buClrTx/>
              <a:buSzTx/>
              <a:buFontTx/>
              <a:buChar char="–"/>
              <a:tabLst/>
              <a:defRPr/>
            </a:pPr>
            <a:r>
              <a:rPr kumimoji="0" lang="en-US" altLang="en-US" sz="2000" b="1" i="0" u="none" strike="noStrike" kern="1200" cap="none" spc="0" normalizeH="0" baseline="0" noProof="0">
                <a:ln>
                  <a:noFill/>
                </a:ln>
                <a:solidFill>
                  <a:srgbClr val="C00000"/>
                </a:solidFill>
                <a:effectLst/>
                <a:uLnTx/>
                <a:uFillTx/>
                <a:latin typeface="Arial" charset="0"/>
                <a:ea typeface="+mn-ea"/>
                <a:cs typeface="+mn-cs"/>
              </a:rPr>
              <a:t>monitor access</a:t>
            </a:r>
          </a:p>
          <a:p>
            <a:pPr marL="906463" marR="0" lvl="1" indent="-285750" algn="l" defTabSz="914400" rtl="0" eaLnBrk="0" fontAlgn="base" latinLnBrk="0" hangingPunct="0">
              <a:lnSpc>
                <a:spcPct val="100000"/>
              </a:lnSpc>
              <a:spcBef>
                <a:spcPct val="15000"/>
              </a:spcBef>
              <a:spcAft>
                <a:spcPct val="0"/>
              </a:spcAft>
              <a:buClrTx/>
              <a:buSzTx/>
              <a:buFontTx/>
              <a:buChar char="–"/>
              <a:tabLst/>
              <a:defRPr/>
            </a:pPr>
            <a:r>
              <a:rPr kumimoji="0" lang="en-US" altLang="en-US" sz="2000" b="1" i="0" u="none" strike="noStrike" kern="1200" cap="none" spc="0" normalizeH="0" baseline="0" noProof="0">
                <a:ln>
                  <a:noFill/>
                </a:ln>
                <a:solidFill>
                  <a:srgbClr val="C00000"/>
                </a:solidFill>
                <a:effectLst/>
                <a:uLnTx/>
                <a:uFillTx/>
                <a:latin typeface="Arial" charset="0"/>
                <a:ea typeface="+mn-ea"/>
                <a:cs typeface="+mn-cs"/>
              </a:rPr>
              <a:t>audit trails</a:t>
            </a:r>
          </a:p>
          <a:p>
            <a:pPr marL="906463" marR="0" lvl="1" indent="-285750" algn="l" defTabSz="914400" rtl="0" eaLnBrk="0" fontAlgn="base" latinLnBrk="0" hangingPunct="0">
              <a:lnSpc>
                <a:spcPct val="100000"/>
              </a:lnSpc>
              <a:spcBef>
                <a:spcPct val="15000"/>
              </a:spcBef>
              <a:spcAft>
                <a:spcPct val="0"/>
              </a:spcAft>
              <a:buClrTx/>
              <a:buSzTx/>
              <a:buFontTx/>
              <a:buChar char="–"/>
              <a:tabLst/>
              <a:defRPr/>
            </a:pPr>
            <a:r>
              <a:rPr kumimoji="0" lang="en-US" altLang="en-US" sz="2000" b="1" i="0" u="none" strike="noStrike" kern="1200" cap="none" spc="0" normalizeH="0" baseline="0" noProof="0">
                <a:ln>
                  <a:noFill/>
                </a:ln>
                <a:solidFill>
                  <a:srgbClr val="C00000"/>
                </a:solidFill>
                <a:effectLst/>
                <a:uLnTx/>
                <a:uFillTx/>
                <a:latin typeface="Arial" charset="0"/>
                <a:ea typeface="+mn-ea"/>
                <a:cs typeface="+mn-cs"/>
              </a:rPr>
              <a:t>feedback on failures, security breaches</a:t>
            </a:r>
          </a:p>
          <a:p>
            <a:pPr marL="906463" marR="0" lvl="1" indent="-285750" algn="l" defTabSz="914400" rtl="0" eaLnBrk="0" fontAlgn="base" latinLnBrk="0" hangingPunct="0">
              <a:lnSpc>
                <a:spcPct val="100000"/>
              </a:lnSpc>
              <a:spcBef>
                <a:spcPct val="15000"/>
              </a:spcBef>
              <a:spcAft>
                <a:spcPct val="0"/>
              </a:spcAft>
              <a:buClrTx/>
              <a:buSzTx/>
              <a:buFontTx/>
              <a:buChar char="–"/>
              <a:tabLst/>
              <a:defRPr/>
            </a:pPr>
            <a:r>
              <a:rPr kumimoji="0" lang="en-US" altLang="en-US" sz="2000" b="1" i="0" u="none" strike="noStrike" kern="1200" cap="none" spc="0" normalizeH="0" baseline="0" noProof="0">
                <a:ln>
                  <a:noFill/>
                </a:ln>
                <a:solidFill>
                  <a:srgbClr val="C00000"/>
                </a:solidFill>
                <a:effectLst/>
                <a:uLnTx/>
                <a:uFillTx/>
                <a:latin typeface="Arial" charset="0"/>
                <a:ea typeface="+mn-ea"/>
                <a:cs typeface="+mn-cs"/>
              </a:rPr>
              <a:t>containment &amp; recovery </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3075">
                                            <p:txEl>
                                              <p:pRg st="0" end="0"/>
                                            </p:txEl>
                                          </p:spTgt>
                                        </p:tgtEl>
                                        <p:attrNameLst>
                                          <p:attrName>style.visibility</p:attrName>
                                        </p:attrNameLst>
                                      </p:cBhvr>
                                      <p:to>
                                        <p:strVal val="visible"/>
                                      </p:to>
                                    </p:set>
                                    <p:anim calcmode="lin" valueType="num">
                                      <p:cBhvr additive="base">
                                        <p:cTn id="7" dur="500" fill="hold"/>
                                        <p:tgtEl>
                                          <p:spTgt spid="307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075">
                                            <p:txEl>
                                              <p:pRg st="0" end="0"/>
                                            </p:txEl>
                                          </p:spTgt>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3075">
                                            <p:txEl>
                                              <p:pRg st="1" end="1"/>
                                            </p:txEl>
                                          </p:spTgt>
                                        </p:tgtEl>
                                        <p:attrNameLst>
                                          <p:attrName>style.visibility</p:attrName>
                                        </p:attrNameLst>
                                      </p:cBhvr>
                                      <p:to>
                                        <p:strVal val="visible"/>
                                      </p:to>
                                    </p:set>
                                    <p:anim calcmode="lin" valueType="num">
                                      <p:cBhvr additive="base">
                                        <p:cTn id="11" dur="500" fill="hold"/>
                                        <p:tgtEl>
                                          <p:spTgt spid="3075">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075">
                                            <p:txEl>
                                              <p:pRg st="1" end="1"/>
                                            </p:txEl>
                                          </p:spTgt>
                                        </p:tgtEl>
                                        <p:attrNameLst>
                                          <p:attrName>ppt_y</p:attrName>
                                        </p:attrNameLst>
                                      </p:cBhvr>
                                      <p:tavLst>
                                        <p:tav tm="0">
                                          <p:val>
                                            <p:strVal val="0-#ppt_h/2"/>
                                          </p:val>
                                        </p:tav>
                                        <p:tav tm="100000">
                                          <p:val>
                                            <p:strVal val="#ppt_y"/>
                                          </p:val>
                                        </p:tav>
                                      </p:tavLst>
                                    </p:anim>
                                  </p:childTnLst>
                                </p:cTn>
                              </p:par>
                              <p:par>
                                <p:cTn id="13" presetID="2" presetClass="entr" presetSubtype="1" fill="hold" grpId="0" nodeType="withEffect">
                                  <p:stCondLst>
                                    <p:cond delay="0"/>
                                  </p:stCondLst>
                                  <p:childTnLst>
                                    <p:set>
                                      <p:cBhvr>
                                        <p:cTn id="14" dur="1" fill="hold">
                                          <p:stCondLst>
                                            <p:cond delay="0"/>
                                          </p:stCondLst>
                                        </p:cTn>
                                        <p:tgtEl>
                                          <p:spTgt spid="3075">
                                            <p:txEl>
                                              <p:pRg st="2" end="2"/>
                                            </p:txEl>
                                          </p:spTgt>
                                        </p:tgtEl>
                                        <p:attrNameLst>
                                          <p:attrName>style.visibility</p:attrName>
                                        </p:attrNameLst>
                                      </p:cBhvr>
                                      <p:to>
                                        <p:strVal val="visible"/>
                                      </p:to>
                                    </p:set>
                                    <p:anim calcmode="lin" valueType="num">
                                      <p:cBhvr additive="base">
                                        <p:cTn id="15" dur="500" fill="hold"/>
                                        <p:tgtEl>
                                          <p:spTgt spid="3075">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075">
                                            <p:txEl>
                                              <p:pRg st="2" end="2"/>
                                            </p:txEl>
                                          </p:spTgt>
                                        </p:tgtEl>
                                        <p:attrNameLst>
                                          <p:attrName>ppt_y</p:attrName>
                                        </p:attrNameLst>
                                      </p:cBhvr>
                                      <p:tavLst>
                                        <p:tav tm="0">
                                          <p:val>
                                            <p:strVal val="0-#ppt_h/2"/>
                                          </p:val>
                                        </p:tav>
                                        <p:tav tm="100000">
                                          <p:val>
                                            <p:strVal val="#ppt_y"/>
                                          </p:val>
                                        </p:tav>
                                      </p:tavLst>
                                    </p:anim>
                                  </p:childTnLst>
                                </p:cTn>
                              </p:par>
                              <p:par>
                                <p:cTn id="17" presetID="2" presetClass="entr" presetSubtype="1" fill="hold" grpId="0" nodeType="withEffect">
                                  <p:stCondLst>
                                    <p:cond delay="0"/>
                                  </p:stCondLst>
                                  <p:childTnLst>
                                    <p:set>
                                      <p:cBhvr>
                                        <p:cTn id="18" dur="1" fill="hold">
                                          <p:stCondLst>
                                            <p:cond delay="0"/>
                                          </p:stCondLst>
                                        </p:cTn>
                                        <p:tgtEl>
                                          <p:spTgt spid="3075">
                                            <p:txEl>
                                              <p:pRg st="3" end="3"/>
                                            </p:txEl>
                                          </p:spTgt>
                                        </p:tgtEl>
                                        <p:attrNameLst>
                                          <p:attrName>style.visibility</p:attrName>
                                        </p:attrNameLst>
                                      </p:cBhvr>
                                      <p:to>
                                        <p:strVal val="visible"/>
                                      </p:to>
                                    </p:set>
                                    <p:anim calcmode="lin" valueType="num">
                                      <p:cBhvr additive="base">
                                        <p:cTn id="19" dur="500" fill="hold"/>
                                        <p:tgtEl>
                                          <p:spTgt spid="307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075">
                                            <p:txEl>
                                              <p:pRg st="3" end="3"/>
                                            </p:txEl>
                                          </p:spTgt>
                                        </p:tgtEl>
                                        <p:attrNameLst>
                                          <p:attrName>ppt_y</p:attrName>
                                        </p:attrNameLst>
                                      </p:cBhvr>
                                      <p:tavLst>
                                        <p:tav tm="0">
                                          <p:val>
                                            <p:strVal val="0-#ppt_h/2"/>
                                          </p:val>
                                        </p:tav>
                                        <p:tav tm="100000">
                                          <p:val>
                                            <p:strVal val="#ppt_y"/>
                                          </p:val>
                                        </p:tav>
                                      </p:tavLst>
                                    </p:anim>
                                  </p:childTnLst>
                                </p:cTn>
                              </p:par>
                              <p:par>
                                <p:cTn id="21" presetID="2" presetClass="entr" presetSubtype="1" fill="hold" grpId="0" nodeType="withEffect">
                                  <p:stCondLst>
                                    <p:cond delay="0"/>
                                  </p:stCondLst>
                                  <p:childTnLst>
                                    <p:set>
                                      <p:cBhvr>
                                        <p:cTn id="22" dur="1" fill="hold">
                                          <p:stCondLst>
                                            <p:cond delay="0"/>
                                          </p:stCondLst>
                                        </p:cTn>
                                        <p:tgtEl>
                                          <p:spTgt spid="3075">
                                            <p:txEl>
                                              <p:pRg st="4" end="4"/>
                                            </p:txEl>
                                          </p:spTgt>
                                        </p:tgtEl>
                                        <p:attrNameLst>
                                          <p:attrName>style.visibility</p:attrName>
                                        </p:attrNameLst>
                                      </p:cBhvr>
                                      <p:to>
                                        <p:strVal val="visible"/>
                                      </p:to>
                                    </p:set>
                                    <p:anim calcmode="lin" valueType="num">
                                      <p:cBhvr additive="base">
                                        <p:cTn id="23" dur="500" fill="hold"/>
                                        <p:tgtEl>
                                          <p:spTgt spid="3075">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075">
                                            <p:txEl>
                                              <p:pRg st="4" end="4"/>
                                            </p:txEl>
                                          </p:spTgt>
                                        </p:tgtEl>
                                        <p:attrNameLst>
                                          <p:attrName>ppt_y</p:attrName>
                                        </p:attrNameLst>
                                      </p:cBhvr>
                                      <p:tavLst>
                                        <p:tav tm="0">
                                          <p:val>
                                            <p:strVal val="0-#ppt_h/2"/>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8" fill="hold" grpId="0" nodeType="clickEffect">
                                  <p:stCondLst>
                                    <p:cond delay="0"/>
                                  </p:stCondLst>
                                  <p:childTnLst>
                                    <p:set>
                                      <p:cBhvr>
                                        <p:cTn id="28" dur="1" fill="hold">
                                          <p:stCondLst>
                                            <p:cond delay="0"/>
                                          </p:stCondLst>
                                        </p:cTn>
                                        <p:tgtEl>
                                          <p:spTgt spid="3076"/>
                                        </p:tgtEl>
                                        <p:attrNameLst>
                                          <p:attrName>style.visibility</p:attrName>
                                        </p:attrNameLst>
                                      </p:cBhvr>
                                      <p:to>
                                        <p:strVal val="visible"/>
                                      </p:to>
                                    </p:set>
                                    <p:anim calcmode="lin" valueType="num">
                                      <p:cBhvr additive="base">
                                        <p:cTn id="29" dur="500" fill="hold"/>
                                        <p:tgtEl>
                                          <p:spTgt spid="3076"/>
                                        </p:tgtEl>
                                        <p:attrNameLst>
                                          <p:attrName>ppt_x</p:attrName>
                                        </p:attrNameLst>
                                      </p:cBhvr>
                                      <p:tavLst>
                                        <p:tav tm="0">
                                          <p:val>
                                            <p:strVal val="0-#ppt_w/2"/>
                                          </p:val>
                                        </p:tav>
                                        <p:tav tm="100000">
                                          <p:val>
                                            <p:strVal val="#ppt_x"/>
                                          </p:val>
                                        </p:tav>
                                      </p:tavLst>
                                    </p:anim>
                                    <p:anim calcmode="lin" valueType="num">
                                      <p:cBhvr additive="base">
                                        <p:cTn id="30" dur="500" fill="hold"/>
                                        <p:tgtEl>
                                          <p:spTgt spid="3076"/>
                                        </p:tgtEl>
                                        <p:attrNameLst>
                                          <p:attrName>ppt_y</p:attrName>
                                        </p:attrNameLst>
                                      </p:cBhvr>
                                      <p:tavLst>
                                        <p:tav tm="0">
                                          <p:val>
                                            <p:strVal val="#ppt_y"/>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2" fill="hold" grpId="0" nodeType="clickEffect">
                                  <p:stCondLst>
                                    <p:cond delay="0"/>
                                  </p:stCondLst>
                                  <p:childTnLst>
                                    <p:set>
                                      <p:cBhvr>
                                        <p:cTn id="34" dur="1" fill="hold">
                                          <p:stCondLst>
                                            <p:cond delay="0"/>
                                          </p:stCondLst>
                                        </p:cTn>
                                        <p:tgtEl>
                                          <p:spTgt spid="5"/>
                                        </p:tgtEl>
                                        <p:attrNameLst>
                                          <p:attrName>style.visibility</p:attrName>
                                        </p:attrNameLst>
                                      </p:cBhvr>
                                      <p:to>
                                        <p:strVal val="visible"/>
                                      </p:to>
                                    </p:set>
                                    <p:anim calcmode="lin" valueType="num">
                                      <p:cBhvr additive="base">
                                        <p:cTn id="35" dur="500" fill="hold"/>
                                        <p:tgtEl>
                                          <p:spTgt spid="5"/>
                                        </p:tgtEl>
                                        <p:attrNameLst>
                                          <p:attrName>ppt_x</p:attrName>
                                        </p:attrNameLst>
                                      </p:cBhvr>
                                      <p:tavLst>
                                        <p:tav tm="0">
                                          <p:val>
                                            <p:strVal val="1+#ppt_w/2"/>
                                          </p:val>
                                        </p:tav>
                                        <p:tav tm="100000">
                                          <p:val>
                                            <p:strVal val="#ppt_x"/>
                                          </p:val>
                                        </p:tav>
                                      </p:tavLst>
                                    </p:anim>
                                    <p:anim calcmode="lin" valueType="num">
                                      <p:cBhvr additive="base">
                                        <p:cTn id="36"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6"/>
                                        </p:tgtEl>
                                        <p:attrNameLst>
                                          <p:attrName>style.visibility</p:attrName>
                                        </p:attrNameLst>
                                      </p:cBhvr>
                                      <p:to>
                                        <p:strVal val="visible"/>
                                      </p:to>
                                    </p:set>
                                    <p:anim calcmode="lin" valueType="num">
                                      <p:cBhvr additive="base">
                                        <p:cTn id="41" dur="500" fill="hold"/>
                                        <p:tgtEl>
                                          <p:spTgt spid="6"/>
                                        </p:tgtEl>
                                        <p:attrNameLst>
                                          <p:attrName>ppt_x</p:attrName>
                                        </p:attrNameLst>
                                      </p:cBhvr>
                                      <p:tavLst>
                                        <p:tav tm="0">
                                          <p:val>
                                            <p:strVal val="#ppt_x"/>
                                          </p:val>
                                        </p:tav>
                                        <p:tav tm="100000">
                                          <p:val>
                                            <p:strVal val="#ppt_x"/>
                                          </p:val>
                                        </p:tav>
                                      </p:tavLst>
                                    </p:anim>
                                    <p:anim calcmode="lin" valueType="num">
                                      <p:cBhvr additive="base">
                                        <p:cTn id="4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5" grpId="0" build="p"/>
      <p:bldP spid="3076" grpId="0"/>
      <p:bldP spid="5" grpId="0"/>
      <p:bldP spid="6" grpId="0"/>
    </p:bld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4023" y="107570"/>
            <a:ext cx="3151656" cy="2969003"/>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4023" y="3493152"/>
            <a:ext cx="7506260" cy="2882238"/>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74849" y="161361"/>
            <a:ext cx="2828383" cy="2915212"/>
          </a:xfrm>
          <a:prstGeom prst="rect">
            <a:avLst/>
          </a:prstGeom>
        </p:spPr>
      </p:pic>
    </p:spTree>
    <p:extLst>
      <p:ext uri="{BB962C8B-B14F-4D97-AF65-F5344CB8AC3E}">
        <p14:creationId xmlns:p14="http://schemas.microsoft.com/office/powerpoint/2010/main" val="7150488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3"/>
          <p:cNvSpPr>
            <a:spLocks noGrp="1" noChangeArrowheads="1"/>
          </p:cNvSpPr>
          <p:nvPr>
            <p:ph type="title"/>
          </p:nvPr>
        </p:nvSpPr>
        <p:spPr>
          <a:xfrm>
            <a:off x="193675" y="179388"/>
            <a:ext cx="6575425" cy="1023937"/>
          </a:xfrm>
        </p:spPr>
        <p:txBody>
          <a:bodyPr/>
          <a:lstStyle/>
          <a:p>
            <a:pPr eaLnBrk="1" hangingPunct="1"/>
            <a:r>
              <a:rPr lang="en-US" altLang="en-US" dirty="0"/>
              <a:t>Layers of Security </a:t>
            </a:r>
            <a:br>
              <a:rPr lang="en-US" altLang="en-US" dirty="0"/>
            </a:br>
            <a:r>
              <a:rPr lang="en-US" altLang="en-US" dirty="0"/>
              <a:t>(Defense in Depth)</a:t>
            </a:r>
            <a:endParaRPr lang="en-GB" altLang="en-US" dirty="0"/>
          </a:p>
        </p:txBody>
      </p:sp>
      <p:grpSp>
        <p:nvGrpSpPr>
          <p:cNvPr id="8195" name="Group 1"/>
          <p:cNvGrpSpPr>
            <a:grpSpLocks/>
          </p:cNvGrpSpPr>
          <p:nvPr/>
        </p:nvGrpSpPr>
        <p:grpSpPr bwMode="auto">
          <a:xfrm>
            <a:off x="323850" y="1700213"/>
            <a:ext cx="8610600" cy="4724400"/>
            <a:chOff x="323528" y="1866900"/>
            <a:chExt cx="8610600" cy="4724400"/>
          </a:xfrm>
        </p:grpSpPr>
        <p:sp>
          <p:nvSpPr>
            <p:cNvPr id="8196" name="Rectangle 2"/>
            <p:cNvSpPr>
              <a:spLocks noChangeArrowheads="1"/>
            </p:cNvSpPr>
            <p:nvPr/>
          </p:nvSpPr>
          <p:spPr bwMode="auto">
            <a:xfrm>
              <a:off x="323528" y="1866900"/>
              <a:ext cx="8610600" cy="4724400"/>
            </a:xfrm>
            <a:prstGeom prst="rect">
              <a:avLst/>
            </a:prstGeom>
            <a:solidFill>
              <a:srgbClr val="FFFF99"/>
            </a:solidFill>
            <a:ln w="25400">
              <a:solidFill>
                <a:srgbClr val="004C36"/>
              </a:solidFill>
              <a:prstDash val="lgDash"/>
              <a:miter lim="800000"/>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SG" altLang="en-US" sz="1800" b="0" i="0" u="none" strike="noStrike" kern="1200" cap="none" spc="0" normalizeH="0" baseline="0" noProof="0">
                <a:ln>
                  <a:noFill/>
                </a:ln>
                <a:solidFill>
                  <a:srgbClr val="000000"/>
                </a:solidFill>
                <a:effectLst/>
                <a:uLnTx/>
                <a:uFillTx/>
                <a:latin typeface="Arial" charset="0"/>
                <a:ea typeface="+mn-ea"/>
                <a:cs typeface="+mn-cs"/>
              </a:endParaRPr>
            </a:p>
          </p:txBody>
        </p:sp>
        <p:grpSp>
          <p:nvGrpSpPr>
            <p:cNvPr id="8197" name="Group 4"/>
            <p:cNvGrpSpPr>
              <a:grpSpLocks/>
            </p:cNvGrpSpPr>
            <p:nvPr/>
          </p:nvGrpSpPr>
          <p:grpSpPr bwMode="auto">
            <a:xfrm>
              <a:off x="533400" y="2133600"/>
              <a:ext cx="6248400" cy="1447800"/>
              <a:chOff x="288" y="1392"/>
              <a:chExt cx="3936" cy="912"/>
            </a:xfrm>
          </p:grpSpPr>
          <p:grpSp>
            <p:nvGrpSpPr>
              <p:cNvPr id="8207" name="Group 5"/>
              <p:cNvGrpSpPr>
                <a:grpSpLocks/>
              </p:cNvGrpSpPr>
              <p:nvPr/>
            </p:nvGrpSpPr>
            <p:grpSpPr bwMode="auto">
              <a:xfrm>
                <a:off x="288" y="1392"/>
                <a:ext cx="1680" cy="816"/>
                <a:chOff x="288" y="1392"/>
                <a:chExt cx="1680" cy="816"/>
              </a:xfrm>
            </p:grpSpPr>
            <p:sp>
              <p:nvSpPr>
                <p:cNvPr id="8211" name="Rectangle 6"/>
                <p:cNvSpPr>
                  <a:spLocks noChangeArrowheads="1"/>
                </p:cNvSpPr>
                <p:nvPr/>
              </p:nvSpPr>
              <p:spPr bwMode="auto">
                <a:xfrm>
                  <a:off x="288" y="1392"/>
                  <a:ext cx="1680" cy="816"/>
                </a:xfrm>
                <a:prstGeom prst="rect">
                  <a:avLst/>
                </a:prstGeom>
                <a:solidFill>
                  <a:srgbClr val="FFCC99"/>
                </a:solidFill>
                <a:ln w="9525">
                  <a:solidFill>
                    <a:schemeClr val="tx1"/>
                  </a:solidFill>
                  <a:miter lim="800000"/>
                  <a:headEnd/>
                  <a:tailEnd/>
                </a:ln>
              </p:spPr>
              <p:txBody>
                <a:bodyPr wrap="none" anchorCtr="1"/>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Arial" charset="0"/>
                      <a:ea typeface="+mn-ea"/>
                      <a:cs typeface="+mn-cs"/>
                    </a:rPr>
                    <a:t>Perimeter Controls</a:t>
                  </a:r>
                  <a:endParaRPr kumimoji="0" lang="en-GB" altLang="en-US" sz="1800" b="0" i="0" u="none" strike="noStrike" kern="1200" cap="none" spc="0" normalizeH="0" baseline="0" noProof="0">
                    <a:ln>
                      <a:noFill/>
                    </a:ln>
                    <a:solidFill>
                      <a:srgbClr val="000000"/>
                    </a:solidFill>
                    <a:effectLst/>
                    <a:uLnTx/>
                    <a:uFillTx/>
                    <a:latin typeface="Arial" charset="0"/>
                    <a:ea typeface="+mn-ea"/>
                    <a:cs typeface="+mn-cs"/>
                  </a:endParaRPr>
                </a:p>
              </p:txBody>
            </p:sp>
            <p:sp>
              <p:nvSpPr>
                <p:cNvPr id="8212" name="Rectangle 7"/>
                <p:cNvSpPr>
                  <a:spLocks noChangeArrowheads="1"/>
                </p:cNvSpPr>
                <p:nvPr/>
              </p:nvSpPr>
              <p:spPr bwMode="auto">
                <a:xfrm>
                  <a:off x="384" y="1632"/>
                  <a:ext cx="1488" cy="528"/>
                </a:xfrm>
                <a:prstGeom prst="rect">
                  <a:avLst/>
                </a:prstGeom>
                <a:solidFill>
                  <a:srgbClr val="FF6600"/>
                </a:solidFill>
                <a:ln w="9525">
                  <a:solidFill>
                    <a:schemeClr val="tx1"/>
                  </a:solidFill>
                  <a:miter lim="800000"/>
                  <a:headEnd/>
                  <a:tailEnd/>
                </a:ln>
              </p:spPr>
              <p:txBody>
                <a:bodyPr wrap="none" anchorCtr="1"/>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Arial" charset="0"/>
                      <a:ea typeface="+mn-ea"/>
                      <a:cs typeface="+mn-cs"/>
                    </a:rPr>
                    <a:t>Building Controls</a:t>
                  </a:r>
                  <a:endParaRPr kumimoji="0" lang="en-GB" altLang="en-US" sz="1800" b="0" i="0" u="none" strike="noStrike" kern="1200" cap="none" spc="0" normalizeH="0" baseline="0" noProof="0">
                    <a:ln>
                      <a:noFill/>
                    </a:ln>
                    <a:solidFill>
                      <a:srgbClr val="000000"/>
                    </a:solidFill>
                    <a:effectLst/>
                    <a:uLnTx/>
                    <a:uFillTx/>
                    <a:latin typeface="Arial" charset="0"/>
                    <a:ea typeface="+mn-ea"/>
                    <a:cs typeface="+mn-cs"/>
                  </a:endParaRPr>
                </a:p>
              </p:txBody>
            </p:sp>
            <p:sp>
              <p:nvSpPr>
                <p:cNvPr id="8213" name="Rectangle 8"/>
                <p:cNvSpPr>
                  <a:spLocks noChangeArrowheads="1"/>
                </p:cNvSpPr>
                <p:nvPr/>
              </p:nvSpPr>
              <p:spPr bwMode="auto">
                <a:xfrm>
                  <a:off x="528" y="1872"/>
                  <a:ext cx="1200" cy="240"/>
                </a:xfrm>
                <a:prstGeom prst="rect">
                  <a:avLst/>
                </a:prstGeom>
                <a:solidFill>
                  <a:srgbClr val="FFCC00"/>
                </a:solidFill>
                <a:ln w="9525">
                  <a:solidFill>
                    <a:schemeClr val="tx1"/>
                  </a:solidFill>
                  <a:miter lim="800000"/>
                  <a:headEnd/>
                  <a:tailEnd/>
                </a:ln>
              </p:spPr>
              <p:txBody>
                <a:bodyPr wrap="none" anchorCtr="1"/>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Arial" charset="0"/>
                      <a:ea typeface="+mn-ea"/>
                      <a:cs typeface="+mn-cs"/>
                    </a:rPr>
                    <a:t>Facility Controls</a:t>
                  </a:r>
                  <a:endParaRPr kumimoji="0" lang="en-GB" altLang="en-US" sz="1800" b="0" i="0" u="none" strike="noStrike" kern="1200" cap="none" spc="0" normalizeH="0" baseline="0" noProof="0">
                    <a:ln>
                      <a:noFill/>
                    </a:ln>
                    <a:solidFill>
                      <a:srgbClr val="000000"/>
                    </a:solidFill>
                    <a:effectLst/>
                    <a:uLnTx/>
                    <a:uFillTx/>
                    <a:latin typeface="Arial" charset="0"/>
                    <a:ea typeface="+mn-ea"/>
                    <a:cs typeface="+mn-cs"/>
                  </a:endParaRPr>
                </a:p>
              </p:txBody>
            </p:sp>
          </p:grpSp>
          <p:sp>
            <p:nvSpPr>
              <p:cNvPr id="8208" name="AutoShape 9"/>
              <p:cNvSpPr>
                <a:spLocks noChangeArrowheads="1"/>
              </p:cNvSpPr>
              <p:nvPr/>
            </p:nvSpPr>
            <p:spPr bwMode="auto">
              <a:xfrm>
                <a:off x="2400" y="1392"/>
                <a:ext cx="1824" cy="240"/>
              </a:xfrm>
              <a:prstGeom prst="wedgeRectCallout">
                <a:avLst>
                  <a:gd name="adj1" fmla="val -83880"/>
                  <a:gd name="adj2" fmla="val -4167"/>
                </a:avLst>
              </a:prstGeom>
              <a:solidFill>
                <a:srgbClr val="FFCC99"/>
              </a:solidFill>
              <a:ln w="9525">
                <a:solidFill>
                  <a:schemeClr val="tx1"/>
                </a:solidFill>
                <a:miter lim="800000"/>
                <a:headEnd/>
                <a:tailEnd/>
              </a:ln>
            </p:spPr>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Arial" charset="0"/>
                    <a:ea typeface="+mn-ea"/>
                    <a:cs typeface="+mn-cs"/>
                  </a:rPr>
                  <a:t>Fences, Security patrols</a:t>
                </a:r>
                <a:endParaRPr kumimoji="0" lang="en-GB" altLang="en-US" sz="1800" b="0" i="0" u="none" strike="noStrike" kern="1200" cap="none" spc="0" normalizeH="0" baseline="0" noProof="0">
                  <a:ln>
                    <a:noFill/>
                  </a:ln>
                  <a:solidFill>
                    <a:srgbClr val="000000"/>
                  </a:solidFill>
                  <a:effectLst/>
                  <a:uLnTx/>
                  <a:uFillTx/>
                  <a:latin typeface="Arial" charset="0"/>
                  <a:ea typeface="+mn-ea"/>
                  <a:cs typeface="+mn-cs"/>
                </a:endParaRPr>
              </a:p>
            </p:txBody>
          </p:sp>
          <p:sp>
            <p:nvSpPr>
              <p:cNvPr id="8209" name="AutoShape 10"/>
              <p:cNvSpPr>
                <a:spLocks noChangeArrowheads="1"/>
              </p:cNvSpPr>
              <p:nvPr/>
            </p:nvSpPr>
            <p:spPr bwMode="auto">
              <a:xfrm>
                <a:off x="2400" y="1728"/>
                <a:ext cx="1824" cy="240"/>
              </a:xfrm>
              <a:prstGeom prst="wedgeRectCallout">
                <a:avLst>
                  <a:gd name="adj1" fmla="val -86625"/>
                  <a:gd name="adj2" fmla="val -33750"/>
                </a:avLst>
              </a:prstGeom>
              <a:solidFill>
                <a:srgbClr val="FF6600"/>
              </a:solidFill>
              <a:ln w="9525">
                <a:solidFill>
                  <a:schemeClr val="tx1"/>
                </a:solidFill>
                <a:miter lim="800000"/>
                <a:headEnd/>
                <a:tailEnd/>
              </a:ln>
            </p:spPr>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Arial" charset="0"/>
                    <a:ea typeface="+mn-ea"/>
                    <a:cs typeface="+mn-cs"/>
                  </a:rPr>
                  <a:t>Locked doors, Cameras</a:t>
                </a:r>
                <a:endParaRPr kumimoji="0" lang="en-GB" altLang="en-US" sz="1800" b="0" i="0" u="none" strike="noStrike" kern="1200" cap="none" spc="0" normalizeH="0" baseline="0" noProof="0">
                  <a:ln>
                    <a:noFill/>
                  </a:ln>
                  <a:solidFill>
                    <a:srgbClr val="000000"/>
                  </a:solidFill>
                  <a:effectLst/>
                  <a:uLnTx/>
                  <a:uFillTx/>
                  <a:latin typeface="Arial" charset="0"/>
                  <a:ea typeface="+mn-ea"/>
                  <a:cs typeface="+mn-cs"/>
                </a:endParaRPr>
              </a:p>
            </p:txBody>
          </p:sp>
          <p:sp>
            <p:nvSpPr>
              <p:cNvPr id="8210" name="AutoShape 11"/>
              <p:cNvSpPr>
                <a:spLocks noChangeArrowheads="1"/>
              </p:cNvSpPr>
              <p:nvPr/>
            </p:nvSpPr>
            <p:spPr bwMode="auto">
              <a:xfrm>
                <a:off x="2400" y="2064"/>
                <a:ext cx="1824" cy="240"/>
              </a:xfrm>
              <a:prstGeom prst="wedgeRectCallout">
                <a:avLst>
                  <a:gd name="adj1" fmla="val -88870"/>
                  <a:gd name="adj2" fmla="val -82083"/>
                </a:avLst>
              </a:prstGeom>
              <a:solidFill>
                <a:srgbClr val="FFCC00"/>
              </a:solidFill>
              <a:ln w="9525">
                <a:solidFill>
                  <a:schemeClr val="tx1"/>
                </a:solidFill>
                <a:miter lim="800000"/>
                <a:headEnd/>
                <a:tailEnd/>
              </a:ln>
            </p:spPr>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Arial" charset="0"/>
                    <a:ea typeface="+mn-ea"/>
                    <a:cs typeface="+mn-cs"/>
                  </a:rPr>
                  <a:t>ID Badges, Sign-in</a:t>
                </a:r>
                <a:endParaRPr kumimoji="0" lang="en-GB" altLang="en-US" sz="1800" b="0" i="0" u="none" strike="noStrike" kern="1200" cap="none" spc="0" normalizeH="0" baseline="0" noProof="0">
                  <a:ln>
                    <a:noFill/>
                  </a:ln>
                  <a:solidFill>
                    <a:srgbClr val="000000"/>
                  </a:solidFill>
                  <a:effectLst/>
                  <a:uLnTx/>
                  <a:uFillTx/>
                  <a:latin typeface="Arial" charset="0"/>
                  <a:ea typeface="+mn-ea"/>
                  <a:cs typeface="+mn-cs"/>
                </a:endParaRPr>
              </a:p>
            </p:txBody>
          </p:sp>
        </p:grpSp>
        <p:grpSp>
          <p:nvGrpSpPr>
            <p:cNvPr id="8198" name="Group 12"/>
            <p:cNvGrpSpPr>
              <a:grpSpLocks/>
            </p:cNvGrpSpPr>
            <p:nvPr/>
          </p:nvGrpSpPr>
          <p:grpSpPr bwMode="auto">
            <a:xfrm>
              <a:off x="457200" y="4038600"/>
              <a:ext cx="7924800" cy="2438400"/>
              <a:chOff x="432" y="2496"/>
              <a:chExt cx="4992" cy="1536"/>
            </a:xfrm>
          </p:grpSpPr>
          <p:grpSp>
            <p:nvGrpSpPr>
              <p:cNvPr id="8200" name="Group 13"/>
              <p:cNvGrpSpPr>
                <a:grpSpLocks/>
              </p:cNvGrpSpPr>
              <p:nvPr/>
            </p:nvGrpSpPr>
            <p:grpSpPr bwMode="auto">
              <a:xfrm>
                <a:off x="3744" y="2736"/>
                <a:ext cx="1680" cy="816"/>
                <a:chOff x="3744" y="2736"/>
                <a:chExt cx="1680" cy="816"/>
              </a:xfrm>
            </p:grpSpPr>
            <p:sp>
              <p:nvSpPr>
                <p:cNvPr id="8204" name="Rectangle 14"/>
                <p:cNvSpPr>
                  <a:spLocks noChangeArrowheads="1"/>
                </p:cNvSpPr>
                <p:nvPr/>
              </p:nvSpPr>
              <p:spPr bwMode="auto">
                <a:xfrm>
                  <a:off x="3744" y="2736"/>
                  <a:ext cx="1680" cy="816"/>
                </a:xfrm>
                <a:prstGeom prst="rect">
                  <a:avLst/>
                </a:prstGeom>
                <a:solidFill>
                  <a:srgbClr val="FFCC99"/>
                </a:solidFill>
                <a:ln w="9525">
                  <a:solidFill>
                    <a:schemeClr val="tx1"/>
                  </a:solidFill>
                  <a:miter lim="800000"/>
                  <a:headEnd/>
                  <a:tailEnd/>
                </a:ln>
              </p:spPr>
              <p:txBody>
                <a:bodyPr wrap="none" anchorCtr="1"/>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Arial" charset="0"/>
                      <a:ea typeface="+mn-ea"/>
                      <a:cs typeface="+mn-cs"/>
                    </a:rPr>
                    <a:t>Identification</a:t>
                  </a:r>
                  <a:endParaRPr kumimoji="0" lang="en-GB" altLang="en-US" sz="1800" b="0" i="0" u="none" strike="noStrike" kern="1200" cap="none" spc="0" normalizeH="0" baseline="0" noProof="0">
                    <a:ln>
                      <a:noFill/>
                    </a:ln>
                    <a:solidFill>
                      <a:srgbClr val="000000"/>
                    </a:solidFill>
                    <a:effectLst/>
                    <a:uLnTx/>
                    <a:uFillTx/>
                    <a:latin typeface="Arial" charset="0"/>
                    <a:ea typeface="+mn-ea"/>
                    <a:cs typeface="+mn-cs"/>
                  </a:endParaRPr>
                </a:p>
              </p:txBody>
            </p:sp>
            <p:sp>
              <p:nvSpPr>
                <p:cNvPr id="8205" name="Rectangle 15"/>
                <p:cNvSpPr>
                  <a:spLocks noChangeArrowheads="1"/>
                </p:cNvSpPr>
                <p:nvPr/>
              </p:nvSpPr>
              <p:spPr bwMode="auto">
                <a:xfrm>
                  <a:off x="3840" y="2976"/>
                  <a:ext cx="1488" cy="528"/>
                </a:xfrm>
                <a:prstGeom prst="rect">
                  <a:avLst/>
                </a:prstGeom>
                <a:solidFill>
                  <a:srgbClr val="FF99CC"/>
                </a:solidFill>
                <a:ln w="9525">
                  <a:solidFill>
                    <a:schemeClr val="tx1"/>
                  </a:solidFill>
                  <a:miter lim="800000"/>
                  <a:headEnd/>
                  <a:tailEnd/>
                </a:ln>
              </p:spPr>
              <p:txBody>
                <a:bodyPr wrap="none" anchorCtr="1"/>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Arial" charset="0"/>
                      <a:ea typeface="+mn-ea"/>
                      <a:cs typeface="+mn-cs"/>
                    </a:rPr>
                    <a:t>Authentication</a:t>
                  </a:r>
                  <a:endParaRPr kumimoji="0" lang="en-GB" altLang="en-US" sz="1800" b="0" i="0" u="none" strike="noStrike" kern="1200" cap="none" spc="0" normalizeH="0" baseline="0" noProof="0">
                    <a:ln>
                      <a:noFill/>
                    </a:ln>
                    <a:solidFill>
                      <a:srgbClr val="000000"/>
                    </a:solidFill>
                    <a:effectLst/>
                    <a:uLnTx/>
                    <a:uFillTx/>
                    <a:latin typeface="Arial" charset="0"/>
                    <a:ea typeface="+mn-ea"/>
                    <a:cs typeface="+mn-cs"/>
                  </a:endParaRPr>
                </a:p>
              </p:txBody>
            </p:sp>
            <p:sp>
              <p:nvSpPr>
                <p:cNvPr id="8206" name="Rectangle 16"/>
                <p:cNvSpPr>
                  <a:spLocks noChangeArrowheads="1"/>
                </p:cNvSpPr>
                <p:nvPr/>
              </p:nvSpPr>
              <p:spPr bwMode="auto">
                <a:xfrm>
                  <a:off x="3984" y="3216"/>
                  <a:ext cx="1200" cy="240"/>
                </a:xfrm>
                <a:prstGeom prst="rect">
                  <a:avLst/>
                </a:prstGeom>
                <a:solidFill>
                  <a:srgbClr val="CC99FF"/>
                </a:solidFill>
                <a:ln w="9525">
                  <a:solidFill>
                    <a:schemeClr val="tx1"/>
                  </a:solidFill>
                  <a:miter lim="800000"/>
                  <a:headEnd/>
                  <a:tailEnd/>
                </a:ln>
              </p:spPr>
              <p:txBody>
                <a:bodyPr wrap="none" anchorCtr="1"/>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Arial" charset="0"/>
                      <a:ea typeface="+mn-ea"/>
                      <a:cs typeface="+mn-cs"/>
                    </a:rPr>
                    <a:t>Access Controls</a:t>
                  </a:r>
                  <a:endParaRPr kumimoji="0" lang="en-GB" altLang="en-US" sz="1800" b="0" i="0" u="none" strike="noStrike" kern="1200" cap="none" spc="0" normalizeH="0" baseline="0" noProof="0">
                    <a:ln>
                      <a:noFill/>
                    </a:ln>
                    <a:solidFill>
                      <a:srgbClr val="000000"/>
                    </a:solidFill>
                    <a:effectLst/>
                    <a:uLnTx/>
                    <a:uFillTx/>
                    <a:latin typeface="Arial" charset="0"/>
                    <a:ea typeface="+mn-ea"/>
                    <a:cs typeface="+mn-cs"/>
                  </a:endParaRPr>
                </a:p>
              </p:txBody>
            </p:sp>
          </p:grpSp>
          <p:sp>
            <p:nvSpPr>
              <p:cNvPr id="8201" name="AutoShape 17"/>
              <p:cNvSpPr>
                <a:spLocks noChangeArrowheads="1"/>
              </p:cNvSpPr>
              <p:nvPr/>
            </p:nvSpPr>
            <p:spPr bwMode="auto">
              <a:xfrm>
                <a:off x="1248" y="2496"/>
                <a:ext cx="1824" cy="240"/>
              </a:xfrm>
              <a:prstGeom prst="wedgeRectCallout">
                <a:avLst>
                  <a:gd name="adj1" fmla="val 100931"/>
                  <a:gd name="adj2" fmla="val 89167"/>
                </a:avLst>
              </a:prstGeom>
              <a:solidFill>
                <a:srgbClr val="FFCC99"/>
              </a:solidFill>
              <a:ln w="9525">
                <a:solidFill>
                  <a:schemeClr val="tx1"/>
                </a:solidFill>
                <a:miter lim="800000"/>
                <a:headEnd/>
                <a:tailEnd/>
              </a:ln>
            </p:spPr>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Arial" charset="0"/>
                    <a:ea typeface="+mn-ea"/>
                    <a:cs typeface="+mn-cs"/>
                  </a:rPr>
                  <a:t>Unique user ID</a:t>
                </a:r>
                <a:endParaRPr kumimoji="0" lang="en-GB" altLang="en-US" sz="1800" b="0" i="0" u="none" strike="noStrike" kern="1200" cap="none" spc="0" normalizeH="0" baseline="0" noProof="0">
                  <a:ln>
                    <a:noFill/>
                  </a:ln>
                  <a:solidFill>
                    <a:srgbClr val="000000"/>
                  </a:solidFill>
                  <a:effectLst/>
                  <a:uLnTx/>
                  <a:uFillTx/>
                  <a:latin typeface="Arial" charset="0"/>
                  <a:ea typeface="+mn-ea"/>
                  <a:cs typeface="+mn-cs"/>
                </a:endParaRPr>
              </a:p>
            </p:txBody>
          </p:sp>
          <p:sp>
            <p:nvSpPr>
              <p:cNvPr id="8202" name="AutoShape 18"/>
              <p:cNvSpPr>
                <a:spLocks noChangeArrowheads="1"/>
              </p:cNvSpPr>
              <p:nvPr/>
            </p:nvSpPr>
            <p:spPr bwMode="auto">
              <a:xfrm>
                <a:off x="432" y="2880"/>
                <a:ext cx="2640" cy="624"/>
              </a:xfrm>
              <a:prstGeom prst="wedgeRectCallout">
                <a:avLst>
                  <a:gd name="adj1" fmla="val 83713"/>
                  <a:gd name="adj2" fmla="val -21153"/>
                </a:avLst>
              </a:prstGeom>
              <a:solidFill>
                <a:srgbClr val="FF99CC"/>
              </a:solidFill>
              <a:ln w="9525">
                <a:solidFill>
                  <a:schemeClr val="tx1"/>
                </a:solidFill>
                <a:miter lim="800000"/>
                <a:headEnd/>
                <a:tailEnd/>
              </a:ln>
            </p:spPr>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Arial" charset="0"/>
                    <a:ea typeface="+mn-ea"/>
                    <a:cs typeface="+mn-cs"/>
                  </a:rPr>
                  <a:t>Something you know (password, pin)</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Arial" charset="0"/>
                    <a:ea typeface="+mn-ea"/>
                    <a:cs typeface="+mn-cs"/>
                  </a:rPr>
                  <a:t>Something you have (card, certificate)</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Arial" charset="0"/>
                    <a:ea typeface="+mn-ea"/>
                    <a:cs typeface="+mn-cs"/>
                  </a:rPr>
                  <a:t>Something you are (fingerprint, retina)</a:t>
                </a:r>
                <a:endParaRPr kumimoji="0" lang="en-GB" altLang="en-US" sz="1800" b="0" i="0" u="none" strike="noStrike" kern="1200" cap="none" spc="0" normalizeH="0" baseline="0" noProof="0">
                  <a:ln>
                    <a:noFill/>
                  </a:ln>
                  <a:solidFill>
                    <a:srgbClr val="000000"/>
                  </a:solidFill>
                  <a:effectLst/>
                  <a:uLnTx/>
                  <a:uFillTx/>
                  <a:latin typeface="Arial" charset="0"/>
                  <a:ea typeface="+mn-ea"/>
                  <a:cs typeface="+mn-cs"/>
                </a:endParaRPr>
              </a:p>
            </p:txBody>
          </p:sp>
          <p:sp>
            <p:nvSpPr>
              <p:cNvPr id="8203" name="AutoShape 19"/>
              <p:cNvSpPr>
                <a:spLocks noChangeArrowheads="1"/>
              </p:cNvSpPr>
              <p:nvPr/>
            </p:nvSpPr>
            <p:spPr bwMode="auto">
              <a:xfrm>
                <a:off x="1200" y="3792"/>
                <a:ext cx="1824" cy="240"/>
              </a:xfrm>
              <a:prstGeom prst="wedgeRectCallout">
                <a:avLst>
                  <a:gd name="adj1" fmla="val 104606"/>
                  <a:gd name="adj2" fmla="val -245417"/>
                </a:avLst>
              </a:prstGeom>
              <a:solidFill>
                <a:srgbClr val="CC99FF"/>
              </a:solidFill>
              <a:ln w="9525">
                <a:solidFill>
                  <a:schemeClr val="tx1"/>
                </a:solidFill>
                <a:miter lim="800000"/>
                <a:headEnd/>
                <a:tailEnd/>
              </a:ln>
            </p:spPr>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Arial" charset="0"/>
                    <a:ea typeface="+mn-ea"/>
                    <a:cs typeface="+mn-cs"/>
                  </a:rPr>
                  <a:t>File permissions, ACLs</a:t>
                </a:r>
                <a:endParaRPr kumimoji="0" lang="en-GB" altLang="en-US" sz="1800" b="0" i="0" u="none" strike="noStrike" kern="1200" cap="none" spc="0" normalizeH="0" baseline="0" noProof="0">
                  <a:ln>
                    <a:noFill/>
                  </a:ln>
                  <a:solidFill>
                    <a:srgbClr val="000000"/>
                  </a:solidFill>
                  <a:effectLst/>
                  <a:uLnTx/>
                  <a:uFillTx/>
                  <a:latin typeface="Arial" charset="0"/>
                  <a:ea typeface="+mn-ea"/>
                  <a:cs typeface="+mn-cs"/>
                </a:endParaRPr>
              </a:p>
            </p:txBody>
          </p:sp>
        </p:grpSp>
        <p:sp>
          <p:nvSpPr>
            <p:cNvPr id="8199" name="Text Box 20"/>
            <p:cNvSpPr txBox="1">
              <a:spLocks noChangeArrowheads="1"/>
            </p:cNvSpPr>
            <p:nvPr/>
          </p:nvSpPr>
          <p:spPr bwMode="auto">
            <a:xfrm>
              <a:off x="7010400" y="3733800"/>
              <a:ext cx="15367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1" i="1" u="none" strike="noStrike" kern="1200" cap="none" spc="0" normalizeH="0" baseline="0" noProof="0">
                  <a:ln>
                    <a:noFill/>
                  </a:ln>
                  <a:solidFill>
                    <a:srgbClr val="004C36"/>
                  </a:solidFill>
                  <a:effectLst/>
                  <a:uLnTx/>
                  <a:uFillTx/>
                  <a:latin typeface="Arial" charset="0"/>
                  <a:ea typeface="+mn-ea"/>
                  <a:cs typeface="+mn-cs"/>
                </a:rPr>
                <a:t>Monitoring</a:t>
              </a:r>
              <a:endParaRPr kumimoji="0" lang="en-GB" altLang="en-US" sz="1800" b="1" i="1" u="none" strike="noStrike" kern="1200" cap="none" spc="0" normalizeH="0" baseline="0" noProof="0">
                <a:ln>
                  <a:noFill/>
                </a:ln>
                <a:solidFill>
                  <a:srgbClr val="004C36"/>
                </a:solidFill>
                <a:effectLst/>
                <a:uLnTx/>
                <a:uFillTx/>
                <a:latin typeface="Arial" charset="0"/>
                <a:ea typeface="+mn-ea"/>
                <a:cs typeface="+mn-cs"/>
              </a:endParaRPr>
            </a:p>
          </p:txBody>
        </p:sp>
      </p:grpSp>
    </p:spTree>
    <p:extLst>
      <p:ext uri="{BB962C8B-B14F-4D97-AF65-F5344CB8AC3E}">
        <p14:creationId xmlns:p14="http://schemas.microsoft.com/office/powerpoint/2010/main" val="18321253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4023" y="107570"/>
            <a:ext cx="3151656" cy="2969003"/>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4023" y="3493152"/>
            <a:ext cx="7506260" cy="2882238"/>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74849" y="161361"/>
            <a:ext cx="2828383" cy="2915212"/>
          </a:xfrm>
          <a:prstGeom prst="rect">
            <a:avLst/>
          </a:prstGeom>
        </p:spPr>
      </p:pic>
    </p:spTree>
    <p:extLst>
      <p:ext uri="{BB962C8B-B14F-4D97-AF65-F5344CB8AC3E}">
        <p14:creationId xmlns:p14="http://schemas.microsoft.com/office/powerpoint/2010/main" val="25313457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193675" y="179388"/>
            <a:ext cx="6754813" cy="1023937"/>
          </a:xfrm>
        </p:spPr>
        <p:txBody>
          <a:bodyPr/>
          <a:lstStyle/>
          <a:p>
            <a:r>
              <a:rPr lang="en-US" altLang="en-US" dirty="0"/>
              <a:t>Policy Based Management</a:t>
            </a:r>
          </a:p>
        </p:txBody>
      </p:sp>
      <p:sp>
        <p:nvSpPr>
          <p:cNvPr id="16387" name="Content Placeholder 2"/>
          <p:cNvSpPr>
            <a:spLocks noGrp="1"/>
          </p:cNvSpPr>
          <p:nvPr>
            <p:ph idx="1"/>
          </p:nvPr>
        </p:nvSpPr>
        <p:spPr>
          <a:xfrm>
            <a:off x="683568" y="1916832"/>
            <a:ext cx="7943800" cy="4030960"/>
          </a:xfrm>
        </p:spPr>
        <p:txBody>
          <a:bodyPr/>
          <a:lstStyle/>
          <a:p>
            <a:pPr marL="98425" indent="0">
              <a:spcBef>
                <a:spcPts val="1800"/>
              </a:spcBef>
              <a:buNone/>
            </a:pPr>
            <a:r>
              <a:rPr lang="en-AU" altLang="en-US" b="1" dirty="0">
                <a:solidFill>
                  <a:srgbClr val="FF0000"/>
                </a:solidFill>
              </a:rPr>
              <a:t>Policy = A clear expression of </a:t>
            </a:r>
            <a:r>
              <a:rPr lang="en-AU" altLang="en-US" b="1" dirty="0">
                <a:solidFill>
                  <a:srgbClr val="0070C0"/>
                </a:solidFill>
              </a:rPr>
              <a:t>goals</a:t>
            </a:r>
            <a:r>
              <a:rPr lang="en-AU" altLang="en-US" b="1" dirty="0">
                <a:solidFill>
                  <a:srgbClr val="FF0000"/>
                </a:solidFill>
              </a:rPr>
              <a:t> and </a:t>
            </a:r>
            <a:r>
              <a:rPr lang="en-AU" altLang="en-US" b="1" dirty="0">
                <a:solidFill>
                  <a:srgbClr val="0070C0"/>
                </a:solidFill>
              </a:rPr>
              <a:t>responses</a:t>
            </a:r>
          </a:p>
          <a:p>
            <a:pPr lvl="1">
              <a:spcBef>
                <a:spcPts val="1800"/>
              </a:spcBef>
            </a:pPr>
            <a:r>
              <a:rPr lang="en-AU" altLang="en-US" sz="2400" b="1" dirty="0">
                <a:solidFill>
                  <a:srgbClr val="C00000"/>
                </a:solidFill>
              </a:rPr>
              <a:t>Prepares for possible errors or problems</a:t>
            </a:r>
          </a:p>
          <a:p>
            <a:pPr lvl="1">
              <a:spcBef>
                <a:spcPts val="1800"/>
              </a:spcBef>
            </a:pPr>
            <a:r>
              <a:rPr lang="en-AU" altLang="en-US" sz="2400" b="1" dirty="0">
                <a:solidFill>
                  <a:srgbClr val="C00000"/>
                </a:solidFill>
              </a:rPr>
              <a:t>Documents </a:t>
            </a:r>
            <a:r>
              <a:rPr lang="en-AU" altLang="en-US" sz="2400" b="1" dirty="0">
                <a:solidFill>
                  <a:srgbClr val="0070C0"/>
                </a:solidFill>
              </a:rPr>
              <a:t>Intent</a:t>
            </a:r>
            <a:r>
              <a:rPr lang="en-AU" altLang="en-US" sz="2400" b="1" dirty="0">
                <a:solidFill>
                  <a:srgbClr val="C00000"/>
                </a:solidFill>
              </a:rPr>
              <a:t> and </a:t>
            </a:r>
            <a:r>
              <a:rPr lang="en-AU" altLang="en-US" sz="2400" b="1" dirty="0">
                <a:solidFill>
                  <a:srgbClr val="0070C0"/>
                </a:solidFill>
              </a:rPr>
              <a:t>Procedure</a:t>
            </a:r>
          </a:p>
          <a:p>
            <a:pPr>
              <a:spcBef>
                <a:spcPts val="1800"/>
              </a:spcBef>
            </a:pPr>
            <a:r>
              <a:rPr lang="en-AU" altLang="en-US" dirty="0"/>
              <a:t>Necessary in organisations where many administrators co-operate</a:t>
            </a:r>
          </a:p>
          <a:p>
            <a:pPr>
              <a:spcBef>
                <a:spcPts val="1800"/>
              </a:spcBef>
            </a:pPr>
            <a:r>
              <a:rPr lang="en-AU" altLang="en-US" dirty="0"/>
              <a:t>Helps to align system operation with organisational objectives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193675" y="179388"/>
            <a:ext cx="6575425" cy="1023937"/>
          </a:xfrm>
        </p:spPr>
        <p:txBody>
          <a:bodyPr/>
          <a:lstStyle/>
          <a:p>
            <a:pPr eaLnBrk="1" hangingPunct="1"/>
            <a:r>
              <a:rPr lang="en-US" altLang="en-US"/>
              <a:t>Security Management</a:t>
            </a:r>
            <a:endParaRPr lang="en-GB" altLang="en-US"/>
          </a:p>
        </p:txBody>
      </p:sp>
      <p:sp>
        <p:nvSpPr>
          <p:cNvPr id="17411" name="Rectangle 3"/>
          <p:cNvSpPr>
            <a:spLocks noGrp="1" noChangeArrowheads="1"/>
          </p:cNvSpPr>
          <p:nvPr>
            <p:ph idx="1"/>
          </p:nvPr>
        </p:nvSpPr>
        <p:spPr>
          <a:xfrm>
            <a:off x="539750" y="1628775"/>
            <a:ext cx="7416800" cy="4679950"/>
          </a:xfrm>
        </p:spPr>
        <p:txBody>
          <a:bodyPr/>
          <a:lstStyle/>
          <a:p>
            <a:pPr eaLnBrk="1" hangingPunct="1">
              <a:spcBef>
                <a:spcPts val="1200"/>
              </a:spcBef>
            </a:pPr>
            <a:r>
              <a:rPr lang="en-US" altLang="en-US" dirty="0"/>
              <a:t>The </a:t>
            </a:r>
            <a:r>
              <a:rPr lang="en-US" altLang="en-US" b="1" i="1" dirty="0">
                <a:solidFill>
                  <a:schemeClr val="accent2"/>
                </a:solidFill>
              </a:rPr>
              <a:t>security policy</a:t>
            </a:r>
            <a:r>
              <a:rPr lang="en-US" altLang="en-US" i="1" dirty="0"/>
              <a:t> </a:t>
            </a:r>
            <a:r>
              <a:rPr lang="en-US" altLang="en-US" dirty="0"/>
              <a:t>defines what information is to be protected and from whom</a:t>
            </a:r>
          </a:p>
          <a:p>
            <a:pPr eaLnBrk="1" hangingPunct="1">
              <a:spcBef>
                <a:spcPts val="1200"/>
              </a:spcBef>
            </a:pPr>
            <a:r>
              <a:rPr lang="en-US" altLang="en-US" b="1" dirty="0">
                <a:solidFill>
                  <a:srgbClr val="333399"/>
                </a:solidFill>
              </a:rPr>
              <a:t>Security policy</a:t>
            </a:r>
            <a:r>
              <a:rPr lang="en-US" altLang="en-US" dirty="0"/>
              <a:t> </a:t>
            </a:r>
            <a:r>
              <a:rPr lang="en-GB" altLang="en-US" b="1" dirty="0">
                <a:solidFill>
                  <a:srgbClr val="7030A0"/>
                </a:solidFill>
              </a:rPr>
              <a:t>applies to resources</a:t>
            </a:r>
            <a:r>
              <a:rPr lang="en-GB" altLang="en-US" dirty="0"/>
              <a:t> under control of the enterprise</a:t>
            </a:r>
            <a:endParaRPr lang="en-US" altLang="en-US" dirty="0"/>
          </a:p>
          <a:p>
            <a:pPr eaLnBrk="1" hangingPunct="1">
              <a:spcBef>
                <a:spcPts val="1200"/>
              </a:spcBef>
            </a:pPr>
            <a:r>
              <a:rPr lang="en-US" altLang="en-US" b="1" i="1" dirty="0">
                <a:solidFill>
                  <a:schemeClr val="accent2"/>
                </a:solidFill>
              </a:rPr>
              <a:t>S</a:t>
            </a:r>
            <a:r>
              <a:rPr lang="en-GB" altLang="en-US" b="1" i="1" dirty="0" err="1">
                <a:solidFill>
                  <a:schemeClr val="accent2"/>
                </a:solidFill>
              </a:rPr>
              <a:t>ecurity</a:t>
            </a:r>
            <a:r>
              <a:rPr lang="en-GB" altLang="en-US" b="1" i="1" dirty="0">
                <a:solidFill>
                  <a:schemeClr val="accent2"/>
                </a:solidFill>
              </a:rPr>
              <a:t> </a:t>
            </a:r>
            <a:r>
              <a:rPr lang="en-US" altLang="en-US" b="1" i="1" dirty="0">
                <a:solidFill>
                  <a:schemeClr val="accent2"/>
                </a:solidFill>
              </a:rPr>
              <a:t>mechanisms</a:t>
            </a:r>
            <a:r>
              <a:rPr lang="en-GB" altLang="en-US" dirty="0"/>
              <a:t> </a:t>
            </a:r>
            <a:r>
              <a:rPr lang="en-US" altLang="en-US" dirty="0"/>
              <a:t>implement </a:t>
            </a:r>
            <a:r>
              <a:rPr lang="en-US" altLang="en-US" dirty="0">
                <a:solidFill>
                  <a:srgbClr val="FF0000"/>
                </a:solidFill>
              </a:rPr>
              <a:t>aspects</a:t>
            </a:r>
            <a:r>
              <a:rPr lang="en-US" altLang="en-US" dirty="0"/>
              <a:t> of the </a:t>
            </a:r>
            <a:r>
              <a:rPr lang="en-US" altLang="en-US" b="1" dirty="0">
                <a:solidFill>
                  <a:srgbClr val="333399"/>
                </a:solidFill>
              </a:rPr>
              <a:t>security policy</a:t>
            </a:r>
            <a:r>
              <a:rPr lang="en-US" altLang="en-US" dirty="0"/>
              <a:t>, and their </a:t>
            </a:r>
            <a:r>
              <a:rPr lang="en-US" altLang="en-US" b="1" dirty="0">
                <a:solidFill>
                  <a:srgbClr val="7030A0"/>
                </a:solidFill>
              </a:rPr>
              <a:t>effectiveness</a:t>
            </a:r>
            <a:r>
              <a:rPr lang="en-US" altLang="en-US" dirty="0">
                <a:solidFill>
                  <a:srgbClr val="7030A0"/>
                </a:solidFill>
              </a:rPr>
              <a:t> </a:t>
            </a:r>
            <a:r>
              <a:rPr lang="en-GB" altLang="en-US" dirty="0"/>
              <a:t>m</a:t>
            </a:r>
            <a:r>
              <a:rPr lang="en-US" altLang="en-US" dirty="0" err="1"/>
              <a:t>ust</a:t>
            </a:r>
            <a:r>
              <a:rPr lang="en-GB" altLang="en-US" dirty="0"/>
              <a:t> be monitored</a:t>
            </a:r>
            <a:endParaRPr lang="en-US"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193675" y="179388"/>
            <a:ext cx="6575425" cy="1023937"/>
          </a:xfrm>
        </p:spPr>
        <p:txBody>
          <a:bodyPr/>
          <a:lstStyle/>
          <a:p>
            <a:r>
              <a:rPr lang="en-US" altLang="en-US"/>
              <a:t>Security Policy</a:t>
            </a:r>
          </a:p>
        </p:txBody>
      </p:sp>
      <p:sp>
        <p:nvSpPr>
          <p:cNvPr id="18435" name="Rectangle 3"/>
          <p:cNvSpPr>
            <a:spLocks noGrp="1" noChangeArrowheads="1"/>
          </p:cNvSpPr>
          <p:nvPr>
            <p:ph idx="1"/>
          </p:nvPr>
        </p:nvSpPr>
        <p:spPr>
          <a:xfrm>
            <a:off x="539750" y="1557338"/>
            <a:ext cx="8424863" cy="4824412"/>
          </a:xfrm>
        </p:spPr>
        <p:txBody>
          <a:bodyPr/>
          <a:lstStyle/>
          <a:p>
            <a:r>
              <a:rPr lang="en-US" altLang="en-US" dirty="0">
                <a:solidFill>
                  <a:schemeClr val="tx1"/>
                </a:solidFill>
              </a:rPr>
              <a:t>Strict control over access to system configuration files</a:t>
            </a:r>
          </a:p>
          <a:p>
            <a:r>
              <a:rPr lang="en-US" altLang="en-US" dirty="0">
                <a:solidFill>
                  <a:schemeClr val="tx1"/>
                </a:solidFill>
              </a:rPr>
              <a:t>Control privileges </a:t>
            </a:r>
          </a:p>
          <a:p>
            <a:pPr lvl="1"/>
            <a:r>
              <a:rPr lang="en-GB" altLang="en-US" dirty="0"/>
              <a:t>Users should only have access to the services that they have been specifically authorised to use and any access by remote users or connections to remote computer systems must be authenticated.</a:t>
            </a:r>
            <a:endParaRPr lang="en-US" altLang="en-US" dirty="0"/>
          </a:p>
          <a:p>
            <a:r>
              <a:rPr lang="en-US" altLang="en-US" dirty="0">
                <a:solidFill>
                  <a:schemeClr val="tx1"/>
                </a:solidFill>
              </a:rPr>
              <a:t>Encrypted communication channels</a:t>
            </a:r>
          </a:p>
          <a:p>
            <a:pPr lvl="1"/>
            <a:r>
              <a:rPr lang="en-US" altLang="en-US" dirty="0"/>
              <a:t>Close telnet and ftp ports – use </a:t>
            </a:r>
            <a:r>
              <a:rPr lang="en-US" altLang="en-US" dirty="0" err="1"/>
              <a:t>ssh</a:t>
            </a:r>
            <a:endParaRPr lang="en-US" altLang="en-US" dirty="0"/>
          </a:p>
          <a:p>
            <a:r>
              <a:rPr lang="en-US" altLang="en-US" dirty="0">
                <a:solidFill>
                  <a:schemeClr val="tx1"/>
                </a:solidFill>
              </a:rPr>
              <a:t>Monitor system use and performance</a:t>
            </a:r>
          </a:p>
          <a:p>
            <a:r>
              <a:rPr lang="en-US" altLang="en-US" dirty="0">
                <a:solidFill>
                  <a:schemeClr val="tx1"/>
                </a:solidFill>
              </a:rPr>
              <a:t>Track reports of attacks and vulnerabilities</a:t>
            </a:r>
          </a:p>
          <a:p>
            <a:r>
              <a:rPr lang="en-US" altLang="en-US" dirty="0">
                <a:solidFill>
                  <a:schemeClr val="tx1"/>
                </a:solidFill>
              </a:rPr>
              <a:t>Test and evaluate failure modes</a:t>
            </a:r>
          </a:p>
          <a:p>
            <a:pPr lvl="1"/>
            <a:r>
              <a:rPr lang="en-US" altLang="en-US" dirty="0"/>
              <a:t>Avoid single point of failure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193675" y="179388"/>
            <a:ext cx="6575425" cy="1023937"/>
          </a:xfrm>
        </p:spPr>
        <p:txBody>
          <a:bodyPr/>
          <a:lstStyle/>
          <a:p>
            <a:pPr eaLnBrk="1" hangingPunct="1"/>
            <a:r>
              <a:rPr lang="en-US" altLang="en-US"/>
              <a:t>Security Management</a:t>
            </a:r>
            <a:endParaRPr lang="en-GB" altLang="en-US"/>
          </a:p>
        </p:txBody>
      </p:sp>
      <p:sp>
        <p:nvSpPr>
          <p:cNvPr id="24579" name="Rectangle 3"/>
          <p:cNvSpPr>
            <a:spLocks noGrp="1" noChangeArrowheads="1"/>
          </p:cNvSpPr>
          <p:nvPr>
            <p:ph idx="1"/>
          </p:nvPr>
        </p:nvSpPr>
        <p:spPr>
          <a:xfrm>
            <a:off x="539750" y="1628775"/>
            <a:ext cx="7416800" cy="4679950"/>
          </a:xfrm>
        </p:spPr>
        <p:txBody>
          <a:bodyPr/>
          <a:lstStyle/>
          <a:p>
            <a:pPr eaLnBrk="1" hangingPunct="1">
              <a:spcBef>
                <a:spcPts val="1200"/>
              </a:spcBef>
            </a:pPr>
            <a:r>
              <a:rPr lang="en-US" altLang="en-US" b="1">
                <a:solidFill>
                  <a:srgbClr val="333399"/>
                </a:solidFill>
              </a:rPr>
              <a:t>Security policy</a:t>
            </a:r>
            <a:r>
              <a:rPr lang="en-US" altLang="en-US"/>
              <a:t> </a:t>
            </a:r>
            <a:r>
              <a:rPr lang="en-GB" altLang="en-US" b="1">
                <a:solidFill>
                  <a:srgbClr val="7030A0"/>
                </a:solidFill>
              </a:rPr>
              <a:t>applies to resources</a:t>
            </a:r>
            <a:r>
              <a:rPr lang="en-GB" altLang="en-US"/>
              <a:t> under control of the enterprise; </a:t>
            </a:r>
            <a:r>
              <a:rPr lang="en-GB" altLang="en-US" b="1" i="1">
                <a:solidFill>
                  <a:schemeClr val="accent2"/>
                </a:solidFill>
              </a:rPr>
              <a:t>acceptable use policy</a:t>
            </a:r>
            <a:r>
              <a:rPr lang="en-GB" altLang="en-US"/>
              <a:t> </a:t>
            </a:r>
            <a:r>
              <a:rPr lang="en-GB" altLang="en-US" b="1">
                <a:solidFill>
                  <a:srgbClr val="7030A0"/>
                </a:solidFill>
              </a:rPr>
              <a:t>applies to people and interfaces</a:t>
            </a:r>
            <a:r>
              <a:rPr lang="en-GB" altLang="en-US" b="1"/>
              <a:t>.</a:t>
            </a:r>
            <a:r>
              <a:rPr lang="en-GB" altLang="en-US"/>
              <a:t> </a:t>
            </a:r>
          </a:p>
          <a:p>
            <a:pPr eaLnBrk="1" hangingPunct="1">
              <a:spcBef>
                <a:spcPts val="1200"/>
              </a:spcBef>
            </a:pPr>
            <a:r>
              <a:rPr lang="en-US" altLang="en-US" b="1" i="1">
                <a:solidFill>
                  <a:schemeClr val="accent2"/>
                </a:solidFill>
              </a:rPr>
              <a:t>S</a:t>
            </a:r>
            <a:r>
              <a:rPr lang="en-GB" altLang="en-US" b="1" i="1">
                <a:solidFill>
                  <a:schemeClr val="accent2"/>
                </a:solidFill>
              </a:rPr>
              <a:t>ecurity procedures</a:t>
            </a:r>
            <a:r>
              <a:rPr lang="en-GB" altLang="en-US"/>
              <a:t> </a:t>
            </a:r>
            <a:r>
              <a:rPr lang="en-US" altLang="en-US"/>
              <a:t>implement aspects of the </a:t>
            </a:r>
            <a:r>
              <a:rPr lang="en-GB" altLang="en-US" b="1">
                <a:solidFill>
                  <a:schemeClr val="accent2"/>
                </a:solidFill>
              </a:rPr>
              <a:t>acceptable use policy</a:t>
            </a:r>
            <a:r>
              <a:rPr lang="en-US" altLang="en-US"/>
              <a:t>,</a:t>
            </a:r>
            <a:r>
              <a:rPr lang="en-GB" altLang="en-US"/>
              <a:t> and </a:t>
            </a:r>
            <a:r>
              <a:rPr lang="en-GB" altLang="en-US" b="1">
                <a:solidFill>
                  <a:srgbClr val="7030A0"/>
                </a:solidFill>
              </a:rPr>
              <a:t>compliance</a:t>
            </a:r>
            <a:r>
              <a:rPr lang="en-GB" altLang="en-US">
                <a:solidFill>
                  <a:srgbClr val="7030A0"/>
                </a:solidFill>
              </a:rPr>
              <a:t> </a:t>
            </a:r>
            <a:r>
              <a:rPr lang="en-GB" altLang="en-US"/>
              <a:t>m</a:t>
            </a:r>
            <a:r>
              <a:rPr lang="en-US" altLang="en-US"/>
              <a:t>ust</a:t>
            </a:r>
            <a:r>
              <a:rPr lang="en-GB" altLang="en-US"/>
              <a:t> be monitored </a:t>
            </a:r>
            <a:endParaRPr lang="en-US" altLang="en-US"/>
          </a:p>
        </p:txBody>
      </p:sp>
    </p:spTree>
    <p:extLst>
      <p:ext uri="{BB962C8B-B14F-4D97-AF65-F5344CB8AC3E}">
        <p14:creationId xmlns:p14="http://schemas.microsoft.com/office/powerpoint/2010/main" val="151995640"/>
      </p:ext>
    </p:extLst>
  </p:cSld>
  <p:clrMapOvr>
    <a:masterClrMapping/>
  </p:clrMapOvr>
</p:sld>
</file>

<file path=ppt/theme/theme1.xml><?xml version="1.0" encoding="utf-8"?>
<a:theme xmlns:a="http://schemas.openxmlformats.org/drawingml/2006/main" name="APU Clean">
  <a:themeElements>
    <a:clrScheme name="Fac 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Fac 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Fac 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Fac Templ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Fac Templ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Fac Templ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Fac Templ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Fac Templ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Fac Templa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Fac Templ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Fac Templ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Fac Templ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Fac Templ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Fac Templ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APU Clean">
  <a:themeElements>
    <a:clrScheme name="Fac 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Fac 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Fac 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Fac Templ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Fac Templ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Fac Templ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Fac Templ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Fac Templ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Fac Templa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Fac Templ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Fac Templ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Fac Templ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Fac Templ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Fac Templ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LO-CompTIA">
  <a:themeElements>
    <a:clrScheme name="CompTIA">
      <a:dk1>
        <a:srgbClr val="000000"/>
      </a:dk1>
      <a:lt1>
        <a:srgbClr val="FFFFFF"/>
      </a:lt1>
      <a:dk2>
        <a:srgbClr val="000000"/>
      </a:dk2>
      <a:lt2>
        <a:srgbClr val="FFFFFF"/>
      </a:lt2>
      <a:accent1>
        <a:srgbClr val="ED1C24"/>
      </a:accent1>
      <a:accent2>
        <a:srgbClr val="F26C23"/>
      </a:accent2>
      <a:accent3>
        <a:srgbClr val="F5A81C"/>
      </a:accent3>
      <a:accent4>
        <a:srgbClr val="C1D32F"/>
      </a:accent4>
      <a:accent5>
        <a:srgbClr val="0090B9"/>
      </a:accent5>
      <a:accent6>
        <a:srgbClr val="B24EC3"/>
      </a:accent6>
      <a:hlink>
        <a:srgbClr val="009DDC"/>
      </a:hlink>
      <a:folHlink>
        <a:srgbClr val="009DDC"/>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28575" cap="flat" cmpd="sng" algn="ctr">
          <a:solidFill>
            <a:srgbClr val="FF0000"/>
          </a:solidFill>
          <a:prstDash val="solid"/>
        </a:ln>
        <a:effectLst/>
      </a:spPr>
      <a:bodyPr rtlCol="0" anchor="ctr"/>
      <a:lstStyle>
        <a:defPPr algn="ctr" defTabSz="914400">
          <a:defRPr sz="1100" b="1" kern="0" dirty="0" err="1" smtClean="0">
            <a:solidFill>
              <a:srgbClr val="FF0000"/>
            </a:solidFill>
            <a:latin typeface="Arial"/>
          </a:defRPr>
        </a:defPPr>
      </a:lstStyle>
    </a:spDef>
    <a:lnDef>
      <a:spPr>
        <a:ln w="19050">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LO_CompTIA_Visuals_Template.pptx" id="{1CEDCDFF-DC4F-454A-B15A-2F51278AE62E}" vid="{91153F74-20C9-427D-B9CD-29CB0F3238D1}"/>
    </a:ext>
  </a:extLst>
</a:theme>
</file>

<file path=ppt/theme/theme4.xml><?xml version="1.0" encoding="utf-8"?>
<a:theme xmlns:a="http://schemas.openxmlformats.org/drawingml/2006/main" name="1_LO-CompTIA">
  <a:themeElements>
    <a:clrScheme name="CompTIA">
      <a:dk1>
        <a:srgbClr val="000000"/>
      </a:dk1>
      <a:lt1>
        <a:srgbClr val="FFFFFF"/>
      </a:lt1>
      <a:dk2>
        <a:srgbClr val="000000"/>
      </a:dk2>
      <a:lt2>
        <a:srgbClr val="FFFFFF"/>
      </a:lt2>
      <a:accent1>
        <a:srgbClr val="ED1C24"/>
      </a:accent1>
      <a:accent2>
        <a:srgbClr val="F26C23"/>
      </a:accent2>
      <a:accent3>
        <a:srgbClr val="F5A81C"/>
      </a:accent3>
      <a:accent4>
        <a:srgbClr val="C1D32F"/>
      </a:accent4>
      <a:accent5>
        <a:srgbClr val="0090B9"/>
      </a:accent5>
      <a:accent6>
        <a:srgbClr val="B24EC3"/>
      </a:accent6>
      <a:hlink>
        <a:srgbClr val="009DDC"/>
      </a:hlink>
      <a:folHlink>
        <a:srgbClr val="009DDC"/>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28575" cap="flat" cmpd="sng" algn="ctr">
          <a:solidFill>
            <a:srgbClr val="FF0000"/>
          </a:solidFill>
          <a:prstDash val="solid"/>
        </a:ln>
        <a:effectLst/>
      </a:spPr>
      <a:bodyPr rtlCol="0" anchor="ctr"/>
      <a:lstStyle>
        <a:defPPr algn="ctr" defTabSz="914400">
          <a:defRPr sz="1100" b="1" kern="0" dirty="0" err="1" smtClean="0">
            <a:solidFill>
              <a:srgbClr val="FF0000"/>
            </a:solidFill>
            <a:latin typeface="Arial"/>
          </a:defRPr>
        </a:defPPr>
      </a:lstStyle>
    </a:spDef>
    <a:lnDef>
      <a:spPr>
        <a:ln w="19050">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LO_CompTIA_Visuals_Template.pptx" id="{1CEDCDFF-DC4F-454A-B15A-2F51278AE62E}" vid="{91153F74-20C9-427D-B9CD-29CB0F3238D1}"/>
    </a:ext>
  </a:extLst>
</a:theme>
</file>

<file path=ppt/theme/theme5.xml><?xml version="1.0" encoding="utf-8"?>
<a:theme xmlns:a="http://schemas.openxmlformats.org/drawingml/2006/main" name="2_APU Clean">
  <a:themeElements>
    <a:clrScheme name="Fac 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Fac 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Fac 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Fac Templ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Fac Templ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Fac Templ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Fac Templ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Fac Templ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Fac Templa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Fac Templ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Fac Templ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Fac Templ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Fac Templ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Fac Templ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Macintosh HD:Users:hlinger:Desktop:Fac Template.ppt</Template>
  <TotalTime>4402</TotalTime>
  <Words>1930</Words>
  <Application>Microsoft Office PowerPoint</Application>
  <PresentationFormat>On-screen Show (4:3)</PresentationFormat>
  <Paragraphs>218</Paragraphs>
  <Slides>30</Slides>
  <Notes>6</Notes>
  <HiddenSlides>0</HiddenSlides>
  <MMClips>0</MMClips>
  <ScaleCrop>false</ScaleCrop>
  <HeadingPairs>
    <vt:vector size="6" baseType="variant">
      <vt:variant>
        <vt:lpstr>Fonts Used</vt:lpstr>
      </vt:variant>
      <vt:variant>
        <vt:i4>7</vt:i4>
      </vt:variant>
      <vt:variant>
        <vt:lpstr>Theme</vt:lpstr>
      </vt:variant>
      <vt:variant>
        <vt:i4>5</vt:i4>
      </vt:variant>
      <vt:variant>
        <vt:lpstr>Slide Titles</vt:lpstr>
      </vt:variant>
      <vt:variant>
        <vt:i4>30</vt:i4>
      </vt:variant>
    </vt:vector>
  </HeadingPairs>
  <TitlesOfParts>
    <vt:vector size="42" baseType="lpstr">
      <vt:lpstr>Arial</vt:lpstr>
      <vt:lpstr>Calibri</vt:lpstr>
      <vt:lpstr>Lucida Console</vt:lpstr>
      <vt:lpstr>Myriad Pro</vt:lpstr>
      <vt:lpstr>Tahoma</vt:lpstr>
      <vt:lpstr>Times</vt:lpstr>
      <vt:lpstr>Times New Roman</vt:lpstr>
      <vt:lpstr>APU Clean</vt:lpstr>
      <vt:lpstr>1_APU Clean</vt:lpstr>
      <vt:lpstr>LO-CompTIA</vt:lpstr>
      <vt:lpstr>1_LO-CompTIA</vt:lpstr>
      <vt:lpstr>2_APU Clean</vt:lpstr>
      <vt:lpstr>System and Network Administration</vt:lpstr>
      <vt:lpstr>A Philosophy</vt:lpstr>
      <vt:lpstr>Secure Systems</vt:lpstr>
      <vt:lpstr>Layers of Security  (Defense in Depth)</vt:lpstr>
      <vt:lpstr>PowerPoint Presentation</vt:lpstr>
      <vt:lpstr>Policy Based Management</vt:lpstr>
      <vt:lpstr>Security Management</vt:lpstr>
      <vt:lpstr>Security Policy</vt:lpstr>
      <vt:lpstr>Security Management</vt:lpstr>
      <vt:lpstr>PowerPoint Presentation</vt:lpstr>
      <vt:lpstr>PowerPoint Presentation</vt:lpstr>
      <vt:lpstr>User Account Policy</vt:lpstr>
      <vt:lpstr>Security Policy</vt:lpstr>
      <vt:lpstr>PowerPoint Presentation</vt:lpstr>
      <vt:lpstr>PowerPoint Presentation</vt:lpstr>
      <vt:lpstr>sudo</vt:lpstr>
      <vt:lpstr>su and sudo</vt:lpstr>
      <vt:lpstr>su and sudo</vt:lpstr>
      <vt:lpstr> /etc/sudoers </vt:lpstr>
      <vt:lpstr>Password Security</vt:lpstr>
      <vt:lpstr>Non-Technical aspects of Security</vt:lpstr>
      <vt:lpstr>Non-Technical aspects of Security</vt:lpstr>
      <vt:lpstr>PowerPoint Presentation</vt:lpstr>
      <vt:lpstr>The OSI Network Management Model</vt:lpstr>
      <vt:lpstr>FCAPS:  Fault Management</vt:lpstr>
      <vt:lpstr>FCAPS:  Configuration Management</vt:lpstr>
      <vt:lpstr>FCAPS: Accounting Management</vt:lpstr>
      <vt:lpstr>FCAPS: Performance Management</vt:lpstr>
      <vt:lpstr>FCAPS: Security Management</vt:lpstr>
      <vt:lpstr>PowerPoint Presentation</vt:lpstr>
    </vt:vector>
  </TitlesOfParts>
  <Company>Henry Linger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MANAGEMENT</dc:title>
  <dc:creator>Dr Thomas Patrick O’Daniel</dc:creator>
  <cp:lastModifiedBy>Thomas ODaniel</cp:lastModifiedBy>
  <cp:revision>440</cp:revision>
  <cp:lastPrinted>2007-07-15T04:59:23Z</cp:lastPrinted>
  <dcterms:modified xsi:type="dcterms:W3CDTF">2022-09-07T22:24:14Z</dcterms:modified>
</cp:coreProperties>
</file>