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4.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4395" r:id="rId2"/>
    <p:sldMasterId id="2147484813" r:id="rId3"/>
    <p:sldMasterId id="2147484835" r:id="rId4"/>
    <p:sldMasterId id="2147484858" r:id="rId5"/>
  </p:sldMasterIdLst>
  <p:notesMasterIdLst>
    <p:notesMasterId r:id="rId26"/>
  </p:notesMasterIdLst>
  <p:handoutMasterIdLst>
    <p:handoutMasterId r:id="rId27"/>
  </p:handoutMasterIdLst>
  <p:sldIdLst>
    <p:sldId id="953" r:id="rId6"/>
    <p:sldId id="1042" r:id="rId7"/>
    <p:sldId id="1115" r:id="rId8"/>
    <p:sldId id="1075" r:id="rId9"/>
    <p:sldId id="1119" r:id="rId10"/>
    <p:sldId id="1013" r:id="rId11"/>
    <p:sldId id="1043" r:id="rId12"/>
    <p:sldId id="1106" r:id="rId13"/>
    <p:sldId id="1055" r:id="rId14"/>
    <p:sldId id="1051" r:id="rId15"/>
    <p:sldId id="922" r:id="rId16"/>
    <p:sldId id="1128" r:id="rId17"/>
    <p:sldId id="1110" r:id="rId18"/>
    <p:sldId id="1121" r:id="rId19"/>
    <p:sldId id="1122" r:id="rId20"/>
    <p:sldId id="1123" r:id="rId21"/>
    <p:sldId id="1124" r:id="rId22"/>
    <p:sldId id="1127" r:id="rId23"/>
    <p:sldId id="1125" r:id="rId24"/>
    <p:sldId id="1120" r:id="rId25"/>
  </p:sldIdLst>
  <p:sldSz cx="9144000" cy="6858000" type="screen4x3"/>
  <p:notesSz cx="9601200" cy="7315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528B"/>
    <a:srgbClr val="FF3300"/>
    <a:srgbClr val="0080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5637" autoAdjust="0"/>
    <p:restoredTop sz="94624" autoAdjust="0"/>
  </p:normalViewPr>
  <p:slideViewPr>
    <p:cSldViewPr>
      <p:cViewPr varScale="1">
        <p:scale>
          <a:sx n="82" d="100"/>
          <a:sy n="82" d="100"/>
        </p:scale>
        <p:origin x="76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6210"/>
    </p:cViewPr>
  </p:sorterViewPr>
  <p:notesViewPr>
    <p:cSldViewPr>
      <p:cViewPr varScale="1">
        <p:scale>
          <a:sx n="40" d="100"/>
          <a:sy n="40" d="100"/>
        </p:scale>
        <p:origin x="-1267" y="-86"/>
      </p:cViewPr>
      <p:guideLst>
        <p:guide orient="horz" pos="2304"/>
        <p:guide pos="30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4160937"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8195" name="Rectangle 3"/>
          <p:cNvSpPr>
            <a:spLocks noGrp="1" noChangeArrowheads="1"/>
          </p:cNvSpPr>
          <p:nvPr>
            <p:ph type="dt" sz="quarter" idx="1"/>
          </p:nvPr>
        </p:nvSpPr>
        <p:spPr bwMode="auto">
          <a:xfrm>
            <a:off x="5440265" y="0"/>
            <a:ext cx="4160936"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defRPr>
            </a:lvl1pPr>
          </a:lstStyle>
          <a:p>
            <a:pPr>
              <a:defRPr/>
            </a:pPr>
            <a:endParaRPr lang="en-AU"/>
          </a:p>
        </p:txBody>
      </p:sp>
      <p:sp>
        <p:nvSpPr>
          <p:cNvPr id="8196" name="Rectangle 4"/>
          <p:cNvSpPr>
            <a:spLocks noGrp="1" noChangeArrowheads="1"/>
          </p:cNvSpPr>
          <p:nvPr>
            <p:ph type="ftr" sz="quarter" idx="2"/>
          </p:nvPr>
        </p:nvSpPr>
        <p:spPr bwMode="auto">
          <a:xfrm>
            <a:off x="0" y="6948715"/>
            <a:ext cx="6252866"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8197" name="Rectangle 5"/>
          <p:cNvSpPr>
            <a:spLocks noGrp="1" noChangeArrowheads="1"/>
          </p:cNvSpPr>
          <p:nvPr>
            <p:ph type="sldNum" sz="quarter" idx="3"/>
          </p:nvPr>
        </p:nvSpPr>
        <p:spPr bwMode="auto">
          <a:xfrm>
            <a:off x="6771681" y="6948715"/>
            <a:ext cx="2829520"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eaLnBrk="1" hangingPunct="1">
              <a:defRPr sz="1200">
                <a:latin typeface="Times New Roman" pitchFamily="18" charset="0"/>
              </a:defRPr>
            </a:lvl1pPr>
          </a:lstStyle>
          <a:p>
            <a:pPr>
              <a:defRPr/>
            </a:pPr>
            <a:fld id="{DE8D8583-508D-4177-8430-BA4D0F19FFFA}" type="slidenum">
              <a:rPr lang="en-AU" altLang="en-US"/>
              <a:pPr>
                <a:defRPr/>
              </a:pPr>
              <a:t>‹#›</a:t>
            </a:fld>
            <a:endParaRPr lang="en-AU" altLang="en-US"/>
          </a:p>
        </p:txBody>
      </p:sp>
    </p:spTree>
    <p:extLst>
      <p:ext uri="{BB962C8B-B14F-4D97-AF65-F5344CB8AC3E}">
        <p14:creationId xmlns:p14="http://schemas.microsoft.com/office/powerpoint/2010/main" val="182971195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160937"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6147" name="Rectangle 3"/>
          <p:cNvSpPr>
            <a:spLocks noGrp="1" noChangeArrowheads="1"/>
          </p:cNvSpPr>
          <p:nvPr>
            <p:ph type="dt" idx="1"/>
          </p:nvPr>
        </p:nvSpPr>
        <p:spPr bwMode="auto">
          <a:xfrm>
            <a:off x="5440265" y="0"/>
            <a:ext cx="4160936"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defRPr>
            </a:lvl1pPr>
          </a:lstStyle>
          <a:p>
            <a:pPr>
              <a:defRPr/>
            </a:pPr>
            <a:endParaRPr lang="en-AU"/>
          </a:p>
        </p:txBody>
      </p:sp>
      <p:sp>
        <p:nvSpPr>
          <p:cNvPr id="34820" name="Rectangle 4"/>
          <p:cNvSpPr>
            <a:spLocks noGrp="1" noRot="1" noChangeAspect="1" noChangeArrowheads="1" noTextEdit="1"/>
          </p:cNvSpPr>
          <p:nvPr>
            <p:ph type="sldImg" idx="2"/>
          </p:nvPr>
        </p:nvSpPr>
        <p:spPr bwMode="auto">
          <a:xfrm>
            <a:off x="2973388" y="549275"/>
            <a:ext cx="3654425" cy="27416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1279327" y="3474963"/>
            <a:ext cx="7042547" cy="329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6150" name="Rectangle 6"/>
          <p:cNvSpPr>
            <a:spLocks noGrp="1" noChangeArrowheads="1"/>
          </p:cNvSpPr>
          <p:nvPr>
            <p:ph type="ftr" sz="quarter" idx="4"/>
          </p:nvPr>
        </p:nvSpPr>
        <p:spPr bwMode="auto">
          <a:xfrm>
            <a:off x="0" y="6948715"/>
            <a:ext cx="4160937"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6151" name="Rectangle 7"/>
          <p:cNvSpPr>
            <a:spLocks noGrp="1" noChangeArrowheads="1"/>
          </p:cNvSpPr>
          <p:nvPr>
            <p:ph type="sldNum" sz="quarter" idx="5"/>
          </p:nvPr>
        </p:nvSpPr>
        <p:spPr bwMode="auto">
          <a:xfrm>
            <a:off x="5440265" y="6948715"/>
            <a:ext cx="4160936"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eaLnBrk="1" hangingPunct="1">
              <a:defRPr sz="1200">
                <a:latin typeface="Times New Roman" pitchFamily="18" charset="0"/>
              </a:defRPr>
            </a:lvl1pPr>
          </a:lstStyle>
          <a:p>
            <a:pPr>
              <a:defRPr/>
            </a:pPr>
            <a:fld id="{2C66B677-8122-46AB-BE1D-555D85723DFF}" type="slidenum">
              <a:rPr lang="en-AU" altLang="en-US"/>
              <a:pPr>
                <a:defRPr/>
              </a:pPr>
              <a:t>‹#›</a:t>
            </a:fld>
            <a:endParaRPr lang="en-AU" altLang="en-US"/>
          </a:p>
        </p:txBody>
      </p:sp>
    </p:spTree>
    <p:extLst>
      <p:ext uri="{BB962C8B-B14F-4D97-AF65-F5344CB8AC3E}">
        <p14:creationId xmlns:p14="http://schemas.microsoft.com/office/powerpoint/2010/main" val="3094894346"/>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C66B677-8122-46AB-BE1D-555D85723DFF}" type="slidenum">
              <a:rPr lang="en-AU" altLang="en-US" smtClean="0"/>
              <a:pPr>
                <a:defRPr/>
              </a:pPr>
              <a:t>1</a:t>
            </a:fld>
            <a:endParaRPr lang="en-AU" altLang="en-US"/>
          </a:p>
        </p:txBody>
      </p:sp>
      <p:sp>
        <p:nvSpPr>
          <p:cNvPr id="5" name="Date Placeholder 4"/>
          <p:cNvSpPr>
            <a:spLocks noGrp="1"/>
          </p:cNvSpPr>
          <p:nvPr>
            <p:ph type="dt" idx="11"/>
          </p:nvPr>
        </p:nvSpPr>
        <p:spPr/>
        <p:txBody>
          <a:bodyPr/>
          <a:lstStyle/>
          <a:p>
            <a:pPr>
              <a:defRPr/>
            </a:pPr>
            <a:endParaRPr lang="en-AU"/>
          </a:p>
        </p:txBody>
      </p:sp>
      <p:sp>
        <p:nvSpPr>
          <p:cNvPr id="6" name="Footer Placeholder 5"/>
          <p:cNvSpPr>
            <a:spLocks noGrp="1"/>
          </p:cNvSpPr>
          <p:nvPr>
            <p:ph type="ftr" sz="quarter" idx="12"/>
          </p:nvPr>
        </p:nvSpPr>
        <p:spPr/>
        <p:txBody>
          <a:bodyPr/>
          <a:lstStyle/>
          <a:p>
            <a:pPr>
              <a:defRPr/>
            </a:pPr>
            <a:endParaRPr lang="en-AU"/>
          </a:p>
        </p:txBody>
      </p:sp>
      <p:sp>
        <p:nvSpPr>
          <p:cNvPr id="7" name="Header Placeholder 6"/>
          <p:cNvSpPr>
            <a:spLocks noGrp="1"/>
          </p:cNvSpPr>
          <p:nvPr>
            <p:ph type="hdr" sz="quarter" idx="13"/>
          </p:nvPr>
        </p:nvSpPr>
        <p:spPr/>
        <p:txBody>
          <a:bodyPr/>
          <a:lstStyle/>
          <a:p>
            <a:pPr>
              <a:defRPr/>
            </a:pPr>
            <a:endParaRPr lang="en-AU"/>
          </a:p>
        </p:txBody>
      </p:sp>
    </p:spTree>
    <p:extLst>
      <p:ext uri="{BB962C8B-B14F-4D97-AF65-F5344CB8AC3E}">
        <p14:creationId xmlns:p14="http://schemas.microsoft.com/office/powerpoint/2010/main" val="1135274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31"/>
          <p:cNvSpPr txBox="1">
            <a:spLocks noGrp="1" noChangeArrowheads="1"/>
          </p:cNvSpPr>
          <p:nvPr/>
        </p:nvSpPr>
        <p:spPr bwMode="auto">
          <a:xfrm>
            <a:off x="5438180" y="6948715"/>
            <a:ext cx="4160937" cy="365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55675">
              <a:defRPr>
                <a:solidFill>
                  <a:schemeClr val="tx1"/>
                </a:solidFill>
                <a:latin typeface="Arial" charset="0"/>
              </a:defRPr>
            </a:lvl1pPr>
            <a:lvl2pPr marL="742950" indent="-285750" defTabSz="955675">
              <a:defRPr>
                <a:solidFill>
                  <a:schemeClr val="tx1"/>
                </a:solidFill>
                <a:latin typeface="Arial" charset="0"/>
              </a:defRPr>
            </a:lvl2pPr>
            <a:lvl3pPr marL="1143000" indent="-228600" defTabSz="955675">
              <a:defRPr>
                <a:solidFill>
                  <a:schemeClr val="tx1"/>
                </a:solidFill>
                <a:latin typeface="Arial" charset="0"/>
              </a:defRPr>
            </a:lvl3pPr>
            <a:lvl4pPr marL="1600200" indent="-228600" defTabSz="955675">
              <a:defRPr>
                <a:solidFill>
                  <a:schemeClr val="tx1"/>
                </a:solidFill>
                <a:latin typeface="Arial" charset="0"/>
              </a:defRPr>
            </a:lvl4pPr>
            <a:lvl5pPr marL="2057400" indent="-228600" defTabSz="955675">
              <a:defRPr>
                <a:solidFill>
                  <a:schemeClr val="tx1"/>
                </a:solidFill>
                <a:latin typeface="Arial" charset="0"/>
              </a:defRPr>
            </a:lvl5pPr>
            <a:lvl6pPr marL="2514600" indent="-228600" defTabSz="955675" eaLnBrk="0" fontAlgn="base" hangingPunct="0">
              <a:spcBef>
                <a:spcPct val="0"/>
              </a:spcBef>
              <a:spcAft>
                <a:spcPct val="0"/>
              </a:spcAft>
              <a:defRPr>
                <a:solidFill>
                  <a:schemeClr val="tx1"/>
                </a:solidFill>
                <a:latin typeface="Arial" charset="0"/>
              </a:defRPr>
            </a:lvl6pPr>
            <a:lvl7pPr marL="2971800" indent="-228600" defTabSz="955675" eaLnBrk="0" fontAlgn="base" hangingPunct="0">
              <a:spcBef>
                <a:spcPct val="0"/>
              </a:spcBef>
              <a:spcAft>
                <a:spcPct val="0"/>
              </a:spcAft>
              <a:defRPr>
                <a:solidFill>
                  <a:schemeClr val="tx1"/>
                </a:solidFill>
                <a:latin typeface="Arial" charset="0"/>
              </a:defRPr>
            </a:lvl7pPr>
            <a:lvl8pPr marL="3429000" indent="-228600" defTabSz="955675" eaLnBrk="0" fontAlgn="base" hangingPunct="0">
              <a:spcBef>
                <a:spcPct val="0"/>
              </a:spcBef>
              <a:spcAft>
                <a:spcPct val="0"/>
              </a:spcAft>
              <a:defRPr>
                <a:solidFill>
                  <a:schemeClr val="tx1"/>
                </a:solidFill>
                <a:latin typeface="Arial" charset="0"/>
              </a:defRPr>
            </a:lvl8pPr>
            <a:lvl9pPr marL="3886200" indent="-228600" defTabSz="955675" eaLnBrk="0" fontAlgn="base" hangingPunct="0">
              <a:spcBef>
                <a:spcPct val="0"/>
              </a:spcBef>
              <a:spcAft>
                <a:spcPct val="0"/>
              </a:spcAft>
              <a:defRPr>
                <a:solidFill>
                  <a:schemeClr val="tx1"/>
                </a:solidFill>
                <a:latin typeface="Arial" charset="0"/>
              </a:defRPr>
            </a:lvl9pPr>
          </a:lstStyle>
          <a:p>
            <a:pPr marL="0" marR="0" lvl="0" indent="0" algn="r" defTabSz="955675" rtl="0" eaLnBrk="1" fontAlgn="base" latinLnBrk="0" hangingPunct="1">
              <a:lnSpc>
                <a:spcPct val="100000"/>
              </a:lnSpc>
              <a:spcBef>
                <a:spcPct val="0"/>
              </a:spcBef>
              <a:spcAft>
                <a:spcPct val="0"/>
              </a:spcAft>
              <a:buClrTx/>
              <a:buSzTx/>
              <a:buFontTx/>
              <a:buNone/>
              <a:tabLst/>
              <a:defRPr/>
            </a:pPr>
            <a:fld id="{2AE6B5F9-FED8-48C3-A44B-6C6F68056ED9}" type="slidenum">
              <a:rPr kumimoji="0" lang="en-US" altLang="en-US" sz="13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55675" rtl="0" eaLnBrk="1" fontAlgn="base" latinLnBrk="0" hangingPunct="1">
                <a:lnSpc>
                  <a:spcPct val="100000"/>
                </a:lnSpc>
                <a:spcBef>
                  <a:spcPct val="0"/>
                </a:spcBef>
                <a:spcAft>
                  <a:spcPct val="0"/>
                </a:spcAft>
                <a:buClrTx/>
                <a:buSzTx/>
                <a:buFontTx/>
                <a:buNone/>
                <a:tabLst/>
                <a:defRPr/>
              </a:pPr>
              <a:t>13</a:t>
            </a:fld>
            <a:endParaRPr kumimoji="0" lang="en-US" altLang="en-US" sz="13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5843" name="Rectangle 2"/>
          <p:cNvSpPr>
            <a:spLocks noGrp="1" noRot="1" noChangeAspect="1" noChangeArrowheads="1" noTextEdit="1"/>
          </p:cNvSpPr>
          <p:nvPr>
            <p:ph type="sldImg"/>
          </p:nvPr>
        </p:nvSpPr>
        <p:spPr>
          <a:xfrm>
            <a:off x="2974975" y="550863"/>
            <a:ext cx="3654425" cy="2741612"/>
          </a:xfrm>
          <a:solidFill>
            <a:srgbClr val="FFFFFF"/>
          </a:solidFill>
          <a:ln/>
        </p:spPr>
      </p:sp>
      <p:sp>
        <p:nvSpPr>
          <p:cNvPr id="35844" name="Rectangle 3"/>
          <p:cNvSpPr>
            <a:spLocks noGrp="1" noChangeArrowheads="1"/>
          </p:cNvSpPr>
          <p:nvPr>
            <p:ph type="body" idx="1"/>
          </p:nvPr>
        </p:nvSpPr>
        <p:spPr>
          <a:xfrm>
            <a:off x="1279327" y="3473752"/>
            <a:ext cx="7042547" cy="329111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5571" tIns="47786" rIns="95571" bIns="47786"/>
          <a:lstStyle/>
          <a:p>
            <a:endParaRPr lang="en-ZA" altLang="en-US">
              <a:latin typeface="Times New Roman" pitchFamily="18" charset="0"/>
            </a:endParaRPr>
          </a:p>
        </p:txBody>
      </p:sp>
      <p:sp>
        <p:nvSpPr>
          <p:cNvPr id="2" name="Date Placeholder 1"/>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AU"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3" name="Footer Placeholder 2"/>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4" name="Header Placeholder 3"/>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2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3795158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31"/>
          <p:cNvSpPr txBox="1">
            <a:spLocks noGrp="1" noChangeArrowheads="1"/>
          </p:cNvSpPr>
          <p:nvPr/>
        </p:nvSpPr>
        <p:spPr bwMode="auto">
          <a:xfrm>
            <a:off x="5438180" y="6948715"/>
            <a:ext cx="4160937" cy="365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55675">
              <a:defRPr>
                <a:solidFill>
                  <a:schemeClr val="tx1"/>
                </a:solidFill>
                <a:latin typeface="Arial" charset="0"/>
              </a:defRPr>
            </a:lvl1pPr>
            <a:lvl2pPr marL="742950" indent="-285750" defTabSz="955675">
              <a:defRPr>
                <a:solidFill>
                  <a:schemeClr val="tx1"/>
                </a:solidFill>
                <a:latin typeface="Arial" charset="0"/>
              </a:defRPr>
            </a:lvl2pPr>
            <a:lvl3pPr marL="1143000" indent="-228600" defTabSz="955675">
              <a:defRPr>
                <a:solidFill>
                  <a:schemeClr val="tx1"/>
                </a:solidFill>
                <a:latin typeface="Arial" charset="0"/>
              </a:defRPr>
            </a:lvl3pPr>
            <a:lvl4pPr marL="1600200" indent="-228600" defTabSz="955675">
              <a:defRPr>
                <a:solidFill>
                  <a:schemeClr val="tx1"/>
                </a:solidFill>
                <a:latin typeface="Arial" charset="0"/>
              </a:defRPr>
            </a:lvl4pPr>
            <a:lvl5pPr marL="2057400" indent="-228600" defTabSz="955675">
              <a:defRPr>
                <a:solidFill>
                  <a:schemeClr val="tx1"/>
                </a:solidFill>
                <a:latin typeface="Arial" charset="0"/>
              </a:defRPr>
            </a:lvl5pPr>
            <a:lvl6pPr marL="2514600" indent="-228600" defTabSz="955675" eaLnBrk="0" fontAlgn="base" hangingPunct="0">
              <a:spcBef>
                <a:spcPct val="0"/>
              </a:spcBef>
              <a:spcAft>
                <a:spcPct val="0"/>
              </a:spcAft>
              <a:defRPr>
                <a:solidFill>
                  <a:schemeClr val="tx1"/>
                </a:solidFill>
                <a:latin typeface="Arial" charset="0"/>
              </a:defRPr>
            </a:lvl6pPr>
            <a:lvl7pPr marL="2971800" indent="-228600" defTabSz="955675" eaLnBrk="0" fontAlgn="base" hangingPunct="0">
              <a:spcBef>
                <a:spcPct val="0"/>
              </a:spcBef>
              <a:spcAft>
                <a:spcPct val="0"/>
              </a:spcAft>
              <a:defRPr>
                <a:solidFill>
                  <a:schemeClr val="tx1"/>
                </a:solidFill>
                <a:latin typeface="Arial" charset="0"/>
              </a:defRPr>
            </a:lvl7pPr>
            <a:lvl8pPr marL="3429000" indent="-228600" defTabSz="955675" eaLnBrk="0" fontAlgn="base" hangingPunct="0">
              <a:spcBef>
                <a:spcPct val="0"/>
              </a:spcBef>
              <a:spcAft>
                <a:spcPct val="0"/>
              </a:spcAft>
              <a:defRPr>
                <a:solidFill>
                  <a:schemeClr val="tx1"/>
                </a:solidFill>
                <a:latin typeface="Arial" charset="0"/>
              </a:defRPr>
            </a:lvl8pPr>
            <a:lvl9pPr marL="3886200" indent="-228600" defTabSz="955675" eaLnBrk="0" fontAlgn="base" hangingPunct="0">
              <a:spcBef>
                <a:spcPct val="0"/>
              </a:spcBef>
              <a:spcAft>
                <a:spcPct val="0"/>
              </a:spcAft>
              <a:defRPr>
                <a:solidFill>
                  <a:schemeClr val="tx1"/>
                </a:solidFill>
                <a:latin typeface="Arial" charset="0"/>
              </a:defRPr>
            </a:lvl9pPr>
          </a:lstStyle>
          <a:p>
            <a:pPr marL="0" marR="0" lvl="0" indent="0" algn="r" defTabSz="955675" rtl="0" eaLnBrk="1" fontAlgn="base" latinLnBrk="0" hangingPunct="1">
              <a:lnSpc>
                <a:spcPct val="100000"/>
              </a:lnSpc>
              <a:spcBef>
                <a:spcPct val="0"/>
              </a:spcBef>
              <a:spcAft>
                <a:spcPct val="0"/>
              </a:spcAft>
              <a:buClrTx/>
              <a:buSzTx/>
              <a:buFontTx/>
              <a:buNone/>
              <a:tabLst/>
              <a:defRPr/>
            </a:pPr>
            <a:fld id="{2AE6B5F9-FED8-48C3-A44B-6C6F68056ED9}" type="slidenum">
              <a:rPr kumimoji="0" lang="en-US" altLang="en-US" sz="13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55675" rtl="0" eaLnBrk="1" fontAlgn="base" latinLnBrk="0" hangingPunct="1">
                <a:lnSpc>
                  <a:spcPct val="100000"/>
                </a:lnSpc>
                <a:spcBef>
                  <a:spcPct val="0"/>
                </a:spcBef>
                <a:spcAft>
                  <a:spcPct val="0"/>
                </a:spcAft>
                <a:buClrTx/>
                <a:buSzTx/>
                <a:buFontTx/>
                <a:buNone/>
                <a:tabLst/>
                <a:defRPr/>
              </a:pPr>
              <a:t>17</a:t>
            </a:fld>
            <a:endParaRPr kumimoji="0" lang="en-US" altLang="en-US" sz="13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5843" name="Rectangle 2"/>
          <p:cNvSpPr>
            <a:spLocks noGrp="1" noRot="1" noChangeAspect="1" noChangeArrowheads="1" noTextEdit="1"/>
          </p:cNvSpPr>
          <p:nvPr>
            <p:ph type="sldImg"/>
          </p:nvPr>
        </p:nvSpPr>
        <p:spPr>
          <a:xfrm>
            <a:off x="2974975" y="550863"/>
            <a:ext cx="3654425" cy="2741612"/>
          </a:xfrm>
          <a:solidFill>
            <a:srgbClr val="FFFFFF"/>
          </a:solidFill>
          <a:ln/>
        </p:spPr>
      </p:sp>
      <p:sp>
        <p:nvSpPr>
          <p:cNvPr id="35844" name="Rectangle 3"/>
          <p:cNvSpPr>
            <a:spLocks noGrp="1" noChangeArrowheads="1"/>
          </p:cNvSpPr>
          <p:nvPr>
            <p:ph type="body" idx="1"/>
          </p:nvPr>
        </p:nvSpPr>
        <p:spPr>
          <a:xfrm>
            <a:off x="1279327" y="3473752"/>
            <a:ext cx="7042547" cy="329111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5571" tIns="47786" rIns="95571" bIns="47786"/>
          <a:lstStyle/>
          <a:p>
            <a:endParaRPr lang="en-ZA" altLang="en-US">
              <a:latin typeface="Times New Roman" pitchFamily="18" charset="0"/>
            </a:endParaRPr>
          </a:p>
        </p:txBody>
      </p:sp>
      <p:sp>
        <p:nvSpPr>
          <p:cNvPr id="2" name="Date Placeholder 1"/>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AU"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3" name="Footer Placeholder 2"/>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4" name="Header Placeholder 3"/>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2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1875081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3.wmf"/></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3.wmf"/></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3.w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4.xml"/><Relationship Id="rId4" Type="http://schemas.openxmlformats.org/officeDocument/2006/relationships/image" Target="../media/image3.wmf"/></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4.xml"/><Relationship Id="rId4" Type="http://schemas.openxmlformats.org/officeDocument/2006/relationships/image" Target="../media/image3.wmf"/></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4.xml"/><Relationship Id="rId4" Type="http://schemas.openxmlformats.org/officeDocument/2006/relationships/image" Target="../media/image3.wmf"/></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179388" y="2636838"/>
            <a:ext cx="8569325"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70" name="Rectangle 2"/>
          <p:cNvSpPr>
            <a:spLocks noGrp="1" noChangeArrowheads="1"/>
          </p:cNvSpPr>
          <p:nvPr>
            <p:ph type="ctrTitle"/>
          </p:nvPr>
        </p:nvSpPr>
        <p:spPr>
          <a:xfrm>
            <a:off x="469106" y="1556792"/>
            <a:ext cx="7772400" cy="754062"/>
          </a:xfrm>
        </p:spPr>
        <p:txBody>
          <a:bodyPr/>
          <a:lstStyle>
            <a:lvl1pPr algn="ctr">
              <a:defRPr sz="2800"/>
            </a:lvl1pPr>
          </a:lstStyle>
          <a:p>
            <a:pPr lvl="0"/>
            <a:r>
              <a:rPr lang="en-AU" noProof="0" dirty="0"/>
              <a:t>Click to edit Master title style</a:t>
            </a:r>
          </a:p>
        </p:txBody>
      </p:sp>
      <p:sp>
        <p:nvSpPr>
          <p:cNvPr id="109576" name="Rectangle 8"/>
          <p:cNvSpPr>
            <a:spLocks noGrp="1" noChangeArrowheads="1"/>
          </p:cNvSpPr>
          <p:nvPr>
            <p:ph type="subTitle" idx="1"/>
          </p:nvPr>
        </p:nvSpPr>
        <p:spPr>
          <a:xfrm>
            <a:off x="304800" y="2971800"/>
            <a:ext cx="8155632" cy="2544763"/>
          </a:xfrm>
        </p:spPr>
        <p:txBody>
          <a:bodyPr anchorCtr="1"/>
          <a:lstStyle>
            <a:lvl1pPr marL="0" indent="0" algn="ctr">
              <a:buFontTx/>
              <a:buNone/>
              <a:defRPr sz="3200"/>
            </a:lvl1pPr>
          </a:lstStyle>
          <a:p>
            <a:pPr lvl="0"/>
            <a:r>
              <a:rPr lang="en-AU" noProof="0" dirty="0"/>
              <a:t>Click to edit Master subtitle style</a:t>
            </a:r>
          </a:p>
        </p:txBody>
      </p:sp>
    </p:spTree>
    <p:extLst>
      <p:ext uri="{BB962C8B-B14F-4D97-AF65-F5344CB8AC3E}">
        <p14:creationId xmlns:p14="http://schemas.microsoft.com/office/powerpoint/2010/main" val="2941176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937102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412776"/>
            <a:ext cx="2152650" cy="460702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0808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28600" y="1447800"/>
            <a:ext cx="8001000" cy="4572000"/>
          </a:xfrm>
        </p:spPr>
        <p:txBody>
          <a:bodyPr/>
          <a:lstStyle/>
          <a:p>
            <a:pPr lvl="0"/>
            <a:endParaRPr lang="en-US" noProof="0"/>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101570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5989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orner Fill">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4A605F-8B15-FB46-9F61-470E09EB87BC}"/>
              </a:ext>
            </a:extLst>
          </p:cNvPr>
          <p:cNvPicPr>
            <a:picLocks noChangeAspect="1"/>
          </p:cNvPicPr>
          <p:nvPr/>
        </p:nvPicPr>
        <p:blipFill>
          <a:blip r:embed="rId2"/>
          <a:stretch>
            <a:fillRect/>
          </a:stretch>
        </p:blipFill>
        <p:spPr>
          <a:xfrm>
            <a:off x="6272784" y="4243143"/>
            <a:ext cx="2871216" cy="2614857"/>
          </a:xfrm>
          <a:prstGeom prst="rect">
            <a:avLst/>
          </a:prstGeom>
        </p:spPr>
      </p:pic>
      <p:sp>
        <p:nvSpPr>
          <p:cNvPr id="11"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id="{357115EB-6EB9-AD43-BF51-6238C42B69E2}"/>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sp>
        <p:nvSpPr>
          <p:cNvPr id="7" name="Slide Number Placeholder 5">
            <a:extLst>
              <a:ext uri="{FF2B5EF4-FFF2-40B4-BE49-F238E27FC236}">
                <a16:creationId xmlns:a16="http://schemas.microsoft.com/office/drawing/2014/main" id="{AAD0C0EF-7038-634B-8024-2C277C80B0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pic>
        <p:nvPicPr>
          <p:cNvPr id="8" name="Picture 7" descr="CompTIA_logo.wmf">
            <a:extLst>
              <a:ext uri="{FF2B5EF4-FFF2-40B4-BE49-F238E27FC236}">
                <a16:creationId xmlns:a16="http://schemas.microsoft.com/office/drawing/2014/main" id="{8C0E01C7-55F8-CB46-A3D0-2C065754C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5" name="Text Placeholder 2">
            <a:extLst>
              <a:ext uri="{FF2B5EF4-FFF2-40B4-BE49-F238E27FC236}">
                <a16:creationId xmlns:a16="http://schemas.microsoft.com/office/drawing/2014/main" id="{EACD82ED-3ACE-6B4E-AED2-34697AE09C35}"/>
              </a:ext>
            </a:extLst>
          </p:cNvPr>
          <p:cNvSpPr>
            <a:spLocks noGrp="1"/>
          </p:cNvSpPr>
          <p:nvPr>
            <p:ph idx="1" hasCustomPrompt="1"/>
          </p:nvPr>
        </p:nvSpPr>
        <p:spPr>
          <a:xfrm>
            <a:off x="341924" y="1307130"/>
            <a:ext cx="8460152" cy="4785662"/>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id="{426213E4-182A-0540-9FE5-9CF87608140B}"/>
              </a:ext>
            </a:extLst>
          </p:cNvPr>
          <p:cNvPicPr>
            <a:picLocks noChangeAspect="1"/>
          </p:cNvPicPr>
          <p:nvPr userDrawn="1"/>
        </p:nvPicPr>
        <p:blipFill>
          <a:blip r:embed="rId2"/>
          <a:stretch>
            <a:fillRect/>
          </a:stretch>
        </p:blipFill>
        <p:spPr>
          <a:xfrm>
            <a:off x="6272784" y="4243143"/>
            <a:ext cx="2871216" cy="2614857"/>
          </a:xfrm>
          <a:prstGeom prst="rect">
            <a:avLst/>
          </a:prstGeom>
        </p:spPr>
      </p:pic>
      <p:sp>
        <p:nvSpPr>
          <p:cNvPr id="10" name="Slide Number Placeholder 5">
            <a:extLst>
              <a:ext uri="{FF2B5EF4-FFF2-40B4-BE49-F238E27FC236}">
                <a16:creationId xmlns:a16="http://schemas.microsoft.com/office/drawing/2014/main" id="{51552687-032D-C34A-A602-AD4C6BD9AA47}"/>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12" name="Picture 11" descr="CompTIA_logo.wmf">
            <a:extLst>
              <a:ext uri="{FF2B5EF4-FFF2-40B4-BE49-F238E27FC236}">
                <a16:creationId xmlns:a16="http://schemas.microsoft.com/office/drawing/2014/main" id="{8484E9A4-2002-AD4A-890B-49D02F7DAD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6850904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2609059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30010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053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4377291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23570696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830379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23609670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3568333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463827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03279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13017776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412776"/>
            <a:ext cx="2152650" cy="460702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32650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28600" y="1447800"/>
            <a:ext cx="8001000" cy="4572000"/>
          </a:xfrm>
        </p:spPr>
        <p:txBody>
          <a:bodyPr/>
          <a:lstStyle/>
          <a:p>
            <a:pPr lvl="0"/>
            <a:endParaRPr lang="en-US" noProof="0"/>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1173447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89570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68544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0" y="0"/>
            <a:ext cx="9144000" cy="3429000"/>
          </a:xfrm>
          <a:prstGeom prst="rect">
            <a:avLst/>
          </a:prstGeom>
          <a:solidFill>
            <a:srgbClr val="A2C1FE"/>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en-US">
              <a:solidFill>
                <a:srgbClr val="000000"/>
              </a:solidFill>
            </a:endParaRPr>
          </a:p>
        </p:txBody>
      </p:sp>
      <p:pic>
        <p:nvPicPr>
          <p:cNvPr id="5" name="Picture 10" descr="APU Logo_Final_Vertical_V1_HR1 copy.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508375"/>
            <a:ext cx="2700338" cy="254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
          <p:cNvSpPr>
            <a:spLocks noGrp="1" noChangeArrowheads="1"/>
          </p:cNvSpPr>
          <p:nvPr>
            <p:ph type="ctrTitle"/>
          </p:nvPr>
        </p:nvSpPr>
        <p:spPr>
          <a:xfrm>
            <a:off x="683568" y="1952625"/>
            <a:ext cx="7632848" cy="1470025"/>
          </a:xfrm>
        </p:spPr>
        <p:txBody>
          <a:bodyPr/>
          <a:lstStyle>
            <a:lvl1pPr algn="l">
              <a:defRPr>
                <a:solidFill>
                  <a:schemeClr val="accent6">
                    <a:lumMod val="75000"/>
                  </a:schemeClr>
                </a:solidFill>
              </a:defRPr>
            </a:lvl1pPr>
          </a:lstStyle>
          <a:p>
            <a:r>
              <a:rPr lang="en-US" dirty="0"/>
              <a:t>Click to edit Master title style</a:t>
            </a:r>
          </a:p>
        </p:txBody>
      </p:sp>
      <p:sp>
        <p:nvSpPr>
          <p:cNvPr id="16" name="Rectangle 3"/>
          <p:cNvSpPr>
            <a:spLocks noGrp="1" noChangeArrowheads="1"/>
          </p:cNvSpPr>
          <p:nvPr>
            <p:ph type="subTitle" idx="1"/>
          </p:nvPr>
        </p:nvSpPr>
        <p:spPr>
          <a:xfrm>
            <a:off x="2411760" y="3886200"/>
            <a:ext cx="4608512" cy="1489075"/>
          </a:xfrm>
        </p:spPr>
        <p:txBody>
          <a:bodyPr/>
          <a:lstStyle>
            <a:lvl1pPr marL="0" indent="0" algn="ctr">
              <a:buFontTx/>
              <a:buNone/>
              <a:defRPr sz="3200">
                <a:solidFill>
                  <a:schemeClr val="tx1"/>
                </a:solidFill>
              </a:defRPr>
            </a:lvl1pPr>
          </a:lstStyle>
          <a:p>
            <a:r>
              <a:rPr lang="en-US" dirty="0"/>
              <a:t>Click to edit Master subtitle style</a:t>
            </a:r>
          </a:p>
        </p:txBody>
      </p:sp>
    </p:spTree>
    <p:extLst>
      <p:ext uri="{BB962C8B-B14F-4D97-AF65-F5344CB8AC3E}">
        <p14:creationId xmlns:p14="http://schemas.microsoft.com/office/powerpoint/2010/main" val="23968052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5080FB-8FD2-EC47-AE1E-22BA02AD3AFB}"/>
              </a:ext>
            </a:extLst>
          </p:cNvPr>
          <p:cNvPicPr>
            <a:picLocks noChangeAspect="1"/>
          </p:cNvPicPr>
          <p:nvPr/>
        </p:nvPicPr>
        <p:blipFill>
          <a:blip r:embed="rId2"/>
          <a:stretch>
            <a:fillRect/>
          </a:stretch>
        </p:blipFill>
        <p:spPr>
          <a:xfrm>
            <a:off x="0" y="5562600"/>
            <a:ext cx="9144000" cy="911867"/>
          </a:xfrm>
          <a:prstGeom prst="rect">
            <a:avLst/>
          </a:prstGeom>
        </p:spPr>
      </p:pic>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Course/Lesson outline</a:t>
            </a:r>
          </a:p>
        </p:txBody>
      </p:sp>
      <p:sp>
        <p:nvSpPr>
          <p:cNvPr id="7" name="Slide Number Placeholder 5">
            <a:extLst>
              <a:ext uri="{FF2B5EF4-FFF2-40B4-BE49-F238E27FC236}">
                <a16:creationId xmlns:a16="http://schemas.microsoft.com/office/drawing/2014/main" id="{22E793E8-1E1B-7342-97FF-3EBEB6CE2F97}"/>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0" name="Slide Number Placeholder 5">
            <a:extLst>
              <a:ext uri="{FF2B5EF4-FFF2-40B4-BE49-F238E27FC236}">
                <a16:creationId xmlns:a16="http://schemas.microsoft.com/office/drawing/2014/main" id="{C6A4ED92-FF5D-D14E-9468-3074E27957D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id="{BD197A0F-7427-A948-B614-39E4BA4877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id="{F10937EE-1C4A-CD4A-8D8B-58C6219952EB}"/>
              </a:ext>
            </a:extLst>
          </p:cNvPr>
          <p:cNvSpPr>
            <a:spLocks noGrp="1"/>
          </p:cNvSpPr>
          <p:nvPr>
            <p:ph idx="1" hasCustomPrompt="1"/>
          </p:nvPr>
        </p:nvSpPr>
        <p:spPr>
          <a:xfrm>
            <a:off x="341924" y="1307130"/>
            <a:ext cx="8460152" cy="3986765"/>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id="{5613E4B2-2BD5-AC4A-9760-35A741A1BBA0}"/>
              </a:ext>
            </a:extLst>
          </p:cNvPr>
          <p:cNvPicPr>
            <a:picLocks noChangeAspect="1"/>
          </p:cNvPicPr>
          <p:nvPr userDrawn="1"/>
        </p:nvPicPr>
        <p:blipFill>
          <a:blip r:embed="rId2"/>
          <a:stretch>
            <a:fillRect/>
          </a:stretch>
        </p:blipFill>
        <p:spPr>
          <a:xfrm>
            <a:off x="0" y="5562600"/>
            <a:ext cx="9144000" cy="911867"/>
          </a:xfrm>
          <a:prstGeom prst="rect">
            <a:avLst/>
          </a:prstGeom>
        </p:spPr>
      </p:pic>
      <p:sp>
        <p:nvSpPr>
          <p:cNvPr id="11" name="Slide Number Placeholder 5">
            <a:extLst>
              <a:ext uri="{FF2B5EF4-FFF2-40B4-BE49-F238E27FC236}">
                <a16:creationId xmlns:a16="http://schemas.microsoft.com/office/drawing/2014/main" id="{1E91EB81-15D4-6C4E-906C-026E3331E31F}"/>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id="{DE0F94FA-9FD6-BD4B-8342-4474096BF13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58156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229309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o Fill Slid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a16="http://schemas.microsoft.com/office/drawing/2014/main"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3" name="Slide Number Placeholder 5">
            <a:extLst>
              <a:ext uri="{FF2B5EF4-FFF2-40B4-BE49-F238E27FC236}">
                <a16:creationId xmlns:a16="http://schemas.microsoft.com/office/drawing/2014/main"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4" name="Picture 13" descr="CompTIA_logo.wmf">
            <a:extLst>
              <a:ext uri="{FF2B5EF4-FFF2-40B4-BE49-F238E27FC236}">
                <a16:creationId xmlns:a16="http://schemas.microsoft.com/office/drawing/2014/main"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a16="http://schemas.microsoft.com/office/drawing/2014/main"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9059231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Slide No Image or Icon">
    <p:spTree>
      <p:nvGrpSpPr>
        <p:cNvPr id="1" name=""/>
        <p:cNvGrpSpPr/>
        <p:nvPr/>
      </p:nvGrpSpPr>
      <p:grpSpPr>
        <a:xfrm>
          <a:off x="0" y="0"/>
          <a:ext cx="0" cy="0"/>
          <a:chOff x="0" y="0"/>
          <a:chExt cx="0" cy="0"/>
        </a:xfrm>
      </p:grpSpPr>
      <p:sp>
        <p:nvSpPr>
          <p:cNvPr id="7" name="Round Diagonal Corner Rectangle 6">
            <a:extLst>
              <a:ext uri="{FF2B5EF4-FFF2-40B4-BE49-F238E27FC236}">
                <a16:creationId xmlns:a16="http://schemas.microsoft.com/office/drawing/2014/main" id="{30CCA813-A45D-6146-9976-2BE31C6379AB}"/>
              </a:ext>
            </a:extLst>
          </p:cNvPr>
          <p:cNvSpPr/>
          <p:nvPr userDrawn="1"/>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6" name="Round Diagonal Corner Rectangle 5">
            <a:extLst>
              <a:ext uri="{FF2B5EF4-FFF2-40B4-BE49-F238E27FC236}">
                <a16:creationId xmlns:a16="http://schemas.microsoft.com/office/drawing/2014/main" id="{09A665B6-64B8-0448-AB5E-CB8DC2B74C1C}"/>
              </a:ext>
            </a:extLst>
          </p:cNvPr>
          <p:cNvSpPr/>
          <p:nvPr/>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10" name="Title 1">
            <a:extLst>
              <a:ext uri="{FF2B5EF4-FFF2-40B4-BE49-F238E27FC236}">
                <a16:creationId xmlns:a16="http://schemas.microsoft.com/office/drawing/2014/main" id="{8F27D27D-3DD6-3947-AC24-EC6790959295}"/>
              </a:ext>
            </a:extLst>
          </p:cNvPr>
          <p:cNvSpPr>
            <a:spLocks noGrp="1"/>
          </p:cNvSpPr>
          <p:nvPr>
            <p:ph type="ctrTitle"/>
          </p:nvPr>
        </p:nvSpPr>
        <p:spPr>
          <a:xfrm>
            <a:off x="650366" y="2057400"/>
            <a:ext cx="7981244" cy="1100674"/>
          </a:xfrm>
        </p:spPr>
        <p:txBody>
          <a:bodyPr lIns="0" rIns="0" anchor="b">
            <a:noAutofit/>
          </a:bodyPr>
          <a:lstStyle>
            <a:lvl1pPr algn="l">
              <a:defRPr sz="3600" b="1">
                <a:solidFill>
                  <a:srgbClr val="FFFFFF"/>
                </a:solidFill>
                <a:latin typeface="+mj-lt"/>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86485109-D412-DB42-94AA-0DC656F064CC}"/>
              </a:ext>
            </a:extLst>
          </p:cNvPr>
          <p:cNvSpPr>
            <a:spLocks noGrp="1"/>
          </p:cNvSpPr>
          <p:nvPr>
            <p:ph type="subTitle" idx="1"/>
          </p:nvPr>
        </p:nvSpPr>
        <p:spPr>
          <a:xfrm>
            <a:off x="650366" y="3165129"/>
            <a:ext cx="6207634" cy="489656"/>
          </a:xfrm>
        </p:spPr>
        <p:txBody>
          <a:bodyPr lIns="0" rIns="0">
            <a:no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descr="CompTIA_logo.wmf">
            <a:extLst>
              <a:ext uri="{FF2B5EF4-FFF2-40B4-BE49-F238E27FC236}">
                <a16:creationId xmlns:a16="http://schemas.microsoft.com/office/drawing/2014/main" id="{915B22A6-28AA-3242-955A-6B4EC92D5E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pic>
        <p:nvPicPr>
          <p:cNvPr id="8" name="Picture 7" descr="CompTIA_logo.wmf">
            <a:extLst>
              <a:ext uri="{FF2B5EF4-FFF2-40B4-BE49-F238E27FC236}">
                <a16:creationId xmlns:a16="http://schemas.microsoft.com/office/drawing/2014/main" id="{FF8DE52F-7C95-5541-BC7F-2F14FF21E09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spTree>
    <p:extLst>
      <p:ext uri="{BB962C8B-B14F-4D97-AF65-F5344CB8AC3E}">
        <p14:creationId xmlns:p14="http://schemas.microsoft.com/office/powerpoint/2010/main" val="42204791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77F104-82BA-8F4D-B222-EB78A7C4C45D}"/>
              </a:ext>
            </a:extLst>
          </p:cNvPr>
          <p:cNvPicPr>
            <a:picLocks noChangeAspect="1"/>
          </p:cNvPicPr>
          <p:nvPr/>
        </p:nvPicPr>
        <p:blipFill>
          <a:blip r:embed="rId2"/>
          <a:stretch>
            <a:fillRect/>
          </a:stretch>
        </p:blipFill>
        <p:spPr>
          <a:xfrm>
            <a:off x="0" y="6019800"/>
            <a:ext cx="9144000" cy="455934"/>
          </a:xfrm>
          <a:prstGeom prst="rect">
            <a:avLst/>
          </a:prstGeom>
        </p:spPr>
      </p:pic>
      <p:sp>
        <p:nvSpPr>
          <p:cNvPr id="9"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id="{EFBE5EB6-65FE-0E48-9452-A19FC7E53C3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id="{E99B5762-231E-5D48-BE77-49FAD4EC5C21}"/>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id="{97B308B2-AF5D-1141-ACEE-FE0C77648C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id="{DE834EAB-3654-8444-AD99-93CDAC63F3F4}"/>
              </a:ext>
            </a:extLst>
          </p:cNvPr>
          <p:cNvSpPr>
            <a:spLocks noGrp="1"/>
          </p:cNvSpPr>
          <p:nvPr>
            <p:ph idx="1" hasCustomPrompt="1"/>
          </p:nvPr>
        </p:nvSpPr>
        <p:spPr>
          <a:xfrm>
            <a:off x="341924" y="1307130"/>
            <a:ext cx="8460152" cy="4429527"/>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0" name="Picture 9">
            <a:extLst>
              <a:ext uri="{FF2B5EF4-FFF2-40B4-BE49-F238E27FC236}">
                <a16:creationId xmlns:a16="http://schemas.microsoft.com/office/drawing/2014/main" id="{D6340735-0E87-CC46-93D6-0D60E117476F}"/>
              </a:ext>
            </a:extLst>
          </p:cNvPr>
          <p:cNvPicPr>
            <a:picLocks noChangeAspect="1"/>
          </p:cNvPicPr>
          <p:nvPr userDrawn="1"/>
        </p:nvPicPr>
        <p:blipFill>
          <a:blip r:embed="rId2"/>
          <a:stretch>
            <a:fillRect/>
          </a:stretch>
        </p:blipFill>
        <p:spPr>
          <a:xfrm>
            <a:off x="0" y="6019800"/>
            <a:ext cx="9144000" cy="455934"/>
          </a:xfrm>
          <a:prstGeom prst="rect">
            <a:avLst/>
          </a:prstGeom>
        </p:spPr>
      </p:pic>
      <p:sp>
        <p:nvSpPr>
          <p:cNvPr id="12" name="Slide Number Placeholder 5">
            <a:extLst>
              <a:ext uri="{FF2B5EF4-FFF2-40B4-BE49-F238E27FC236}">
                <a16:creationId xmlns:a16="http://schemas.microsoft.com/office/drawing/2014/main" id="{1512107F-3B03-A142-ADD0-8B76AD59B4B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id="{E87DE8F0-CB9B-2840-A524-8BE08473D7C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2525988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4A605F-8B15-FB46-9F61-470E09EB87BC}"/>
              </a:ext>
            </a:extLst>
          </p:cNvPr>
          <p:cNvPicPr>
            <a:picLocks noChangeAspect="1"/>
          </p:cNvPicPr>
          <p:nvPr/>
        </p:nvPicPr>
        <p:blipFill>
          <a:blip r:embed="rId2"/>
          <a:stretch>
            <a:fillRect/>
          </a:stretch>
        </p:blipFill>
        <p:spPr>
          <a:xfrm>
            <a:off x="6272784" y="4243143"/>
            <a:ext cx="2871216" cy="2614857"/>
          </a:xfrm>
          <a:prstGeom prst="rect">
            <a:avLst/>
          </a:prstGeom>
        </p:spPr>
      </p:pic>
      <p:sp>
        <p:nvSpPr>
          <p:cNvPr id="11"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id="{357115EB-6EB9-AD43-BF51-6238C42B69E2}"/>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id="{AAD0C0EF-7038-634B-8024-2C277C80B0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id="{8C0E01C7-55F8-CB46-A3D0-2C065754C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5" name="Text Placeholder 2">
            <a:extLst>
              <a:ext uri="{FF2B5EF4-FFF2-40B4-BE49-F238E27FC236}">
                <a16:creationId xmlns:a16="http://schemas.microsoft.com/office/drawing/2014/main" id="{EACD82ED-3ACE-6B4E-AED2-34697AE09C35}"/>
              </a:ext>
            </a:extLst>
          </p:cNvPr>
          <p:cNvSpPr>
            <a:spLocks noGrp="1"/>
          </p:cNvSpPr>
          <p:nvPr>
            <p:ph idx="1" hasCustomPrompt="1"/>
          </p:nvPr>
        </p:nvSpPr>
        <p:spPr>
          <a:xfrm>
            <a:off x="341924" y="1307130"/>
            <a:ext cx="8460152" cy="4785662"/>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id="{426213E4-182A-0540-9FE5-9CF87608140B}"/>
              </a:ext>
            </a:extLst>
          </p:cNvPr>
          <p:cNvPicPr>
            <a:picLocks noChangeAspect="1"/>
          </p:cNvPicPr>
          <p:nvPr userDrawn="1"/>
        </p:nvPicPr>
        <p:blipFill>
          <a:blip r:embed="rId2"/>
          <a:stretch>
            <a:fillRect/>
          </a:stretch>
        </p:blipFill>
        <p:spPr>
          <a:xfrm>
            <a:off x="6272784" y="4243143"/>
            <a:ext cx="2871216" cy="2614857"/>
          </a:xfrm>
          <a:prstGeom prst="rect">
            <a:avLst/>
          </a:prstGeom>
        </p:spPr>
      </p:pic>
      <p:sp>
        <p:nvSpPr>
          <p:cNvPr id="10" name="Slide Number Placeholder 5">
            <a:extLst>
              <a:ext uri="{FF2B5EF4-FFF2-40B4-BE49-F238E27FC236}">
                <a16:creationId xmlns:a16="http://schemas.microsoft.com/office/drawing/2014/main" id="{51552687-032D-C34A-A602-AD4C6BD9AA47}"/>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2" name="Picture 11" descr="CompTIA_logo.wmf">
            <a:extLst>
              <a:ext uri="{FF2B5EF4-FFF2-40B4-BE49-F238E27FC236}">
                <a16:creationId xmlns:a16="http://schemas.microsoft.com/office/drawing/2014/main" id="{8484E9A4-2002-AD4A-890B-49D02F7DAD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9707116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Glossary Term Definition">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id="{8FB19520-E82C-4B3B-A166-692B3551D135}"/>
              </a:ext>
            </a:extLst>
          </p:cNvPr>
          <p:cNvSpPr>
            <a:spLocks noGrp="1"/>
          </p:cNvSpPr>
          <p:nvPr>
            <p:ph type="body" sz="quarter" idx="13" hasCustomPrompt="1"/>
          </p:nvPr>
        </p:nvSpPr>
        <p:spPr>
          <a:xfrm>
            <a:off x="1752600" y="1259979"/>
            <a:ext cx="7054516" cy="762000"/>
          </a:xfrm>
        </p:spPr>
        <p:txBody>
          <a:bodyPr/>
          <a:lstStyle>
            <a:lvl1pPr marL="0" indent="0" algn="l" defTabSz="457200" rtl="0" eaLnBrk="1" latinLnBrk="0" hangingPunct="1">
              <a:spcBef>
                <a:spcPct val="20000"/>
              </a:spcBef>
              <a:buClr>
                <a:schemeClr val="accent1"/>
              </a:buClr>
              <a:buFont typeface="Arial"/>
              <a:buNone/>
              <a:defRPr lang="en-US" sz="1800" b="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sp>
        <p:nvSpPr>
          <p:cNvPr id="6" name="Slide Number Placeholder 5">
            <a:extLst>
              <a:ext uri="{FF2B5EF4-FFF2-40B4-BE49-F238E27FC236}">
                <a16:creationId xmlns:a16="http://schemas.microsoft.com/office/drawing/2014/main" id="{804186BA-5094-1448-BB57-AB5B0FEA3A02}"/>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1" name="Slide Number Placeholder 5">
            <a:extLst>
              <a:ext uri="{FF2B5EF4-FFF2-40B4-BE49-F238E27FC236}">
                <a16:creationId xmlns:a16="http://schemas.microsoft.com/office/drawing/2014/main" id="{57DCA484-9C40-334C-AD13-25B14530D4BF}"/>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id="{8F2FA5A5-E3E2-9C44-BD0B-89DF91D8C82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id="{1C8B6186-7A8B-DC46-9466-DB72DE79C1AC}"/>
              </a:ext>
            </a:extLst>
          </p:cNvPr>
          <p:cNvSpPr>
            <a:spLocks noGrp="1"/>
          </p:cNvSpPr>
          <p:nvPr>
            <p:ph idx="1" hasCustomPrompt="1"/>
          </p:nvPr>
        </p:nvSpPr>
        <p:spPr>
          <a:xfrm>
            <a:off x="341924" y="2300438"/>
            <a:ext cx="8460152" cy="3942100"/>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100" descr="book">
            <a:extLst>
              <a:ext uri="{FF2B5EF4-FFF2-40B4-BE49-F238E27FC236}">
                <a16:creationId xmlns:a16="http://schemas.microsoft.com/office/drawing/2014/main" id="{DB3E63F8-33D9-BE4A-A84B-93A628628D2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a:extLst>
              <a:ext uri="{FF2B5EF4-FFF2-40B4-BE49-F238E27FC236}">
                <a16:creationId xmlns:a16="http://schemas.microsoft.com/office/drawing/2014/main" id="{DE0D9F7C-5F59-8245-A8F1-AA6DAEAA23E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id="{917D1463-228E-DC42-AA44-5A425CE67B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0315367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Glossary Term Definition with Corner Fill">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id="{8FB19520-E82C-4B3B-A166-692B3551D135}"/>
              </a:ext>
            </a:extLst>
          </p:cNvPr>
          <p:cNvSpPr>
            <a:spLocks noGrp="1"/>
          </p:cNvSpPr>
          <p:nvPr>
            <p:ph type="body" sz="quarter" idx="13" hasCustomPrompt="1"/>
          </p:nvPr>
        </p:nvSpPr>
        <p:spPr>
          <a:xfrm>
            <a:off x="1752600" y="1259979"/>
            <a:ext cx="6934200" cy="762000"/>
          </a:xfrm>
        </p:spPr>
        <p:txBody>
          <a:bodyPr/>
          <a:lstStyle>
            <a:lvl1pPr marL="0" indent="0" algn="l" defTabSz="457200" rtl="0" eaLnBrk="1" latinLnBrk="0" hangingPunct="1">
              <a:spcBef>
                <a:spcPct val="20000"/>
              </a:spcBef>
              <a:buClr>
                <a:schemeClr val="accent1"/>
              </a:buClr>
              <a:buFont typeface="Arial"/>
              <a:buNone/>
              <a:defRPr lang="en-US" sz="180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9" name="Picture 8">
            <a:extLst>
              <a:ext uri="{FF2B5EF4-FFF2-40B4-BE49-F238E27FC236}">
                <a16:creationId xmlns:a16="http://schemas.microsoft.com/office/drawing/2014/main" id="{42053552-69A8-BD48-8CA2-F433F3BDBFD1}"/>
              </a:ext>
            </a:extLst>
          </p:cNvPr>
          <p:cNvPicPr>
            <a:picLocks noChangeAspect="1"/>
          </p:cNvPicPr>
          <p:nvPr/>
        </p:nvPicPr>
        <p:blipFill>
          <a:blip r:embed="rId3"/>
          <a:stretch>
            <a:fillRect/>
          </a:stretch>
        </p:blipFill>
        <p:spPr>
          <a:xfrm>
            <a:off x="6272784" y="4243143"/>
            <a:ext cx="2871216" cy="2614857"/>
          </a:xfrm>
          <a:prstGeom prst="rect">
            <a:avLst/>
          </a:prstGeom>
        </p:spPr>
      </p:pic>
      <p:sp>
        <p:nvSpPr>
          <p:cNvPr id="11" name="Slide Number Placeholder 5">
            <a:extLst>
              <a:ext uri="{FF2B5EF4-FFF2-40B4-BE49-F238E27FC236}">
                <a16:creationId xmlns:a16="http://schemas.microsoft.com/office/drawing/2014/main" id="{BBD1DE29-ADE7-384D-809A-A52F9DD45FFD}"/>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4" name="Slide Number Placeholder 5">
            <a:extLst>
              <a:ext uri="{FF2B5EF4-FFF2-40B4-BE49-F238E27FC236}">
                <a16:creationId xmlns:a16="http://schemas.microsoft.com/office/drawing/2014/main" id="{2E180A83-A907-544F-B0AF-DAD9FC2DF73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5" name="Picture 14" descr="CompTIA_logo.wmf">
            <a:extLst>
              <a:ext uri="{FF2B5EF4-FFF2-40B4-BE49-F238E27FC236}">
                <a16:creationId xmlns:a16="http://schemas.microsoft.com/office/drawing/2014/main" id="{966438BD-F346-2049-BD71-86C1F78B25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id="{8B707612-480C-B144-82D3-40F98F576EEF}"/>
              </a:ext>
            </a:extLst>
          </p:cNvPr>
          <p:cNvSpPr>
            <a:spLocks noGrp="1"/>
          </p:cNvSpPr>
          <p:nvPr>
            <p:ph idx="1" hasCustomPrompt="1"/>
          </p:nvPr>
        </p:nvSpPr>
        <p:spPr>
          <a:xfrm>
            <a:off x="341924" y="2261936"/>
            <a:ext cx="8460152" cy="3980601"/>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00" descr="book">
            <a:extLst>
              <a:ext uri="{FF2B5EF4-FFF2-40B4-BE49-F238E27FC236}">
                <a16:creationId xmlns:a16="http://schemas.microsoft.com/office/drawing/2014/main" id="{9D5CEE60-2C88-9E49-B28B-58454BEF351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B226F1A9-2B9D-584B-8245-44EA0A3A2E53}"/>
              </a:ext>
            </a:extLst>
          </p:cNvPr>
          <p:cNvPicPr>
            <a:picLocks noChangeAspect="1"/>
          </p:cNvPicPr>
          <p:nvPr userDrawn="1"/>
        </p:nvPicPr>
        <p:blipFill>
          <a:blip r:embed="rId3"/>
          <a:stretch>
            <a:fillRect/>
          </a:stretch>
        </p:blipFill>
        <p:spPr>
          <a:xfrm>
            <a:off x="6272784" y="4243143"/>
            <a:ext cx="2871216" cy="2614857"/>
          </a:xfrm>
          <a:prstGeom prst="rect">
            <a:avLst/>
          </a:prstGeom>
        </p:spPr>
      </p:pic>
      <p:sp>
        <p:nvSpPr>
          <p:cNvPr id="18" name="Slide Number Placeholder 5">
            <a:extLst>
              <a:ext uri="{FF2B5EF4-FFF2-40B4-BE49-F238E27FC236}">
                <a16:creationId xmlns:a16="http://schemas.microsoft.com/office/drawing/2014/main" id="{FDF18D2F-C485-F946-A6AD-6D9AB08D0C01}"/>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9" name="Picture 18" descr="CompTIA_logo.wmf">
            <a:extLst>
              <a:ext uri="{FF2B5EF4-FFF2-40B4-BE49-F238E27FC236}">
                <a16:creationId xmlns:a16="http://schemas.microsoft.com/office/drawing/2014/main" id="{E78EE45E-3A6B-D748-A160-F51D433773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1690423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41D967-990F-E944-A75C-DDD8D816EE0F}"/>
              </a:ext>
            </a:extLst>
          </p:cNvPr>
          <p:cNvPicPr>
            <a:picLocks noChangeAspect="1"/>
          </p:cNvPicPr>
          <p:nvPr/>
        </p:nvPicPr>
        <p:blipFill>
          <a:blip r:embed="rId2"/>
          <a:stretch>
            <a:fillRect/>
          </a:stretch>
        </p:blipFill>
        <p:spPr>
          <a:xfrm>
            <a:off x="6378654" y="4716892"/>
            <a:ext cx="2426148" cy="15087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id="{15727794-1D8F-EE4B-86CA-492FD31C8844}"/>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id="{02E05C79-1716-3D41-94C9-03C7F4E93A4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id="{A7A7784F-0CF1-6447-8E21-F2091A64AB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id="{62593A58-0959-CB4D-8C6B-BF10FB4E9B2C}"/>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id="{6A9384BF-4DD5-0241-9855-AF2027C9E586}"/>
              </a:ext>
            </a:extLst>
          </p:cNvPr>
          <p:cNvPicPr>
            <a:picLocks noChangeAspect="1"/>
          </p:cNvPicPr>
          <p:nvPr userDrawn="1"/>
        </p:nvPicPr>
        <p:blipFill>
          <a:blip r:embed="rId2"/>
          <a:stretch>
            <a:fillRect/>
          </a:stretch>
        </p:blipFill>
        <p:spPr>
          <a:xfrm>
            <a:off x="6378654" y="4716892"/>
            <a:ext cx="2426148" cy="1508760"/>
          </a:xfrm>
          <a:prstGeom prst="rect">
            <a:avLst/>
          </a:prstGeom>
        </p:spPr>
      </p:pic>
      <p:sp>
        <p:nvSpPr>
          <p:cNvPr id="13" name="Slide Number Placeholder 5">
            <a:extLst>
              <a:ext uri="{FF2B5EF4-FFF2-40B4-BE49-F238E27FC236}">
                <a16:creationId xmlns:a16="http://schemas.microsoft.com/office/drawing/2014/main" id="{A5691A58-3DA6-9C42-9DEE-56D4A55368C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id="{06248EB9-11AC-804B-A135-4EFD54359A2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58469417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Hands-On Activity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B6DABA9-2B0D-064E-BEB6-5D5E546F3AA1}"/>
              </a:ext>
            </a:extLst>
          </p:cNvPr>
          <p:cNvPicPr>
            <a:picLocks noChangeAspect="1"/>
          </p:cNvPicPr>
          <p:nvPr/>
        </p:nvPicPr>
        <p:blipFill>
          <a:blip r:embed="rId2"/>
          <a:stretch>
            <a:fillRect/>
          </a:stretch>
        </p:blipFill>
        <p:spPr>
          <a:xfrm>
            <a:off x="3022600" y="2565400"/>
            <a:ext cx="3101607" cy="1928812"/>
          </a:xfrm>
          <a:prstGeom prst="rect">
            <a:avLst/>
          </a:prstGeom>
        </p:spPr>
      </p:pic>
      <p:pic>
        <p:nvPicPr>
          <p:cNvPr id="7" name="Picture 6">
            <a:extLst>
              <a:ext uri="{FF2B5EF4-FFF2-40B4-BE49-F238E27FC236}">
                <a16:creationId xmlns:a16="http://schemas.microsoft.com/office/drawing/2014/main" id="{80E79872-6410-E14A-8678-93C3DB88970C}"/>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id="{F628AF2C-F141-0F46-BA28-178577A16F7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id="{6BA17A01-17DB-2540-9CD7-DEA1D2C76BF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id="{479FADE8-B2CC-4340-89CD-7751242F44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3" name="Picture 12">
            <a:extLst>
              <a:ext uri="{FF2B5EF4-FFF2-40B4-BE49-F238E27FC236}">
                <a16:creationId xmlns:a16="http://schemas.microsoft.com/office/drawing/2014/main" id="{5A1E55E5-96BD-EA4D-B74C-B45EA23440E2}"/>
              </a:ext>
            </a:extLst>
          </p:cNvPr>
          <p:cNvPicPr>
            <a:picLocks noChangeAspect="1"/>
          </p:cNvPicPr>
          <p:nvPr userDrawn="1"/>
        </p:nvPicPr>
        <p:blipFill>
          <a:blip r:embed="rId2"/>
          <a:stretch>
            <a:fillRect/>
          </a:stretch>
        </p:blipFill>
        <p:spPr>
          <a:xfrm>
            <a:off x="3022600" y="2565400"/>
            <a:ext cx="3101607" cy="1928812"/>
          </a:xfrm>
          <a:prstGeom prst="rect">
            <a:avLst/>
          </a:prstGeom>
        </p:spPr>
      </p:pic>
      <p:pic>
        <p:nvPicPr>
          <p:cNvPr id="14" name="Picture 13">
            <a:extLst>
              <a:ext uri="{FF2B5EF4-FFF2-40B4-BE49-F238E27FC236}">
                <a16:creationId xmlns:a16="http://schemas.microsoft.com/office/drawing/2014/main" id="{2F141D98-3766-574F-B382-B3B62F9F068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5" name="TextBox 14">
            <a:extLst>
              <a:ext uri="{FF2B5EF4-FFF2-40B4-BE49-F238E27FC236}">
                <a16:creationId xmlns:a16="http://schemas.microsoft.com/office/drawing/2014/main" id="{2A7E3B64-90B7-7849-9847-8B6319B6F077}"/>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6" name="Slide Number Placeholder 5">
            <a:extLst>
              <a:ext uri="{FF2B5EF4-FFF2-40B4-BE49-F238E27FC236}">
                <a16:creationId xmlns:a16="http://schemas.microsoft.com/office/drawing/2014/main" id="{AE8DCE48-C8A9-6944-B701-A58A7D7F70B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7" name="Picture 16" descr="CompTIA_logo.wmf">
            <a:extLst>
              <a:ext uri="{FF2B5EF4-FFF2-40B4-BE49-F238E27FC236}">
                <a16:creationId xmlns:a16="http://schemas.microsoft.com/office/drawing/2014/main" id="{DAF65D91-8240-174E-9C5B-36131D70EDE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3696945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Mi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0098A6-2D77-744B-BEA2-1797ABD1AE4D}"/>
              </a:ext>
            </a:extLst>
          </p:cNvPr>
          <p:cNvPicPr>
            <a:picLocks noChangeAspect="1"/>
          </p:cNvPicPr>
          <p:nvPr/>
        </p:nvPicPr>
        <p:blipFill>
          <a:blip r:embed="rId2"/>
          <a:stretch>
            <a:fillRect/>
          </a:stretch>
        </p:blipFill>
        <p:spPr>
          <a:xfrm>
            <a:off x="6019739" y="4706858"/>
            <a:ext cx="2787042" cy="15266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id="{73732324-F386-A84B-A341-691AB7D65C3E}"/>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id="{2F9B869A-1F05-B84C-AA9E-6A7FD25F6D9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id="{C9B010B1-B5B2-B34D-9253-4A08FD10C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id="{CE126EC4-13CC-5047-ACF1-7FCEABFB0D5E}"/>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id="{20E3317B-B5BE-A04B-A739-CDFD7B0E698F}"/>
              </a:ext>
            </a:extLst>
          </p:cNvPr>
          <p:cNvPicPr>
            <a:picLocks noChangeAspect="1"/>
          </p:cNvPicPr>
          <p:nvPr userDrawn="1"/>
        </p:nvPicPr>
        <p:blipFill>
          <a:blip r:embed="rId2"/>
          <a:stretch>
            <a:fillRect/>
          </a:stretch>
        </p:blipFill>
        <p:spPr>
          <a:xfrm>
            <a:off x="6019739" y="4706858"/>
            <a:ext cx="2787042" cy="1526660"/>
          </a:xfrm>
          <a:prstGeom prst="rect">
            <a:avLst/>
          </a:prstGeom>
        </p:spPr>
      </p:pic>
      <p:sp>
        <p:nvSpPr>
          <p:cNvPr id="13" name="Slide Number Placeholder 5">
            <a:extLst>
              <a:ext uri="{FF2B5EF4-FFF2-40B4-BE49-F238E27FC236}">
                <a16:creationId xmlns:a16="http://schemas.microsoft.com/office/drawing/2014/main" id="{3BD66C0E-7688-A843-B6D3-DD695A49F5F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id="{84F087AB-5679-9F47-8D83-DA4480F096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4408581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Minds-On Activit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570D268-3262-E649-8ED0-B509455ADD1E}"/>
              </a:ext>
            </a:extLst>
          </p:cNvPr>
          <p:cNvPicPr>
            <a:picLocks noChangeAspect="1"/>
          </p:cNvPicPr>
          <p:nvPr/>
        </p:nvPicPr>
        <p:blipFill>
          <a:blip r:embed="rId2"/>
          <a:stretch>
            <a:fillRect/>
          </a:stretch>
        </p:blipFill>
        <p:spPr>
          <a:xfrm>
            <a:off x="2795977" y="2558371"/>
            <a:ext cx="3543171" cy="1940845"/>
          </a:xfrm>
          <a:prstGeom prst="rect">
            <a:avLst/>
          </a:prstGeom>
        </p:spPr>
      </p:pic>
      <p:pic>
        <p:nvPicPr>
          <p:cNvPr id="4" name="Picture 3">
            <a:extLst>
              <a:ext uri="{FF2B5EF4-FFF2-40B4-BE49-F238E27FC236}">
                <a16:creationId xmlns:a16="http://schemas.microsoft.com/office/drawing/2014/main" id="{73804EA5-17AD-354B-90BB-56A1A9BBD306}"/>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id="{2784C09B-F43A-F747-800F-F1DE1DE87130}"/>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8" name="Slide Number Placeholder 5">
            <a:extLst>
              <a:ext uri="{FF2B5EF4-FFF2-40B4-BE49-F238E27FC236}">
                <a16:creationId xmlns:a16="http://schemas.microsoft.com/office/drawing/2014/main" id="{8DC713EE-FFB3-8147-9995-551A638CBF1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id="{F3226BDE-BB82-2B4F-9E02-7A935D4994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2" name="Picture 11">
            <a:extLst>
              <a:ext uri="{FF2B5EF4-FFF2-40B4-BE49-F238E27FC236}">
                <a16:creationId xmlns:a16="http://schemas.microsoft.com/office/drawing/2014/main" id="{BA805EBD-D1C9-ED40-B648-B71284B99FC0}"/>
              </a:ext>
            </a:extLst>
          </p:cNvPr>
          <p:cNvPicPr>
            <a:picLocks noChangeAspect="1"/>
          </p:cNvPicPr>
          <p:nvPr userDrawn="1"/>
        </p:nvPicPr>
        <p:blipFill>
          <a:blip r:embed="rId2"/>
          <a:stretch>
            <a:fillRect/>
          </a:stretch>
        </p:blipFill>
        <p:spPr>
          <a:xfrm>
            <a:off x="2795977" y="2558371"/>
            <a:ext cx="3543171" cy="1940845"/>
          </a:xfrm>
          <a:prstGeom prst="rect">
            <a:avLst/>
          </a:prstGeom>
        </p:spPr>
      </p:pic>
      <p:pic>
        <p:nvPicPr>
          <p:cNvPr id="13" name="Picture 12">
            <a:extLst>
              <a:ext uri="{FF2B5EF4-FFF2-40B4-BE49-F238E27FC236}">
                <a16:creationId xmlns:a16="http://schemas.microsoft.com/office/drawing/2014/main" id="{CE472390-70FA-EF46-BC95-2AB6BD804B4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4" name="TextBox 13">
            <a:extLst>
              <a:ext uri="{FF2B5EF4-FFF2-40B4-BE49-F238E27FC236}">
                <a16:creationId xmlns:a16="http://schemas.microsoft.com/office/drawing/2014/main" id="{34B95CE2-0E56-964F-91A3-2CA6C7BDB8FE}"/>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5" name="Slide Number Placeholder 5">
            <a:extLst>
              <a:ext uri="{FF2B5EF4-FFF2-40B4-BE49-F238E27FC236}">
                <a16:creationId xmlns:a16="http://schemas.microsoft.com/office/drawing/2014/main" id="{66796B26-50FE-964E-BDF1-55497A90A5B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id="{44C8ADE3-74D2-FD4B-AE52-234AF51EDE4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286036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053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5844302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Slide Number Placeholder 5">
            <a:extLst>
              <a:ext uri="{FF2B5EF4-FFF2-40B4-BE49-F238E27FC236}">
                <a16:creationId xmlns:a16="http://schemas.microsoft.com/office/drawing/2014/main" id="{0B532A39-38A8-2A46-94DF-A7FED7B65D5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5" name="Slide Number Placeholder 5">
            <a:extLst>
              <a:ext uri="{FF2B5EF4-FFF2-40B4-BE49-F238E27FC236}">
                <a16:creationId xmlns:a16="http://schemas.microsoft.com/office/drawing/2014/main" id="{13E0E152-89EE-D041-8208-22B1448FC3D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6" name="Picture 5" descr="CompTIA_logo.wmf">
            <a:extLst>
              <a:ext uri="{FF2B5EF4-FFF2-40B4-BE49-F238E27FC236}">
                <a16:creationId xmlns:a16="http://schemas.microsoft.com/office/drawing/2014/main" id="{8AD0C525-E0AA-D043-9A4F-20A37143C1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D6C4CE73-292D-864E-946B-105C9D6245A7}"/>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id="{2B1806A1-212D-4F48-8372-01F8EEDF80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89138548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Reflective Ques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0D2D20-7D04-A84B-8F1E-A62C3D4B3382}"/>
              </a:ext>
            </a:extLst>
          </p:cNvPr>
          <p:cNvPicPr>
            <a:picLocks noChangeAspect="1"/>
          </p:cNvPicPr>
          <p:nvPr/>
        </p:nvPicPr>
        <p:blipFill>
          <a:blip r:embed="rId2"/>
          <a:stretch>
            <a:fillRect/>
          </a:stretch>
        </p:blipFill>
        <p:spPr>
          <a:xfrm>
            <a:off x="4863886" y="4650751"/>
            <a:ext cx="4280114" cy="2234750"/>
          </a:xfrm>
          <a:prstGeom prst="rect">
            <a:avLst/>
          </a:prstGeom>
        </p:spPr>
      </p:pic>
      <p:sp>
        <p:nvSpPr>
          <p:cNvPr id="3" name="Text Placeholder 2">
            <a:extLst>
              <a:ext uri="{FF2B5EF4-FFF2-40B4-BE49-F238E27FC236}">
                <a16:creationId xmlns:a16="http://schemas.microsoft.com/office/drawing/2014/main"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Insert Question #1</a:t>
            </a:r>
          </a:p>
          <a:p>
            <a:pPr lvl="0"/>
            <a:r>
              <a:rPr lang="en-US" dirty="0"/>
              <a:t>Insert Question #2</a:t>
            </a:r>
          </a:p>
          <a:p>
            <a:pPr lvl="0"/>
            <a:endParaRPr lang="en-US" dirty="0"/>
          </a:p>
        </p:txBody>
      </p:sp>
      <p:sp>
        <p:nvSpPr>
          <p:cNvPr id="7" name="TextBox 6">
            <a:extLst>
              <a:ext uri="{FF2B5EF4-FFF2-40B4-BE49-F238E27FC236}">
                <a16:creationId xmlns:a16="http://schemas.microsoft.com/office/drawing/2014/main" id="{50A4E754-7F02-4770-8121-961E43A23B05}"/>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6" name="Slide Number Placeholder 5">
            <a:extLst>
              <a:ext uri="{FF2B5EF4-FFF2-40B4-BE49-F238E27FC236}">
                <a16:creationId xmlns:a16="http://schemas.microsoft.com/office/drawing/2014/main" id="{14A600C4-2AD2-7847-84E5-43FA5600D6B7}"/>
              </a:ext>
            </a:extLst>
          </p:cNvPr>
          <p:cNvSpPr txBox="1">
            <a:spLocks/>
          </p:cNvSpPr>
          <p:nvPr/>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id="{D05D1602-5677-9748-8EB7-690AE5C76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9" name="Slide Number Placeholder 5">
            <a:extLst>
              <a:ext uri="{FF2B5EF4-FFF2-40B4-BE49-F238E27FC236}">
                <a16:creationId xmlns:a16="http://schemas.microsoft.com/office/drawing/2014/main" id="{E5CC41E3-297F-AB42-B4CD-9E84AFB27EFB}"/>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a:extLst>
              <a:ext uri="{FF2B5EF4-FFF2-40B4-BE49-F238E27FC236}">
                <a16:creationId xmlns:a16="http://schemas.microsoft.com/office/drawing/2014/main" id="{D14B55CF-0AC8-F44B-B653-F150FF1790B5}"/>
              </a:ext>
            </a:extLst>
          </p:cNvPr>
          <p:cNvPicPr>
            <a:picLocks noChangeAspect="1"/>
          </p:cNvPicPr>
          <p:nvPr userDrawn="1"/>
        </p:nvPicPr>
        <p:blipFill>
          <a:blip r:embed="rId2"/>
          <a:stretch>
            <a:fillRect/>
          </a:stretch>
        </p:blipFill>
        <p:spPr>
          <a:xfrm>
            <a:off x="4863886" y="4650751"/>
            <a:ext cx="4280114" cy="2234750"/>
          </a:xfrm>
          <a:prstGeom prst="rect">
            <a:avLst/>
          </a:prstGeom>
        </p:spPr>
      </p:pic>
      <p:sp>
        <p:nvSpPr>
          <p:cNvPr id="11" name="TextBox 10">
            <a:extLst>
              <a:ext uri="{FF2B5EF4-FFF2-40B4-BE49-F238E27FC236}">
                <a16:creationId xmlns:a16="http://schemas.microsoft.com/office/drawing/2014/main" id="{40A7918C-164F-B149-AB86-72DB69D2A3B2}"/>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12" name="Slide Number Placeholder 5">
            <a:extLst>
              <a:ext uri="{FF2B5EF4-FFF2-40B4-BE49-F238E27FC236}">
                <a16:creationId xmlns:a16="http://schemas.microsoft.com/office/drawing/2014/main" id="{1586F2E5-0334-354B-B89D-4AB002DEDE7D}"/>
              </a:ext>
            </a:extLst>
          </p:cNvPr>
          <p:cNvSpPr txBox="1">
            <a:spLocks/>
          </p:cNvSpPr>
          <p:nvPr userDrawn="1"/>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id="{4C229D86-E06B-944F-9146-3ECC4F861C7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2514109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366985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a16="http://schemas.microsoft.com/office/drawing/2014/main" id="{0E3403EC-28B3-2848-96B2-0EB19ACC0D43}"/>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id="{7D192D95-7954-EB43-B134-73EFED82A9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id="{A5E00F74-DFB6-5747-A443-5C8043C0D0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D2C8619B-ABA7-9E4F-B58C-FB93FBBAE26E}"/>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id="{85A1ECAF-E67B-BD40-8347-938E4A265B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5848231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id="{F5D94452-C962-A343-85AC-E3B4874697F0}"/>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id="{AB226F9D-6293-B945-9CB4-7274CE8670A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id="{5BC35EB9-AE3D-F844-B567-C30181A259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id="{4B562509-8DD4-B040-BAA1-847388CA5A2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id="{CA492B9C-AD18-BE4F-B657-8D0B016CCA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01154128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l">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7" name="Slide Number Placeholder 5">
            <a:extLst>
              <a:ext uri="{FF2B5EF4-FFF2-40B4-BE49-F238E27FC236}">
                <a16:creationId xmlns:a16="http://schemas.microsoft.com/office/drawing/2014/main" id="{465A5C3B-129C-D748-B860-AFF7226C86E0}"/>
              </a:ext>
            </a:extLst>
          </p:cNvPr>
          <p:cNvSpPr>
            <a:spLocks noGrp="1"/>
          </p:cNvSpPr>
          <p:nvPr>
            <p:ph type="sldNum" sz="quarter" idx="10"/>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8" name="Slide Number Placeholder 5">
            <a:extLst>
              <a:ext uri="{FF2B5EF4-FFF2-40B4-BE49-F238E27FC236}">
                <a16:creationId xmlns:a16="http://schemas.microsoft.com/office/drawing/2014/main" id="{F1D68FB8-E621-1848-9493-C38F1D7EBE2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id="{8A26767D-02C0-DB4B-B626-CC393489FDB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0" name="Slide Number Placeholder 5">
            <a:extLst>
              <a:ext uri="{FF2B5EF4-FFF2-40B4-BE49-F238E27FC236}">
                <a16:creationId xmlns:a16="http://schemas.microsoft.com/office/drawing/2014/main" id="{1BF3E0B5-A574-134C-87FB-6E5173F1C28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11" name="Picture 10" descr="CompTIA_logo.wmf">
            <a:extLst>
              <a:ext uri="{FF2B5EF4-FFF2-40B4-BE49-F238E27FC236}">
                <a16:creationId xmlns:a16="http://schemas.microsoft.com/office/drawing/2014/main" id="{7095C11E-CE69-C54D-8CF7-EF632990CF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8178157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972" y="107462"/>
            <a:ext cx="7797800" cy="820616"/>
          </a:xfrm>
        </p:spPr>
        <p:txBody>
          <a:bodyPr anchor="ctr" anchorCtr="0">
            <a:noAutofit/>
          </a:bodyPr>
          <a:lstStyle>
            <a:lvl1pPr algn="l">
              <a:defRPr sz="2400" b="0"/>
            </a:lvl1pPr>
          </a:lstStyle>
          <a:p>
            <a:r>
              <a:rPr lang="en-US" dirty="0"/>
              <a:t>Click to add title</a:t>
            </a:r>
          </a:p>
        </p:txBody>
      </p:sp>
      <p:sp>
        <p:nvSpPr>
          <p:cNvPr id="3" name="Content Placeholder 2"/>
          <p:cNvSpPr>
            <a:spLocks noGrp="1"/>
          </p:cNvSpPr>
          <p:nvPr>
            <p:ph idx="1"/>
          </p:nvPr>
        </p:nvSpPr>
        <p:spPr>
          <a:xfrm>
            <a:off x="3575050" y="1435100"/>
            <a:ext cx="5111750" cy="4691063"/>
          </a:xfrm>
        </p:spPr>
        <p:txBody>
          <a:bodyPr>
            <a:no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id="{1C1949C1-B925-B544-AA5E-2B852777C1B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id="{5C377139-E7E4-3D4D-86BD-7F66AB95747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id="{6287B5D2-F50B-4B4A-97B7-4366895CE3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id="{B01AFCA2-7B2C-D04D-B92F-7ABDB260D66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id="{3EB5ADD5-9DAD-A245-9BC3-F55EB59A5F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62811643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13691"/>
            <a:ext cx="5486400" cy="3770187"/>
          </a:xfrm>
        </p:spPr>
        <p:txBody>
          <a:bodyPr>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id="{A43D6327-F44D-AF41-80D9-C8F881FE6F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id="{1AF11E4D-3647-2042-8AA9-4ADEF03A889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id="{185A290C-FEA7-DD4D-B023-03EEE45323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id="{B9A9F206-B24D-B24A-B13B-F28A201E4302}"/>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id="{EDB0EF6B-D89E-8D4F-91E5-376B84DABC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4057019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id="{DB01C9F3-3BDB-EE4F-8A30-9A2C41287F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id="{BFBB5713-2AA6-6A44-B019-28FDF5A1CE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id="{A20740D6-9582-A64B-91EA-D7869CA842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3831D636-F5EF-3D4E-B641-BA6E8152F5B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id="{CFA164C6-E479-F546-952C-4778C3367F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67582180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211385"/>
            <a:ext cx="2057400" cy="4914778"/>
          </a:xfrm>
        </p:spPr>
        <p:txBody>
          <a:bodyPr vert="eaVert"/>
          <a:lstStyle>
            <a:lvl1pPr>
              <a:defRPr>
                <a:solidFill>
                  <a:srgbClr val="000000"/>
                </a:solidFill>
              </a:defRPr>
            </a:lvl1pPr>
          </a:lstStyle>
          <a:p>
            <a:r>
              <a:rPr lang="en-US" dirty="0"/>
              <a:t>Click to add title</a:t>
            </a:r>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id="{43BDB5AB-F661-7543-882F-AF797D8A21C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id="{A8B1C3BD-5CFC-B54B-B06A-247C2168BA5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id="{B573120E-642E-0643-A38B-2986D9C3FE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33435D30-2493-AD4A-852F-CD16F90B7E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id="{2A3D09E6-28D2-C949-8CA1-E65C24F10A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39519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13399603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5080FB-8FD2-EC47-AE1E-22BA02AD3AFB}"/>
              </a:ext>
            </a:extLst>
          </p:cNvPr>
          <p:cNvPicPr>
            <a:picLocks noChangeAspect="1"/>
          </p:cNvPicPr>
          <p:nvPr/>
        </p:nvPicPr>
        <p:blipFill>
          <a:blip r:embed="rId2"/>
          <a:stretch>
            <a:fillRect/>
          </a:stretch>
        </p:blipFill>
        <p:spPr>
          <a:xfrm>
            <a:off x="0" y="5562600"/>
            <a:ext cx="9144000" cy="911867"/>
          </a:xfrm>
          <a:prstGeom prst="rect">
            <a:avLst/>
          </a:prstGeom>
        </p:spPr>
      </p:pic>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Course/Lesson outline</a:t>
            </a:r>
          </a:p>
        </p:txBody>
      </p:sp>
      <p:sp>
        <p:nvSpPr>
          <p:cNvPr id="7" name="Slide Number Placeholder 5">
            <a:extLst>
              <a:ext uri="{FF2B5EF4-FFF2-40B4-BE49-F238E27FC236}">
                <a16:creationId xmlns:a16="http://schemas.microsoft.com/office/drawing/2014/main" id="{22E793E8-1E1B-7342-97FF-3EBEB6CE2F97}"/>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0" name="Slide Number Placeholder 5">
            <a:extLst>
              <a:ext uri="{FF2B5EF4-FFF2-40B4-BE49-F238E27FC236}">
                <a16:creationId xmlns:a16="http://schemas.microsoft.com/office/drawing/2014/main" id="{C6A4ED92-FF5D-D14E-9468-3074E27957D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id="{BD197A0F-7427-A948-B614-39E4BA4877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id="{F10937EE-1C4A-CD4A-8D8B-58C6219952EB}"/>
              </a:ext>
            </a:extLst>
          </p:cNvPr>
          <p:cNvSpPr>
            <a:spLocks noGrp="1"/>
          </p:cNvSpPr>
          <p:nvPr>
            <p:ph idx="1" hasCustomPrompt="1"/>
          </p:nvPr>
        </p:nvSpPr>
        <p:spPr>
          <a:xfrm>
            <a:off x="341924" y="1307130"/>
            <a:ext cx="8460152" cy="3986765"/>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id="{5613E4B2-2BD5-AC4A-9760-35A741A1BBA0}"/>
              </a:ext>
            </a:extLst>
          </p:cNvPr>
          <p:cNvPicPr>
            <a:picLocks noChangeAspect="1"/>
          </p:cNvPicPr>
          <p:nvPr userDrawn="1"/>
        </p:nvPicPr>
        <p:blipFill>
          <a:blip r:embed="rId2"/>
          <a:stretch>
            <a:fillRect/>
          </a:stretch>
        </p:blipFill>
        <p:spPr>
          <a:xfrm>
            <a:off x="0" y="5562600"/>
            <a:ext cx="9144000" cy="911867"/>
          </a:xfrm>
          <a:prstGeom prst="rect">
            <a:avLst/>
          </a:prstGeom>
        </p:spPr>
      </p:pic>
      <p:sp>
        <p:nvSpPr>
          <p:cNvPr id="11" name="Slide Number Placeholder 5">
            <a:extLst>
              <a:ext uri="{FF2B5EF4-FFF2-40B4-BE49-F238E27FC236}">
                <a16:creationId xmlns:a16="http://schemas.microsoft.com/office/drawing/2014/main" id="{1E91EB81-15D4-6C4E-906C-026E3331E31F}"/>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id="{DE0F94FA-9FD6-BD4B-8342-4474096BF13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213436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No Fill Slid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a16="http://schemas.microsoft.com/office/drawing/2014/main"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3" name="Slide Number Placeholder 5">
            <a:extLst>
              <a:ext uri="{FF2B5EF4-FFF2-40B4-BE49-F238E27FC236}">
                <a16:creationId xmlns:a16="http://schemas.microsoft.com/office/drawing/2014/main"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4" name="Picture 13" descr="CompTIA_logo.wmf">
            <a:extLst>
              <a:ext uri="{FF2B5EF4-FFF2-40B4-BE49-F238E27FC236}">
                <a16:creationId xmlns:a16="http://schemas.microsoft.com/office/drawing/2014/main"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a16="http://schemas.microsoft.com/office/drawing/2014/main"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31383408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lide No Image or Icon">
    <p:spTree>
      <p:nvGrpSpPr>
        <p:cNvPr id="1" name=""/>
        <p:cNvGrpSpPr/>
        <p:nvPr/>
      </p:nvGrpSpPr>
      <p:grpSpPr>
        <a:xfrm>
          <a:off x="0" y="0"/>
          <a:ext cx="0" cy="0"/>
          <a:chOff x="0" y="0"/>
          <a:chExt cx="0" cy="0"/>
        </a:xfrm>
      </p:grpSpPr>
      <p:sp>
        <p:nvSpPr>
          <p:cNvPr id="7" name="Round Diagonal Corner Rectangle 6">
            <a:extLst>
              <a:ext uri="{FF2B5EF4-FFF2-40B4-BE49-F238E27FC236}">
                <a16:creationId xmlns:a16="http://schemas.microsoft.com/office/drawing/2014/main" id="{30CCA813-A45D-6146-9976-2BE31C6379AB}"/>
              </a:ext>
            </a:extLst>
          </p:cNvPr>
          <p:cNvSpPr/>
          <p:nvPr userDrawn="1"/>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6" name="Round Diagonal Corner Rectangle 5">
            <a:extLst>
              <a:ext uri="{FF2B5EF4-FFF2-40B4-BE49-F238E27FC236}">
                <a16:creationId xmlns:a16="http://schemas.microsoft.com/office/drawing/2014/main" id="{09A665B6-64B8-0448-AB5E-CB8DC2B74C1C}"/>
              </a:ext>
            </a:extLst>
          </p:cNvPr>
          <p:cNvSpPr/>
          <p:nvPr/>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10" name="Title 1">
            <a:extLst>
              <a:ext uri="{FF2B5EF4-FFF2-40B4-BE49-F238E27FC236}">
                <a16:creationId xmlns:a16="http://schemas.microsoft.com/office/drawing/2014/main" id="{8F27D27D-3DD6-3947-AC24-EC6790959295}"/>
              </a:ext>
            </a:extLst>
          </p:cNvPr>
          <p:cNvSpPr>
            <a:spLocks noGrp="1"/>
          </p:cNvSpPr>
          <p:nvPr>
            <p:ph type="ctrTitle"/>
          </p:nvPr>
        </p:nvSpPr>
        <p:spPr>
          <a:xfrm>
            <a:off x="650366" y="2057400"/>
            <a:ext cx="7981244" cy="1100674"/>
          </a:xfrm>
        </p:spPr>
        <p:txBody>
          <a:bodyPr lIns="0" rIns="0" anchor="b">
            <a:noAutofit/>
          </a:bodyPr>
          <a:lstStyle>
            <a:lvl1pPr algn="l">
              <a:defRPr sz="3600" b="1">
                <a:solidFill>
                  <a:srgbClr val="FFFFFF"/>
                </a:solidFill>
                <a:latin typeface="+mj-lt"/>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86485109-D412-DB42-94AA-0DC656F064CC}"/>
              </a:ext>
            </a:extLst>
          </p:cNvPr>
          <p:cNvSpPr>
            <a:spLocks noGrp="1"/>
          </p:cNvSpPr>
          <p:nvPr>
            <p:ph type="subTitle" idx="1"/>
          </p:nvPr>
        </p:nvSpPr>
        <p:spPr>
          <a:xfrm>
            <a:off x="650366" y="3165129"/>
            <a:ext cx="6207634" cy="489656"/>
          </a:xfrm>
        </p:spPr>
        <p:txBody>
          <a:bodyPr lIns="0" rIns="0">
            <a:no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descr="CompTIA_logo.wmf">
            <a:extLst>
              <a:ext uri="{FF2B5EF4-FFF2-40B4-BE49-F238E27FC236}">
                <a16:creationId xmlns:a16="http://schemas.microsoft.com/office/drawing/2014/main" id="{915B22A6-28AA-3242-955A-6B4EC92D5E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pic>
        <p:nvPicPr>
          <p:cNvPr id="8" name="Picture 7" descr="CompTIA_logo.wmf">
            <a:extLst>
              <a:ext uri="{FF2B5EF4-FFF2-40B4-BE49-F238E27FC236}">
                <a16:creationId xmlns:a16="http://schemas.microsoft.com/office/drawing/2014/main" id="{FF8DE52F-7C95-5541-BC7F-2F14FF21E09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spTree>
    <p:extLst>
      <p:ext uri="{BB962C8B-B14F-4D97-AF65-F5344CB8AC3E}">
        <p14:creationId xmlns:p14="http://schemas.microsoft.com/office/powerpoint/2010/main" val="27641232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77F104-82BA-8F4D-B222-EB78A7C4C45D}"/>
              </a:ext>
            </a:extLst>
          </p:cNvPr>
          <p:cNvPicPr>
            <a:picLocks noChangeAspect="1"/>
          </p:cNvPicPr>
          <p:nvPr/>
        </p:nvPicPr>
        <p:blipFill>
          <a:blip r:embed="rId2"/>
          <a:stretch>
            <a:fillRect/>
          </a:stretch>
        </p:blipFill>
        <p:spPr>
          <a:xfrm>
            <a:off x="0" y="6019800"/>
            <a:ext cx="9144000" cy="455934"/>
          </a:xfrm>
          <a:prstGeom prst="rect">
            <a:avLst/>
          </a:prstGeom>
        </p:spPr>
      </p:pic>
      <p:sp>
        <p:nvSpPr>
          <p:cNvPr id="9"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id="{EFBE5EB6-65FE-0E48-9452-A19FC7E53C3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id="{E99B5762-231E-5D48-BE77-49FAD4EC5C21}"/>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id="{97B308B2-AF5D-1141-ACEE-FE0C77648C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id="{DE834EAB-3654-8444-AD99-93CDAC63F3F4}"/>
              </a:ext>
            </a:extLst>
          </p:cNvPr>
          <p:cNvSpPr>
            <a:spLocks noGrp="1"/>
          </p:cNvSpPr>
          <p:nvPr>
            <p:ph idx="1" hasCustomPrompt="1"/>
          </p:nvPr>
        </p:nvSpPr>
        <p:spPr>
          <a:xfrm>
            <a:off x="341924" y="1307130"/>
            <a:ext cx="8460152" cy="4429527"/>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0" name="Picture 9">
            <a:extLst>
              <a:ext uri="{FF2B5EF4-FFF2-40B4-BE49-F238E27FC236}">
                <a16:creationId xmlns:a16="http://schemas.microsoft.com/office/drawing/2014/main" id="{D6340735-0E87-CC46-93D6-0D60E117476F}"/>
              </a:ext>
            </a:extLst>
          </p:cNvPr>
          <p:cNvPicPr>
            <a:picLocks noChangeAspect="1"/>
          </p:cNvPicPr>
          <p:nvPr userDrawn="1"/>
        </p:nvPicPr>
        <p:blipFill>
          <a:blip r:embed="rId2"/>
          <a:stretch>
            <a:fillRect/>
          </a:stretch>
        </p:blipFill>
        <p:spPr>
          <a:xfrm>
            <a:off x="0" y="6019800"/>
            <a:ext cx="9144000" cy="455934"/>
          </a:xfrm>
          <a:prstGeom prst="rect">
            <a:avLst/>
          </a:prstGeom>
        </p:spPr>
      </p:pic>
      <p:sp>
        <p:nvSpPr>
          <p:cNvPr id="12" name="Slide Number Placeholder 5">
            <a:extLst>
              <a:ext uri="{FF2B5EF4-FFF2-40B4-BE49-F238E27FC236}">
                <a16:creationId xmlns:a16="http://schemas.microsoft.com/office/drawing/2014/main" id="{1512107F-3B03-A142-ADD0-8B76AD59B4B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id="{E87DE8F0-CB9B-2840-A524-8BE08473D7C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7583153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4A605F-8B15-FB46-9F61-470E09EB87BC}"/>
              </a:ext>
            </a:extLst>
          </p:cNvPr>
          <p:cNvPicPr>
            <a:picLocks noChangeAspect="1"/>
          </p:cNvPicPr>
          <p:nvPr/>
        </p:nvPicPr>
        <p:blipFill>
          <a:blip r:embed="rId2"/>
          <a:stretch>
            <a:fillRect/>
          </a:stretch>
        </p:blipFill>
        <p:spPr>
          <a:xfrm>
            <a:off x="6272784" y="4243143"/>
            <a:ext cx="2871216" cy="2614857"/>
          </a:xfrm>
          <a:prstGeom prst="rect">
            <a:avLst/>
          </a:prstGeom>
        </p:spPr>
      </p:pic>
      <p:sp>
        <p:nvSpPr>
          <p:cNvPr id="11"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id="{357115EB-6EB9-AD43-BF51-6238C42B69E2}"/>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id="{AAD0C0EF-7038-634B-8024-2C277C80B0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id="{8C0E01C7-55F8-CB46-A3D0-2C065754C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5" name="Text Placeholder 2">
            <a:extLst>
              <a:ext uri="{FF2B5EF4-FFF2-40B4-BE49-F238E27FC236}">
                <a16:creationId xmlns:a16="http://schemas.microsoft.com/office/drawing/2014/main" id="{EACD82ED-3ACE-6B4E-AED2-34697AE09C35}"/>
              </a:ext>
            </a:extLst>
          </p:cNvPr>
          <p:cNvSpPr>
            <a:spLocks noGrp="1"/>
          </p:cNvSpPr>
          <p:nvPr>
            <p:ph idx="1" hasCustomPrompt="1"/>
          </p:nvPr>
        </p:nvSpPr>
        <p:spPr>
          <a:xfrm>
            <a:off x="341924" y="1307130"/>
            <a:ext cx="8460152" cy="4785662"/>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id="{426213E4-182A-0540-9FE5-9CF87608140B}"/>
              </a:ext>
            </a:extLst>
          </p:cNvPr>
          <p:cNvPicPr>
            <a:picLocks noChangeAspect="1"/>
          </p:cNvPicPr>
          <p:nvPr userDrawn="1"/>
        </p:nvPicPr>
        <p:blipFill>
          <a:blip r:embed="rId2"/>
          <a:stretch>
            <a:fillRect/>
          </a:stretch>
        </p:blipFill>
        <p:spPr>
          <a:xfrm>
            <a:off x="6272784" y="4243143"/>
            <a:ext cx="2871216" cy="2614857"/>
          </a:xfrm>
          <a:prstGeom prst="rect">
            <a:avLst/>
          </a:prstGeom>
        </p:spPr>
      </p:pic>
      <p:sp>
        <p:nvSpPr>
          <p:cNvPr id="10" name="Slide Number Placeholder 5">
            <a:extLst>
              <a:ext uri="{FF2B5EF4-FFF2-40B4-BE49-F238E27FC236}">
                <a16:creationId xmlns:a16="http://schemas.microsoft.com/office/drawing/2014/main" id="{51552687-032D-C34A-A602-AD4C6BD9AA47}"/>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2" name="Picture 11" descr="CompTIA_logo.wmf">
            <a:extLst>
              <a:ext uri="{FF2B5EF4-FFF2-40B4-BE49-F238E27FC236}">
                <a16:creationId xmlns:a16="http://schemas.microsoft.com/office/drawing/2014/main" id="{8484E9A4-2002-AD4A-890B-49D02F7DAD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74443390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Glossary Term Definition">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id="{8FB19520-E82C-4B3B-A166-692B3551D135}"/>
              </a:ext>
            </a:extLst>
          </p:cNvPr>
          <p:cNvSpPr>
            <a:spLocks noGrp="1"/>
          </p:cNvSpPr>
          <p:nvPr>
            <p:ph type="body" sz="quarter" idx="13" hasCustomPrompt="1"/>
          </p:nvPr>
        </p:nvSpPr>
        <p:spPr>
          <a:xfrm>
            <a:off x="1752600" y="1259979"/>
            <a:ext cx="7054516" cy="762000"/>
          </a:xfrm>
        </p:spPr>
        <p:txBody>
          <a:bodyPr/>
          <a:lstStyle>
            <a:lvl1pPr marL="0" indent="0" algn="l" defTabSz="457200" rtl="0" eaLnBrk="1" latinLnBrk="0" hangingPunct="1">
              <a:spcBef>
                <a:spcPct val="20000"/>
              </a:spcBef>
              <a:buClr>
                <a:schemeClr val="accent1"/>
              </a:buClr>
              <a:buFont typeface="Arial"/>
              <a:buNone/>
              <a:defRPr lang="en-US" sz="1800" b="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sp>
        <p:nvSpPr>
          <p:cNvPr id="6" name="Slide Number Placeholder 5">
            <a:extLst>
              <a:ext uri="{FF2B5EF4-FFF2-40B4-BE49-F238E27FC236}">
                <a16:creationId xmlns:a16="http://schemas.microsoft.com/office/drawing/2014/main" id="{804186BA-5094-1448-BB57-AB5B0FEA3A02}"/>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1" name="Slide Number Placeholder 5">
            <a:extLst>
              <a:ext uri="{FF2B5EF4-FFF2-40B4-BE49-F238E27FC236}">
                <a16:creationId xmlns:a16="http://schemas.microsoft.com/office/drawing/2014/main" id="{57DCA484-9C40-334C-AD13-25B14530D4BF}"/>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id="{8F2FA5A5-E3E2-9C44-BD0B-89DF91D8C82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id="{1C8B6186-7A8B-DC46-9466-DB72DE79C1AC}"/>
              </a:ext>
            </a:extLst>
          </p:cNvPr>
          <p:cNvSpPr>
            <a:spLocks noGrp="1"/>
          </p:cNvSpPr>
          <p:nvPr>
            <p:ph idx="1" hasCustomPrompt="1"/>
          </p:nvPr>
        </p:nvSpPr>
        <p:spPr>
          <a:xfrm>
            <a:off x="341924" y="2300438"/>
            <a:ext cx="8460152" cy="3942100"/>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100" descr="book">
            <a:extLst>
              <a:ext uri="{FF2B5EF4-FFF2-40B4-BE49-F238E27FC236}">
                <a16:creationId xmlns:a16="http://schemas.microsoft.com/office/drawing/2014/main" id="{DB3E63F8-33D9-BE4A-A84B-93A628628D2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a:extLst>
              <a:ext uri="{FF2B5EF4-FFF2-40B4-BE49-F238E27FC236}">
                <a16:creationId xmlns:a16="http://schemas.microsoft.com/office/drawing/2014/main" id="{DE0D9F7C-5F59-8245-A8F1-AA6DAEAA23E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id="{917D1463-228E-DC42-AA44-5A425CE67B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6014612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Glossary Term Definition with Corner Fill">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id="{8FB19520-E82C-4B3B-A166-692B3551D135}"/>
              </a:ext>
            </a:extLst>
          </p:cNvPr>
          <p:cNvSpPr>
            <a:spLocks noGrp="1"/>
          </p:cNvSpPr>
          <p:nvPr>
            <p:ph type="body" sz="quarter" idx="13" hasCustomPrompt="1"/>
          </p:nvPr>
        </p:nvSpPr>
        <p:spPr>
          <a:xfrm>
            <a:off x="1752600" y="1259979"/>
            <a:ext cx="6934200" cy="762000"/>
          </a:xfrm>
        </p:spPr>
        <p:txBody>
          <a:bodyPr/>
          <a:lstStyle>
            <a:lvl1pPr marL="0" indent="0" algn="l" defTabSz="457200" rtl="0" eaLnBrk="1" latinLnBrk="0" hangingPunct="1">
              <a:spcBef>
                <a:spcPct val="20000"/>
              </a:spcBef>
              <a:buClr>
                <a:schemeClr val="accent1"/>
              </a:buClr>
              <a:buFont typeface="Arial"/>
              <a:buNone/>
              <a:defRPr lang="en-US" sz="180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9" name="Picture 8">
            <a:extLst>
              <a:ext uri="{FF2B5EF4-FFF2-40B4-BE49-F238E27FC236}">
                <a16:creationId xmlns:a16="http://schemas.microsoft.com/office/drawing/2014/main" id="{42053552-69A8-BD48-8CA2-F433F3BDBFD1}"/>
              </a:ext>
            </a:extLst>
          </p:cNvPr>
          <p:cNvPicPr>
            <a:picLocks noChangeAspect="1"/>
          </p:cNvPicPr>
          <p:nvPr/>
        </p:nvPicPr>
        <p:blipFill>
          <a:blip r:embed="rId3"/>
          <a:stretch>
            <a:fillRect/>
          </a:stretch>
        </p:blipFill>
        <p:spPr>
          <a:xfrm>
            <a:off x="6272784" y="4243143"/>
            <a:ext cx="2871216" cy="2614857"/>
          </a:xfrm>
          <a:prstGeom prst="rect">
            <a:avLst/>
          </a:prstGeom>
        </p:spPr>
      </p:pic>
      <p:sp>
        <p:nvSpPr>
          <p:cNvPr id="11" name="Slide Number Placeholder 5">
            <a:extLst>
              <a:ext uri="{FF2B5EF4-FFF2-40B4-BE49-F238E27FC236}">
                <a16:creationId xmlns:a16="http://schemas.microsoft.com/office/drawing/2014/main" id="{BBD1DE29-ADE7-384D-809A-A52F9DD45FFD}"/>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4" name="Slide Number Placeholder 5">
            <a:extLst>
              <a:ext uri="{FF2B5EF4-FFF2-40B4-BE49-F238E27FC236}">
                <a16:creationId xmlns:a16="http://schemas.microsoft.com/office/drawing/2014/main" id="{2E180A83-A907-544F-B0AF-DAD9FC2DF73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5" name="Picture 14" descr="CompTIA_logo.wmf">
            <a:extLst>
              <a:ext uri="{FF2B5EF4-FFF2-40B4-BE49-F238E27FC236}">
                <a16:creationId xmlns:a16="http://schemas.microsoft.com/office/drawing/2014/main" id="{966438BD-F346-2049-BD71-86C1F78B25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id="{8B707612-480C-B144-82D3-40F98F576EEF}"/>
              </a:ext>
            </a:extLst>
          </p:cNvPr>
          <p:cNvSpPr>
            <a:spLocks noGrp="1"/>
          </p:cNvSpPr>
          <p:nvPr>
            <p:ph idx="1" hasCustomPrompt="1"/>
          </p:nvPr>
        </p:nvSpPr>
        <p:spPr>
          <a:xfrm>
            <a:off x="341924" y="2261936"/>
            <a:ext cx="8460152" cy="3980601"/>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00" descr="book">
            <a:extLst>
              <a:ext uri="{FF2B5EF4-FFF2-40B4-BE49-F238E27FC236}">
                <a16:creationId xmlns:a16="http://schemas.microsoft.com/office/drawing/2014/main" id="{9D5CEE60-2C88-9E49-B28B-58454BEF351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B226F1A9-2B9D-584B-8245-44EA0A3A2E53}"/>
              </a:ext>
            </a:extLst>
          </p:cNvPr>
          <p:cNvPicPr>
            <a:picLocks noChangeAspect="1"/>
          </p:cNvPicPr>
          <p:nvPr userDrawn="1"/>
        </p:nvPicPr>
        <p:blipFill>
          <a:blip r:embed="rId3"/>
          <a:stretch>
            <a:fillRect/>
          </a:stretch>
        </p:blipFill>
        <p:spPr>
          <a:xfrm>
            <a:off x="6272784" y="4243143"/>
            <a:ext cx="2871216" cy="2614857"/>
          </a:xfrm>
          <a:prstGeom prst="rect">
            <a:avLst/>
          </a:prstGeom>
        </p:spPr>
      </p:pic>
      <p:sp>
        <p:nvSpPr>
          <p:cNvPr id="18" name="Slide Number Placeholder 5">
            <a:extLst>
              <a:ext uri="{FF2B5EF4-FFF2-40B4-BE49-F238E27FC236}">
                <a16:creationId xmlns:a16="http://schemas.microsoft.com/office/drawing/2014/main" id="{FDF18D2F-C485-F946-A6AD-6D9AB08D0C01}"/>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9" name="Picture 18" descr="CompTIA_logo.wmf">
            <a:extLst>
              <a:ext uri="{FF2B5EF4-FFF2-40B4-BE49-F238E27FC236}">
                <a16:creationId xmlns:a16="http://schemas.microsoft.com/office/drawing/2014/main" id="{E78EE45E-3A6B-D748-A160-F51D433773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38777909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41D967-990F-E944-A75C-DDD8D816EE0F}"/>
              </a:ext>
            </a:extLst>
          </p:cNvPr>
          <p:cNvPicPr>
            <a:picLocks noChangeAspect="1"/>
          </p:cNvPicPr>
          <p:nvPr/>
        </p:nvPicPr>
        <p:blipFill>
          <a:blip r:embed="rId2"/>
          <a:stretch>
            <a:fillRect/>
          </a:stretch>
        </p:blipFill>
        <p:spPr>
          <a:xfrm>
            <a:off x="6378654" y="4716892"/>
            <a:ext cx="2426148" cy="15087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id="{15727794-1D8F-EE4B-86CA-492FD31C8844}"/>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id="{02E05C79-1716-3D41-94C9-03C7F4E93A4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id="{A7A7784F-0CF1-6447-8E21-F2091A64AB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id="{62593A58-0959-CB4D-8C6B-BF10FB4E9B2C}"/>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id="{6A9384BF-4DD5-0241-9855-AF2027C9E586}"/>
              </a:ext>
            </a:extLst>
          </p:cNvPr>
          <p:cNvPicPr>
            <a:picLocks noChangeAspect="1"/>
          </p:cNvPicPr>
          <p:nvPr userDrawn="1"/>
        </p:nvPicPr>
        <p:blipFill>
          <a:blip r:embed="rId2"/>
          <a:stretch>
            <a:fillRect/>
          </a:stretch>
        </p:blipFill>
        <p:spPr>
          <a:xfrm>
            <a:off x="6378654" y="4716892"/>
            <a:ext cx="2426148" cy="1508760"/>
          </a:xfrm>
          <a:prstGeom prst="rect">
            <a:avLst/>
          </a:prstGeom>
        </p:spPr>
      </p:pic>
      <p:sp>
        <p:nvSpPr>
          <p:cNvPr id="13" name="Slide Number Placeholder 5">
            <a:extLst>
              <a:ext uri="{FF2B5EF4-FFF2-40B4-BE49-F238E27FC236}">
                <a16:creationId xmlns:a16="http://schemas.microsoft.com/office/drawing/2014/main" id="{A5691A58-3DA6-9C42-9DEE-56D4A55368C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id="{06248EB9-11AC-804B-A135-4EFD54359A2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45234413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Hands-On Activity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B6DABA9-2B0D-064E-BEB6-5D5E546F3AA1}"/>
              </a:ext>
            </a:extLst>
          </p:cNvPr>
          <p:cNvPicPr>
            <a:picLocks noChangeAspect="1"/>
          </p:cNvPicPr>
          <p:nvPr/>
        </p:nvPicPr>
        <p:blipFill>
          <a:blip r:embed="rId2"/>
          <a:stretch>
            <a:fillRect/>
          </a:stretch>
        </p:blipFill>
        <p:spPr>
          <a:xfrm>
            <a:off x="3022600" y="2565400"/>
            <a:ext cx="3101607" cy="1928812"/>
          </a:xfrm>
          <a:prstGeom prst="rect">
            <a:avLst/>
          </a:prstGeom>
        </p:spPr>
      </p:pic>
      <p:pic>
        <p:nvPicPr>
          <p:cNvPr id="7" name="Picture 6">
            <a:extLst>
              <a:ext uri="{FF2B5EF4-FFF2-40B4-BE49-F238E27FC236}">
                <a16:creationId xmlns:a16="http://schemas.microsoft.com/office/drawing/2014/main" id="{80E79872-6410-E14A-8678-93C3DB88970C}"/>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id="{F628AF2C-F141-0F46-BA28-178577A16F7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id="{6BA17A01-17DB-2540-9CD7-DEA1D2C76BF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id="{479FADE8-B2CC-4340-89CD-7751242F44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3" name="Picture 12">
            <a:extLst>
              <a:ext uri="{FF2B5EF4-FFF2-40B4-BE49-F238E27FC236}">
                <a16:creationId xmlns:a16="http://schemas.microsoft.com/office/drawing/2014/main" id="{5A1E55E5-96BD-EA4D-B74C-B45EA23440E2}"/>
              </a:ext>
            </a:extLst>
          </p:cNvPr>
          <p:cNvPicPr>
            <a:picLocks noChangeAspect="1"/>
          </p:cNvPicPr>
          <p:nvPr userDrawn="1"/>
        </p:nvPicPr>
        <p:blipFill>
          <a:blip r:embed="rId2"/>
          <a:stretch>
            <a:fillRect/>
          </a:stretch>
        </p:blipFill>
        <p:spPr>
          <a:xfrm>
            <a:off x="3022600" y="2565400"/>
            <a:ext cx="3101607" cy="1928812"/>
          </a:xfrm>
          <a:prstGeom prst="rect">
            <a:avLst/>
          </a:prstGeom>
        </p:spPr>
      </p:pic>
      <p:pic>
        <p:nvPicPr>
          <p:cNvPr id="14" name="Picture 13">
            <a:extLst>
              <a:ext uri="{FF2B5EF4-FFF2-40B4-BE49-F238E27FC236}">
                <a16:creationId xmlns:a16="http://schemas.microsoft.com/office/drawing/2014/main" id="{2F141D98-3766-574F-B382-B3B62F9F068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5" name="TextBox 14">
            <a:extLst>
              <a:ext uri="{FF2B5EF4-FFF2-40B4-BE49-F238E27FC236}">
                <a16:creationId xmlns:a16="http://schemas.microsoft.com/office/drawing/2014/main" id="{2A7E3B64-90B7-7849-9847-8B6319B6F077}"/>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6" name="Slide Number Placeholder 5">
            <a:extLst>
              <a:ext uri="{FF2B5EF4-FFF2-40B4-BE49-F238E27FC236}">
                <a16:creationId xmlns:a16="http://schemas.microsoft.com/office/drawing/2014/main" id="{AE8DCE48-C8A9-6944-B701-A58A7D7F70B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7" name="Picture 16" descr="CompTIA_logo.wmf">
            <a:extLst>
              <a:ext uri="{FF2B5EF4-FFF2-40B4-BE49-F238E27FC236}">
                <a16:creationId xmlns:a16="http://schemas.microsoft.com/office/drawing/2014/main" id="{DAF65D91-8240-174E-9C5B-36131D70EDE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72281768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Mi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0098A6-2D77-744B-BEA2-1797ABD1AE4D}"/>
              </a:ext>
            </a:extLst>
          </p:cNvPr>
          <p:cNvPicPr>
            <a:picLocks noChangeAspect="1"/>
          </p:cNvPicPr>
          <p:nvPr/>
        </p:nvPicPr>
        <p:blipFill>
          <a:blip r:embed="rId2"/>
          <a:stretch>
            <a:fillRect/>
          </a:stretch>
        </p:blipFill>
        <p:spPr>
          <a:xfrm>
            <a:off x="6019739" y="4706858"/>
            <a:ext cx="2787042" cy="15266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id="{73732324-F386-A84B-A341-691AB7D65C3E}"/>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id="{2F9B869A-1F05-B84C-AA9E-6A7FD25F6D9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id="{C9B010B1-B5B2-B34D-9253-4A08FD10C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id="{CE126EC4-13CC-5047-ACF1-7FCEABFB0D5E}"/>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id="{20E3317B-B5BE-A04B-A739-CDFD7B0E698F}"/>
              </a:ext>
            </a:extLst>
          </p:cNvPr>
          <p:cNvPicPr>
            <a:picLocks noChangeAspect="1"/>
          </p:cNvPicPr>
          <p:nvPr userDrawn="1"/>
        </p:nvPicPr>
        <p:blipFill>
          <a:blip r:embed="rId2"/>
          <a:stretch>
            <a:fillRect/>
          </a:stretch>
        </p:blipFill>
        <p:spPr>
          <a:xfrm>
            <a:off x="6019739" y="4706858"/>
            <a:ext cx="2787042" cy="1526660"/>
          </a:xfrm>
          <a:prstGeom prst="rect">
            <a:avLst/>
          </a:prstGeom>
        </p:spPr>
      </p:pic>
      <p:sp>
        <p:nvSpPr>
          <p:cNvPr id="13" name="Slide Number Placeholder 5">
            <a:extLst>
              <a:ext uri="{FF2B5EF4-FFF2-40B4-BE49-F238E27FC236}">
                <a16:creationId xmlns:a16="http://schemas.microsoft.com/office/drawing/2014/main" id="{3BD66C0E-7688-A843-B6D3-DD695A49F5F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id="{84F087AB-5679-9F47-8D83-DA4480F096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64835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273517883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Minds-On Activit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570D268-3262-E649-8ED0-B509455ADD1E}"/>
              </a:ext>
            </a:extLst>
          </p:cNvPr>
          <p:cNvPicPr>
            <a:picLocks noChangeAspect="1"/>
          </p:cNvPicPr>
          <p:nvPr/>
        </p:nvPicPr>
        <p:blipFill>
          <a:blip r:embed="rId2"/>
          <a:stretch>
            <a:fillRect/>
          </a:stretch>
        </p:blipFill>
        <p:spPr>
          <a:xfrm>
            <a:off x="2795977" y="2558371"/>
            <a:ext cx="3543171" cy="1940845"/>
          </a:xfrm>
          <a:prstGeom prst="rect">
            <a:avLst/>
          </a:prstGeom>
        </p:spPr>
      </p:pic>
      <p:pic>
        <p:nvPicPr>
          <p:cNvPr id="4" name="Picture 3">
            <a:extLst>
              <a:ext uri="{FF2B5EF4-FFF2-40B4-BE49-F238E27FC236}">
                <a16:creationId xmlns:a16="http://schemas.microsoft.com/office/drawing/2014/main" id="{73804EA5-17AD-354B-90BB-56A1A9BBD306}"/>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id="{2784C09B-F43A-F747-800F-F1DE1DE87130}"/>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8" name="Slide Number Placeholder 5">
            <a:extLst>
              <a:ext uri="{FF2B5EF4-FFF2-40B4-BE49-F238E27FC236}">
                <a16:creationId xmlns:a16="http://schemas.microsoft.com/office/drawing/2014/main" id="{8DC713EE-FFB3-8147-9995-551A638CBF1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id="{F3226BDE-BB82-2B4F-9E02-7A935D4994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2" name="Picture 11">
            <a:extLst>
              <a:ext uri="{FF2B5EF4-FFF2-40B4-BE49-F238E27FC236}">
                <a16:creationId xmlns:a16="http://schemas.microsoft.com/office/drawing/2014/main" id="{BA805EBD-D1C9-ED40-B648-B71284B99FC0}"/>
              </a:ext>
            </a:extLst>
          </p:cNvPr>
          <p:cNvPicPr>
            <a:picLocks noChangeAspect="1"/>
          </p:cNvPicPr>
          <p:nvPr userDrawn="1"/>
        </p:nvPicPr>
        <p:blipFill>
          <a:blip r:embed="rId2"/>
          <a:stretch>
            <a:fillRect/>
          </a:stretch>
        </p:blipFill>
        <p:spPr>
          <a:xfrm>
            <a:off x="2795977" y="2558371"/>
            <a:ext cx="3543171" cy="1940845"/>
          </a:xfrm>
          <a:prstGeom prst="rect">
            <a:avLst/>
          </a:prstGeom>
        </p:spPr>
      </p:pic>
      <p:pic>
        <p:nvPicPr>
          <p:cNvPr id="13" name="Picture 12">
            <a:extLst>
              <a:ext uri="{FF2B5EF4-FFF2-40B4-BE49-F238E27FC236}">
                <a16:creationId xmlns:a16="http://schemas.microsoft.com/office/drawing/2014/main" id="{CE472390-70FA-EF46-BC95-2AB6BD804B4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4" name="TextBox 13">
            <a:extLst>
              <a:ext uri="{FF2B5EF4-FFF2-40B4-BE49-F238E27FC236}">
                <a16:creationId xmlns:a16="http://schemas.microsoft.com/office/drawing/2014/main" id="{34B95CE2-0E56-964F-91A3-2CA6C7BDB8FE}"/>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5" name="Slide Number Placeholder 5">
            <a:extLst>
              <a:ext uri="{FF2B5EF4-FFF2-40B4-BE49-F238E27FC236}">
                <a16:creationId xmlns:a16="http://schemas.microsoft.com/office/drawing/2014/main" id="{66796B26-50FE-964E-BDF1-55497A90A5B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id="{44C8ADE3-74D2-FD4B-AE52-234AF51EDE4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6587131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Slide Number Placeholder 5">
            <a:extLst>
              <a:ext uri="{FF2B5EF4-FFF2-40B4-BE49-F238E27FC236}">
                <a16:creationId xmlns:a16="http://schemas.microsoft.com/office/drawing/2014/main" id="{0B532A39-38A8-2A46-94DF-A7FED7B65D5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5" name="Slide Number Placeholder 5">
            <a:extLst>
              <a:ext uri="{FF2B5EF4-FFF2-40B4-BE49-F238E27FC236}">
                <a16:creationId xmlns:a16="http://schemas.microsoft.com/office/drawing/2014/main" id="{13E0E152-89EE-D041-8208-22B1448FC3D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6" name="Picture 5" descr="CompTIA_logo.wmf">
            <a:extLst>
              <a:ext uri="{FF2B5EF4-FFF2-40B4-BE49-F238E27FC236}">
                <a16:creationId xmlns:a16="http://schemas.microsoft.com/office/drawing/2014/main" id="{8AD0C525-E0AA-D043-9A4F-20A37143C1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D6C4CE73-292D-864E-946B-105C9D6245A7}"/>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id="{2B1806A1-212D-4F48-8372-01F8EEDF80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60284791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Reflective Ques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0D2D20-7D04-A84B-8F1E-A62C3D4B3382}"/>
              </a:ext>
            </a:extLst>
          </p:cNvPr>
          <p:cNvPicPr>
            <a:picLocks noChangeAspect="1"/>
          </p:cNvPicPr>
          <p:nvPr/>
        </p:nvPicPr>
        <p:blipFill>
          <a:blip r:embed="rId2"/>
          <a:stretch>
            <a:fillRect/>
          </a:stretch>
        </p:blipFill>
        <p:spPr>
          <a:xfrm>
            <a:off x="4863886" y="4650751"/>
            <a:ext cx="4280114" cy="2234750"/>
          </a:xfrm>
          <a:prstGeom prst="rect">
            <a:avLst/>
          </a:prstGeom>
        </p:spPr>
      </p:pic>
      <p:sp>
        <p:nvSpPr>
          <p:cNvPr id="3" name="Text Placeholder 2">
            <a:extLst>
              <a:ext uri="{FF2B5EF4-FFF2-40B4-BE49-F238E27FC236}">
                <a16:creationId xmlns:a16="http://schemas.microsoft.com/office/drawing/2014/main"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Insert Question #1</a:t>
            </a:r>
          </a:p>
          <a:p>
            <a:pPr lvl="0"/>
            <a:r>
              <a:rPr lang="en-US" dirty="0"/>
              <a:t>Insert Question #2</a:t>
            </a:r>
          </a:p>
          <a:p>
            <a:pPr lvl="0"/>
            <a:endParaRPr lang="en-US" dirty="0"/>
          </a:p>
        </p:txBody>
      </p:sp>
      <p:sp>
        <p:nvSpPr>
          <p:cNvPr id="7" name="TextBox 6">
            <a:extLst>
              <a:ext uri="{FF2B5EF4-FFF2-40B4-BE49-F238E27FC236}">
                <a16:creationId xmlns:a16="http://schemas.microsoft.com/office/drawing/2014/main" id="{50A4E754-7F02-4770-8121-961E43A23B05}"/>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6" name="Slide Number Placeholder 5">
            <a:extLst>
              <a:ext uri="{FF2B5EF4-FFF2-40B4-BE49-F238E27FC236}">
                <a16:creationId xmlns:a16="http://schemas.microsoft.com/office/drawing/2014/main" id="{14A600C4-2AD2-7847-84E5-43FA5600D6B7}"/>
              </a:ext>
            </a:extLst>
          </p:cNvPr>
          <p:cNvSpPr txBox="1">
            <a:spLocks/>
          </p:cNvSpPr>
          <p:nvPr/>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id="{D05D1602-5677-9748-8EB7-690AE5C76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9" name="Slide Number Placeholder 5">
            <a:extLst>
              <a:ext uri="{FF2B5EF4-FFF2-40B4-BE49-F238E27FC236}">
                <a16:creationId xmlns:a16="http://schemas.microsoft.com/office/drawing/2014/main" id="{E5CC41E3-297F-AB42-B4CD-9E84AFB27EFB}"/>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a:extLst>
              <a:ext uri="{FF2B5EF4-FFF2-40B4-BE49-F238E27FC236}">
                <a16:creationId xmlns:a16="http://schemas.microsoft.com/office/drawing/2014/main" id="{D14B55CF-0AC8-F44B-B653-F150FF1790B5}"/>
              </a:ext>
            </a:extLst>
          </p:cNvPr>
          <p:cNvPicPr>
            <a:picLocks noChangeAspect="1"/>
          </p:cNvPicPr>
          <p:nvPr userDrawn="1"/>
        </p:nvPicPr>
        <p:blipFill>
          <a:blip r:embed="rId2"/>
          <a:stretch>
            <a:fillRect/>
          </a:stretch>
        </p:blipFill>
        <p:spPr>
          <a:xfrm>
            <a:off x="4863886" y="4650751"/>
            <a:ext cx="4280114" cy="2234750"/>
          </a:xfrm>
          <a:prstGeom prst="rect">
            <a:avLst/>
          </a:prstGeom>
        </p:spPr>
      </p:pic>
      <p:sp>
        <p:nvSpPr>
          <p:cNvPr id="11" name="TextBox 10">
            <a:extLst>
              <a:ext uri="{FF2B5EF4-FFF2-40B4-BE49-F238E27FC236}">
                <a16:creationId xmlns:a16="http://schemas.microsoft.com/office/drawing/2014/main" id="{40A7918C-164F-B149-AB86-72DB69D2A3B2}"/>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12" name="Slide Number Placeholder 5">
            <a:extLst>
              <a:ext uri="{FF2B5EF4-FFF2-40B4-BE49-F238E27FC236}">
                <a16:creationId xmlns:a16="http://schemas.microsoft.com/office/drawing/2014/main" id="{1586F2E5-0334-354B-B89D-4AB002DEDE7D}"/>
              </a:ext>
            </a:extLst>
          </p:cNvPr>
          <p:cNvSpPr txBox="1">
            <a:spLocks/>
          </p:cNvSpPr>
          <p:nvPr userDrawn="1"/>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id="{4C229D86-E06B-944F-9146-3ECC4F861C7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51780544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573374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a16="http://schemas.microsoft.com/office/drawing/2014/main" id="{0E3403EC-28B3-2848-96B2-0EB19ACC0D43}"/>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id="{7D192D95-7954-EB43-B134-73EFED82A9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id="{A5E00F74-DFB6-5747-A443-5C8043C0D0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D2C8619B-ABA7-9E4F-B58C-FB93FBBAE26E}"/>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id="{85A1ECAF-E67B-BD40-8347-938E4A265B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25246205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id="{F5D94452-C962-A343-85AC-E3B4874697F0}"/>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id="{AB226F9D-6293-B945-9CB4-7274CE8670A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id="{5BC35EB9-AE3D-F844-B567-C30181A259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id="{4B562509-8DD4-B040-BAA1-847388CA5A2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id="{CA492B9C-AD18-BE4F-B657-8D0B016CCA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25474522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l">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7" name="Slide Number Placeholder 5">
            <a:extLst>
              <a:ext uri="{FF2B5EF4-FFF2-40B4-BE49-F238E27FC236}">
                <a16:creationId xmlns:a16="http://schemas.microsoft.com/office/drawing/2014/main" id="{465A5C3B-129C-D748-B860-AFF7226C86E0}"/>
              </a:ext>
            </a:extLst>
          </p:cNvPr>
          <p:cNvSpPr>
            <a:spLocks noGrp="1"/>
          </p:cNvSpPr>
          <p:nvPr>
            <p:ph type="sldNum" sz="quarter" idx="10"/>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8" name="Slide Number Placeholder 5">
            <a:extLst>
              <a:ext uri="{FF2B5EF4-FFF2-40B4-BE49-F238E27FC236}">
                <a16:creationId xmlns:a16="http://schemas.microsoft.com/office/drawing/2014/main" id="{F1D68FB8-E621-1848-9493-C38F1D7EBE2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id="{8A26767D-02C0-DB4B-B626-CC393489FDB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0" name="Slide Number Placeholder 5">
            <a:extLst>
              <a:ext uri="{FF2B5EF4-FFF2-40B4-BE49-F238E27FC236}">
                <a16:creationId xmlns:a16="http://schemas.microsoft.com/office/drawing/2014/main" id="{1BF3E0B5-A574-134C-87FB-6E5173F1C28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11" name="Picture 10" descr="CompTIA_logo.wmf">
            <a:extLst>
              <a:ext uri="{FF2B5EF4-FFF2-40B4-BE49-F238E27FC236}">
                <a16:creationId xmlns:a16="http://schemas.microsoft.com/office/drawing/2014/main" id="{7095C11E-CE69-C54D-8CF7-EF632990CF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05429174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972" y="107462"/>
            <a:ext cx="7797800" cy="820616"/>
          </a:xfrm>
        </p:spPr>
        <p:txBody>
          <a:bodyPr anchor="ctr" anchorCtr="0">
            <a:noAutofit/>
          </a:bodyPr>
          <a:lstStyle>
            <a:lvl1pPr algn="l">
              <a:defRPr sz="2400" b="0"/>
            </a:lvl1pPr>
          </a:lstStyle>
          <a:p>
            <a:r>
              <a:rPr lang="en-US" dirty="0"/>
              <a:t>Click to add title</a:t>
            </a:r>
          </a:p>
        </p:txBody>
      </p:sp>
      <p:sp>
        <p:nvSpPr>
          <p:cNvPr id="3" name="Content Placeholder 2"/>
          <p:cNvSpPr>
            <a:spLocks noGrp="1"/>
          </p:cNvSpPr>
          <p:nvPr>
            <p:ph idx="1"/>
          </p:nvPr>
        </p:nvSpPr>
        <p:spPr>
          <a:xfrm>
            <a:off x="3575050" y="1435100"/>
            <a:ext cx="5111750" cy="4691063"/>
          </a:xfrm>
        </p:spPr>
        <p:txBody>
          <a:bodyPr>
            <a:no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id="{1C1949C1-B925-B544-AA5E-2B852777C1B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id="{5C377139-E7E4-3D4D-86BD-7F66AB95747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id="{6287B5D2-F50B-4B4A-97B7-4366895CE3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id="{B01AFCA2-7B2C-D04D-B92F-7ABDB260D66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id="{3EB5ADD5-9DAD-A245-9BC3-F55EB59A5F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89995405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13691"/>
            <a:ext cx="5486400" cy="3770187"/>
          </a:xfrm>
        </p:spPr>
        <p:txBody>
          <a:bodyPr>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id="{A43D6327-F44D-AF41-80D9-C8F881FE6F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id="{1AF11E4D-3647-2042-8AA9-4ADEF03A889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id="{185A290C-FEA7-DD4D-B023-03EEE45323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id="{B9A9F206-B24D-B24A-B13B-F28A201E4302}"/>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id="{EDB0EF6B-D89E-8D4F-91E5-376B84DABC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37126043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id="{DB01C9F3-3BDB-EE4F-8A30-9A2C41287F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id="{BFBB5713-2AA6-6A44-B019-28FDF5A1CE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id="{A20740D6-9582-A64B-91EA-D7869CA842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3831D636-F5EF-3D4E-B641-BA6E8152F5B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id="{CFA164C6-E479-F546-952C-4778C3367F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211919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47776941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211385"/>
            <a:ext cx="2057400" cy="4914778"/>
          </a:xfrm>
        </p:spPr>
        <p:txBody>
          <a:bodyPr vert="eaVert"/>
          <a:lstStyle>
            <a:lvl1pPr>
              <a:defRPr>
                <a:solidFill>
                  <a:srgbClr val="000000"/>
                </a:solidFill>
              </a:defRPr>
            </a:lvl1pPr>
          </a:lstStyle>
          <a:p>
            <a:r>
              <a:rPr lang="en-US" dirty="0"/>
              <a:t>Click to add title</a:t>
            </a:r>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id="{43BDB5AB-F661-7543-882F-AF797D8A21C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id="{A8B1C3BD-5CFC-B54B-B06A-247C2168BA5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id="{B573120E-642E-0643-A38B-2986D9C3FE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33435D30-2493-AD4A-852F-CD16F90B7E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id="{2A3D09E6-28D2-C949-8CA1-E65C24F10A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44587579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sldNum" sz="quarter" idx="10"/>
          </p:nvPr>
        </p:nvSpPr>
        <p:spPr>
          <a:xfrm>
            <a:off x="6946900" y="6727825"/>
            <a:ext cx="2133600" cy="130175"/>
          </a:xfrm>
          <a:prstGeom prst="rect">
            <a:avLst/>
          </a:prstGeom>
          <a:ln/>
        </p:spPr>
        <p:txBody>
          <a:bodyPr/>
          <a:lstStyle>
            <a:lvl1pPr>
              <a:defRPr/>
            </a:lvl1pPr>
          </a:lstStyle>
          <a:p>
            <a:pPr defTabSz="457200" eaLnBrk="1" fontAlgn="auto" hangingPunct="1">
              <a:spcBef>
                <a:spcPts val="0"/>
              </a:spcBef>
              <a:spcAft>
                <a:spcPts val="0"/>
              </a:spcAft>
              <a:defRPr/>
            </a:pPr>
            <a:r>
              <a:rPr lang="en-US" dirty="0">
                <a:solidFill>
                  <a:srgbClr val="000000"/>
                </a:solidFill>
                <a:latin typeface="Calibri"/>
              </a:rPr>
              <a:t>Slide </a:t>
            </a:r>
            <a:fld id="{870DD5CD-49D7-9640-A75B-C37B075FCBF1}" type="slidenum">
              <a:rPr lang="en-US" smtClean="0">
                <a:solidFill>
                  <a:srgbClr val="000000"/>
                </a:solidFill>
                <a:latin typeface="Calibri"/>
              </a:rPr>
              <a:pPr defTabSz="457200" eaLnBrk="1" fontAlgn="auto" hangingPunct="1">
                <a:spcBef>
                  <a:spcPts val="0"/>
                </a:spcBef>
                <a:spcAft>
                  <a:spcPts val="0"/>
                </a:spcAft>
                <a:defRPr/>
              </a:pPr>
              <a:t>‹#›</a:t>
            </a:fld>
            <a:r>
              <a:rPr lang="en-US" dirty="0">
                <a:solidFill>
                  <a:srgbClr val="000000"/>
                </a:solidFill>
                <a:latin typeface="Calibri"/>
              </a:rPr>
              <a:t> of 92</a:t>
            </a:r>
          </a:p>
        </p:txBody>
      </p:sp>
    </p:spTree>
    <p:extLst>
      <p:ext uri="{BB962C8B-B14F-4D97-AF65-F5344CB8AC3E}">
        <p14:creationId xmlns:p14="http://schemas.microsoft.com/office/powerpoint/2010/main" val="379240191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179388" y="2636838"/>
            <a:ext cx="8569325"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09570" name="Rectangle 2"/>
          <p:cNvSpPr>
            <a:spLocks noGrp="1" noChangeArrowheads="1"/>
          </p:cNvSpPr>
          <p:nvPr>
            <p:ph type="ctrTitle"/>
          </p:nvPr>
        </p:nvSpPr>
        <p:spPr>
          <a:xfrm>
            <a:off x="469106" y="1556792"/>
            <a:ext cx="7772400" cy="754062"/>
          </a:xfrm>
        </p:spPr>
        <p:txBody>
          <a:bodyPr/>
          <a:lstStyle>
            <a:lvl1pPr algn="ctr">
              <a:defRPr sz="2800"/>
            </a:lvl1pPr>
          </a:lstStyle>
          <a:p>
            <a:pPr lvl="0"/>
            <a:r>
              <a:rPr lang="en-AU" noProof="0" dirty="0"/>
              <a:t>Click to edit Master title style</a:t>
            </a:r>
          </a:p>
        </p:txBody>
      </p:sp>
      <p:sp>
        <p:nvSpPr>
          <p:cNvPr id="109576" name="Rectangle 8"/>
          <p:cNvSpPr>
            <a:spLocks noGrp="1" noChangeArrowheads="1"/>
          </p:cNvSpPr>
          <p:nvPr>
            <p:ph type="subTitle" idx="1"/>
          </p:nvPr>
        </p:nvSpPr>
        <p:spPr>
          <a:xfrm>
            <a:off x="304800" y="2971800"/>
            <a:ext cx="8155632" cy="2544763"/>
          </a:xfrm>
        </p:spPr>
        <p:txBody>
          <a:bodyPr anchorCtr="1"/>
          <a:lstStyle>
            <a:lvl1pPr marL="0" indent="0" algn="ctr">
              <a:buFontTx/>
              <a:buNone/>
              <a:defRPr sz="3200"/>
            </a:lvl1pPr>
          </a:lstStyle>
          <a:p>
            <a:pPr lvl="0"/>
            <a:r>
              <a:rPr lang="en-AU" noProof="0" dirty="0"/>
              <a:t>Click to edit Master subtitle style</a:t>
            </a:r>
          </a:p>
        </p:txBody>
      </p:sp>
    </p:spTree>
    <p:extLst>
      <p:ext uri="{BB962C8B-B14F-4D97-AF65-F5344CB8AC3E}">
        <p14:creationId xmlns:p14="http://schemas.microsoft.com/office/powerpoint/2010/main" val="218665320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167575738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9178363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053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90407733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65451207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201194289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13528353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24654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0351384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8660008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143045101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412776"/>
            <a:ext cx="2152650" cy="460702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145858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28600" y="1447800"/>
            <a:ext cx="8001000" cy="4572000"/>
          </a:xfrm>
        </p:spPr>
        <p:txBody>
          <a:bodyPr/>
          <a:lstStyle/>
          <a:p>
            <a:pPr lvl="0"/>
            <a:endParaRPr lang="en-US" noProof="0"/>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165391701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829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8757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1.jpe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18" Type="http://schemas.openxmlformats.org/officeDocument/2006/relationships/slideLayout" Target="../slideLayouts/slideLayout67.xml"/><Relationship Id="rId3" Type="http://schemas.openxmlformats.org/officeDocument/2006/relationships/slideLayout" Target="../slideLayouts/slideLayout52.xml"/><Relationship Id="rId21" Type="http://schemas.openxmlformats.org/officeDocument/2006/relationships/slideLayout" Target="../slideLayouts/slideLayout70.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20" Type="http://schemas.openxmlformats.org/officeDocument/2006/relationships/slideLayout" Target="../slideLayouts/slideLayout69.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23" Type="http://schemas.openxmlformats.org/officeDocument/2006/relationships/theme" Target="../theme/theme4.xml"/><Relationship Id="rId10" Type="http://schemas.openxmlformats.org/officeDocument/2006/relationships/slideLayout" Target="../slideLayouts/slideLayout59.xml"/><Relationship Id="rId19" Type="http://schemas.openxmlformats.org/officeDocument/2006/relationships/slideLayout" Target="../slideLayouts/slideLayout68.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 Id="rId22" Type="http://schemas.openxmlformats.org/officeDocument/2006/relationships/slideLayout" Target="../slideLayouts/slideLayout7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slideLayout" Target="../slideLayouts/slideLayout84.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5" Type="http://schemas.openxmlformats.org/officeDocument/2006/relationships/image" Target="../media/image1.jpeg"/><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93675" y="179388"/>
            <a:ext cx="6575425"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a:t>Click to edit Master title style</a:t>
            </a:r>
          </a:p>
        </p:txBody>
      </p:sp>
      <p:sp>
        <p:nvSpPr>
          <p:cNvPr id="1027" name="Rectangle 7"/>
          <p:cNvSpPr>
            <a:spLocks noGrp="1" noChangeArrowheads="1"/>
          </p:cNvSpPr>
          <p:nvPr>
            <p:ph type="body" idx="1"/>
          </p:nvPr>
        </p:nvSpPr>
        <p:spPr bwMode="auto">
          <a:xfrm>
            <a:off x="228600" y="1447800"/>
            <a:ext cx="8001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1028" name="Line 8"/>
          <p:cNvSpPr>
            <a:spLocks noChangeShapeType="1"/>
          </p:cNvSpPr>
          <p:nvPr userDrawn="1"/>
        </p:nvSpPr>
        <p:spPr bwMode="auto">
          <a:xfrm>
            <a:off x="179388" y="1341438"/>
            <a:ext cx="8783637"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0"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altLang="en-US" sz="1100"/>
              <a:t>System &amp; Network Administration</a:t>
            </a:r>
          </a:p>
        </p:txBody>
      </p:sp>
      <p:pic>
        <p:nvPicPr>
          <p:cNvPr id="7" name="Picture 10" descr="APU Logo Final-medium.jpg"/>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810" r:id="rId1"/>
    <p:sldLayoutId id="2147484785" r:id="rId2"/>
    <p:sldLayoutId id="2147484786" r:id="rId3"/>
    <p:sldLayoutId id="2147484787" r:id="rId4"/>
    <p:sldLayoutId id="2147484788" r:id="rId5"/>
    <p:sldLayoutId id="2147484789" r:id="rId6"/>
    <p:sldLayoutId id="2147484790" r:id="rId7"/>
    <p:sldLayoutId id="2147484791" r:id="rId8"/>
    <p:sldLayoutId id="2147484792" r:id="rId9"/>
    <p:sldLayoutId id="2147484793" r:id="rId10"/>
    <p:sldLayoutId id="2147484794" r:id="rId11"/>
    <p:sldLayoutId id="2147484795" r:id="rId12"/>
    <p:sldLayoutId id="2147484811" r:id="rId13"/>
    <p:sldLayoutId id="2147484872" r:id="rId14"/>
  </p:sldLayoutIdLst>
  <p:hf hdr="0" ftr="0" dt="0"/>
  <p:txStyles>
    <p:titleStyle>
      <a:lvl1pPr marL="80963" indent="-80963" algn="l" rtl="0" eaLnBrk="0" fontAlgn="base" hangingPunct="0">
        <a:spcBef>
          <a:spcPct val="0"/>
        </a:spcBef>
        <a:spcAft>
          <a:spcPct val="0"/>
        </a:spcAft>
        <a:defRPr sz="3200">
          <a:solidFill>
            <a:schemeClr val="tx2"/>
          </a:solidFill>
          <a:latin typeface="+mj-lt"/>
          <a:ea typeface="+mj-ea"/>
          <a:cs typeface="+mj-cs"/>
        </a:defRPr>
      </a:lvl1pPr>
      <a:lvl2pPr marL="80963" indent="-80963" algn="l" rtl="0" eaLnBrk="0" fontAlgn="base" hangingPunct="0">
        <a:spcBef>
          <a:spcPct val="0"/>
        </a:spcBef>
        <a:spcAft>
          <a:spcPct val="0"/>
        </a:spcAft>
        <a:defRPr sz="3200">
          <a:solidFill>
            <a:schemeClr val="tx2"/>
          </a:solidFill>
          <a:latin typeface="Arial" charset="0"/>
        </a:defRPr>
      </a:lvl2pPr>
      <a:lvl3pPr marL="80963" indent="-80963" algn="l" rtl="0" eaLnBrk="0" fontAlgn="base" hangingPunct="0">
        <a:spcBef>
          <a:spcPct val="0"/>
        </a:spcBef>
        <a:spcAft>
          <a:spcPct val="0"/>
        </a:spcAft>
        <a:defRPr sz="3200">
          <a:solidFill>
            <a:schemeClr val="tx2"/>
          </a:solidFill>
          <a:latin typeface="Arial" charset="0"/>
        </a:defRPr>
      </a:lvl3pPr>
      <a:lvl4pPr marL="80963" indent="-80963" algn="l" rtl="0" eaLnBrk="0" fontAlgn="base" hangingPunct="0">
        <a:spcBef>
          <a:spcPct val="0"/>
        </a:spcBef>
        <a:spcAft>
          <a:spcPct val="0"/>
        </a:spcAft>
        <a:defRPr sz="3200">
          <a:solidFill>
            <a:schemeClr val="tx2"/>
          </a:solidFill>
          <a:latin typeface="Arial" charset="0"/>
        </a:defRPr>
      </a:lvl4pPr>
      <a:lvl5pPr marL="80963" indent="-80963" algn="l" rtl="0" eaLnBrk="0" fontAlgn="base" hangingPunct="0">
        <a:spcBef>
          <a:spcPct val="0"/>
        </a:spcBef>
        <a:spcAft>
          <a:spcPct val="0"/>
        </a:spcAft>
        <a:defRPr sz="3200">
          <a:solidFill>
            <a:schemeClr val="tx2"/>
          </a:solidFill>
          <a:latin typeface="Arial" charset="0"/>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p:titleStyle>
    <p:body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
          <p:cNvSpPr>
            <a:spLocks noGrp="1" noChangeArrowheads="1"/>
          </p:cNvSpPr>
          <p:nvPr>
            <p:ph type="title"/>
          </p:nvPr>
        </p:nvSpPr>
        <p:spPr bwMode="auto">
          <a:xfrm>
            <a:off x="193675" y="179388"/>
            <a:ext cx="6575425"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a:t>Click to edit Master title style</a:t>
            </a:r>
          </a:p>
        </p:txBody>
      </p:sp>
      <p:sp>
        <p:nvSpPr>
          <p:cNvPr id="2051" name="Rectangle 7"/>
          <p:cNvSpPr>
            <a:spLocks noGrp="1" noChangeArrowheads="1"/>
          </p:cNvSpPr>
          <p:nvPr>
            <p:ph type="body" idx="1"/>
          </p:nvPr>
        </p:nvSpPr>
        <p:spPr bwMode="auto">
          <a:xfrm>
            <a:off x="228600" y="1447800"/>
            <a:ext cx="8001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2052"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altLang="en-US" sz="1100">
                <a:solidFill>
                  <a:srgbClr val="000000"/>
                </a:solidFill>
              </a:rPr>
              <a:t>System &amp; Network Administration</a:t>
            </a:r>
          </a:p>
        </p:txBody>
      </p:sp>
      <p:sp>
        <p:nvSpPr>
          <p:cNvPr id="2053" name="Line 8"/>
          <p:cNvSpPr>
            <a:spLocks noChangeShapeType="1"/>
          </p:cNvSpPr>
          <p:nvPr userDrawn="1"/>
        </p:nvSpPr>
        <p:spPr bwMode="auto">
          <a:xfrm>
            <a:off x="179388" y="1341438"/>
            <a:ext cx="8783637"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7" name="Picture 10" descr="APU Logo Final-medium.jpg"/>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797" r:id="rId1"/>
    <p:sldLayoutId id="2147484798" r:id="rId2"/>
    <p:sldLayoutId id="2147484799" r:id="rId3"/>
    <p:sldLayoutId id="2147484800" r:id="rId4"/>
    <p:sldLayoutId id="2147484801" r:id="rId5"/>
    <p:sldLayoutId id="2147484802" r:id="rId6"/>
    <p:sldLayoutId id="2147484803" r:id="rId7"/>
    <p:sldLayoutId id="2147484804" r:id="rId8"/>
    <p:sldLayoutId id="2147484805" r:id="rId9"/>
    <p:sldLayoutId id="2147484806" r:id="rId10"/>
    <p:sldLayoutId id="2147484807" r:id="rId11"/>
    <p:sldLayoutId id="2147484808" r:id="rId12"/>
    <p:sldLayoutId id="2147484809" r:id="rId13"/>
    <p:sldLayoutId id="2147484812" r:id="rId14"/>
  </p:sldLayoutIdLst>
  <p:hf hdr="0" ftr="0" dt="0"/>
  <p:txStyles>
    <p:titleStyle>
      <a:lvl1pPr marL="80963" indent="-80963" algn="l" rtl="0" eaLnBrk="0" fontAlgn="base" hangingPunct="0">
        <a:spcBef>
          <a:spcPct val="0"/>
        </a:spcBef>
        <a:spcAft>
          <a:spcPct val="0"/>
        </a:spcAft>
        <a:defRPr sz="3200">
          <a:solidFill>
            <a:schemeClr val="tx2"/>
          </a:solidFill>
          <a:latin typeface="+mj-lt"/>
          <a:ea typeface="+mj-ea"/>
          <a:cs typeface="+mj-cs"/>
        </a:defRPr>
      </a:lvl1pPr>
      <a:lvl2pPr marL="80963" indent="-80963" algn="l" rtl="0" eaLnBrk="0" fontAlgn="base" hangingPunct="0">
        <a:spcBef>
          <a:spcPct val="0"/>
        </a:spcBef>
        <a:spcAft>
          <a:spcPct val="0"/>
        </a:spcAft>
        <a:defRPr sz="3200">
          <a:solidFill>
            <a:schemeClr val="tx2"/>
          </a:solidFill>
          <a:latin typeface="Arial" charset="0"/>
        </a:defRPr>
      </a:lvl2pPr>
      <a:lvl3pPr marL="80963" indent="-80963" algn="l" rtl="0" eaLnBrk="0" fontAlgn="base" hangingPunct="0">
        <a:spcBef>
          <a:spcPct val="0"/>
        </a:spcBef>
        <a:spcAft>
          <a:spcPct val="0"/>
        </a:spcAft>
        <a:defRPr sz="3200">
          <a:solidFill>
            <a:schemeClr val="tx2"/>
          </a:solidFill>
          <a:latin typeface="Arial" charset="0"/>
        </a:defRPr>
      </a:lvl3pPr>
      <a:lvl4pPr marL="80963" indent="-80963" algn="l" rtl="0" eaLnBrk="0" fontAlgn="base" hangingPunct="0">
        <a:spcBef>
          <a:spcPct val="0"/>
        </a:spcBef>
        <a:spcAft>
          <a:spcPct val="0"/>
        </a:spcAft>
        <a:defRPr sz="3200">
          <a:solidFill>
            <a:schemeClr val="tx2"/>
          </a:solidFill>
          <a:latin typeface="Arial" charset="0"/>
        </a:defRPr>
      </a:lvl4pPr>
      <a:lvl5pPr marL="80963" indent="-80963" algn="l" rtl="0" eaLnBrk="0" fontAlgn="base" hangingPunct="0">
        <a:spcBef>
          <a:spcPct val="0"/>
        </a:spcBef>
        <a:spcAft>
          <a:spcPct val="0"/>
        </a:spcAft>
        <a:defRPr sz="3200">
          <a:solidFill>
            <a:schemeClr val="tx2"/>
          </a:solidFill>
          <a:latin typeface="Arial" charset="0"/>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p:titleStyle>
    <p:body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24" y="100269"/>
            <a:ext cx="8455567" cy="84461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222746637"/>
      </p:ext>
    </p:extLst>
  </p:cSld>
  <p:clrMap bg1="lt1" tx1="dk1" bg2="lt2" tx2="dk2" accent1="accent1" accent2="accent2" accent3="accent3" accent4="accent4" accent5="accent5" accent6="accent6" hlink="hlink" folHlink="folHlink"/>
  <p:sldLayoutIdLst>
    <p:sldLayoutId id="2147484814" r:id="rId1"/>
    <p:sldLayoutId id="2147484815" r:id="rId2"/>
    <p:sldLayoutId id="2147484816" r:id="rId3"/>
    <p:sldLayoutId id="2147484817" r:id="rId4"/>
    <p:sldLayoutId id="2147484818" r:id="rId5"/>
    <p:sldLayoutId id="2147484819" r:id="rId6"/>
    <p:sldLayoutId id="2147484820" r:id="rId7"/>
    <p:sldLayoutId id="2147484821" r:id="rId8"/>
    <p:sldLayoutId id="2147484822" r:id="rId9"/>
    <p:sldLayoutId id="2147484823" r:id="rId10"/>
    <p:sldLayoutId id="2147484824" r:id="rId11"/>
    <p:sldLayoutId id="2147484825" r:id="rId12"/>
    <p:sldLayoutId id="2147484826" r:id="rId13"/>
    <p:sldLayoutId id="2147484827" r:id="rId14"/>
    <p:sldLayoutId id="2147484828" r:id="rId15"/>
    <p:sldLayoutId id="2147484829" r:id="rId16"/>
    <p:sldLayoutId id="2147484830" r:id="rId17"/>
    <p:sldLayoutId id="2147484831" r:id="rId18"/>
    <p:sldLayoutId id="2147484832" r:id="rId19"/>
    <p:sldLayoutId id="2147484833" r:id="rId20"/>
    <p:sldLayoutId id="2147484834" r:id="rId21"/>
  </p:sldLayoutIdLst>
  <p:hf hdr="0" ftr="0" dt="0"/>
  <p:txStyles>
    <p:titleStyle>
      <a:lvl1pPr algn="l" defTabSz="457200" rtl="0" eaLnBrk="1" latinLnBrk="0" hangingPunct="1">
        <a:spcBef>
          <a:spcPct val="0"/>
        </a:spcBef>
        <a:buNone/>
        <a:defRPr sz="2400" kern="1200">
          <a:solidFill>
            <a:srgbClr val="ED1C24"/>
          </a:solidFill>
          <a:latin typeface="Myriad Pro"/>
          <a:ea typeface="+mj-ea"/>
          <a:cs typeface="Myriad Pro"/>
        </a:defRPr>
      </a:lvl1pPr>
    </p:titleStyle>
    <p:body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24" y="100269"/>
            <a:ext cx="8455567" cy="84461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542214745"/>
      </p:ext>
    </p:extLst>
  </p:cSld>
  <p:clrMap bg1="lt1" tx1="dk1" bg2="lt2" tx2="dk2" accent1="accent1" accent2="accent2" accent3="accent3" accent4="accent4" accent5="accent5" accent6="accent6" hlink="hlink" folHlink="folHlink"/>
  <p:sldLayoutIdLst>
    <p:sldLayoutId id="2147484836" r:id="rId1"/>
    <p:sldLayoutId id="2147484837" r:id="rId2"/>
    <p:sldLayoutId id="2147484838" r:id="rId3"/>
    <p:sldLayoutId id="2147484839" r:id="rId4"/>
    <p:sldLayoutId id="2147484840" r:id="rId5"/>
    <p:sldLayoutId id="2147484841" r:id="rId6"/>
    <p:sldLayoutId id="2147484842" r:id="rId7"/>
    <p:sldLayoutId id="2147484843" r:id="rId8"/>
    <p:sldLayoutId id="2147484844" r:id="rId9"/>
    <p:sldLayoutId id="2147484845" r:id="rId10"/>
    <p:sldLayoutId id="2147484846" r:id="rId11"/>
    <p:sldLayoutId id="2147484847" r:id="rId12"/>
    <p:sldLayoutId id="2147484848" r:id="rId13"/>
    <p:sldLayoutId id="2147484849" r:id="rId14"/>
    <p:sldLayoutId id="2147484850" r:id="rId15"/>
    <p:sldLayoutId id="2147484851" r:id="rId16"/>
    <p:sldLayoutId id="2147484852" r:id="rId17"/>
    <p:sldLayoutId id="2147484853" r:id="rId18"/>
    <p:sldLayoutId id="2147484854" r:id="rId19"/>
    <p:sldLayoutId id="2147484855" r:id="rId20"/>
    <p:sldLayoutId id="2147484856" r:id="rId21"/>
    <p:sldLayoutId id="2147484857" r:id="rId22"/>
  </p:sldLayoutIdLst>
  <p:hf hdr="0" ftr="0" dt="0"/>
  <p:txStyles>
    <p:titleStyle>
      <a:lvl1pPr algn="l" defTabSz="457200" rtl="0" eaLnBrk="1" latinLnBrk="0" hangingPunct="1">
        <a:spcBef>
          <a:spcPct val="0"/>
        </a:spcBef>
        <a:buNone/>
        <a:defRPr sz="2400" kern="1200">
          <a:solidFill>
            <a:srgbClr val="ED1C24"/>
          </a:solidFill>
          <a:latin typeface="Myriad Pro"/>
          <a:ea typeface="+mj-ea"/>
          <a:cs typeface="Myriad Pro"/>
        </a:defRPr>
      </a:lvl1pPr>
    </p:titleStyle>
    <p:body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93675" y="179388"/>
            <a:ext cx="6575425"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a:t>Click to edit Master title style</a:t>
            </a:r>
          </a:p>
        </p:txBody>
      </p:sp>
      <p:sp>
        <p:nvSpPr>
          <p:cNvPr id="1027" name="Rectangle 7"/>
          <p:cNvSpPr>
            <a:spLocks noGrp="1" noChangeArrowheads="1"/>
          </p:cNvSpPr>
          <p:nvPr>
            <p:ph type="body" idx="1"/>
          </p:nvPr>
        </p:nvSpPr>
        <p:spPr bwMode="auto">
          <a:xfrm>
            <a:off x="228600" y="1447800"/>
            <a:ext cx="8001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1028" name="Line 8"/>
          <p:cNvSpPr>
            <a:spLocks noChangeShapeType="1"/>
          </p:cNvSpPr>
          <p:nvPr userDrawn="1"/>
        </p:nvSpPr>
        <p:spPr bwMode="auto">
          <a:xfrm>
            <a:off x="179388" y="1341438"/>
            <a:ext cx="8783637"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030"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altLang="en-US" sz="1100">
                <a:solidFill>
                  <a:srgbClr val="000000"/>
                </a:solidFill>
              </a:rPr>
              <a:t>System &amp; Network Administration</a:t>
            </a:r>
          </a:p>
        </p:txBody>
      </p:sp>
      <p:pic>
        <p:nvPicPr>
          <p:cNvPr id="7" name="Picture 10" descr="APU Logo Final-medium.jp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100480"/>
      </p:ext>
    </p:extLst>
  </p:cSld>
  <p:clrMap bg1="lt1" tx1="dk1" bg2="lt2" tx2="dk2" accent1="accent1" accent2="accent2" accent3="accent3" accent4="accent4" accent5="accent5" accent6="accent6" hlink="hlink" folHlink="folHlink"/>
  <p:sldLayoutIdLst>
    <p:sldLayoutId id="2147484859" r:id="rId1"/>
    <p:sldLayoutId id="2147484860" r:id="rId2"/>
    <p:sldLayoutId id="2147484861" r:id="rId3"/>
    <p:sldLayoutId id="2147484862" r:id="rId4"/>
    <p:sldLayoutId id="2147484863" r:id="rId5"/>
    <p:sldLayoutId id="2147484864" r:id="rId6"/>
    <p:sldLayoutId id="2147484865" r:id="rId7"/>
    <p:sldLayoutId id="2147484866" r:id="rId8"/>
    <p:sldLayoutId id="2147484867" r:id="rId9"/>
    <p:sldLayoutId id="2147484868" r:id="rId10"/>
    <p:sldLayoutId id="2147484869" r:id="rId11"/>
    <p:sldLayoutId id="2147484870" r:id="rId12"/>
    <p:sldLayoutId id="2147484871" r:id="rId13"/>
  </p:sldLayoutIdLst>
  <p:hf hdr="0" ftr="0" dt="0"/>
  <p:txStyles>
    <p:titleStyle>
      <a:lvl1pPr marL="80963" indent="-80963" algn="l" rtl="0" eaLnBrk="0" fontAlgn="base" hangingPunct="0">
        <a:spcBef>
          <a:spcPct val="0"/>
        </a:spcBef>
        <a:spcAft>
          <a:spcPct val="0"/>
        </a:spcAft>
        <a:defRPr sz="3200">
          <a:solidFill>
            <a:schemeClr val="tx2"/>
          </a:solidFill>
          <a:latin typeface="+mj-lt"/>
          <a:ea typeface="+mj-ea"/>
          <a:cs typeface="+mj-cs"/>
        </a:defRPr>
      </a:lvl1pPr>
      <a:lvl2pPr marL="80963" indent="-80963" algn="l" rtl="0" eaLnBrk="0" fontAlgn="base" hangingPunct="0">
        <a:spcBef>
          <a:spcPct val="0"/>
        </a:spcBef>
        <a:spcAft>
          <a:spcPct val="0"/>
        </a:spcAft>
        <a:defRPr sz="3200">
          <a:solidFill>
            <a:schemeClr val="tx2"/>
          </a:solidFill>
          <a:latin typeface="Arial" charset="0"/>
        </a:defRPr>
      </a:lvl2pPr>
      <a:lvl3pPr marL="80963" indent="-80963" algn="l" rtl="0" eaLnBrk="0" fontAlgn="base" hangingPunct="0">
        <a:spcBef>
          <a:spcPct val="0"/>
        </a:spcBef>
        <a:spcAft>
          <a:spcPct val="0"/>
        </a:spcAft>
        <a:defRPr sz="3200">
          <a:solidFill>
            <a:schemeClr val="tx2"/>
          </a:solidFill>
          <a:latin typeface="Arial" charset="0"/>
        </a:defRPr>
      </a:lvl3pPr>
      <a:lvl4pPr marL="80963" indent="-80963" algn="l" rtl="0" eaLnBrk="0" fontAlgn="base" hangingPunct="0">
        <a:spcBef>
          <a:spcPct val="0"/>
        </a:spcBef>
        <a:spcAft>
          <a:spcPct val="0"/>
        </a:spcAft>
        <a:defRPr sz="3200">
          <a:solidFill>
            <a:schemeClr val="tx2"/>
          </a:solidFill>
          <a:latin typeface="Arial" charset="0"/>
        </a:defRPr>
      </a:lvl4pPr>
      <a:lvl5pPr marL="80963" indent="-80963" algn="l" rtl="0" eaLnBrk="0" fontAlgn="base" hangingPunct="0">
        <a:spcBef>
          <a:spcPct val="0"/>
        </a:spcBef>
        <a:spcAft>
          <a:spcPct val="0"/>
        </a:spcAft>
        <a:defRPr sz="3200">
          <a:solidFill>
            <a:schemeClr val="tx2"/>
          </a:solidFill>
          <a:latin typeface="Arial" charset="0"/>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p:titleStyle>
    <p:body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84.xml"/><Relationship Id="rId4" Type="http://schemas.openxmlformats.org/officeDocument/2006/relationships/image" Target="../media/image19.jpg"/></Relationships>
</file>

<file path=ppt/slides/_rels/slide13.x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0.png"/><Relationship Id="rId7"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84.xml"/><Relationship Id="rId4" Type="http://schemas.openxmlformats.org/officeDocument/2006/relationships/image" Target="../media/image19.jpg"/></Relationships>
</file>

<file path=ppt/slides/_rels/slide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684213" y="1952625"/>
            <a:ext cx="7632700" cy="1470025"/>
          </a:xfrm>
        </p:spPr>
        <p:txBody>
          <a:bodyPr/>
          <a:lstStyle/>
          <a:p>
            <a:pPr marL="0" indent="0"/>
            <a:r>
              <a:rPr lang="en-GB" altLang="en-US">
                <a:solidFill>
                  <a:schemeClr val="tx1"/>
                </a:solidFill>
              </a:rPr>
              <a:t>System and Network Administration</a:t>
            </a:r>
          </a:p>
        </p:txBody>
      </p:sp>
      <p:sp>
        <p:nvSpPr>
          <p:cNvPr id="6147" name="Rectangle 3"/>
          <p:cNvSpPr>
            <a:spLocks noGrp="1" noChangeArrowheads="1"/>
          </p:cNvSpPr>
          <p:nvPr>
            <p:ph type="subTitle" idx="1"/>
          </p:nvPr>
        </p:nvSpPr>
        <p:spPr>
          <a:xfrm>
            <a:off x="2411413" y="3886200"/>
            <a:ext cx="4608512" cy="1558925"/>
          </a:xfrm>
        </p:spPr>
        <p:txBody>
          <a:bodyPr/>
          <a:lstStyle/>
          <a:p>
            <a:r>
              <a:rPr lang="en-US" altLang="en-US" dirty="0"/>
              <a:t>Firewalls &amp;</a:t>
            </a:r>
          </a:p>
          <a:p>
            <a:r>
              <a:rPr lang="en-US" altLang="en-US" dirty="0"/>
              <a:t>Packet Filtering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t>TCP Wrapper - Examples</a:t>
            </a:r>
          </a:p>
        </p:txBody>
      </p:sp>
      <p:sp>
        <p:nvSpPr>
          <p:cNvPr id="36867" name="Rectangle 3"/>
          <p:cNvSpPr>
            <a:spLocks noGrp="1" noChangeArrowheads="1"/>
          </p:cNvSpPr>
          <p:nvPr>
            <p:ph idx="1"/>
          </p:nvPr>
        </p:nvSpPr>
        <p:spPr>
          <a:xfrm>
            <a:off x="539552" y="1540242"/>
            <a:ext cx="6985148" cy="3616950"/>
          </a:xfrm>
        </p:spPr>
        <p:txBody>
          <a:bodyPr/>
          <a:lstStyle/>
          <a:p>
            <a:pPr eaLnBrk="1" hangingPunct="1">
              <a:buFontTx/>
              <a:buNone/>
            </a:pPr>
            <a:r>
              <a:rPr lang="en-US" sz="1800" b="1" dirty="0">
                <a:solidFill>
                  <a:schemeClr val="accent2"/>
                </a:solidFill>
                <a:latin typeface="Lucida Console" pitchFamily="49" charset="0"/>
              </a:rPr>
              <a:t>ALL : .example.com EXCEPT cracker.example.com</a:t>
            </a:r>
          </a:p>
          <a:p>
            <a:pPr eaLnBrk="1" hangingPunct="1">
              <a:spcBef>
                <a:spcPts val="1800"/>
              </a:spcBef>
            </a:pPr>
            <a:r>
              <a:rPr lang="en-US" sz="2000" dirty="0"/>
              <a:t>If this rule appears in /</a:t>
            </a:r>
            <a:r>
              <a:rPr lang="en-US" sz="2000" dirty="0" err="1"/>
              <a:t>etc</a:t>
            </a:r>
            <a:r>
              <a:rPr lang="en-US" sz="2000" dirty="0"/>
              <a:t>/</a:t>
            </a:r>
            <a:r>
              <a:rPr lang="en-US" sz="2000" dirty="0" err="1"/>
              <a:t>hosts.allow</a:t>
            </a:r>
            <a:r>
              <a:rPr lang="en-US" sz="2000" dirty="0"/>
              <a:t>, all example.com hosts are allowed to connect to all services except cracker.example.com</a:t>
            </a:r>
          </a:p>
          <a:p>
            <a:pPr eaLnBrk="1" hangingPunct="1">
              <a:spcBef>
                <a:spcPts val="1800"/>
              </a:spcBef>
            </a:pPr>
            <a:r>
              <a:rPr lang="en-US" sz="2000" dirty="0"/>
              <a:t>If this rule appears in /</a:t>
            </a:r>
            <a:r>
              <a:rPr lang="en-US" sz="2000" dirty="0" err="1"/>
              <a:t>etc</a:t>
            </a:r>
            <a:r>
              <a:rPr lang="en-US" sz="2000" dirty="0"/>
              <a:t>/</a:t>
            </a:r>
            <a:r>
              <a:rPr lang="en-US" sz="2000" dirty="0" err="1"/>
              <a:t>hosts.deny</a:t>
            </a:r>
            <a:r>
              <a:rPr lang="en-US" sz="2000" dirty="0"/>
              <a:t>, only cracker.example.com has access to all services, and other example.com hosts have access to none</a:t>
            </a:r>
          </a:p>
          <a:p>
            <a:pPr eaLnBrk="1" hangingPunct="1">
              <a:spcBef>
                <a:spcPts val="1800"/>
              </a:spcBef>
              <a:buFontTx/>
              <a:buNone/>
            </a:pPr>
            <a:r>
              <a:rPr lang="en-US" sz="2000" dirty="0"/>
              <a:t>		So, what is the effect of this?</a:t>
            </a:r>
          </a:p>
          <a:p>
            <a:pPr lvl="2" eaLnBrk="1" hangingPunct="1">
              <a:spcBef>
                <a:spcPct val="50000"/>
              </a:spcBef>
              <a:buFontTx/>
              <a:buNone/>
            </a:pPr>
            <a:r>
              <a:rPr lang="en-US" sz="1600" b="1" dirty="0">
                <a:latin typeface="Lucida Console" pitchFamily="49" charset="0"/>
              </a:rPr>
              <a:t>		ALL EXCEPT </a:t>
            </a:r>
            <a:r>
              <a:rPr lang="en-US" sz="1600" b="1" dirty="0" err="1">
                <a:latin typeface="Lucida Console" pitchFamily="49" charset="0"/>
              </a:rPr>
              <a:t>telnetd</a:t>
            </a:r>
            <a:r>
              <a:rPr lang="en-US" sz="1600" b="1" dirty="0">
                <a:latin typeface="Lucida Console" pitchFamily="49" charset="0"/>
              </a:rPr>
              <a:t> : 192.168.0. </a:t>
            </a:r>
          </a:p>
        </p:txBody>
      </p:sp>
      <p:sp>
        <p:nvSpPr>
          <p:cNvPr id="2" name="TextBox 1"/>
          <p:cNvSpPr txBox="1"/>
          <p:nvPr/>
        </p:nvSpPr>
        <p:spPr>
          <a:xfrm>
            <a:off x="7364045" y="2132856"/>
            <a:ext cx="1340606" cy="830997"/>
          </a:xfrm>
          <a:prstGeom prst="rect">
            <a:avLst/>
          </a:prstGeom>
          <a:solidFill>
            <a:srgbClr val="FFC000"/>
          </a:solidFill>
          <a:ln w="38100">
            <a:solidFill>
              <a:srgbClr val="C0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mn-ea"/>
                <a:cs typeface="+mn-cs"/>
              </a:rPr>
              <a:t>Only specifically allowed</a:t>
            </a:r>
          </a:p>
        </p:txBody>
      </p:sp>
      <p:sp>
        <p:nvSpPr>
          <p:cNvPr id="5" name="TextBox 4"/>
          <p:cNvSpPr txBox="1"/>
          <p:nvPr/>
        </p:nvSpPr>
        <p:spPr>
          <a:xfrm>
            <a:off x="7335850" y="3429000"/>
            <a:ext cx="1340606" cy="830997"/>
          </a:xfrm>
          <a:prstGeom prst="rect">
            <a:avLst/>
          </a:prstGeom>
          <a:solidFill>
            <a:srgbClr val="FFC000"/>
          </a:solidFill>
          <a:ln w="38100">
            <a:solidFill>
              <a:srgbClr val="C0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mn-ea"/>
                <a:cs typeface="+mn-cs"/>
              </a:rPr>
              <a:t>Only specifically denied</a:t>
            </a:r>
          </a:p>
        </p:txBody>
      </p:sp>
      <p:sp>
        <p:nvSpPr>
          <p:cNvPr id="6" name="Content Placeholder 2"/>
          <p:cNvSpPr txBox="1">
            <a:spLocks/>
          </p:cNvSpPr>
          <p:nvPr/>
        </p:nvSpPr>
        <p:spPr bwMode="auto">
          <a:xfrm>
            <a:off x="218052" y="5445224"/>
            <a:ext cx="4785996" cy="119263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a:lstStyle>
          <a:p>
            <a:pPr marL="98425" marR="0" lvl="0" indent="0" algn="l" defTabSz="914400" rtl="0" eaLnBrk="1" fontAlgn="base" latinLnBrk="0" hangingPunct="1">
              <a:lnSpc>
                <a:spcPct val="100000"/>
              </a:lnSpc>
              <a:spcBef>
                <a:spcPts val="600"/>
              </a:spcBef>
              <a:spcAft>
                <a:spcPct val="0"/>
              </a:spcAft>
              <a:buClrTx/>
              <a:buSzTx/>
              <a:buFontTx/>
              <a:buNone/>
              <a:tabLst/>
              <a:defRPr/>
            </a:pPr>
            <a:r>
              <a:rPr kumimoji="0" lang="en-US" sz="2000" b="0" i="0" u="none" strike="noStrike" kern="1200" cap="none" spc="0" normalizeH="0" baseline="0" noProof="0" dirty="0" err="1">
                <a:ln>
                  <a:noFill/>
                </a:ln>
                <a:solidFill>
                  <a:srgbClr val="00528B"/>
                </a:solidFill>
                <a:effectLst/>
                <a:uLnTx/>
                <a:uFillTx/>
                <a:latin typeface="Lucida Console" pitchFamily="49" charset="0"/>
                <a:ea typeface="+mn-ea"/>
                <a:cs typeface="+mn-cs"/>
              </a:rPr>
              <a:t>hosts.deny</a:t>
            </a:r>
            <a:r>
              <a:rPr kumimoji="0" lang="en-US" sz="2000" b="0" i="0" u="none" strike="noStrike" kern="1200" cap="none" spc="0" normalizeH="0" baseline="0" noProof="0" dirty="0">
                <a:ln>
                  <a:noFill/>
                </a:ln>
                <a:solidFill>
                  <a:srgbClr val="00528B"/>
                </a:solidFill>
                <a:effectLst/>
                <a:uLnTx/>
                <a:uFillTx/>
                <a:latin typeface="Arial"/>
                <a:ea typeface="+mn-ea"/>
                <a:cs typeface="+mn-cs"/>
              </a:rPr>
              <a:t> can simply specify </a:t>
            </a:r>
          </a:p>
          <a:p>
            <a:pPr marL="0" marR="0" lvl="0" indent="0" algn="l" defTabSz="914400" rtl="0" eaLnBrk="1" fontAlgn="base" latinLnBrk="0" hangingPunct="1">
              <a:lnSpc>
                <a:spcPct val="100000"/>
              </a:lnSpc>
              <a:spcBef>
                <a:spcPts val="600"/>
              </a:spcBef>
              <a:spcAft>
                <a:spcPct val="0"/>
              </a:spcAft>
              <a:buClrTx/>
              <a:buSzTx/>
              <a:buFontTx/>
              <a:buNone/>
              <a:tabLst/>
              <a:defRPr/>
            </a:pPr>
            <a:r>
              <a:rPr kumimoji="0" lang="en-US" sz="2000" b="0" i="0" u="none" strike="noStrike" kern="1200" cap="none" spc="0" normalizeH="0" baseline="0" noProof="0" dirty="0">
                <a:ln>
                  <a:noFill/>
                </a:ln>
                <a:solidFill>
                  <a:srgbClr val="00528B"/>
                </a:solidFill>
                <a:effectLst/>
                <a:uLnTx/>
                <a:uFillTx/>
                <a:latin typeface="Lucida Console" pitchFamily="49" charset="0"/>
                <a:ea typeface="+mn-ea"/>
                <a:cs typeface="+mn-cs"/>
              </a:rPr>
              <a:t>		ALL:ALL</a:t>
            </a:r>
          </a:p>
          <a:p>
            <a:pPr marL="98425" marR="0" lvl="0" indent="0" algn="l" defTabSz="914400" rtl="0" eaLnBrk="1" fontAlgn="base" latinLnBrk="0" hangingPunct="1">
              <a:lnSpc>
                <a:spcPct val="100000"/>
              </a:lnSpc>
              <a:spcBef>
                <a:spcPts val="600"/>
              </a:spcBef>
              <a:spcAft>
                <a:spcPct val="0"/>
              </a:spcAft>
              <a:buClrTx/>
              <a:buSzTx/>
              <a:buFontTx/>
              <a:buNone/>
              <a:tabLst/>
              <a:defRPr/>
            </a:pPr>
            <a:r>
              <a:rPr kumimoji="0" lang="en-US" sz="2000" b="0" i="0" u="none" strike="noStrike" kern="1200" cap="none" spc="0" normalizeH="0" baseline="0" noProof="0" dirty="0">
                <a:ln>
                  <a:noFill/>
                </a:ln>
                <a:solidFill>
                  <a:srgbClr val="00528B"/>
                </a:solidFill>
                <a:effectLst/>
                <a:uLnTx/>
                <a:uFillTx/>
                <a:latin typeface="Arial"/>
                <a:ea typeface="+mn-ea"/>
                <a:cs typeface="+mn-cs"/>
              </a:rPr>
              <a:t>With all specific rules in </a:t>
            </a:r>
            <a:r>
              <a:rPr kumimoji="0" lang="en-US" sz="2000" b="0" i="0" u="none" strike="noStrike" kern="1200" cap="none" spc="0" normalizeH="0" baseline="0" noProof="0" dirty="0" err="1">
                <a:ln>
                  <a:noFill/>
                </a:ln>
                <a:solidFill>
                  <a:srgbClr val="00528B"/>
                </a:solidFill>
                <a:effectLst/>
                <a:uLnTx/>
                <a:uFillTx/>
                <a:latin typeface="Lucida Console" pitchFamily="49" charset="0"/>
                <a:ea typeface="+mn-ea"/>
                <a:cs typeface="+mn-cs"/>
              </a:rPr>
              <a:t>hosts.allow</a:t>
            </a:r>
            <a:endParaRPr kumimoji="0" lang="en-US" sz="2000" b="0" i="0" u="none" strike="noStrike" kern="1200" cap="none" spc="0" normalizeH="0" baseline="0" noProof="0" dirty="0">
              <a:ln>
                <a:noFill/>
              </a:ln>
              <a:solidFill>
                <a:srgbClr val="00528B"/>
              </a:solidFill>
              <a:effectLst/>
              <a:uLnTx/>
              <a:uFillTx/>
              <a:latin typeface="Arial"/>
              <a:ea typeface="+mn-ea"/>
              <a:cs typeface="+mn-cs"/>
            </a:endParaRPr>
          </a:p>
        </p:txBody>
      </p:sp>
      <p:sp>
        <p:nvSpPr>
          <p:cNvPr id="7" name="Content Placeholder 2"/>
          <p:cNvSpPr txBox="1">
            <a:spLocks/>
          </p:cNvSpPr>
          <p:nvPr/>
        </p:nvSpPr>
        <p:spPr bwMode="auto">
          <a:xfrm>
            <a:off x="5508104" y="5542745"/>
            <a:ext cx="2953899" cy="997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eaLnBrk="0" hangingPunct="0">
              <a:defRPr>
                <a:solidFill>
                  <a:schemeClr val="tx1"/>
                </a:solidFill>
                <a:latin typeface="Arial" charset="0"/>
              </a:defRPr>
            </a:lvl1pPr>
            <a:lvl2pPr marL="742950" indent="-285750" defTabSz="457200" eaLnBrk="0" hangingPunct="0">
              <a:defRPr>
                <a:solidFill>
                  <a:schemeClr val="tx1"/>
                </a:solidFill>
                <a:latin typeface="Arial" charset="0"/>
              </a:defRPr>
            </a:lvl2pPr>
            <a:lvl3pPr marL="1143000" indent="-228600" defTabSz="457200" eaLnBrk="0" hangingPunct="0">
              <a:defRPr>
                <a:solidFill>
                  <a:schemeClr val="tx1"/>
                </a:solidFill>
                <a:latin typeface="Arial" charset="0"/>
              </a:defRPr>
            </a:lvl3pPr>
            <a:lvl4pPr marL="1600200" indent="-228600" defTabSz="457200" eaLnBrk="0" hangingPunct="0">
              <a:defRPr>
                <a:solidFill>
                  <a:schemeClr val="tx1"/>
                </a:solidFill>
                <a:latin typeface="Arial" charset="0"/>
              </a:defRPr>
            </a:lvl4pPr>
            <a:lvl5pPr marL="2057400" indent="-228600" defTabSz="457200" eaLnBrk="0" hangingPunct="0">
              <a:defRPr>
                <a:solidFill>
                  <a:schemeClr val="tx1"/>
                </a:solidFill>
                <a:latin typeface="Arial" charset="0"/>
              </a:defRPr>
            </a:lvl5pPr>
            <a:lvl6pPr marL="2514600" indent="-228600" algn="ctr" defTabSz="457200" eaLnBrk="0" fontAlgn="base" hangingPunct="0">
              <a:spcBef>
                <a:spcPct val="0"/>
              </a:spcBef>
              <a:spcAft>
                <a:spcPct val="0"/>
              </a:spcAft>
              <a:defRPr>
                <a:solidFill>
                  <a:schemeClr val="tx1"/>
                </a:solidFill>
                <a:latin typeface="Arial" charset="0"/>
              </a:defRPr>
            </a:lvl6pPr>
            <a:lvl7pPr marL="2971800" indent="-228600" algn="ctr" defTabSz="457200" eaLnBrk="0" fontAlgn="base" hangingPunct="0">
              <a:spcBef>
                <a:spcPct val="0"/>
              </a:spcBef>
              <a:spcAft>
                <a:spcPct val="0"/>
              </a:spcAft>
              <a:defRPr>
                <a:solidFill>
                  <a:schemeClr val="tx1"/>
                </a:solidFill>
                <a:latin typeface="Arial" charset="0"/>
              </a:defRPr>
            </a:lvl7pPr>
            <a:lvl8pPr marL="3429000" indent="-228600" algn="ctr" defTabSz="457200" eaLnBrk="0" fontAlgn="base" hangingPunct="0">
              <a:spcBef>
                <a:spcPct val="0"/>
              </a:spcBef>
              <a:spcAft>
                <a:spcPct val="0"/>
              </a:spcAft>
              <a:defRPr>
                <a:solidFill>
                  <a:schemeClr val="tx1"/>
                </a:solidFill>
                <a:latin typeface="Arial" charset="0"/>
              </a:defRPr>
            </a:lvl8pPr>
            <a:lvl9pPr marL="3886200" indent="-228600" algn="ctr" defTabSz="457200" eaLnBrk="0" fontAlgn="base" hangingPunct="0">
              <a:spcBef>
                <a:spcPct val="0"/>
              </a:spcBef>
              <a:spcAft>
                <a:spcPct val="0"/>
              </a:spcAft>
              <a:defRPr>
                <a:solidFill>
                  <a:schemeClr val="tx1"/>
                </a:solidFill>
                <a:latin typeface="Arial" charset="0"/>
              </a:defRPr>
            </a:lvl9pPr>
          </a:lstStyle>
          <a:p>
            <a:pPr marL="0" marR="0" lvl="0" indent="0" algn="ctr" defTabSz="457200" rtl="0" eaLnBrk="1" fontAlgn="base" latinLnBrk="0" hangingPunct="1">
              <a:lnSpc>
                <a:spcPct val="100000"/>
              </a:lnSpc>
              <a:spcBef>
                <a:spcPct val="20000"/>
              </a:spcBef>
              <a:spcAft>
                <a:spcPct val="0"/>
              </a:spcAft>
              <a:buClr>
                <a:srgbClr val="ED1C24"/>
              </a:buClr>
              <a:buSzTx/>
              <a:buFontTx/>
              <a:buNone/>
              <a:tabLst/>
              <a:defRPr/>
            </a:pPr>
            <a:r>
              <a:rPr kumimoji="0" lang="en-US" sz="1800" b="0" i="0" u="none" strike="noStrike" kern="1200" cap="none" spc="0" normalizeH="0" baseline="0" noProof="0" dirty="0">
                <a:ln>
                  <a:noFill/>
                </a:ln>
                <a:solidFill>
                  <a:srgbClr val="C00000"/>
                </a:solidFill>
                <a:effectLst/>
                <a:uLnTx/>
                <a:uFillTx/>
                <a:latin typeface="Arial" charset="0"/>
                <a:ea typeface="+mn-ea"/>
                <a:cs typeface="+mn-cs"/>
              </a:rPr>
              <a:t>blocked unless explicitly allowed is also called </a:t>
            </a:r>
            <a:r>
              <a:rPr kumimoji="0" lang="en-US" sz="1800" b="1" i="0" u="none" strike="noStrike" kern="1200" cap="none" spc="0" normalizeH="0" baseline="0" noProof="0" dirty="0">
                <a:ln>
                  <a:noFill/>
                </a:ln>
                <a:solidFill>
                  <a:srgbClr val="ED1C24"/>
                </a:solidFill>
                <a:effectLst/>
                <a:uLnTx/>
                <a:uFillTx/>
                <a:latin typeface="Arial" charset="0"/>
                <a:ea typeface="+mn-ea"/>
                <a:cs typeface="+mn-cs"/>
              </a:rPr>
              <a:t>Implicit deny</a:t>
            </a:r>
            <a:endParaRPr kumimoji="0" lang="en-US" sz="1800" b="1" i="0" u="none" strike="noStrike" kern="1200" cap="none" spc="0" normalizeH="0" baseline="0" noProof="0" dirty="0">
              <a:ln>
                <a:noFill/>
              </a:ln>
              <a:solidFill>
                <a:srgbClr val="C00000"/>
              </a:solidFill>
              <a:effectLst/>
              <a:uLnTx/>
              <a:uFillTx/>
              <a:latin typeface="Arial" charset="0"/>
              <a:ea typeface="+mn-ea"/>
              <a:cs typeface="+mn-cs"/>
            </a:endParaRPr>
          </a:p>
        </p:txBody>
      </p:sp>
    </p:spTree>
    <p:extLst>
      <p:ext uri="{BB962C8B-B14F-4D97-AF65-F5344CB8AC3E}">
        <p14:creationId xmlns:p14="http://schemas.microsoft.com/office/powerpoint/2010/main" val="684707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3675" y="179388"/>
            <a:ext cx="6575425" cy="1023937"/>
          </a:xfrm>
        </p:spPr>
        <p:txBody>
          <a:bodyPr/>
          <a:lstStyle/>
          <a:p>
            <a:pPr eaLnBrk="1" hangingPunct="1"/>
            <a:r>
              <a:rPr lang="en-US" altLang="en-US"/>
              <a:t>IPtables or TCPwrap ?</a:t>
            </a:r>
          </a:p>
        </p:txBody>
      </p:sp>
      <p:sp>
        <p:nvSpPr>
          <p:cNvPr id="14339" name="Text Box 5"/>
          <p:cNvSpPr txBox="1">
            <a:spLocks noChangeArrowheads="1"/>
          </p:cNvSpPr>
          <p:nvPr/>
        </p:nvSpPr>
        <p:spPr bwMode="auto">
          <a:xfrm>
            <a:off x="449263" y="2133600"/>
            <a:ext cx="4681537" cy="363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charset="0"/>
                <a:ea typeface="+mn-ea"/>
                <a:cs typeface="+mn-cs"/>
              </a:rPr>
              <a:t>TCPwrap is simpler, rules take effect immediately, can use domain names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1200" cap="none" spc="0" normalizeH="0" baseline="0" noProof="0">
              <a:ln>
                <a:noFill/>
              </a:ln>
              <a:solidFill>
                <a:srgbClr val="000000"/>
              </a:solidFill>
              <a:effectLst/>
              <a:uLnTx/>
              <a:uFillTx/>
              <a:latin typeface="Arial"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charset="0"/>
                <a:ea typeface="+mn-ea"/>
                <a:cs typeface="+mn-cs"/>
              </a:rPr>
              <a:t>IPtables is faster, but rules are more difficult to write and require restart, limited to layers 3 and 4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1200" cap="none" spc="0" normalizeH="0" baseline="0" noProof="0">
              <a:ln>
                <a:noFill/>
              </a:ln>
              <a:solidFill>
                <a:srgbClr val="000000"/>
              </a:solidFill>
              <a:effectLst/>
              <a:uLnTx/>
              <a:uFillTx/>
              <a:latin typeface="Arial"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charset="0"/>
                <a:ea typeface="+mn-ea"/>
                <a:cs typeface="+mn-cs"/>
              </a:rPr>
              <a:t>No need for redundant rules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charset="0"/>
                <a:ea typeface="+mn-ea"/>
                <a:cs typeface="+mn-cs"/>
              </a:rPr>
              <a:t>Lots of ways to divide things up</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charset="0"/>
                <a:ea typeface="+mn-ea"/>
                <a:cs typeface="+mn-cs"/>
              </a:rPr>
              <a:t>Need to use the logfiles over time to see traffic patterns and make informed decisions</a:t>
            </a:r>
          </a:p>
        </p:txBody>
      </p:sp>
      <p:pic>
        <p:nvPicPr>
          <p:cNvPr id="1434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1533525"/>
            <a:ext cx="338455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9509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1573832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TextBox 18"/>
          <p:cNvSpPr txBox="1">
            <a:spLocks noChangeArrowheads="1"/>
          </p:cNvSpPr>
          <p:nvPr/>
        </p:nvSpPr>
        <p:spPr bwMode="auto">
          <a:xfrm>
            <a:off x="5840413" y="2374900"/>
            <a:ext cx="2954337"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FA1C27"/>
                </a:solidFill>
                <a:effectLst/>
                <a:uLnTx/>
                <a:uFillTx/>
                <a:latin typeface="Arial Unicode MS" pitchFamily="34" charset="-128"/>
                <a:ea typeface="+mn-ea"/>
                <a:cs typeface="+mn-cs"/>
              </a:rPr>
              <a:t>DMZ: demilitarized zone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FA1C27"/>
                </a:solidFill>
                <a:effectLst/>
                <a:uLnTx/>
                <a:uFillTx/>
                <a:latin typeface="Arial Unicode MS" pitchFamily="34" charset="-128"/>
                <a:ea typeface="+mn-ea"/>
                <a:cs typeface="+mn-cs"/>
              </a:rPr>
              <a:t>(uncontrolled access)</a:t>
            </a:r>
          </a:p>
        </p:txBody>
      </p:sp>
      <p:sp>
        <p:nvSpPr>
          <p:cNvPr id="10243" name="Text Box 12"/>
          <p:cNvSpPr txBox="1">
            <a:spLocks noChangeArrowheads="1"/>
          </p:cNvSpPr>
          <p:nvPr/>
        </p:nvSpPr>
        <p:spPr bwMode="auto">
          <a:xfrm>
            <a:off x="3938588" y="911225"/>
            <a:ext cx="73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Arial" charset="0"/>
                <a:ea typeface="+mn-ea"/>
                <a:cs typeface="+mn-cs"/>
              </a:rPr>
              <a:t>DMZ</a:t>
            </a:r>
            <a:endParaRPr kumimoji="0" lang="en-US" altLang="en-US" sz="2400" b="0" i="0" u="none" strike="noStrike" kern="1200" cap="none" spc="0" normalizeH="0" baseline="0" noProof="0">
              <a:ln>
                <a:noFill/>
              </a:ln>
              <a:solidFill>
                <a:srgbClr val="000000"/>
              </a:solidFill>
              <a:effectLst/>
              <a:uLnTx/>
              <a:uFillTx/>
              <a:latin typeface="Arial" charset="0"/>
              <a:ea typeface="+mn-ea"/>
              <a:cs typeface="+mn-cs"/>
            </a:endParaRPr>
          </a:p>
        </p:txBody>
      </p:sp>
      <p:grpSp>
        <p:nvGrpSpPr>
          <p:cNvPr id="10244" name="Group 1"/>
          <p:cNvGrpSpPr>
            <a:grpSpLocks/>
          </p:cNvGrpSpPr>
          <p:nvPr/>
        </p:nvGrpSpPr>
        <p:grpSpPr bwMode="auto">
          <a:xfrm>
            <a:off x="409575" y="839788"/>
            <a:ext cx="8035925" cy="2373312"/>
            <a:chOff x="410368" y="840574"/>
            <a:chExt cx="8035925" cy="2372402"/>
          </a:xfrm>
        </p:grpSpPr>
        <p:grpSp>
          <p:nvGrpSpPr>
            <p:cNvPr id="10273" name="Group 6"/>
            <p:cNvGrpSpPr>
              <a:grpSpLocks/>
            </p:cNvGrpSpPr>
            <p:nvPr/>
          </p:nvGrpSpPr>
          <p:grpSpPr bwMode="auto">
            <a:xfrm>
              <a:off x="410368" y="912011"/>
              <a:ext cx="1655763" cy="1152525"/>
              <a:chOff x="113" y="1434"/>
              <a:chExt cx="1043" cy="726"/>
            </a:xfrm>
          </p:grpSpPr>
          <p:pic>
            <p:nvPicPr>
              <p:cNvPr id="10289"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 y="1434"/>
                <a:ext cx="1043"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90" name="Text Box 4"/>
              <p:cNvSpPr txBox="1">
                <a:spLocks noChangeArrowheads="1"/>
              </p:cNvSpPr>
              <p:nvPr/>
            </p:nvSpPr>
            <p:spPr bwMode="auto">
              <a:xfrm>
                <a:off x="295" y="1616"/>
                <a:ext cx="74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charset="0"/>
                    <a:ea typeface="+mn-ea"/>
                    <a:cs typeface="+mn-cs"/>
                  </a:rPr>
                  <a:t>Enterprise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charset="0"/>
                    <a:ea typeface="+mn-ea"/>
                    <a:cs typeface="+mn-cs"/>
                  </a:rPr>
                  <a:t>Network</a:t>
                </a:r>
                <a:endParaRPr kumimoji="0" lang="en-US" altLang="en-US" sz="1600" b="0" i="0" u="none" strike="noStrike" kern="1200" cap="none" spc="0" normalizeH="0" baseline="0" noProof="0">
                  <a:ln>
                    <a:noFill/>
                  </a:ln>
                  <a:solidFill>
                    <a:srgbClr val="000000"/>
                  </a:solidFill>
                  <a:effectLst/>
                  <a:uLnTx/>
                  <a:uFillTx/>
                  <a:latin typeface="Arial" charset="0"/>
                  <a:ea typeface="+mn-ea"/>
                  <a:cs typeface="+mn-cs"/>
                </a:endParaRPr>
              </a:p>
            </p:txBody>
          </p:sp>
        </p:grpSp>
        <p:sp>
          <p:nvSpPr>
            <p:cNvPr id="10274" name="Line 5"/>
            <p:cNvSpPr>
              <a:spLocks noChangeShapeType="1"/>
            </p:cNvSpPr>
            <p:nvPr/>
          </p:nvSpPr>
          <p:spPr bwMode="auto">
            <a:xfrm flipV="1">
              <a:off x="2715418" y="1416836"/>
              <a:ext cx="3276600" cy="1587"/>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275" name="Text Box 13"/>
            <p:cNvSpPr txBox="1">
              <a:spLocks noChangeArrowheads="1"/>
            </p:cNvSpPr>
            <p:nvPr/>
          </p:nvSpPr>
          <p:spPr bwMode="auto">
            <a:xfrm>
              <a:off x="3218656" y="2351874"/>
              <a:ext cx="2305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charset="0"/>
                  <a:ea typeface="+mn-ea"/>
                  <a:cs typeface="+mn-cs"/>
                </a:rPr>
                <a:t>Web, File, DNS, Mail Servers</a:t>
              </a:r>
              <a:endParaRPr kumimoji="0" lang="en-US" altLang="en-US" sz="1600" b="0" i="0" u="none" strike="noStrike" kern="1200" cap="none" spc="0" normalizeH="0" baseline="0" noProof="0">
                <a:ln>
                  <a:noFill/>
                </a:ln>
                <a:solidFill>
                  <a:srgbClr val="000000"/>
                </a:solidFill>
                <a:effectLst/>
                <a:uLnTx/>
                <a:uFillTx/>
                <a:latin typeface="Arial" charset="0"/>
                <a:ea typeface="+mn-ea"/>
                <a:cs typeface="+mn-cs"/>
              </a:endParaRPr>
            </a:p>
          </p:txBody>
        </p:sp>
        <p:pic>
          <p:nvPicPr>
            <p:cNvPr id="10276"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4693" y="1200936"/>
              <a:ext cx="776288"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77" name="Picture 1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26943" y="1127911"/>
              <a:ext cx="776288"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10278" name="Group 13"/>
            <p:cNvGrpSpPr>
              <a:grpSpLocks/>
            </p:cNvGrpSpPr>
            <p:nvPr/>
          </p:nvGrpSpPr>
          <p:grpSpPr bwMode="auto">
            <a:xfrm>
              <a:off x="6747668" y="840574"/>
              <a:ext cx="1698625" cy="1152525"/>
              <a:chOff x="295" y="2387"/>
              <a:chExt cx="1070" cy="726"/>
            </a:xfrm>
          </p:grpSpPr>
          <p:pic>
            <p:nvPicPr>
              <p:cNvPr id="10287"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 y="2387"/>
                <a:ext cx="1043"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88" name="Text Box 4"/>
              <p:cNvSpPr txBox="1">
                <a:spLocks noChangeArrowheads="1"/>
              </p:cNvSpPr>
              <p:nvPr/>
            </p:nvSpPr>
            <p:spPr bwMode="auto">
              <a:xfrm>
                <a:off x="567" y="2478"/>
                <a:ext cx="798"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charset="0"/>
                    <a:ea typeface="+mn-ea"/>
                    <a:cs typeface="+mn-cs"/>
                  </a:rPr>
                  <a:t>Internet Service Provider</a:t>
                </a:r>
                <a:endParaRPr kumimoji="0" lang="en-US" altLang="en-US" sz="1600" b="0" i="0" u="none" strike="noStrike" kern="1200" cap="none" spc="0" normalizeH="0" baseline="0" noProof="0">
                  <a:ln>
                    <a:noFill/>
                  </a:ln>
                  <a:solidFill>
                    <a:srgbClr val="000000"/>
                  </a:solidFill>
                  <a:effectLst/>
                  <a:uLnTx/>
                  <a:uFillTx/>
                  <a:latin typeface="Arial" charset="0"/>
                  <a:ea typeface="+mn-ea"/>
                  <a:cs typeface="+mn-cs"/>
                </a:endParaRPr>
              </a:p>
            </p:txBody>
          </p:sp>
        </p:grpSp>
        <p:grpSp>
          <p:nvGrpSpPr>
            <p:cNvPr id="10279" name="Group 16"/>
            <p:cNvGrpSpPr>
              <a:grpSpLocks/>
            </p:cNvGrpSpPr>
            <p:nvPr/>
          </p:nvGrpSpPr>
          <p:grpSpPr bwMode="auto">
            <a:xfrm>
              <a:off x="3434556" y="1416836"/>
              <a:ext cx="1755775" cy="881062"/>
              <a:chOff x="2290" y="1968"/>
              <a:chExt cx="1106" cy="555"/>
            </a:xfrm>
          </p:grpSpPr>
          <p:sp>
            <p:nvSpPr>
              <p:cNvPr id="10281" name="Line 6"/>
              <p:cNvSpPr>
                <a:spLocks noChangeShapeType="1"/>
              </p:cNvSpPr>
              <p:nvPr/>
            </p:nvSpPr>
            <p:spPr bwMode="auto">
              <a:xfrm flipV="1">
                <a:off x="2381" y="1979"/>
                <a:ext cx="3" cy="237"/>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282" name="Line 7"/>
              <p:cNvSpPr>
                <a:spLocks noChangeShapeType="1"/>
              </p:cNvSpPr>
              <p:nvPr/>
            </p:nvSpPr>
            <p:spPr bwMode="auto">
              <a:xfrm flipH="1" flipV="1">
                <a:off x="2880" y="1968"/>
                <a:ext cx="1" cy="336"/>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pic>
            <p:nvPicPr>
              <p:cNvPr id="10283" name="Picture 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08" y="2208"/>
                <a:ext cx="499"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84" name="Line 10"/>
              <p:cNvSpPr>
                <a:spLocks noChangeShapeType="1"/>
              </p:cNvSpPr>
              <p:nvPr/>
            </p:nvSpPr>
            <p:spPr bwMode="auto">
              <a:xfrm flipH="1" flipV="1">
                <a:off x="3288" y="1979"/>
                <a:ext cx="0" cy="272"/>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pic>
            <p:nvPicPr>
              <p:cNvPr id="10285" name="Picture 1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98" y="2205"/>
                <a:ext cx="198"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86" name="Picture 1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90" y="2205"/>
                <a:ext cx="198"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10280" name="Oval 23"/>
            <p:cNvSpPr>
              <a:spLocks noChangeArrowheads="1"/>
            </p:cNvSpPr>
            <p:nvPr/>
          </p:nvSpPr>
          <p:spPr bwMode="auto">
            <a:xfrm>
              <a:off x="2805906" y="840574"/>
              <a:ext cx="2933700" cy="2372402"/>
            </a:xfrm>
            <a:prstGeom prst="ellipse">
              <a:avLst/>
            </a:prstGeom>
            <a:noFill/>
            <a:ln w="57150">
              <a:solidFill>
                <a:srgbClr val="FA1C27"/>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charset="0"/>
                <a:ea typeface="+mn-ea"/>
                <a:cs typeface="+mn-cs"/>
              </a:endParaRPr>
            </a:p>
          </p:txBody>
        </p:sp>
      </p:grpSp>
      <p:sp>
        <p:nvSpPr>
          <p:cNvPr id="10245" name="TextBox 18"/>
          <p:cNvSpPr txBox="1">
            <a:spLocks noChangeArrowheads="1"/>
          </p:cNvSpPr>
          <p:nvPr/>
        </p:nvSpPr>
        <p:spPr bwMode="auto">
          <a:xfrm>
            <a:off x="361950" y="2382838"/>
            <a:ext cx="25193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528B"/>
                </a:solidFill>
                <a:effectLst/>
                <a:uLnTx/>
                <a:uFillTx/>
                <a:latin typeface="Arial Unicode MS" pitchFamily="34" charset="-128"/>
                <a:ea typeface="+mn-ea"/>
                <a:cs typeface="+mn-cs"/>
              </a:rPr>
              <a:t>ACLs on router and individual servers</a:t>
            </a:r>
          </a:p>
        </p:txBody>
      </p:sp>
      <p:grpSp>
        <p:nvGrpSpPr>
          <p:cNvPr id="10246" name="Group 2"/>
          <p:cNvGrpSpPr>
            <a:grpSpLocks/>
          </p:cNvGrpSpPr>
          <p:nvPr/>
        </p:nvGrpSpPr>
        <p:grpSpPr bwMode="auto">
          <a:xfrm>
            <a:off x="293688" y="3848100"/>
            <a:ext cx="8534400" cy="2668588"/>
            <a:chOff x="304800" y="4005263"/>
            <a:chExt cx="8534400" cy="2668587"/>
          </a:xfrm>
        </p:grpSpPr>
        <p:sp>
          <p:nvSpPr>
            <p:cNvPr id="10247" name="Line 5"/>
            <p:cNvSpPr>
              <a:spLocks noChangeShapeType="1"/>
            </p:cNvSpPr>
            <p:nvPr/>
          </p:nvSpPr>
          <p:spPr bwMode="auto">
            <a:xfrm>
              <a:off x="5003800" y="4508500"/>
              <a:ext cx="1152525" cy="0"/>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grpSp>
          <p:nvGrpSpPr>
            <p:cNvPr id="10248" name="Group 25"/>
            <p:cNvGrpSpPr>
              <a:grpSpLocks/>
            </p:cNvGrpSpPr>
            <p:nvPr/>
          </p:nvGrpSpPr>
          <p:grpSpPr bwMode="auto">
            <a:xfrm>
              <a:off x="539750" y="4221163"/>
              <a:ext cx="2360613" cy="1152525"/>
              <a:chOff x="340" y="2749"/>
              <a:chExt cx="1487" cy="726"/>
            </a:xfrm>
          </p:grpSpPr>
          <p:grpSp>
            <p:nvGrpSpPr>
              <p:cNvPr id="10269" name="Group 26"/>
              <p:cNvGrpSpPr>
                <a:grpSpLocks/>
              </p:cNvGrpSpPr>
              <p:nvPr/>
            </p:nvGrpSpPr>
            <p:grpSpPr bwMode="auto">
              <a:xfrm>
                <a:off x="340" y="2749"/>
                <a:ext cx="1043" cy="726"/>
                <a:chOff x="113" y="1434"/>
                <a:chExt cx="1043" cy="726"/>
              </a:xfrm>
            </p:grpSpPr>
            <p:pic>
              <p:nvPicPr>
                <p:cNvPr id="10271"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 y="1434"/>
                  <a:ext cx="1043"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72" name="Text Box 4"/>
                <p:cNvSpPr txBox="1">
                  <a:spLocks noChangeArrowheads="1"/>
                </p:cNvSpPr>
                <p:nvPr/>
              </p:nvSpPr>
              <p:spPr bwMode="auto">
                <a:xfrm>
                  <a:off x="295" y="1616"/>
                  <a:ext cx="74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charset="0"/>
                      <a:ea typeface="+mn-ea"/>
                      <a:cs typeface="+mn-cs"/>
                    </a:rPr>
                    <a:t>Enterprise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charset="0"/>
                      <a:ea typeface="+mn-ea"/>
                      <a:cs typeface="+mn-cs"/>
                    </a:rPr>
                    <a:t>Network</a:t>
                  </a:r>
                  <a:endParaRPr kumimoji="0" lang="en-US" altLang="en-US" sz="1600" b="0" i="0" u="none" strike="noStrike" kern="1200" cap="none" spc="0" normalizeH="0" baseline="0" noProof="0">
                    <a:ln>
                      <a:noFill/>
                    </a:ln>
                    <a:solidFill>
                      <a:srgbClr val="000000"/>
                    </a:solidFill>
                    <a:effectLst/>
                    <a:uLnTx/>
                    <a:uFillTx/>
                    <a:latin typeface="Arial" charset="0"/>
                    <a:ea typeface="+mn-ea"/>
                    <a:cs typeface="+mn-cs"/>
                  </a:endParaRPr>
                </a:p>
              </p:txBody>
            </p:sp>
          </p:grpSp>
          <p:pic>
            <p:nvPicPr>
              <p:cNvPr id="10270"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8" y="2931"/>
                <a:ext cx="489"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nvGrpSpPr>
            <p:cNvPr id="10249" name="Group 30"/>
            <p:cNvGrpSpPr>
              <a:grpSpLocks/>
            </p:cNvGrpSpPr>
            <p:nvPr/>
          </p:nvGrpSpPr>
          <p:grpSpPr bwMode="auto">
            <a:xfrm>
              <a:off x="6156325" y="4005263"/>
              <a:ext cx="2419350" cy="1152525"/>
              <a:chOff x="3878" y="2704"/>
              <a:chExt cx="1524" cy="726"/>
            </a:xfrm>
          </p:grpSpPr>
          <p:pic>
            <p:nvPicPr>
              <p:cNvPr id="10265" name="Picture 1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78" y="2885"/>
                <a:ext cx="489"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10266" name="Group 32"/>
              <p:cNvGrpSpPr>
                <a:grpSpLocks/>
              </p:cNvGrpSpPr>
              <p:nvPr/>
            </p:nvGrpSpPr>
            <p:grpSpPr bwMode="auto">
              <a:xfrm>
                <a:off x="4332" y="2704"/>
                <a:ext cx="1070" cy="726"/>
                <a:chOff x="295" y="2387"/>
                <a:chExt cx="1070" cy="726"/>
              </a:xfrm>
            </p:grpSpPr>
            <p:pic>
              <p:nvPicPr>
                <p:cNvPr id="10267"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 y="2387"/>
                  <a:ext cx="1043"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68" name="Text Box 4"/>
                <p:cNvSpPr txBox="1">
                  <a:spLocks noChangeArrowheads="1"/>
                </p:cNvSpPr>
                <p:nvPr/>
              </p:nvSpPr>
              <p:spPr bwMode="auto">
                <a:xfrm>
                  <a:off x="521" y="2478"/>
                  <a:ext cx="844"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charset="0"/>
                      <a:ea typeface="+mn-ea"/>
                      <a:cs typeface="+mn-cs"/>
                    </a:rPr>
                    <a:t>Internet Service Provider</a:t>
                  </a:r>
                  <a:endParaRPr kumimoji="0" lang="en-US" altLang="en-US" sz="1600" b="0" i="0" u="none" strike="noStrike" kern="1200" cap="none" spc="0" normalizeH="0" baseline="0" noProof="0">
                    <a:ln>
                      <a:noFill/>
                    </a:ln>
                    <a:solidFill>
                      <a:srgbClr val="000000"/>
                    </a:solidFill>
                    <a:effectLst/>
                    <a:uLnTx/>
                    <a:uFillTx/>
                    <a:latin typeface="Arial" charset="0"/>
                    <a:ea typeface="+mn-ea"/>
                    <a:cs typeface="+mn-cs"/>
                  </a:endParaRPr>
                </a:p>
              </p:txBody>
            </p:sp>
          </p:grpSp>
        </p:grpSp>
        <p:grpSp>
          <p:nvGrpSpPr>
            <p:cNvPr id="10250" name="Group 35"/>
            <p:cNvGrpSpPr>
              <a:grpSpLocks/>
            </p:cNvGrpSpPr>
            <p:nvPr/>
          </p:nvGrpSpPr>
          <p:grpSpPr bwMode="auto">
            <a:xfrm>
              <a:off x="3348038" y="5157788"/>
              <a:ext cx="2305050" cy="1516062"/>
              <a:chOff x="2109" y="3067"/>
              <a:chExt cx="1452" cy="955"/>
            </a:xfrm>
          </p:grpSpPr>
          <p:sp>
            <p:nvSpPr>
              <p:cNvPr id="10257" name="Text Box 13"/>
              <p:cNvSpPr txBox="1">
                <a:spLocks noChangeArrowheads="1"/>
              </p:cNvSpPr>
              <p:nvPr/>
            </p:nvSpPr>
            <p:spPr bwMode="auto">
              <a:xfrm>
                <a:off x="2109" y="3656"/>
                <a:ext cx="145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charset="0"/>
                    <a:ea typeface="+mn-ea"/>
                    <a:cs typeface="+mn-cs"/>
                  </a:rPr>
                  <a:t>Web, File, DNS, Mail Servers</a:t>
                </a:r>
                <a:endParaRPr kumimoji="0" lang="en-US" altLang="en-US" sz="1600" b="0" i="0" u="none" strike="noStrike" kern="1200" cap="none" spc="0" normalizeH="0" baseline="0" noProof="0">
                  <a:ln>
                    <a:noFill/>
                  </a:ln>
                  <a:solidFill>
                    <a:srgbClr val="000000"/>
                  </a:solidFill>
                  <a:effectLst/>
                  <a:uLnTx/>
                  <a:uFillTx/>
                  <a:latin typeface="Arial" charset="0"/>
                  <a:ea typeface="+mn-ea"/>
                  <a:cs typeface="+mn-cs"/>
                </a:endParaRPr>
              </a:p>
            </p:txBody>
          </p:sp>
          <p:grpSp>
            <p:nvGrpSpPr>
              <p:cNvPr id="10258" name="Group 37"/>
              <p:cNvGrpSpPr>
                <a:grpSpLocks/>
              </p:cNvGrpSpPr>
              <p:nvPr/>
            </p:nvGrpSpPr>
            <p:grpSpPr bwMode="auto">
              <a:xfrm>
                <a:off x="2245" y="3067"/>
                <a:ext cx="1106" cy="555"/>
                <a:chOff x="2290" y="1968"/>
                <a:chExt cx="1106" cy="555"/>
              </a:xfrm>
            </p:grpSpPr>
            <p:sp>
              <p:nvSpPr>
                <p:cNvPr id="10259" name="Line 6"/>
                <p:cNvSpPr>
                  <a:spLocks noChangeShapeType="1"/>
                </p:cNvSpPr>
                <p:nvPr/>
              </p:nvSpPr>
              <p:spPr bwMode="auto">
                <a:xfrm flipV="1">
                  <a:off x="2381" y="1979"/>
                  <a:ext cx="3" cy="237"/>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260" name="Line 7"/>
                <p:cNvSpPr>
                  <a:spLocks noChangeShapeType="1"/>
                </p:cNvSpPr>
                <p:nvPr/>
              </p:nvSpPr>
              <p:spPr bwMode="auto">
                <a:xfrm flipH="1" flipV="1">
                  <a:off x="2880" y="1968"/>
                  <a:ext cx="1" cy="336"/>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pic>
              <p:nvPicPr>
                <p:cNvPr id="10261" name="Picture 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08" y="2208"/>
                  <a:ext cx="499"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62" name="Line 10"/>
                <p:cNvSpPr>
                  <a:spLocks noChangeShapeType="1"/>
                </p:cNvSpPr>
                <p:nvPr/>
              </p:nvSpPr>
              <p:spPr bwMode="auto">
                <a:xfrm flipH="1" flipV="1">
                  <a:off x="3288" y="1979"/>
                  <a:ext cx="0" cy="272"/>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pic>
              <p:nvPicPr>
                <p:cNvPr id="10263" name="Picture 1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98" y="2205"/>
                  <a:ext cx="198"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64" name="Picture 1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90" y="2205"/>
                  <a:ext cx="198"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pic>
          <p:nvPicPr>
            <p:cNvPr id="10251" name="Picture 9"/>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95738" y="4365625"/>
              <a:ext cx="108108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52" name="Line 5"/>
            <p:cNvSpPr>
              <a:spLocks noChangeShapeType="1"/>
            </p:cNvSpPr>
            <p:nvPr/>
          </p:nvSpPr>
          <p:spPr bwMode="auto">
            <a:xfrm flipV="1">
              <a:off x="3708400" y="5157788"/>
              <a:ext cx="1439863" cy="0"/>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253" name="Line 5"/>
            <p:cNvSpPr>
              <a:spLocks noChangeShapeType="1"/>
            </p:cNvSpPr>
            <p:nvPr/>
          </p:nvSpPr>
          <p:spPr bwMode="auto">
            <a:xfrm>
              <a:off x="2771775" y="4797425"/>
              <a:ext cx="1223963" cy="0"/>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254" name="Line 5"/>
            <p:cNvSpPr>
              <a:spLocks noChangeShapeType="1"/>
            </p:cNvSpPr>
            <p:nvPr/>
          </p:nvSpPr>
          <p:spPr bwMode="auto">
            <a:xfrm flipV="1">
              <a:off x="4500563" y="4868863"/>
              <a:ext cx="0" cy="431800"/>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255" name="TextBox 18"/>
            <p:cNvSpPr txBox="1">
              <a:spLocks noChangeArrowheads="1"/>
            </p:cNvSpPr>
            <p:nvPr/>
          </p:nvSpPr>
          <p:spPr bwMode="auto">
            <a:xfrm>
              <a:off x="5791200" y="5334000"/>
              <a:ext cx="3048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528B"/>
                  </a:solidFill>
                  <a:effectLst/>
                  <a:uLnTx/>
                  <a:uFillTx/>
                  <a:latin typeface="Arial" charset="0"/>
                  <a:ea typeface="+mn-ea"/>
                  <a:cs typeface="+mn-cs"/>
                </a:rPr>
                <a:t>ACLs on dedicated firewall or “Bastion Host”</a:t>
              </a:r>
            </a:p>
          </p:txBody>
        </p:sp>
        <p:sp>
          <p:nvSpPr>
            <p:cNvPr id="10256" name="TextBox 18"/>
            <p:cNvSpPr txBox="1">
              <a:spLocks noChangeArrowheads="1"/>
            </p:cNvSpPr>
            <p:nvPr/>
          </p:nvSpPr>
          <p:spPr bwMode="auto">
            <a:xfrm>
              <a:off x="304800" y="5334000"/>
              <a:ext cx="3276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FA1C27"/>
                  </a:solidFill>
                  <a:effectLst/>
                  <a:uLnTx/>
                  <a:uFillTx/>
                  <a:latin typeface="Arial" charset="0"/>
                  <a:ea typeface="+mn-ea"/>
                  <a:cs typeface="+mn-cs"/>
                </a:rPr>
                <a:t>“Militarized”: </a:t>
              </a:r>
              <a:r>
                <a:rPr kumimoji="0" lang="en-US" altLang="en-US" sz="1800" b="1" i="1" u="sng" strike="noStrike" kern="1200" cap="none" spc="0" normalizeH="0" baseline="0" noProof="0">
                  <a:ln>
                    <a:noFill/>
                  </a:ln>
                  <a:solidFill>
                    <a:srgbClr val="FA1C27"/>
                  </a:solidFill>
                  <a:effectLst/>
                  <a:uLnTx/>
                  <a:uFillTx/>
                  <a:latin typeface="Arial" charset="0"/>
                  <a:ea typeface="+mn-ea"/>
                  <a:cs typeface="+mn-cs"/>
                </a:rPr>
                <a:t>Every</a:t>
              </a:r>
              <a:r>
                <a:rPr kumimoji="0" lang="en-US" altLang="en-US" sz="1800" b="1" i="0" u="none" strike="noStrike" kern="1200" cap="none" spc="0" normalizeH="0" baseline="0" noProof="0">
                  <a:ln>
                    <a:noFill/>
                  </a:ln>
                  <a:solidFill>
                    <a:srgbClr val="FA1C27"/>
                  </a:solidFill>
                  <a:effectLst/>
                  <a:uLnTx/>
                  <a:uFillTx/>
                  <a:latin typeface="Arial" charset="0"/>
                  <a:ea typeface="+mn-ea"/>
                  <a:cs typeface="+mn-cs"/>
                </a:rPr>
                <a:t> access is examined and logged</a:t>
              </a:r>
            </a:p>
          </p:txBody>
        </p:sp>
      </p:grpSp>
    </p:spTree>
    <p:extLst>
      <p:ext uri="{BB962C8B-B14F-4D97-AF65-F5344CB8AC3E}">
        <p14:creationId xmlns:p14="http://schemas.microsoft.com/office/powerpoint/2010/main" val="723868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93675" y="179388"/>
            <a:ext cx="6575425" cy="1023937"/>
          </a:xfrm>
        </p:spPr>
        <p:txBody>
          <a:bodyPr/>
          <a:lstStyle/>
          <a:p>
            <a:r>
              <a:rPr lang="en-US" altLang="en-US"/>
              <a:t>IDS: Intrusion Detection System</a:t>
            </a:r>
            <a:endParaRPr lang="ms-MY" altLang="en-US"/>
          </a:p>
        </p:txBody>
      </p:sp>
      <p:sp>
        <p:nvSpPr>
          <p:cNvPr id="23555" name="Content Placeholder 2"/>
          <p:cNvSpPr>
            <a:spLocks noGrp="1"/>
          </p:cNvSpPr>
          <p:nvPr>
            <p:ph idx="1"/>
          </p:nvPr>
        </p:nvSpPr>
        <p:spPr>
          <a:xfrm>
            <a:off x="228600" y="1447800"/>
            <a:ext cx="8519864" cy="5077544"/>
          </a:xfrm>
        </p:spPr>
        <p:txBody>
          <a:bodyPr/>
          <a:lstStyle/>
          <a:p>
            <a:pPr>
              <a:spcBef>
                <a:spcPts val="1800"/>
              </a:spcBef>
            </a:pPr>
            <a:r>
              <a:rPr lang="ms-MY" altLang="en-US" dirty="0"/>
              <a:t>Gathers and analyzes information from within a computer or a network to identify the possible violations of security policy, including unauthorized access and misuse</a:t>
            </a:r>
          </a:p>
          <a:p>
            <a:pPr marL="849312" lvl="2" indent="-342900">
              <a:spcBef>
                <a:spcPts val="600"/>
              </a:spcBef>
              <a:buFontTx/>
              <a:buChar char="•"/>
            </a:pPr>
            <a:r>
              <a:rPr lang="en-US" altLang="en-US" sz="2200" dirty="0"/>
              <a:t>The ultimate aim is to catch perpetrators before they do real damage to your resources</a:t>
            </a:r>
          </a:p>
          <a:p>
            <a:pPr marL="849312" lvl="2" indent="-342900">
              <a:spcBef>
                <a:spcPts val="600"/>
              </a:spcBef>
              <a:buFontTx/>
              <a:buChar char="•"/>
            </a:pPr>
            <a:r>
              <a:rPr lang="en-US" altLang="en-US" sz="2200" dirty="0"/>
              <a:t>Based on your security policy and administrator intuition and experience</a:t>
            </a:r>
          </a:p>
          <a:p>
            <a:pPr>
              <a:spcBef>
                <a:spcPts val="1200"/>
              </a:spcBef>
            </a:pPr>
            <a:r>
              <a:rPr lang="en-US" dirty="0"/>
              <a:t>Uses:</a:t>
            </a:r>
          </a:p>
          <a:p>
            <a:pPr lvl="1"/>
            <a:r>
              <a:rPr lang="en-US" dirty="0">
                <a:solidFill>
                  <a:srgbClr val="C00000"/>
                </a:solidFill>
              </a:rPr>
              <a:t>Rogue system detection.</a:t>
            </a:r>
          </a:p>
          <a:p>
            <a:pPr lvl="1"/>
            <a:r>
              <a:rPr lang="en-US" dirty="0">
                <a:solidFill>
                  <a:srgbClr val="C00000"/>
                </a:solidFill>
              </a:rPr>
              <a:t>Reconnaissance identification.</a:t>
            </a:r>
          </a:p>
          <a:p>
            <a:pPr lvl="1"/>
            <a:r>
              <a:rPr lang="en-US" dirty="0">
                <a:solidFill>
                  <a:srgbClr val="C00000"/>
                </a:solidFill>
              </a:rPr>
              <a:t>Attack pattern identification.</a:t>
            </a:r>
          </a:p>
          <a:p>
            <a:pPr marL="441325" lvl="1" indent="-342900">
              <a:spcBef>
                <a:spcPts val="1800"/>
              </a:spcBef>
              <a:buFontTx/>
              <a:buChar char="•"/>
            </a:pPr>
            <a:endParaRPr lang="en-US" altLang="en-US" sz="2400" dirty="0"/>
          </a:p>
          <a:p>
            <a:pPr>
              <a:spcBef>
                <a:spcPts val="1800"/>
              </a:spcBef>
            </a:pPr>
            <a:endParaRPr lang="en-US" altLang="en-US" dirty="0"/>
          </a:p>
          <a:p>
            <a:endParaRPr lang="ms-MY" altLang="en-US" dirty="0"/>
          </a:p>
          <a:p>
            <a:endParaRPr lang="ms-MY" altLang="en-US" dirty="0"/>
          </a:p>
        </p:txBody>
      </p:sp>
      <p:pic>
        <p:nvPicPr>
          <p:cNvPr id="4" name="Picture 3"/>
          <p:cNvPicPr>
            <a:picLocks noChangeAspect="1"/>
          </p:cNvPicPr>
          <p:nvPr/>
        </p:nvPicPr>
        <p:blipFill>
          <a:blip r:embed="rId2"/>
          <a:stretch>
            <a:fillRect/>
          </a:stretch>
        </p:blipFill>
        <p:spPr>
          <a:xfrm>
            <a:off x="7271740" y="5029200"/>
            <a:ext cx="1682444" cy="1682444"/>
          </a:xfrm>
          <a:prstGeom prst="rect">
            <a:avLst/>
          </a:prstGeom>
        </p:spPr>
      </p:pic>
    </p:spTree>
    <p:extLst>
      <p:ext uri="{BB962C8B-B14F-4D97-AF65-F5344CB8AC3E}">
        <p14:creationId xmlns:p14="http://schemas.microsoft.com/office/powerpoint/2010/main" val="759888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93675" y="179388"/>
            <a:ext cx="6575425" cy="1023937"/>
          </a:xfrm>
        </p:spPr>
        <p:txBody>
          <a:bodyPr/>
          <a:lstStyle/>
          <a:p>
            <a:r>
              <a:rPr lang="en-US" altLang="en-US"/>
              <a:t>Types of IDS</a:t>
            </a:r>
          </a:p>
        </p:txBody>
      </p:sp>
      <p:sp>
        <p:nvSpPr>
          <p:cNvPr id="25603" name="Content Placeholder 2"/>
          <p:cNvSpPr>
            <a:spLocks noGrp="1"/>
          </p:cNvSpPr>
          <p:nvPr>
            <p:ph idx="1"/>
          </p:nvPr>
        </p:nvSpPr>
        <p:spPr>
          <a:xfrm>
            <a:off x="395288" y="1773238"/>
            <a:ext cx="8229600" cy="4679950"/>
          </a:xfrm>
        </p:spPr>
        <p:txBody>
          <a:bodyPr/>
          <a:lstStyle/>
          <a:p>
            <a:r>
              <a:rPr lang="en-US" altLang="en-US"/>
              <a:t>Network-Based Intrusion Detection</a:t>
            </a:r>
          </a:p>
          <a:p>
            <a:pPr lvl="1"/>
            <a:r>
              <a:rPr lang="en-US" altLang="en-US" sz="2400"/>
              <a:t>Listening for patterns indicative of an intrusion</a:t>
            </a:r>
          </a:p>
          <a:p>
            <a:endParaRPr lang="en-US" altLang="en-US"/>
          </a:p>
          <a:p>
            <a:r>
              <a:rPr lang="en-US" altLang="en-US"/>
              <a:t>Log File Monitoring</a:t>
            </a:r>
          </a:p>
          <a:p>
            <a:pPr lvl="1"/>
            <a:r>
              <a:rPr lang="en-US" altLang="en-US" sz="2400"/>
              <a:t>Programs that parse log files after an event has already occurred, eg. Failed log in attempts</a:t>
            </a:r>
          </a:p>
          <a:p>
            <a:pPr lvl="1"/>
            <a:endParaRPr lang="en-US" altLang="en-US" sz="2400"/>
          </a:p>
          <a:p>
            <a:r>
              <a:rPr lang="en-US" altLang="en-US"/>
              <a:t>File Integrity Checking</a:t>
            </a:r>
          </a:p>
          <a:p>
            <a:pPr lvl="1"/>
            <a:r>
              <a:rPr lang="en-US" altLang="en-US" sz="2400"/>
              <a:t>Check files been modified indicating an intruder has already been there</a:t>
            </a:r>
          </a:p>
        </p:txBody>
      </p:sp>
    </p:spTree>
    <p:extLst>
      <p:ext uri="{BB962C8B-B14F-4D97-AF65-F5344CB8AC3E}">
        <p14:creationId xmlns:p14="http://schemas.microsoft.com/office/powerpoint/2010/main" val="2203551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1375006" y="4921022"/>
            <a:ext cx="6390397" cy="1310204"/>
            <a:chOff x="1949801" y="5518833"/>
            <a:chExt cx="6060268" cy="1092579"/>
          </a:xfrm>
        </p:grpSpPr>
        <p:cxnSp>
          <p:nvCxnSpPr>
            <p:cNvPr id="12" name="Straight Arrow Connector 11"/>
            <p:cNvCxnSpPr>
              <a:stCxn id="16" idx="0"/>
              <a:endCxn id="10" idx="1"/>
            </p:cNvCxnSpPr>
            <p:nvPr/>
          </p:nvCxnSpPr>
          <p:spPr>
            <a:xfrm flipV="1">
              <a:off x="5206548" y="5795903"/>
              <a:ext cx="418092" cy="204804"/>
            </a:xfrm>
            <a:prstGeom prst="straightConnector1">
              <a:avLst/>
            </a:prstGeom>
            <a:ln w="19050">
              <a:solidFill>
                <a:srgbClr val="00B0F0"/>
              </a:solidFill>
              <a:prstDash val="dash"/>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3" name="Rounded Rectangle 51"/>
            <p:cNvSpPr/>
            <p:nvPr/>
          </p:nvSpPr>
          <p:spPr>
            <a:xfrm>
              <a:off x="6311130" y="5575287"/>
              <a:ext cx="1698939" cy="161608"/>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C00000"/>
                  </a:solidFill>
                  <a:effectLst/>
                  <a:uLnTx/>
                  <a:uFillTx/>
                  <a:latin typeface="Calibri"/>
                  <a:ea typeface="+mn-ea"/>
                  <a:cs typeface="Calibri"/>
                </a:rPr>
                <a:t>Possible SYN flood!</a:t>
              </a:r>
            </a:p>
          </p:txBody>
        </p:sp>
        <p:pic>
          <p:nvPicPr>
            <p:cNvPr id="14" name="Picture 13"/>
            <p:cNvPicPr>
              <a:picLocks noChangeAspect="1"/>
            </p:cNvPicPr>
            <p:nvPr/>
          </p:nvPicPr>
          <p:blipFill>
            <a:blip r:embed="rId2"/>
            <a:stretch>
              <a:fillRect/>
            </a:stretch>
          </p:blipFill>
          <p:spPr>
            <a:xfrm>
              <a:off x="1949801" y="6003519"/>
              <a:ext cx="652092" cy="607893"/>
            </a:xfrm>
            <a:prstGeom prst="rect">
              <a:avLst/>
            </a:prstGeom>
          </p:spPr>
        </p:pic>
        <p:pic>
          <p:nvPicPr>
            <p:cNvPr id="10" name="Picture 9"/>
            <p:cNvPicPr>
              <a:picLocks noChangeAspect="1"/>
            </p:cNvPicPr>
            <p:nvPr/>
          </p:nvPicPr>
          <p:blipFill>
            <a:blip r:embed="rId3"/>
            <a:stretch>
              <a:fillRect/>
            </a:stretch>
          </p:blipFill>
          <p:spPr>
            <a:xfrm>
              <a:off x="5624640" y="5518833"/>
              <a:ext cx="687341" cy="554139"/>
            </a:xfrm>
            <a:prstGeom prst="rect">
              <a:avLst/>
            </a:prstGeom>
          </p:spPr>
        </p:pic>
        <p:pic>
          <p:nvPicPr>
            <p:cNvPr id="6" name="Picture 5"/>
            <p:cNvPicPr>
              <a:picLocks noChangeAspect="1"/>
            </p:cNvPicPr>
            <p:nvPr/>
          </p:nvPicPr>
          <p:blipFill>
            <a:blip r:embed="rId4"/>
            <a:stretch>
              <a:fillRect/>
            </a:stretch>
          </p:blipFill>
          <p:spPr>
            <a:xfrm>
              <a:off x="3448315" y="5967855"/>
              <a:ext cx="494994" cy="549365"/>
            </a:xfrm>
            <a:prstGeom prst="rect">
              <a:avLst/>
            </a:prstGeom>
          </p:spPr>
        </p:pic>
        <p:pic>
          <p:nvPicPr>
            <p:cNvPr id="8" name="Picture 7"/>
            <p:cNvPicPr>
              <a:picLocks noChangeAspect="1"/>
            </p:cNvPicPr>
            <p:nvPr/>
          </p:nvPicPr>
          <p:blipFill>
            <a:blip r:embed="rId5"/>
            <a:stretch>
              <a:fillRect/>
            </a:stretch>
          </p:blipFill>
          <p:spPr>
            <a:xfrm>
              <a:off x="6503465" y="5972277"/>
              <a:ext cx="804840" cy="550017"/>
            </a:xfrm>
            <a:prstGeom prst="rect">
              <a:avLst/>
            </a:prstGeom>
          </p:spPr>
        </p:pic>
        <p:pic>
          <p:nvPicPr>
            <p:cNvPr id="16" name="Picture 15"/>
            <p:cNvPicPr>
              <a:picLocks noChangeAspect="1"/>
            </p:cNvPicPr>
            <p:nvPr/>
          </p:nvPicPr>
          <p:blipFill>
            <a:blip r:embed="rId6"/>
            <a:stretch>
              <a:fillRect/>
            </a:stretch>
          </p:blipFill>
          <p:spPr>
            <a:xfrm>
              <a:off x="4788455" y="6000707"/>
              <a:ext cx="836185" cy="472993"/>
            </a:xfrm>
            <a:prstGeom prst="rect">
              <a:avLst/>
            </a:prstGeom>
          </p:spPr>
        </p:pic>
      </p:grpSp>
      <p:sp>
        <p:nvSpPr>
          <p:cNvPr id="24578" name="Rectangle 2"/>
          <p:cNvSpPr>
            <a:spLocks noGrp="1" noChangeArrowheads="1"/>
          </p:cNvSpPr>
          <p:nvPr>
            <p:ph type="title"/>
          </p:nvPr>
        </p:nvSpPr>
        <p:spPr>
          <a:xfrm>
            <a:off x="193675" y="179388"/>
            <a:ext cx="6575425" cy="1023937"/>
          </a:xfrm>
        </p:spPr>
        <p:txBody>
          <a:bodyPr/>
          <a:lstStyle/>
          <a:p>
            <a:r>
              <a:rPr lang="en-US" altLang="en-US"/>
              <a:t>IDS vs. Firewall</a:t>
            </a:r>
          </a:p>
        </p:txBody>
      </p:sp>
      <p:sp>
        <p:nvSpPr>
          <p:cNvPr id="24579" name="Rectangle 3"/>
          <p:cNvSpPr>
            <a:spLocks noGrp="1" noChangeArrowheads="1"/>
          </p:cNvSpPr>
          <p:nvPr>
            <p:ph idx="1"/>
          </p:nvPr>
        </p:nvSpPr>
        <p:spPr>
          <a:xfrm>
            <a:off x="188913" y="1557338"/>
            <a:ext cx="8703567" cy="3023790"/>
          </a:xfrm>
        </p:spPr>
        <p:txBody>
          <a:bodyPr/>
          <a:lstStyle/>
          <a:p>
            <a:r>
              <a:rPr lang="en-US" altLang="en-US" sz="2000" dirty="0"/>
              <a:t>Firewall </a:t>
            </a:r>
            <a:r>
              <a:rPr lang="en-US" altLang="en-US" sz="2000" dirty="0">
                <a:solidFill>
                  <a:schemeClr val="tx1"/>
                </a:solidFill>
              </a:rPr>
              <a:t>directly allows or denies access to services</a:t>
            </a:r>
            <a:r>
              <a:rPr lang="en-US" altLang="en-US" sz="2000" dirty="0"/>
              <a:t>  based on network and transport layer header information in </a:t>
            </a:r>
            <a:r>
              <a:rPr lang="en-US" altLang="en-US" sz="2000" b="1" dirty="0">
                <a:solidFill>
                  <a:srgbClr val="C00000"/>
                </a:solidFill>
              </a:rPr>
              <a:t>individual packets </a:t>
            </a:r>
            <a:r>
              <a:rPr lang="en-US" altLang="en-US" sz="2000" dirty="0"/>
              <a:t>such as address, service, and direction of the packet.</a:t>
            </a:r>
          </a:p>
          <a:p>
            <a:pPr>
              <a:spcBef>
                <a:spcPts val="1800"/>
              </a:spcBef>
            </a:pPr>
            <a:r>
              <a:rPr lang="en-US" altLang="en-US" sz="2000" dirty="0">
                <a:solidFill>
                  <a:schemeClr val="tx1"/>
                </a:solidFill>
              </a:rPr>
              <a:t>Network IDS </a:t>
            </a:r>
            <a:r>
              <a:rPr lang="en-US" altLang="en-US" sz="2000" dirty="0"/>
              <a:t>analyses </a:t>
            </a:r>
            <a:r>
              <a:rPr lang="en-US" altLang="en-US" sz="2000" b="1" dirty="0">
                <a:solidFill>
                  <a:srgbClr val="C00000"/>
                </a:solidFill>
              </a:rPr>
              <a:t>sets of packets (</a:t>
            </a:r>
            <a:r>
              <a:rPr lang="en-US" altLang="en-US" sz="2000" dirty="0">
                <a:solidFill>
                  <a:srgbClr val="C00000"/>
                </a:solidFill>
              </a:rPr>
              <a:t>traffic patterns) </a:t>
            </a:r>
            <a:r>
              <a:rPr lang="en-US" altLang="en-US" sz="2000" dirty="0">
                <a:solidFill>
                  <a:schemeClr val="tx1"/>
                </a:solidFill>
              </a:rPr>
              <a:t>to determine misuse </a:t>
            </a:r>
            <a:r>
              <a:rPr lang="en-US" altLang="en-US" sz="2000" dirty="0"/>
              <a:t>(malicious or abusive activity inside the network) </a:t>
            </a:r>
            <a:r>
              <a:rPr lang="en-US" altLang="en-US" sz="2000" dirty="0">
                <a:solidFill>
                  <a:schemeClr val="tx1"/>
                </a:solidFill>
              </a:rPr>
              <a:t>or intrusion </a:t>
            </a:r>
            <a:r>
              <a:rPr lang="en-US" altLang="en-US" sz="2000" dirty="0"/>
              <a:t>(from the outside).</a:t>
            </a:r>
          </a:p>
          <a:p>
            <a:pPr>
              <a:spcBef>
                <a:spcPts val="1800"/>
              </a:spcBef>
            </a:pPr>
            <a:r>
              <a:rPr lang="en-US" altLang="en-US" sz="2000" dirty="0">
                <a:solidFill>
                  <a:schemeClr val="tx1"/>
                </a:solidFill>
              </a:rPr>
              <a:t>When something suspicious has been identified it </a:t>
            </a:r>
            <a:r>
              <a:rPr lang="en-US" altLang="en-US" sz="2000" b="1" dirty="0">
                <a:solidFill>
                  <a:srgbClr val="FF0000"/>
                </a:solidFill>
              </a:rPr>
              <a:t>signals an alarm</a:t>
            </a:r>
          </a:p>
          <a:p>
            <a:pPr lvl="1">
              <a:spcBef>
                <a:spcPts val="600"/>
              </a:spcBef>
            </a:pPr>
            <a:endParaRPr lang="en-US" altLang="en-US" dirty="0"/>
          </a:p>
        </p:txBody>
      </p:sp>
      <p:cxnSp>
        <p:nvCxnSpPr>
          <p:cNvPr id="11" name="Straight Arrow Connector 10"/>
          <p:cNvCxnSpPr/>
          <p:nvPr/>
        </p:nvCxnSpPr>
        <p:spPr>
          <a:xfrm flipV="1">
            <a:off x="2143828" y="5866738"/>
            <a:ext cx="4032900"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7"/>
          <a:stretch>
            <a:fillRect/>
          </a:stretch>
        </p:blipFill>
        <p:spPr>
          <a:xfrm>
            <a:off x="1837558" y="5743591"/>
            <a:ext cx="306270" cy="246294"/>
          </a:xfrm>
          <a:prstGeom prst="rect">
            <a:avLst/>
          </a:prstGeom>
        </p:spPr>
      </p:pic>
    </p:spTree>
    <p:extLst>
      <p:ext uri="{BB962C8B-B14F-4D97-AF65-F5344CB8AC3E}">
        <p14:creationId xmlns:p14="http://schemas.microsoft.com/office/powerpoint/2010/main" val="2072441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12"/>
          <p:cNvSpPr txBox="1">
            <a:spLocks noChangeArrowheads="1"/>
          </p:cNvSpPr>
          <p:nvPr/>
        </p:nvSpPr>
        <p:spPr bwMode="auto">
          <a:xfrm>
            <a:off x="3955280" y="2393854"/>
            <a:ext cx="73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dirty="0">
                <a:ln>
                  <a:noFill/>
                </a:ln>
                <a:solidFill>
                  <a:srgbClr val="000000"/>
                </a:solidFill>
                <a:effectLst/>
                <a:uLnTx/>
                <a:uFillTx/>
                <a:latin typeface="Arial" charset="0"/>
                <a:ea typeface="+mn-ea"/>
                <a:cs typeface="+mn-cs"/>
              </a:rPr>
              <a:t>DMZ</a:t>
            </a:r>
            <a:endParaRPr kumimoji="0" lang="en-US" altLang="en-US" sz="24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4" name="TextBox 18"/>
          <p:cNvSpPr txBox="1">
            <a:spLocks noChangeArrowheads="1"/>
          </p:cNvSpPr>
          <p:nvPr/>
        </p:nvSpPr>
        <p:spPr bwMode="auto">
          <a:xfrm>
            <a:off x="4782368" y="1605392"/>
            <a:ext cx="2954337"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srgbClr val="FA1C27"/>
                </a:solidFill>
                <a:effectLst/>
                <a:uLnTx/>
                <a:uFillTx/>
                <a:latin typeface="Arial Unicode MS" pitchFamily="34" charset="-128"/>
                <a:ea typeface="+mn-ea"/>
                <a:cs typeface="+mn-cs"/>
              </a:rPr>
              <a:t>DMZ: demilitarized zone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srgbClr val="FA1C27"/>
                </a:solidFill>
                <a:effectLst/>
                <a:uLnTx/>
                <a:uFillTx/>
                <a:latin typeface="Arial Unicode MS" pitchFamily="34" charset="-128"/>
                <a:ea typeface="+mn-ea"/>
                <a:cs typeface="+mn-cs"/>
              </a:rPr>
              <a:t>(uncontrolled access)</a:t>
            </a:r>
          </a:p>
        </p:txBody>
      </p:sp>
      <p:sp>
        <p:nvSpPr>
          <p:cNvPr id="58" name="Text Box 13"/>
          <p:cNvSpPr txBox="1">
            <a:spLocks noChangeArrowheads="1"/>
          </p:cNvSpPr>
          <p:nvPr/>
        </p:nvSpPr>
        <p:spPr bwMode="auto">
          <a:xfrm>
            <a:off x="3441599" y="3798554"/>
            <a:ext cx="17995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dirty="0">
                <a:ln>
                  <a:noFill/>
                </a:ln>
                <a:solidFill>
                  <a:srgbClr val="000000"/>
                </a:solidFill>
                <a:effectLst/>
                <a:uLnTx/>
                <a:uFillTx/>
                <a:latin typeface="Arial" charset="0"/>
                <a:ea typeface="+mn-ea"/>
                <a:cs typeface="+mn-cs"/>
              </a:rPr>
              <a:t>Web, File, DNS, Mail Servers</a:t>
            </a:r>
            <a:endParaRPr kumimoji="0" lang="en-US" altLang="en-US" sz="1600" b="0" i="0" u="none" strike="noStrike" kern="1200" cap="none" spc="0" normalizeH="0" baseline="0" noProof="0" dirty="0">
              <a:ln>
                <a:noFill/>
              </a:ln>
              <a:solidFill>
                <a:srgbClr val="000000"/>
              </a:solidFill>
              <a:effectLst/>
              <a:uLnTx/>
              <a:uFillTx/>
              <a:latin typeface="Arial" charset="0"/>
              <a:ea typeface="+mn-ea"/>
              <a:cs typeface="+mn-cs"/>
            </a:endParaRPr>
          </a:p>
        </p:txBody>
      </p:sp>
      <p:grpSp>
        <p:nvGrpSpPr>
          <p:cNvPr id="56" name="Group 6"/>
          <p:cNvGrpSpPr>
            <a:grpSpLocks/>
          </p:cNvGrpSpPr>
          <p:nvPr/>
        </p:nvGrpSpPr>
        <p:grpSpPr bwMode="auto">
          <a:xfrm>
            <a:off x="283392" y="2376309"/>
            <a:ext cx="1655763" cy="1152967"/>
            <a:chOff x="113" y="1434"/>
            <a:chExt cx="1043" cy="726"/>
          </a:xfrm>
        </p:grpSpPr>
        <p:pic>
          <p:nvPicPr>
            <p:cNvPr id="72"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 y="1434"/>
              <a:ext cx="1043"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3" name="Text Box 4"/>
            <p:cNvSpPr txBox="1">
              <a:spLocks noChangeArrowheads="1"/>
            </p:cNvSpPr>
            <p:nvPr/>
          </p:nvSpPr>
          <p:spPr bwMode="auto">
            <a:xfrm>
              <a:off x="295" y="1616"/>
              <a:ext cx="74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charset="0"/>
                  <a:ea typeface="+mn-ea"/>
                  <a:cs typeface="+mn-cs"/>
                </a:rPr>
                <a:t>Enterprise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charset="0"/>
                  <a:ea typeface="+mn-ea"/>
                  <a:cs typeface="+mn-cs"/>
                </a:rPr>
                <a:t>Network</a:t>
              </a:r>
              <a:endParaRPr kumimoji="0" lang="en-US" altLang="en-US" sz="1600" b="0" i="0" u="none" strike="noStrike" kern="1200" cap="none" spc="0" normalizeH="0" baseline="0" noProof="0">
                <a:ln>
                  <a:noFill/>
                </a:ln>
                <a:solidFill>
                  <a:srgbClr val="000000"/>
                </a:solidFill>
                <a:effectLst/>
                <a:uLnTx/>
                <a:uFillTx/>
                <a:latin typeface="Arial" charset="0"/>
                <a:ea typeface="+mn-ea"/>
                <a:cs typeface="+mn-cs"/>
              </a:endParaRPr>
            </a:p>
          </p:txBody>
        </p:sp>
      </p:grpSp>
      <p:sp>
        <p:nvSpPr>
          <p:cNvPr id="57" name="Line 5"/>
          <p:cNvSpPr>
            <a:spLocks noChangeShapeType="1"/>
          </p:cNvSpPr>
          <p:nvPr/>
        </p:nvSpPr>
        <p:spPr bwMode="auto">
          <a:xfrm flipV="1">
            <a:off x="2540023" y="2881328"/>
            <a:ext cx="3502819" cy="1588"/>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pic>
        <p:nvPicPr>
          <p:cNvPr id="59"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1879" y="2665345"/>
            <a:ext cx="776288" cy="54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0" name="Picture 1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77767" y="2592292"/>
            <a:ext cx="776288" cy="54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61" name="Group 13"/>
          <p:cNvGrpSpPr>
            <a:grpSpLocks/>
          </p:cNvGrpSpPr>
          <p:nvPr/>
        </p:nvGrpSpPr>
        <p:grpSpPr bwMode="auto">
          <a:xfrm>
            <a:off x="7147742" y="2304845"/>
            <a:ext cx="1698625" cy="1152967"/>
            <a:chOff x="295" y="2387"/>
            <a:chExt cx="1070" cy="726"/>
          </a:xfrm>
        </p:grpSpPr>
        <p:pic>
          <p:nvPicPr>
            <p:cNvPr id="70"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 y="2387"/>
              <a:ext cx="1043"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1" name="Text Box 4"/>
            <p:cNvSpPr txBox="1">
              <a:spLocks noChangeArrowheads="1"/>
            </p:cNvSpPr>
            <p:nvPr/>
          </p:nvSpPr>
          <p:spPr bwMode="auto">
            <a:xfrm>
              <a:off x="567" y="2478"/>
              <a:ext cx="798"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dirty="0">
                  <a:ln>
                    <a:noFill/>
                  </a:ln>
                  <a:solidFill>
                    <a:srgbClr val="000000"/>
                  </a:solidFill>
                  <a:effectLst/>
                  <a:uLnTx/>
                  <a:uFillTx/>
                  <a:latin typeface="Arial" charset="0"/>
                  <a:ea typeface="+mn-ea"/>
                  <a:cs typeface="+mn-cs"/>
                </a:rPr>
                <a:t>Internet Service Provider</a:t>
              </a:r>
              <a:endParaRPr kumimoji="0" lang="en-US" altLang="en-US" sz="1600" b="0" i="0" u="none" strike="noStrike" kern="1200" cap="none" spc="0" normalizeH="0" baseline="0" noProof="0" dirty="0">
                <a:ln>
                  <a:noFill/>
                </a:ln>
                <a:solidFill>
                  <a:srgbClr val="000000"/>
                </a:solidFill>
                <a:effectLst/>
                <a:uLnTx/>
                <a:uFillTx/>
                <a:latin typeface="Arial" charset="0"/>
                <a:ea typeface="+mn-ea"/>
                <a:cs typeface="+mn-cs"/>
              </a:endParaRPr>
            </a:p>
          </p:txBody>
        </p:sp>
      </p:grpSp>
      <p:grpSp>
        <p:nvGrpSpPr>
          <p:cNvPr id="62" name="Group 16"/>
          <p:cNvGrpSpPr>
            <a:grpSpLocks/>
          </p:cNvGrpSpPr>
          <p:nvPr/>
        </p:nvGrpSpPr>
        <p:grpSpPr bwMode="auto">
          <a:xfrm>
            <a:off x="3485380" y="2881328"/>
            <a:ext cx="1755775" cy="881400"/>
            <a:chOff x="2290" y="1968"/>
            <a:chExt cx="1106" cy="555"/>
          </a:xfrm>
        </p:grpSpPr>
        <p:sp>
          <p:nvSpPr>
            <p:cNvPr id="64" name="Line 6"/>
            <p:cNvSpPr>
              <a:spLocks noChangeShapeType="1"/>
            </p:cNvSpPr>
            <p:nvPr/>
          </p:nvSpPr>
          <p:spPr bwMode="auto">
            <a:xfrm flipV="1">
              <a:off x="2381" y="1979"/>
              <a:ext cx="3" cy="237"/>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5" name="Line 7"/>
            <p:cNvSpPr>
              <a:spLocks noChangeShapeType="1"/>
            </p:cNvSpPr>
            <p:nvPr/>
          </p:nvSpPr>
          <p:spPr bwMode="auto">
            <a:xfrm flipH="1" flipV="1">
              <a:off x="2880" y="1968"/>
              <a:ext cx="1" cy="336"/>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pic>
          <p:nvPicPr>
            <p:cNvPr id="66" name="Picture 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08" y="2208"/>
              <a:ext cx="499"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7" name="Line 10"/>
            <p:cNvSpPr>
              <a:spLocks noChangeShapeType="1"/>
            </p:cNvSpPr>
            <p:nvPr/>
          </p:nvSpPr>
          <p:spPr bwMode="auto">
            <a:xfrm flipH="1" flipV="1">
              <a:off x="3288" y="1979"/>
              <a:ext cx="0" cy="272"/>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pic>
          <p:nvPicPr>
            <p:cNvPr id="68" name="Picture 1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98" y="2205"/>
              <a:ext cx="198"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9" name="Picture 1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90" y="2205"/>
              <a:ext cx="198"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63" name="Oval 23"/>
          <p:cNvSpPr>
            <a:spLocks noChangeArrowheads="1"/>
          </p:cNvSpPr>
          <p:nvPr/>
        </p:nvSpPr>
        <p:spPr bwMode="auto">
          <a:xfrm>
            <a:off x="2856730" y="2304845"/>
            <a:ext cx="2933700" cy="2373312"/>
          </a:xfrm>
          <a:prstGeom prst="ellipse">
            <a:avLst/>
          </a:prstGeom>
          <a:noFill/>
          <a:ln w="57150">
            <a:solidFill>
              <a:srgbClr val="FA1C27"/>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4" name="TextBox 18"/>
          <p:cNvSpPr txBox="1">
            <a:spLocks noChangeArrowheads="1"/>
          </p:cNvSpPr>
          <p:nvPr/>
        </p:nvSpPr>
        <p:spPr bwMode="auto">
          <a:xfrm>
            <a:off x="1280342" y="1634013"/>
            <a:ext cx="25193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srgbClr val="00528B"/>
                </a:solidFill>
                <a:effectLst/>
                <a:uLnTx/>
                <a:uFillTx/>
                <a:latin typeface="Arial Unicode MS" pitchFamily="34" charset="-128"/>
                <a:ea typeface="+mn-ea"/>
                <a:cs typeface="+mn-cs"/>
              </a:rPr>
              <a:t>ACLs on router and individual servers</a:t>
            </a:r>
          </a:p>
        </p:txBody>
      </p:sp>
      <p:pic>
        <p:nvPicPr>
          <p:cNvPr id="51" name="Picture 50"/>
          <p:cNvPicPr>
            <a:picLocks noChangeAspect="1"/>
          </p:cNvPicPr>
          <p:nvPr/>
        </p:nvPicPr>
        <p:blipFill>
          <a:blip r:embed="rId7"/>
          <a:stretch>
            <a:fillRect/>
          </a:stretch>
        </p:blipFill>
        <p:spPr>
          <a:xfrm>
            <a:off x="1495347" y="2779783"/>
            <a:ext cx="1044676" cy="1044676"/>
          </a:xfrm>
          <a:prstGeom prst="rect">
            <a:avLst/>
          </a:prstGeom>
        </p:spPr>
      </p:pic>
      <p:pic>
        <p:nvPicPr>
          <p:cNvPr id="78" name="Picture 77"/>
          <p:cNvPicPr>
            <a:picLocks noChangeAspect="1"/>
          </p:cNvPicPr>
          <p:nvPr/>
        </p:nvPicPr>
        <p:blipFill>
          <a:blip r:embed="rId7"/>
          <a:stretch>
            <a:fillRect/>
          </a:stretch>
        </p:blipFill>
        <p:spPr>
          <a:xfrm>
            <a:off x="6465911" y="2735372"/>
            <a:ext cx="1044676" cy="1044676"/>
          </a:xfrm>
          <a:prstGeom prst="rect">
            <a:avLst/>
          </a:prstGeom>
        </p:spPr>
      </p:pic>
      <p:sp>
        <p:nvSpPr>
          <p:cNvPr id="2" name="Rounded Rectangular Callout 1"/>
          <p:cNvSpPr/>
          <p:nvPr/>
        </p:nvSpPr>
        <p:spPr>
          <a:xfrm>
            <a:off x="5811212" y="4714088"/>
            <a:ext cx="2289180" cy="1440160"/>
          </a:xfrm>
          <a:prstGeom prst="wedgeRoundRectCallout">
            <a:avLst>
              <a:gd name="adj1" fmla="val -3538"/>
              <a:gd name="adj2" fmla="val -124371"/>
              <a:gd name="adj3" fmla="val 16667"/>
            </a:avLst>
          </a:prstGeom>
          <a:noFill/>
          <a:ln w="28575" cap="flat" cmpd="sng" algn="ctr">
            <a:solidFill>
              <a:schemeClr val="accent5">
                <a:lumMod val="60000"/>
                <a:lumOff val="40000"/>
              </a:schemeClr>
            </a:solidFill>
            <a:prstDash val="solid"/>
          </a:ln>
          <a:effectLst/>
        </p:spPr>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IDS Outside: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Catches everything the world throws at you – Good for research</a:t>
            </a:r>
          </a:p>
        </p:txBody>
      </p:sp>
      <p:sp>
        <p:nvSpPr>
          <p:cNvPr id="29" name="Rounded Rectangular Callout 28"/>
          <p:cNvSpPr/>
          <p:nvPr/>
        </p:nvSpPr>
        <p:spPr>
          <a:xfrm>
            <a:off x="1019434" y="4709183"/>
            <a:ext cx="1839442" cy="1440160"/>
          </a:xfrm>
          <a:prstGeom prst="wedgeRoundRectCallout">
            <a:avLst>
              <a:gd name="adj1" fmla="val 2577"/>
              <a:gd name="adj2" fmla="val -120042"/>
              <a:gd name="adj3" fmla="val 16667"/>
            </a:avLst>
          </a:prstGeom>
          <a:noFill/>
          <a:ln w="28575" cap="flat" cmpd="sng" algn="ctr">
            <a:solidFill>
              <a:schemeClr val="accent5">
                <a:lumMod val="60000"/>
                <a:lumOff val="40000"/>
              </a:schemeClr>
            </a:solidFill>
            <a:prstDash val="solid"/>
          </a:ln>
          <a:effectLst/>
        </p:spPr>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IDS Inside: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Catches what was missed by the Firewall</a:t>
            </a:r>
          </a:p>
        </p:txBody>
      </p:sp>
    </p:spTree>
    <p:extLst>
      <p:ext uri="{BB962C8B-B14F-4D97-AF65-F5344CB8AC3E}">
        <p14:creationId xmlns:p14="http://schemas.microsoft.com/office/powerpoint/2010/main" val="3048707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6954" y="304800"/>
            <a:ext cx="8455566" cy="844611"/>
          </a:xfrm>
        </p:spPr>
        <p:txBody>
          <a:bodyPr/>
          <a:lstStyle/>
          <a:p>
            <a:r>
              <a:rPr lang="en-US" dirty="0"/>
              <a:t>False Positives are an issue with IDS</a:t>
            </a:r>
          </a:p>
        </p:txBody>
      </p:sp>
      <p:sp>
        <p:nvSpPr>
          <p:cNvPr id="5" name="Title 2"/>
          <p:cNvSpPr txBox="1">
            <a:spLocks/>
          </p:cNvSpPr>
          <p:nvPr/>
        </p:nvSpPr>
        <p:spPr>
          <a:xfrm>
            <a:off x="497279" y="3910269"/>
            <a:ext cx="4644234" cy="585531"/>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kern="1200">
                <a:solidFill>
                  <a:srgbClr val="ED1C24"/>
                </a:solidFill>
                <a:latin typeface="Myriad Pro"/>
                <a:ea typeface="+mj-ea"/>
                <a:cs typeface="Myriad Pro"/>
              </a:defRPr>
            </a:lvl1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ED1C24"/>
                </a:solidFill>
                <a:effectLst/>
                <a:uLnTx/>
                <a:uFillTx/>
                <a:latin typeface="Myriad Pro"/>
                <a:ea typeface="+mj-ea"/>
              </a:rPr>
              <a:t>False Negative</a:t>
            </a:r>
          </a:p>
        </p:txBody>
      </p:sp>
      <p:sp>
        <p:nvSpPr>
          <p:cNvPr id="6" name="Content Placeholder 2"/>
          <p:cNvSpPr txBox="1">
            <a:spLocks/>
          </p:cNvSpPr>
          <p:nvPr/>
        </p:nvSpPr>
        <p:spPr>
          <a:xfrm>
            <a:off x="573192" y="4495800"/>
            <a:ext cx="5150936" cy="1119676"/>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base" latinLnBrk="0" hangingPunct="1">
              <a:lnSpc>
                <a:spcPct val="100000"/>
              </a:lnSpc>
              <a:spcBef>
                <a:spcPct val="20000"/>
              </a:spcBef>
              <a:spcAft>
                <a:spcPct val="0"/>
              </a:spcAft>
              <a:buClr>
                <a:srgbClr val="BBE0E3"/>
              </a:buClr>
              <a:buSzTx/>
              <a:buFont typeface="Arial"/>
              <a:buNone/>
              <a:tabLst/>
              <a:defRPr/>
            </a:pPr>
            <a:r>
              <a:rPr kumimoji="0" lang="en-US" sz="2000" b="0" i="0" u="none" strike="noStrike" kern="1200" cap="none" spc="0" normalizeH="0" baseline="0" noProof="0" dirty="0">
                <a:ln>
                  <a:noFill/>
                </a:ln>
                <a:solidFill>
                  <a:srgbClr val="C00000"/>
                </a:solidFill>
                <a:effectLst/>
                <a:uLnTx/>
                <a:uFillTx/>
                <a:latin typeface="Arial"/>
                <a:ea typeface="+mn-ea"/>
                <a:cs typeface="+mn-cs"/>
              </a:rPr>
              <a:t>Something incorrectly identified as secure.</a:t>
            </a:r>
          </a:p>
          <a:p>
            <a:pPr marL="0" marR="0" lvl="0" indent="0" algn="l" defTabSz="457200" rtl="0" eaLnBrk="1" fontAlgn="base" latinLnBrk="0" hangingPunct="1">
              <a:lnSpc>
                <a:spcPct val="100000"/>
              </a:lnSpc>
              <a:spcBef>
                <a:spcPct val="20000"/>
              </a:spcBef>
              <a:spcAft>
                <a:spcPct val="0"/>
              </a:spcAft>
              <a:buClr>
                <a:srgbClr val="BBE0E3"/>
              </a:buClr>
              <a:buSzTx/>
              <a:buFont typeface="Arial"/>
              <a:buNone/>
              <a:tabLst/>
              <a:defRPr/>
            </a:pPr>
            <a:r>
              <a:rPr kumimoji="0" lang="en-US" sz="2000" b="0" i="0" u="none" strike="noStrike" kern="1200" cap="none" spc="0" normalizeH="0" baseline="0" noProof="0" dirty="0">
                <a:ln>
                  <a:noFill/>
                </a:ln>
                <a:solidFill>
                  <a:srgbClr val="C00000"/>
                </a:solidFill>
                <a:effectLst/>
                <a:uLnTx/>
                <a:uFillTx/>
                <a:latin typeface="Arial"/>
                <a:ea typeface="+mn-ea"/>
                <a:cs typeface="+mn-cs"/>
              </a:rPr>
              <a:t>Malicious activity identified as normal</a:t>
            </a:r>
          </a:p>
          <a:p>
            <a:pPr marL="0" marR="0" lvl="0" indent="0" algn="l" defTabSz="457200" rtl="0" eaLnBrk="1" fontAlgn="base" latinLnBrk="0" hangingPunct="1">
              <a:lnSpc>
                <a:spcPct val="100000"/>
              </a:lnSpc>
              <a:spcBef>
                <a:spcPct val="20000"/>
              </a:spcBef>
              <a:spcAft>
                <a:spcPct val="0"/>
              </a:spcAft>
              <a:buClr>
                <a:srgbClr val="BBE0E3"/>
              </a:buClr>
              <a:buSzTx/>
              <a:buFont typeface="Arial"/>
              <a:buNone/>
              <a:tabLst/>
              <a:defRPr/>
            </a:pPr>
            <a:r>
              <a:rPr kumimoji="0" lang="en-US" sz="2000" b="0" i="1" u="sng" strike="noStrike" kern="1200" cap="none" spc="0" normalizeH="0" baseline="0" noProof="0" dirty="0">
                <a:ln>
                  <a:noFill/>
                </a:ln>
                <a:solidFill>
                  <a:srgbClr val="C00000"/>
                </a:solidFill>
                <a:effectLst/>
                <a:uLnTx/>
                <a:uFillTx/>
                <a:latin typeface="Arial"/>
                <a:ea typeface="+mn-ea"/>
                <a:cs typeface="+mn-cs"/>
              </a:rPr>
              <a:t>Security Breach </a:t>
            </a:r>
            <a:r>
              <a:rPr kumimoji="0" lang="en-US" sz="2000" b="0" i="0" u="none" strike="noStrike" kern="1200" cap="none" spc="0" normalizeH="0" baseline="0" noProof="0" dirty="0">
                <a:ln>
                  <a:noFill/>
                </a:ln>
                <a:solidFill>
                  <a:srgbClr val="C00000"/>
                </a:solidFill>
                <a:effectLst/>
                <a:uLnTx/>
                <a:uFillTx/>
                <a:latin typeface="Arial"/>
                <a:ea typeface="+mn-ea"/>
                <a:cs typeface="+mn-cs"/>
              </a:rPr>
              <a:t>– </a:t>
            </a:r>
            <a:r>
              <a:rPr kumimoji="0" lang="en-US" sz="2000" b="0" i="1" u="sng" strike="noStrike" kern="1200" cap="none" spc="0" normalizeH="0" baseline="0" noProof="0" dirty="0">
                <a:ln>
                  <a:noFill/>
                </a:ln>
                <a:solidFill>
                  <a:srgbClr val="C00000"/>
                </a:solidFill>
                <a:effectLst/>
                <a:uLnTx/>
                <a:uFillTx/>
                <a:latin typeface="Arial"/>
                <a:ea typeface="+mn-ea"/>
                <a:cs typeface="+mn-cs"/>
              </a:rPr>
              <a:t>Mission Failure!</a:t>
            </a:r>
          </a:p>
        </p:txBody>
      </p:sp>
      <p:sp>
        <p:nvSpPr>
          <p:cNvPr id="8" name="Title 2"/>
          <p:cNvSpPr txBox="1">
            <a:spLocks/>
          </p:cNvSpPr>
          <p:nvPr/>
        </p:nvSpPr>
        <p:spPr>
          <a:xfrm>
            <a:off x="497279" y="1600200"/>
            <a:ext cx="3435537" cy="585531"/>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kern="1200">
                <a:solidFill>
                  <a:srgbClr val="ED1C24"/>
                </a:solidFill>
                <a:latin typeface="Myriad Pro"/>
                <a:ea typeface="+mj-ea"/>
                <a:cs typeface="Myriad Pro"/>
              </a:defRPr>
            </a:lvl1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ED1C24"/>
                </a:solidFill>
                <a:effectLst/>
                <a:uLnTx/>
                <a:uFillTx/>
                <a:latin typeface="Myriad Pro"/>
                <a:ea typeface="+mj-ea"/>
              </a:rPr>
              <a:t>False Positive</a:t>
            </a:r>
          </a:p>
        </p:txBody>
      </p:sp>
      <p:sp>
        <p:nvSpPr>
          <p:cNvPr id="9" name="Content Placeholder 2"/>
          <p:cNvSpPr txBox="1">
            <a:spLocks/>
          </p:cNvSpPr>
          <p:nvPr/>
        </p:nvSpPr>
        <p:spPr>
          <a:xfrm>
            <a:off x="572586" y="2195050"/>
            <a:ext cx="5943629" cy="1119676"/>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base" latinLnBrk="0" hangingPunct="1">
              <a:lnSpc>
                <a:spcPct val="100000"/>
              </a:lnSpc>
              <a:spcBef>
                <a:spcPct val="20000"/>
              </a:spcBef>
              <a:spcAft>
                <a:spcPct val="0"/>
              </a:spcAft>
              <a:buClr>
                <a:srgbClr val="BBE0E3"/>
              </a:buClr>
              <a:buSzTx/>
              <a:buFont typeface="Arial"/>
              <a:buNone/>
              <a:tabLst/>
              <a:defRPr/>
            </a:pPr>
            <a:r>
              <a:rPr kumimoji="0" lang="en-US" sz="2000" b="0" i="0" u="none" strike="noStrike" kern="1200" cap="none" spc="0" normalizeH="0" baseline="0" noProof="0" dirty="0">
                <a:ln>
                  <a:noFill/>
                </a:ln>
                <a:solidFill>
                  <a:srgbClr val="C00000"/>
                </a:solidFill>
                <a:effectLst/>
                <a:uLnTx/>
                <a:uFillTx/>
                <a:latin typeface="Arial"/>
                <a:ea typeface="+mn-ea"/>
                <a:cs typeface="+mn-cs"/>
              </a:rPr>
              <a:t>Something incorrectly identified as a vulnerability.</a:t>
            </a:r>
          </a:p>
          <a:p>
            <a:pPr marL="0" marR="0" lvl="0" indent="0" algn="l" defTabSz="457200" rtl="0" eaLnBrk="1" fontAlgn="base" latinLnBrk="0" hangingPunct="1">
              <a:lnSpc>
                <a:spcPct val="100000"/>
              </a:lnSpc>
              <a:spcBef>
                <a:spcPct val="20000"/>
              </a:spcBef>
              <a:spcAft>
                <a:spcPct val="0"/>
              </a:spcAft>
              <a:buClr>
                <a:srgbClr val="BBE0E3"/>
              </a:buClr>
              <a:buSzTx/>
              <a:buFont typeface="Arial"/>
              <a:buNone/>
              <a:tabLst/>
              <a:defRPr/>
            </a:pPr>
            <a:r>
              <a:rPr kumimoji="0" lang="en-US" sz="2000" b="0" i="0" u="none" strike="noStrike" kern="1200" cap="none" spc="0" normalizeH="0" baseline="0" noProof="0" dirty="0">
                <a:ln>
                  <a:noFill/>
                </a:ln>
                <a:solidFill>
                  <a:srgbClr val="C00000"/>
                </a:solidFill>
                <a:effectLst/>
                <a:uLnTx/>
                <a:uFillTx/>
                <a:latin typeface="Arial"/>
                <a:ea typeface="+mn-ea"/>
                <a:cs typeface="+mn-cs"/>
              </a:rPr>
              <a:t>Normal activity identified as malicious</a:t>
            </a:r>
          </a:p>
          <a:p>
            <a:pPr marL="0" marR="0" lvl="0" indent="0" algn="l" defTabSz="457200" rtl="0" eaLnBrk="1" fontAlgn="base" latinLnBrk="0" hangingPunct="1">
              <a:lnSpc>
                <a:spcPct val="100000"/>
              </a:lnSpc>
              <a:spcBef>
                <a:spcPct val="20000"/>
              </a:spcBef>
              <a:spcAft>
                <a:spcPct val="0"/>
              </a:spcAft>
              <a:buClr>
                <a:srgbClr val="BBE0E3"/>
              </a:buClr>
              <a:buSzTx/>
              <a:buFont typeface="Arial"/>
              <a:buNone/>
              <a:tabLst/>
              <a:defRPr/>
            </a:pPr>
            <a:r>
              <a:rPr kumimoji="0" lang="en-US" sz="2000" b="0" i="0" u="none" strike="noStrike" kern="1200" cap="none" spc="0" normalizeH="0" baseline="0" noProof="0" dirty="0">
                <a:ln>
                  <a:noFill/>
                </a:ln>
                <a:solidFill>
                  <a:srgbClr val="C00000"/>
                </a:solidFill>
                <a:effectLst/>
                <a:uLnTx/>
                <a:uFillTx/>
                <a:latin typeface="Arial"/>
                <a:ea typeface="+mn-ea"/>
                <a:cs typeface="+mn-cs"/>
              </a:rPr>
              <a:t>Annoying, but no security breach</a:t>
            </a:r>
          </a:p>
        </p:txBody>
      </p:sp>
      <p:sp>
        <p:nvSpPr>
          <p:cNvPr id="10" name="Rounded Rectangular Callout 9"/>
          <p:cNvSpPr/>
          <p:nvPr/>
        </p:nvSpPr>
        <p:spPr>
          <a:xfrm>
            <a:off x="6588224" y="2060848"/>
            <a:ext cx="1905000" cy="898534"/>
          </a:xfrm>
          <a:prstGeom prst="wedgeRoundRectCallout">
            <a:avLst>
              <a:gd name="adj1" fmla="val -161165"/>
              <a:gd name="adj2" fmla="val 65729"/>
              <a:gd name="adj3" fmla="val 16667"/>
            </a:avLst>
          </a:prstGeom>
          <a:solidFill>
            <a:schemeClr val="accent2">
              <a:lumMod val="20000"/>
              <a:lumOff val="80000"/>
            </a:schemeClr>
          </a:solidFill>
          <a:ln w="28575" cap="flat" cmpd="sng" algn="ctr">
            <a:solidFill>
              <a:srgbClr val="FF0000"/>
            </a:solidFill>
            <a:prstDash val="solid"/>
          </a:ln>
          <a:effectLst/>
        </p:spPr>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70C0"/>
                </a:solidFill>
                <a:effectLst/>
                <a:uLnTx/>
                <a:uFillTx/>
                <a:latin typeface="Arial"/>
                <a:ea typeface="+mn-ea"/>
                <a:cs typeface="+mn-cs"/>
              </a:rPr>
              <a:t>Impact is Opposite of Biometric Systems!</a:t>
            </a:r>
          </a:p>
        </p:txBody>
      </p:sp>
      <p:sp>
        <p:nvSpPr>
          <p:cNvPr id="11" name="Rounded Rectangular Callout 10"/>
          <p:cNvSpPr/>
          <p:nvPr/>
        </p:nvSpPr>
        <p:spPr>
          <a:xfrm>
            <a:off x="6588224" y="4293096"/>
            <a:ext cx="1905000" cy="898534"/>
          </a:xfrm>
          <a:prstGeom prst="wedgeRoundRectCallout">
            <a:avLst>
              <a:gd name="adj1" fmla="val -151180"/>
              <a:gd name="adj2" fmla="val 73255"/>
              <a:gd name="adj3" fmla="val 16667"/>
            </a:avLst>
          </a:prstGeom>
          <a:solidFill>
            <a:schemeClr val="accent2">
              <a:lumMod val="20000"/>
              <a:lumOff val="80000"/>
            </a:schemeClr>
          </a:solidFill>
          <a:ln w="28575" cap="flat" cmpd="sng" algn="ctr">
            <a:solidFill>
              <a:srgbClr val="FF0000"/>
            </a:solidFill>
            <a:prstDash val="solid"/>
          </a:ln>
          <a:effectLst/>
        </p:spPr>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70C0"/>
                </a:solidFill>
                <a:effectLst/>
                <a:uLnTx/>
                <a:uFillTx/>
                <a:latin typeface="Arial"/>
                <a:ea typeface="+mn-ea"/>
                <a:cs typeface="+mn-cs"/>
              </a:rPr>
              <a:t>Impact is Opposite of Biometric Systems!</a:t>
            </a:r>
          </a:p>
        </p:txBody>
      </p:sp>
    </p:spTree>
    <p:extLst>
      <p:ext uri="{BB962C8B-B14F-4D97-AF65-F5344CB8AC3E}">
        <p14:creationId xmlns:p14="http://schemas.microsoft.com/office/powerpoint/2010/main" val="182471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1347865" y="5882437"/>
            <a:ext cx="687614" cy="728976"/>
          </a:xfrm>
          <a:prstGeom prst="rect">
            <a:avLst/>
          </a:prstGeom>
        </p:spPr>
      </p:pic>
      <p:sp>
        <p:nvSpPr>
          <p:cNvPr id="24578" name="Rectangle 2"/>
          <p:cNvSpPr>
            <a:spLocks noGrp="1" noChangeArrowheads="1"/>
          </p:cNvSpPr>
          <p:nvPr>
            <p:ph type="title"/>
          </p:nvPr>
        </p:nvSpPr>
        <p:spPr>
          <a:xfrm>
            <a:off x="193675" y="179388"/>
            <a:ext cx="6575425" cy="1023937"/>
          </a:xfrm>
        </p:spPr>
        <p:txBody>
          <a:bodyPr/>
          <a:lstStyle/>
          <a:p>
            <a:r>
              <a:rPr lang="en-US" altLang="en-US" dirty="0"/>
              <a:t>Intrusion Prevention System (IPS)</a:t>
            </a:r>
          </a:p>
        </p:txBody>
      </p:sp>
      <p:sp>
        <p:nvSpPr>
          <p:cNvPr id="24579" name="Rectangle 3"/>
          <p:cNvSpPr>
            <a:spLocks noGrp="1" noChangeArrowheads="1"/>
          </p:cNvSpPr>
          <p:nvPr>
            <p:ph idx="1"/>
          </p:nvPr>
        </p:nvSpPr>
        <p:spPr>
          <a:xfrm>
            <a:off x="188913" y="1557338"/>
            <a:ext cx="8703567" cy="3678922"/>
          </a:xfrm>
        </p:spPr>
        <p:txBody>
          <a:bodyPr/>
          <a:lstStyle/>
          <a:p>
            <a:r>
              <a:rPr lang="en-US" altLang="en-US" sz="2000" dirty="0"/>
              <a:t>A system that performs the functions of an IDS but that can also take action (like a firewall) to block threats.</a:t>
            </a:r>
          </a:p>
          <a:p>
            <a:pPr>
              <a:spcBef>
                <a:spcPts val="1800"/>
              </a:spcBef>
            </a:pPr>
            <a:r>
              <a:rPr lang="en-US" sz="2000" dirty="0"/>
              <a:t>Configure the threats that should be handled automatically.</a:t>
            </a:r>
          </a:p>
          <a:p>
            <a:pPr lvl="1"/>
            <a:r>
              <a:rPr lang="en-US" dirty="0"/>
              <a:t>Passive response still implemented for other incidents.</a:t>
            </a:r>
          </a:p>
          <a:p>
            <a:pPr>
              <a:spcBef>
                <a:spcPts val="1800"/>
              </a:spcBef>
            </a:pPr>
            <a:r>
              <a:rPr lang="en-US" sz="2000" dirty="0"/>
              <a:t>Useful, but with some pitfalls:</a:t>
            </a:r>
          </a:p>
          <a:p>
            <a:pPr lvl="1"/>
            <a:r>
              <a:rPr lang="en-US" dirty="0"/>
              <a:t>False positives may lead to the blocking of legitimate behavior.</a:t>
            </a:r>
          </a:p>
          <a:p>
            <a:pPr lvl="1"/>
            <a:r>
              <a:rPr lang="en-US" dirty="0"/>
              <a:t>False negatives may lull you into a false sense of security.</a:t>
            </a:r>
          </a:p>
          <a:p>
            <a:pPr>
              <a:spcBef>
                <a:spcPts val="1800"/>
              </a:spcBef>
            </a:pPr>
            <a:r>
              <a:rPr lang="en-US" sz="2000" dirty="0"/>
              <a:t>A well-managed and finely tuned IPS is a powerful defense option.</a:t>
            </a:r>
          </a:p>
          <a:p>
            <a:pPr lvl="1">
              <a:spcBef>
                <a:spcPts val="600"/>
              </a:spcBef>
            </a:pPr>
            <a:endParaRPr lang="en-US" altLang="en-US" dirty="0"/>
          </a:p>
        </p:txBody>
      </p:sp>
      <p:cxnSp>
        <p:nvCxnSpPr>
          <p:cNvPr id="11" name="Straight Arrow Connector 10"/>
          <p:cNvCxnSpPr>
            <a:stCxn id="15" idx="3"/>
          </p:cNvCxnSpPr>
          <p:nvPr/>
        </p:nvCxnSpPr>
        <p:spPr>
          <a:xfrm>
            <a:off x="2035479" y="6244620"/>
            <a:ext cx="4370900" cy="7879"/>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stretch>
            <a:fillRect/>
          </a:stretch>
        </p:blipFill>
        <p:spPr>
          <a:xfrm>
            <a:off x="1729209" y="6121473"/>
            <a:ext cx="306270" cy="246294"/>
          </a:xfrm>
          <a:prstGeom prst="rect">
            <a:avLst/>
          </a:prstGeom>
        </p:spPr>
      </p:pic>
      <p:cxnSp>
        <p:nvCxnSpPr>
          <p:cNvPr id="12" name="Straight Arrow Connector 11"/>
          <p:cNvCxnSpPr/>
          <p:nvPr/>
        </p:nvCxnSpPr>
        <p:spPr>
          <a:xfrm flipV="1">
            <a:off x="4782021" y="5618947"/>
            <a:ext cx="440867" cy="245598"/>
          </a:xfrm>
          <a:prstGeom prst="straightConnector1">
            <a:avLst/>
          </a:prstGeom>
          <a:ln w="19050">
            <a:solidFill>
              <a:srgbClr val="00B0F0"/>
            </a:solidFill>
            <a:prstDash val="dash"/>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3" name="Rounded Rectangle 51"/>
          <p:cNvSpPr/>
          <p:nvPr/>
        </p:nvSpPr>
        <p:spPr>
          <a:xfrm>
            <a:off x="5946774" y="5368908"/>
            <a:ext cx="1791488" cy="193798"/>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C00000"/>
                </a:solidFill>
                <a:effectLst/>
                <a:uLnTx/>
                <a:uFillTx/>
                <a:latin typeface="Calibri"/>
                <a:ea typeface="+mn-ea"/>
                <a:cs typeface="Calibri"/>
              </a:rPr>
              <a:t>Possible SYN flood!</a:t>
            </a:r>
          </a:p>
        </p:txBody>
      </p:sp>
      <p:pic>
        <p:nvPicPr>
          <p:cNvPr id="10" name="Picture 9"/>
          <p:cNvPicPr>
            <a:picLocks noChangeAspect="1"/>
          </p:cNvPicPr>
          <p:nvPr/>
        </p:nvPicPr>
        <p:blipFill>
          <a:blip r:embed="rId4"/>
          <a:stretch>
            <a:fillRect/>
          </a:stretch>
        </p:blipFill>
        <p:spPr>
          <a:xfrm>
            <a:off x="5222888" y="5301209"/>
            <a:ext cx="724783" cy="664515"/>
          </a:xfrm>
          <a:prstGeom prst="rect">
            <a:avLst/>
          </a:prstGeom>
        </p:spPr>
      </p:pic>
      <p:pic>
        <p:nvPicPr>
          <p:cNvPr id="6" name="Picture 5"/>
          <p:cNvPicPr>
            <a:picLocks noChangeAspect="1"/>
          </p:cNvPicPr>
          <p:nvPr/>
        </p:nvPicPr>
        <p:blipFill>
          <a:blip r:embed="rId5"/>
          <a:stretch>
            <a:fillRect/>
          </a:stretch>
        </p:blipFill>
        <p:spPr>
          <a:xfrm>
            <a:off x="2928010" y="5839669"/>
            <a:ext cx="521958" cy="658790"/>
          </a:xfrm>
          <a:prstGeom prst="rect">
            <a:avLst/>
          </a:prstGeom>
        </p:spPr>
      </p:pic>
      <p:pic>
        <p:nvPicPr>
          <p:cNvPr id="8" name="Picture 7"/>
          <p:cNvPicPr>
            <a:picLocks noChangeAspect="1"/>
          </p:cNvPicPr>
          <p:nvPr/>
        </p:nvPicPr>
        <p:blipFill>
          <a:blip r:embed="rId6"/>
          <a:stretch>
            <a:fillRect/>
          </a:stretch>
        </p:blipFill>
        <p:spPr>
          <a:xfrm>
            <a:off x="6149587" y="5844972"/>
            <a:ext cx="848683" cy="659572"/>
          </a:xfrm>
          <a:prstGeom prst="rect">
            <a:avLst/>
          </a:prstGeom>
        </p:spPr>
      </p:pic>
      <p:pic>
        <p:nvPicPr>
          <p:cNvPr id="16" name="Picture 15"/>
          <p:cNvPicPr>
            <a:picLocks noChangeAspect="1"/>
          </p:cNvPicPr>
          <p:nvPr/>
        </p:nvPicPr>
        <p:blipFill>
          <a:blip r:embed="rId7"/>
          <a:stretch>
            <a:fillRect/>
          </a:stretch>
        </p:blipFill>
        <p:spPr>
          <a:xfrm>
            <a:off x="4341153" y="5879065"/>
            <a:ext cx="881736" cy="567206"/>
          </a:xfrm>
          <a:prstGeom prst="rect">
            <a:avLst/>
          </a:prstGeom>
        </p:spPr>
      </p:pic>
      <p:pic>
        <p:nvPicPr>
          <p:cNvPr id="24" name="Picture 23"/>
          <p:cNvPicPr>
            <a:picLocks noChangeAspect="1"/>
          </p:cNvPicPr>
          <p:nvPr/>
        </p:nvPicPr>
        <p:blipFill>
          <a:blip r:embed="rId8"/>
          <a:stretch>
            <a:fillRect/>
          </a:stretch>
        </p:blipFill>
        <p:spPr>
          <a:xfrm>
            <a:off x="5785845" y="5910128"/>
            <a:ext cx="486401" cy="484632"/>
          </a:xfrm>
          <a:prstGeom prst="rect">
            <a:avLst/>
          </a:prstGeom>
        </p:spPr>
      </p:pic>
      <p:sp>
        <p:nvSpPr>
          <p:cNvPr id="25" name="Rounded Rectangle 51"/>
          <p:cNvSpPr/>
          <p:nvPr/>
        </p:nvSpPr>
        <p:spPr>
          <a:xfrm>
            <a:off x="7073305" y="5741746"/>
            <a:ext cx="1329914" cy="274637"/>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C00000"/>
                </a:solidFill>
                <a:effectLst/>
                <a:uLnTx/>
                <a:uFillTx/>
                <a:latin typeface="Calibri"/>
                <a:ea typeface="+mn-ea"/>
                <a:cs typeface="Calibri"/>
              </a:rPr>
              <a:t>Traffic dropped!</a:t>
            </a:r>
          </a:p>
        </p:txBody>
      </p:sp>
      <p:cxnSp>
        <p:nvCxnSpPr>
          <p:cNvPr id="21" name="Straight Arrow Connector 20"/>
          <p:cNvCxnSpPr>
            <a:stCxn id="24" idx="1"/>
          </p:cNvCxnSpPr>
          <p:nvPr/>
        </p:nvCxnSpPr>
        <p:spPr>
          <a:xfrm flipH="1" flipV="1">
            <a:off x="5585280" y="5844972"/>
            <a:ext cx="200565" cy="307472"/>
          </a:xfrm>
          <a:prstGeom prst="straightConnector1">
            <a:avLst/>
          </a:prstGeom>
          <a:ln w="19050">
            <a:solidFill>
              <a:srgbClr val="00B0F0"/>
            </a:solidFill>
            <a:prstDash val="dash"/>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6127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93675" y="179388"/>
            <a:ext cx="6575425" cy="1023937"/>
          </a:xfrm>
        </p:spPr>
        <p:txBody>
          <a:bodyPr/>
          <a:lstStyle/>
          <a:p>
            <a:r>
              <a:rPr lang="en-US" altLang="en-US"/>
              <a:t>Security Policy</a:t>
            </a:r>
          </a:p>
        </p:txBody>
      </p:sp>
      <p:sp>
        <p:nvSpPr>
          <p:cNvPr id="8195" name="Rectangle 3"/>
          <p:cNvSpPr>
            <a:spLocks noGrp="1" noChangeArrowheads="1"/>
          </p:cNvSpPr>
          <p:nvPr>
            <p:ph idx="1"/>
          </p:nvPr>
        </p:nvSpPr>
        <p:spPr>
          <a:xfrm>
            <a:off x="539750" y="1557338"/>
            <a:ext cx="8424863" cy="4824412"/>
          </a:xfrm>
        </p:spPr>
        <p:txBody>
          <a:bodyPr/>
          <a:lstStyle/>
          <a:p>
            <a:r>
              <a:rPr lang="en-US" altLang="en-US">
                <a:solidFill>
                  <a:schemeClr val="tx1"/>
                </a:solidFill>
              </a:rPr>
              <a:t>Strict control over access to system configuration files</a:t>
            </a:r>
          </a:p>
          <a:p>
            <a:r>
              <a:rPr lang="en-US" altLang="en-US">
                <a:solidFill>
                  <a:schemeClr val="tx1"/>
                </a:solidFill>
              </a:rPr>
              <a:t>Control privileges </a:t>
            </a:r>
          </a:p>
          <a:p>
            <a:pPr lvl="1"/>
            <a:r>
              <a:rPr lang="en-GB" altLang="en-US"/>
              <a:t>Users should only have access to the services that they have been specifically authorised to use and any access by remote users or connections to remote computer systems must be authenticated.</a:t>
            </a:r>
            <a:endParaRPr lang="en-US" altLang="en-US"/>
          </a:p>
          <a:p>
            <a:r>
              <a:rPr lang="en-US" altLang="en-US">
                <a:solidFill>
                  <a:schemeClr val="tx1"/>
                </a:solidFill>
              </a:rPr>
              <a:t>Encrypted communication channels</a:t>
            </a:r>
          </a:p>
          <a:p>
            <a:pPr lvl="1"/>
            <a:r>
              <a:rPr lang="en-US" altLang="en-US"/>
              <a:t>Close telnet and ftp ports – use ssh</a:t>
            </a:r>
          </a:p>
          <a:p>
            <a:r>
              <a:rPr lang="en-US" altLang="en-US">
                <a:solidFill>
                  <a:schemeClr val="tx1"/>
                </a:solidFill>
              </a:rPr>
              <a:t>Monitor system use and performance</a:t>
            </a:r>
          </a:p>
          <a:p>
            <a:r>
              <a:rPr lang="en-US" altLang="en-US">
                <a:solidFill>
                  <a:schemeClr val="tx1"/>
                </a:solidFill>
              </a:rPr>
              <a:t>Track reports of attacks and vulnerabilities</a:t>
            </a:r>
          </a:p>
          <a:p>
            <a:r>
              <a:rPr lang="en-US" altLang="en-US">
                <a:solidFill>
                  <a:schemeClr val="tx1"/>
                </a:solidFill>
              </a:rPr>
              <a:t>Test and evaluate failure modes</a:t>
            </a:r>
          </a:p>
          <a:p>
            <a:pPr lvl="1"/>
            <a:r>
              <a:rPr lang="en-US" altLang="en-US"/>
              <a:t>Avoid single point of failure	</a:t>
            </a:r>
          </a:p>
        </p:txBody>
      </p:sp>
    </p:spTree>
    <p:extLst>
      <p:ext uri="{BB962C8B-B14F-4D97-AF65-F5344CB8AC3E}">
        <p14:creationId xmlns:p14="http://schemas.microsoft.com/office/powerpoint/2010/main" val="4260734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840103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MY" dirty="0"/>
              <a:t>AAA</a:t>
            </a:r>
          </a:p>
        </p:txBody>
      </p:sp>
      <p:sp>
        <p:nvSpPr>
          <p:cNvPr id="36867" name="Content Placeholder 2"/>
          <p:cNvSpPr>
            <a:spLocks noGrp="1"/>
          </p:cNvSpPr>
          <p:nvPr>
            <p:ph idx="1"/>
          </p:nvPr>
        </p:nvSpPr>
        <p:spPr>
          <a:xfrm>
            <a:off x="0" y="1546225"/>
            <a:ext cx="9144000" cy="5122863"/>
          </a:xfrm>
        </p:spPr>
        <p:txBody>
          <a:bodyPr/>
          <a:lstStyle/>
          <a:p>
            <a:pPr eaLnBrk="1" hangingPunct="1">
              <a:spcBef>
                <a:spcPts val="1800"/>
              </a:spcBef>
            </a:pPr>
            <a:r>
              <a:rPr lang="en-US" dirty="0"/>
              <a:t>Firewalls provide a </a:t>
            </a:r>
            <a:r>
              <a:rPr lang="en-US" i="1" dirty="0"/>
              <a:t>single block point</a:t>
            </a:r>
            <a:r>
              <a:rPr lang="en-US" dirty="0"/>
              <a:t>, where security and auditing can be imposed. </a:t>
            </a:r>
          </a:p>
          <a:p>
            <a:pPr eaLnBrk="1" hangingPunct="1">
              <a:spcBef>
                <a:spcPts val="1800"/>
              </a:spcBef>
            </a:pPr>
            <a:r>
              <a:rPr lang="en-US" dirty="0"/>
              <a:t>Firewalls provide an important </a:t>
            </a:r>
            <a:r>
              <a:rPr lang="en-US" i="1" dirty="0"/>
              <a:t>logging and auditing</a:t>
            </a:r>
            <a:r>
              <a:rPr lang="en-US" dirty="0"/>
              <a:t> function, providing summaries to the Administrator about what type/volume of traffic has been processed through it. </a:t>
            </a:r>
          </a:p>
          <a:p>
            <a:pPr eaLnBrk="1" hangingPunct="1">
              <a:spcBef>
                <a:spcPts val="1800"/>
              </a:spcBef>
            </a:pPr>
            <a:r>
              <a:rPr lang="en-US" dirty="0"/>
              <a:t>This is an important benefit: Providing this block point can serve the same purpose on the network as an armed guard does for physical premises.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4725144"/>
            <a:ext cx="3838972" cy="1872208"/>
          </a:xfrm>
          <a:prstGeom prst="rect">
            <a:avLst/>
          </a:prstGeom>
        </p:spPr>
      </p:pic>
      <p:sp>
        <p:nvSpPr>
          <p:cNvPr id="3" name="TextBox 2"/>
          <p:cNvSpPr txBox="1"/>
          <p:nvPr/>
        </p:nvSpPr>
        <p:spPr>
          <a:xfrm>
            <a:off x="251520" y="5272589"/>
            <a:ext cx="3600400" cy="707886"/>
          </a:xfrm>
          <a:prstGeom prst="rect">
            <a:avLst/>
          </a:prstGeom>
          <a:noFill/>
        </p:spPr>
        <p:txBody>
          <a:bodyPr wrap="square" rtlCol="0">
            <a:spAutoFit/>
          </a:bodyPr>
          <a:lstStyle/>
          <a:p>
            <a:pPr marL="449263" indent="-285750">
              <a:spcBef>
                <a:spcPts val="1200"/>
              </a:spcBef>
              <a:buFont typeface="Wingdings" pitchFamily="2" charset="2"/>
              <a:buChar char="v"/>
              <a:defRPr/>
            </a:pPr>
            <a:r>
              <a:rPr lang="en-US" sz="2000" b="1" i="1" kern="0" dirty="0">
                <a:solidFill>
                  <a:srgbClr val="FF0000"/>
                </a:solidFill>
                <a:latin typeface="Arial"/>
              </a:rPr>
              <a:t>BUT – this creates a single point of failure!   </a:t>
            </a:r>
          </a:p>
        </p:txBody>
      </p:sp>
    </p:spTree>
    <p:extLst>
      <p:ext uri="{BB962C8B-B14F-4D97-AF65-F5344CB8AC3E}">
        <p14:creationId xmlns:p14="http://schemas.microsoft.com/office/powerpoint/2010/main" val="234661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a:t>Types of Firewalls</a:t>
            </a:r>
          </a:p>
        </p:txBody>
      </p:sp>
      <p:sp>
        <p:nvSpPr>
          <p:cNvPr id="45059" name="Content Placeholder 2"/>
          <p:cNvSpPr>
            <a:spLocks noGrp="1"/>
          </p:cNvSpPr>
          <p:nvPr>
            <p:ph idx="1"/>
          </p:nvPr>
        </p:nvSpPr>
        <p:spPr>
          <a:xfrm>
            <a:off x="323528" y="3335084"/>
            <a:ext cx="3695328" cy="2664296"/>
          </a:xfrm>
        </p:spPr>
        <p:txBody>
          <a:bodyPr/>
          <a:lstStyle/>
          <a:p>
            <a:pPr eaLnBrk="1" hangingPunct="1">
              <a:spcBef>
                <a:spcPts val="1800"/>
              </a:spcBef>
            </a:pPr>
            <a:r>
              <a:rPr lang="en-US" sz="2000" dirty="0"/>
              <a:t>A </a:t>
            </a:r>
            <a:r>
              <a:rPr lang="en-US" sz="2000" i="1" dirty="0"/>
              <a:t>simple router</a:t>
            </a:r>
            <a:r>
              <a:rPr lang="en-US" sz="2000" dirty="0"/>
              <a:t> is the traditional network layer firewall: not able to make particularly complicated decisions about what a packet is actually talking to or where it actually came from.</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3294838"/>
            <a:ext cx="4422775" cy="274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bwMode="auto">
          <a:xfrm>
            <a:off x="467544" y="1628800"/>
            <a:ext cx="8015808" cy="1333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a:lstStyle>
          <a:p>
            <a:pPr marL="98425" indent="0" eaLnBrk="1" hangingPunct="1">
              <a:spcBef>
                <a:spcPts val="1800"/>
              </a:spcBef>
              <a:buNone/>
            </a:pPr>
            <a:r>
              <a:rPr lang="en-US" b="1" dirty="0">
                <a:solidFill>
                  <a:srgbClr val="7030A0"/>
                </a:solidFill>
              </a:rPr>
              <a:t>Network layer firewalls (Packet Filters)</a:t>
            </a:r>
          </a:p>
          <a:p>
            <a:pPr eaLnBrk="1" hangingPunct="1">
              <a:spcBef>
                <a:spcPts val="600"/>
              </a:spcBef>
            </a:pPr>
            <a:r>
              <a:rPr lang="en-US" dirty="0"/>
              <a:t>Make their decisions based on the source address, destination address and ports in individual IP packets. </a:t>
            </a:r>
          </a:p>
        </p:txBody>
      </p:sp>
    </p:spTree>
    <p:extLst>
      <p:ext uri="{BB962C8B-B14F-4D97-AF65-F5344CB8AC3E}">
        <p14:creationId xmlns:p14="http://schemas.microsoft.com/office/powerpoint/2010/main" val="1683616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556792"/>
            <a:ext cx="7511752" cy="4572000"/>
          </a:xfrm>
        </p:spPr>
        <p:txBody>
          <a:bodyPr/>
          <a:lstStyle/>
          <a:p>
            <a:r>
              <a:rPr lang="en-US" b="1" dirty="0">
                <a:solidFill>
                  <a:srgbClr val="7030A0"/>
                </a:solidFill>
              </a:rPr>
              <a:t>“</a:t>
            </a:r>
            <a:r>
              <a:rPr lang="en-US" b="1" dirty="0" err="1">
                <a:solidFill>
                  <a:srgbClr val="7030A0"/>
                </a:solidFill>
              </a:rPr>
              <a:t>Stateful</a:t>
            </a:r>
            <a:r>
              <a:rPr lang="en-US" b="1" dirty="0">
                <a:solidFill>
                  <a:srgbClr val="7030A0"/>
                </a:solidFill>
              </a:rPr>
              <a:t>” firewall </a:t>
            </a:r>
          </a:p>
          <a:p>
            <a:pPr lvl="1">
              <a:spcBef>
                <a:spcPts val="1800"/>
              </a:spcBef>
            </a:pPr>
            <a:r>
              <a:rPr lang="en-US" sz="2400" dirty="0"/>
              <a:t>A capability of a packet filtering firewall</a:t>
            </a:r>
          </a:p>
          <a:p>
            <a:pPr lvl="1">
              <a:spcBef>
                <a:spcPts val="1800"/>
              </a:spcBef>
            </a:pPr>
            <a:r>
              <a:rPr lang="en-US" sz="2400" dirty="0"/>
              <a:t>Keep track of TCP sessions that are currently active</a:t>
            </a:r>
          </a:p>
          <a:p>
            <a:pPr lvl="2">
              <a:spcBef>
                <a:spcPts val="600"/>
              </a:spcBef>
            </a:pPr>
            <a:r>
              <a:rPr lang="en-US" sz="2200" dirty="0"/>
              <a:t>More properly refers to filtering rules rather than the firewall itself</a:t>
            </a:r>
          </a:p>
          <a:p>
            <a:pPr lvl="1">
              <a:spcBef>
                <a:spcPts val="1800"/>
              </a:spcBef>
            </a:pPr>
            <a:r>
              <a:rPr lang="en-US" sz="2400" dirty="0"/>
              <a:t>Only TCP maintains state (3-way handshake)</a:t>
            </a:r>
          </a:p>
          <a:p>
            <a:pPr lvl="1">
              <a:spcBef>
                <a:spcPts val="1800"/>
              </a:spcBef>
            </a:pPr>
            <a:r>
              <a:rPr lang="en-US" sz="2400" dirty="0"/>
              <a:t>IP, UDP, ICMP are </a:t>
            </a:r>
            <a:r>
              <a:rPr lang="en-US" sz="2400" i="1" dirty="0"/>
              <a:t>stateless</a:t>
            </a:r>
            <a:r>
              <a:rPr lang="en-US" sz="2400" dirty="0"/>
              <a:t> (every packet is independent)</a:t>
            </a:r>
          </a:p>
        </p:txBody>
      </p:sp>
      <p:sp>
        <p:nvSpPr>
          <p:cNvPr id="3" name="Title 2"/>
          <p:cNvSpPr>
            <a:spLocks noGrp="1"/>
          </p:cNvSpPr>
          <p:nvPr>
            <p:ph type="title"/>
          </p:nvPr>
        </p:nvSpPr>
        <p:spPr/>
        <p:txBody>
          <a:bodyPr/>
          <a:lstStyle/>
          <a:p>
            <a:r>
              <a:rPr lang="en-US"/>
              <a:t>“Stateful” </a:t>
            </a:r>
            <a:endParaRPr lang="en-US" dirty="0"/>
          </a:p>
        </p:txBody>
      </p:sp>
    </p:spTree>
    <p:extLst>
      <p:ext uri="{BB962C8B-B14F-4D97-AF65-F5344CB8AC3E}">
        <p14:creationId xmlns:p14="http://schemas.microsoft.com/office/powerpoint/2010/main" val="1018565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93675" y="179388"/>
            <a:ext cx="6575425" cy="1023937"/>
          </a:xfrm>
        </p:spPr>
        <p:txBody>
          <a:bodyPr/>
          <a:lstStyle/>
          <a:p>
            <a:r>
              <a:rPr lang="en-GB" altLang="en-US"/>
              <a:t>Background: TCP</a:t>
            </a:r>
          </a:p>
        </p:txBody>
      </p:sp>
      <p:pic>
        <p:nvPicPr>
          <p:cNvPr id="19459"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050" y="4221163"/>
            <a:ext cx="3824288"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3675" y="1419225"/>
            <a:ext cx="3776663" cy="157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2065338"/>
            <a:ext cx="4884738" cy="337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TextBox 5"/>
          <p:cNvSpPr txBox="1">
            <a:spLocks noChangeArrowheads="1"/>
          </p:cNvSpPr>
          <p:nvPr/>
        </p:nvSpPr>
        <p:spPr bwMode="auto">
          <a:xfrm>
            <a:off x="2268538" y="6223000"/>
            <a:ext cx="62753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srgbClr val="000000"/>
                </a:solidFill>
                <a:effectLst/>
                <a:uLnTx/>
                <a:uFillTx/>
                <a:latin typeface="Arial" charset="0"/>
                <a:ea typeface="+mn-ea"/>
                <a:cs typeface="+mn-cs"/>
              </a:rPr>
              <a:t>http://www.firewall.cx/networking-topics/protocols/tcp/136-tcp-flag-options.html</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srgbClr val="000000"/>
                </a:solidFill>
                <a:effectLst/>
                <a:uLnTx/>
                <a:uFillTx/>
                <a:latin typeface="Arial" charset="0"/>
                <a:ea typeface="+mn-ea"/>
                <a:cs typeface="+mn-cs"/>
              </a:rPr>
              <a:t>http://www.firewall.cx/networking-topics/protocols/tcp/137-tcp-window-size-checksum.html</a:t>
            </a:r>
          </a:p>
        </p:txBody>
      </p:sp>
    </p:spTree>
    <p:extLst>
      <p:ext uri="{BB962C8B-B14F-4D97-AF65-F5344CB8AC3E}">
        <p14:creationId xmlns:p14="http://schemas.microsoft.com/office/powerpoint/2010/main" val="126891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5"/>
          <p:cNvSpPr txBox="1">
            <a:spLocks noChangeArrowheads="1"/>
          </p:cNvSpPr>
          <p:nvPr/>
        </p:nvSpPr>
        <p:spPr bwMode="auto">
          <a:xfrm>
            <a:off x="468313" y="2060575"/>
            <a:ext cx="80010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marL="479425" indent="-381000" eaLnBrk="0" hangingPunct="0">
              <a:defRPr>
                <a:solidFill>
                  <a:schemeClr val="tx1"/>
                </a:solidFill>
                <a:latin typeface="Arial" pitchFamily="34" charset="0"/>
              </a:defRPr>
            </a:lvl1pPr>
            <a:lvl2pPr marL="838200" indent="-38100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marL="479425" marR="0" lvl="0" indent="-381000" algn="l" defTabSz="914400" rtl="0" eaLnBrk="1" fontAlgn="base" latinLnBrk="0" hangingPunct="1">
              <a:lnSpc>
                <a:spcPct val="100000"/>
              </a:lnSpc>
              <a:spcBef>
                <a:spcPct val="50000"/>
              </a:spcBef>
              <a:spcAft>
                <a:spcPct val="0"/>
              </a:spcAft>
              <a:buClr>
                <a:srgbClr val="2F57FF"/>
              </a:buClr>
              <a:buSzTx/>
              <a:buFont typeface="Wingdings" pitchFamily="2" charset="2"/>
              <a:buNone/>
              <a:tabLst/>
              <a:defRPr/>
            </a:pPr>
            <a:r>
              <a:rPr kumimoji="0" lang="en-AU" sz="2000" b="0" i="0" u="none" strike="noStrike" kern="1200" cap="none" spc="0" normalizeH="0" baseline="0" noProof="0" dirty="0">
                <a:ln>
                  <a:noFill/>
                </a:ln>
                <a:solidFill>
                  <a:srgbClr val="000000"/>
                </a:solidFill>
                <a:effectLst/>
                <a:uLnTx/>
                <a:uFillTx/>
                <a:latin typeface="Arial" pitchFamily="34" charset="0"/>
                <a:ea typeface="+mn-ea"/>
                <a:cs typeface="+mn-cs"/>
              </a:rPr>
              <a:t>Access Control Lists (ACLs) can be set up on routers and servers to accept or deny packets from particular addresses or services.</a:t>
            </a:r>
          </a:p>
          <a:p>
            <a:pPr marL="479425" marR="0" lvl="0" indent="-381000" algn="l" defTabSz="914400" rtl="0" eaLnBrk="1" fontAlgn="base" latinLnBrk="0" hangingPunct="1">
              <a:lnSpc>
                <a:spcPct val="100000"/>
              </a:lnSpc>
              <a:spcBef>
                <a:spcPct val="50000"/>
              </a:spcBef>
              <a:spcAft>
                <a:spcPct val="0"/>
              </a:spcAft>
              <a:buClr>
                <a:srgbClr val="2F57FF"/>
              </a:buClr>
              <a:buSzTx/>
              <a:buFont typeface="Wingdings" pitchFamily="2" charset="2"/>
              <a:buNone/>
              <a:tabLst/>
              <a:defRPr/>
            </a:pPr>
            <a:r>
              <a:rPr kumimoji="0" lang="en-AU" sz="2000" b="1" i="0" u="none" strike="noStrike" kern="1200" cap="none" spc="0" normalizeH="0" baseline="0" noProof="0" dirty="0">
                <a:ln>
                  <a:noFill/>
                </a:ln>
                <a:solidFill>
                  <a:srgbClr val="333399">
                    <a:lumMod val="60000"/>
                    <a:lumOff val="40000"/>
                  </a:srgbClr>
                </a:solidFill>
                <a:effectLst/>
                <a:uLnTx/>
                <a:uFillTx/>
                <a:latin typeface="Arial" pitchFamily="34" charset="0"/>
                <a:ea typeface="+mn-ea"/>
                <a:cs typeface="+mn-cs"/>
              </a:rPr>
              <a:t>Security policy: </a:t>
            </a:r>
            <a:r>
              <a:rPr kumimoji="0" lang="en-AU" sz="2000" b="0" i="0" u="none" strike="noStrike" kern="1200" cap="none" spc="0" normalizeH="0" baseline="0" noProof="0" dirty="0">
                <a:ln>
                  <a:noFill/>
                </a:ln>
                <a:solidFill>
                  <a:srgbClr val="000000"/>
                </a:solidFill>
                <a:effectLst/>
                <a:uLnTx/>
                <a:uFillTx/>
                <a:latin typeface="Arial" pitchFamily="34" charset="0"/>
                <a:ea typeface="+mn-ea"/>
                <a:cs typeface="+mn-cs"/>
              </a:rPr>
              <a:t>packet filter will either </a:t>
            </a:r>
          </a:p>
          <a:p>
            <a:pPr marL="479425" marR="0" lvl="0" indent="-381000" algn="l" defTabSz="914400" rtl="0" eaLnBrk="1" fontAlgn="base" latinLnBrk="0" hangingPunct="1">
              <a:lnSpc>
                <a:spcPct val="100000"/>
              </a:lnSpc>
              <a:spcBef>
                <a:spcPct val="50000"/>
              </a:spcBef>
              <a:spcAft>
                <a:spcPct val="0"/>
              </a:spcAft>
              <a:buClr>
                <a:srgbClr val="2F57FF"/>
              </a:buClr>
              <a:buSzTx/>
              <a:buFontTx/>
              <a:buAutoNum type="arabicParenR"/>
              <a:tabLst/>
              <a:defRPr/>
            </a:pPr>
            <a:r>
              <a:rPr kumimoji="0" lang="en-AU" sz="2000" b="1" i="0" u="none" strike="noStrike" kern="1200" cap="none" spc="0" normalizeH="0" baseline="0" noProof="0" dirty="0">
                <a:ln>
                  <a:noFill/>
                </a:ln>
                <a:solidFill>
                  <a:srgbClr val="333399"/>
                </a:solidFill>
                <a:effectLst/>
                <a:uLnTx/>
                <a:uFillTx/>
                <a:latin typeface="Arial" pitchFamily="34" charset="0"/>
                <a:ea typeface="+mn-ea"/>
                <a:cs typeface="+mn-cs"/>
              </a:rPr>
              <a:t>Deny specific types of packets and accept all else</a:t>
            </a:r>
            <a:r>
              <a:rPr kumimoji="0" lang="en-AU" sz="2000" b="1" i="0" u="none" strike="noStrike" kern="1200" cap="none" spc="0" normalizeH="0" baseline="0" noProof="0" dirty="0">
                <a:ln>
                  <a:noFill/>
                </a:ln>
                <a:solidFill>
                  <a:srgbClr val="3BA1E3"/>
                </a:solidFill>
                <a:effectLst/>
                <a:uLnTx/>
                <a:uFillTx/>
                <a:latin typeface="Arial" pitchFamily="34" charset="0"/>
                <a:ea typeface="+mn-ea"/>
                <a:cs typeface="+mn-cs"/>
              </a:rPr>
              <a:t> </a:t>
            </a:r>
          </a:p>
          <a:p>
            <a:pPr marL="838200" marR="0" lvl="1" indent="-381000" algn="l" defTabSz="914400" rtl="0" eaLnBrk="1" fontAlgn="base" latinLnBrk="0" hangingPunct="1">
              <a:lnSpc>
                <a:spcPct val="100000"/>
              </a:lnSpc>
              <a:spcBef>
                <a:spcPct val="0"/>
              </a:spcBef>
              <a:spcAft>
                <a:spcPct val="0"/>
              </a:spcAft>
              <a:buClr>
                <a:srgbClr val="2F57FF"/>
              </a:buClr>
              <a:buSzTx/>
              <a:buFontTx/>
              <a:buChar char="•"/>
              <a:tabLst/>
              <a:defRPr/>
            </a:pPr>
            <a:r>
              <a:rPr kumimoji="0" lang="en-AU" sz="2000" b="0" i="0" u="none" strike="noStrike" kern="1200" cap="none" spc="0" normalizeH="0" baseline="0" noProof="0" dirty="0">
                <a:ln>
                  <a:noFill/>
                </a:ln>
                <a:solidFill>
                  <a:srgbClr val="C00000"/>
                </a:solidFill>
                <a:effectLst/>
                <a:uLnTx/>
                <a:uFillTx/>
                <a:latin typeface="Arial" pitchFamily="34" charset="0"/>
                <a:ea typeface="+mn-ea"/>
                <a:cs typeface="+mn-cs"/>
              </a:rPr>
              <a:t>requires a thorough understanding of specific security threats</a:t>
            </a:r>
            <a:r>
              <a:rPr kumimoji="0" lang="en-AU" sz="2000" b="0" i="0" u="none" strike="noStrike" kern="1200" cap="none" spc="0" normalizeH="0" baseline="0" noProof="0" dirty="0">
                <a:ln>
                  <a:noFill/>
                </a:ln>
                <a:solidFill>
                  <a:srgbClr val="00528B"/>
                </a:solidFill>
                <a:effectLst/>
                <a:uLnTx/>
                <a:uFillTx/>
                <a:latin typeface="Arial" pitchFamily="34" charset="0"/>
                <a:ea typeface="+mn-ea"/>
                <a:cs typeface="+mn-cs"/>
              </a:rPr>
              <a:t> </a:t>
            </a:r>
          </a:p>
          <a:p>
            <a:pPr marL="838200" marR="0" lvl="1" indent="-381000" algn="l" defTabSz="914400" rtl="0" eaLnBrk="1" fontAlgn="base" latinLnBrk="0" hangingPunct="1">
              <a:lnSpc>
                <a:spcPct val="100000"/>
              </a:lnSpc>
              <a:spcBef>
                <a:spcPct val="0"/>
              </a:spcBef>
              <a:spcAft>
                <a:spcPct val="0"/>
              </a:spcAft>
              <a:buClr>
                <a:srgbClr val="2F57FF"/>
              </a:buClr>
              <a:buSzTx/>
              <a:buFontTx/>
              <a:buChar char="•"/>
              <a:tabLst/>
              <a:defRPr/>
            </a:pPr>
            <a:r>
              <a:rPr kumimoji="0" lang="en-AU" sz="2000" b="0" i="0" u="none" strike="noStrike" kern="1200" cap="none" spc="0" normalizeH="0" baseline="0" noProof="0" dirty="0">
                <a:ln>
                  <a:noFill/>
                </a:ln>
                <a:solidFill>
                  <a:srgbClr val="00528B"/>
                </a:solidFill>
                <a:effectLst/>
                <a:uLnTx/>
                <a:uFillTx/>
                <a:latin typeface="Arial" pitchFamily="34" charset="0"/>
                <a:ea typeface="+mn-ea"/>
                <a:cs typeface="+mn-cs"/>
              </a:rPr>
              <a:t>can be hard to implement</a:t>
            </a:r>
          </a:p>
          <a:p>
            <a:pPr marL="479425" marR="0" lvl="0" indent="-381000" algn="l" defTabSz="914400" rtl="0" eaLnBrk="1" fontAlgn="base" latinLnBrk="0" hangingPunct="1">
              <a:lnSpc>
                <a:spcPct val="100000"/>
              </a:lnSpc>
              <a:spcBef>
                <a:spcPct val="50000"/>
              </a:spcBef>
              <a:spcAft>
                <a:spcPct val="0"/>
              </a:spcAft>
              <a:buClr>
                <a:srgbClr val="2F57FF"/>
              </a:buClr>
              <a:buSzTx/>
              <a:buFont typeface="Wingdings" pitchFamily="2" charset="2"/>
              <a:buAutoNum type="arabicParenR" startAt="2"/>
              <a:tabLst/>
              <a:defRPr/>
            </a:pPr>
            <a:r>
              <a:rPr kumimoji="0" lang="en-AU" sz="2000" b="1" i="0" u="none" strike="noStrike" kern="1200" cap="none" spc="0" normalizeH="0" baseline="0" noProof="0" dirty="0">
                <a:ln>
                  <a:noFill/>
                </a:ln>
                <a:solidFill>
                  <a:srgbClr val="333399"/>
                </a:solidFill>
                <a:effectLst/>
                <a:uLnTx/>
                <a:uFillTx/>
                <a:latin typeface="Arial" pitchFamily="34" charset="0"/>
                <a:ea typeface="+mn-ea"/>
                <a:cs typeface="+mn-cs"/>
              </a:rPr>
              <a:t>Accept specific types of packets and deny all else </a:t>
            </a:r>
          </a:p>
          <a:p>
            <a:pPr marL="838200" marR="0" lvl="1" indent="-381000" algn="l" defTabSz="914400" rtl="0" eaLnBrk="1" fontAlgn="base" latinLnBrk="0" hangingPunct="1">
              <a:lnSpc>
                <a:spcPct val="100000"/>
              </a:lnSpc>
              <a:spcBef>
                <a:spcPct val="0"/>
              </a:spcBef>
              <a:spcAft>
                <a:spcPct val="0"/>
              </a:spcAft>
              <a:buClr>
                <a:srgbClr val="2F57FF"/>
              </a:buClr>
              <a:buSzTx/>
              <a:buFontTx/>
              <a:buChar char="•"/>
              <a:tabLst/>
              <a:defRPr/>
            </a:pPr>
            <a:r>
              <a:rPr kumimoji="0" lang="en-AU" sz="2000" b="0" i="0" u="none" strike="noStrike" kern="1200" cap="none" spc="0" normalizeH="0" baseline="0" noProof="0" dirty="0">
                <a:ln>
                  <a:noFill/>
                </a:ln>
                <a:solidFill>
                  <a:srgbClr val="00528B"/>
                </a:solidFill>
                <a:effectLst/>
                <a:uLnTx/>
                <a:uFillTx/>
                <a:latin typeface="Arial" pitchFamily="34" charset="0"/>
                <a:ea typeface="+mn-ea"/>
                <a:cs typeface="+mn-cs"/>
              </a:rPr>
              <a:t>does not have to predict future attacks </a:t>
            </a:r>
          </a:p>
          <a:p>
            <a:pPr marL="838200" marR="0" lvl="1" indent="-381000" algn="l" defTabSz="914400" rtl="0" eaLnBrk="1" fontAlgn="base" latinLnBrk="0" hangingPunct="1">
              <a:lnSpc>
                <a:spcPct val="100000"/>
              </a:lnSpc>
              <a:spcBef>
                <a:spcPct val="0"/>
              </a:spcBef>
              <a:spcAft>
                <a:spcPct val="0"/>
              </a:spcAft>
              <a:buClr>
                <a:srgbClr val="2F57FF"/>
              </a:buClr>
              <a:buSzTx/>
              <a:buFontTx/>
              <a:buChar char="•"/>
              <a:tabLst/>
              <a:defRPr/>
            </a:pPr>
            <a:r>
              <a:rPr kumimoji="0" lang="en-AU" sz="2000" b="0" i="0" u="none" strike="noStrike" kern="1200" cap="none" spc="0" normalizeH="0" baseline="0" noProof="0" dirty="0">
                <a:ln>
                  <a:noFill/>
                </a:ln>
                <a:solidFill>
                  <a:srgbClr val="C00000"/>
                </a:solidFill>
                <a:effectLst/>
                <a:uLnTx/>
                <a:uFillTx/>
                <a:latin typeface="Arial" pitchFamily="34" charset="0"/>
                <a:ea typeface="+mn-ea"/>
                <a:cs typeface="+mn-cs"/>
              </a:rPr>
              <a:t>requires a good understanding of network requirements</a:t>
            </a:r>
          </a:p>
        </p:txBody>
      </p:sp>
      <p:sp>
        <p:nvSpPr>
          <p:cNvPr id="28675" name="Rectangle 2"/>
          <p:cNvSpPr>
            <a:spLocks noChangeArrowheads="1"/>
          </p:cNvSpPr>
          <p:nvPr/>
        </p:nvSpPr>
        <p:spPr bwMode="auto">
          <a:xfrm>
            <a:off x="354013" y="260648"/>
            <a:ext cx="82296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80963" marR="0" lvl="0" indent="0" algn="l" defTabSz="914400" rtl="0" eaLnBrk="0" fontAlgn="base" latinLnBrk="0" hangingPunct="0">
              <a:lnSpc>
                <a:spcPct val="100000"/>
              </a:lnSpc>
              <a:spcBef>
                <a:spcPct val="0"/>
              </a:spcBef>
              <a:spcAft>
                <a:spcPct val="0"/>
              </a:spcAft>
              <a:buClrTx/>
              <a:buSzTx/>
              <a:buFontTx/>
              <a:buNone/>
              <a:tabLst/>
              <a:defRPr/>
            </a:pPr>
            <a:r>
              <a:rPr kumimoji="0" lang="en-AU" sz="2800" b="0" i="0" u="none" strike="noStrike" kern="1200" cap="none" spc="0" normalizeH="0" baseline="0" noProof="0" dirty="0">
                <a:ln>
                  <a:noFill/>
                </a:ln>
                <a:solidFill>
                  <a:srgbClr val="000000"/>
                </a:solidFill>
                <a:effectLst/>
                <a:uLnTx/>
                <a:uFillTx/>
                <a:latin typeface="Arial" charset="0"/>
                <a:ea typeface="+mn-ea"/>
                <a:cs typeface="+mn-cs"/>
              </a:rPr>
              <a:t>Access Control Lists (ACLs)</a:t>
            </a:r>
            <a:endParaRPr kumimoji="0" lang="en-AU" sz="2800" b="1" i="0" u="none" strike="noStrike" kern="1200" cap="none" spc="0" normalizeH="0" baseline="0" noProof="0" dirty="0">
              <a:ln>
                <a:noFill/>
              </a:ln>
              <a:solidFill>
                <a:srgbClr val="5B1868"/>
              </a:solidFill>
              <a:effectLst/>
              <a:uLnTx/>
              <a:uFillTx/>
              <a:latin typeface="Arial" charset="0"/>
              <a:ea typeface="+mn-ea"/>
              <a:cs typeface="+mn-cs"/>
            </a:endParaRPr>
          </a:p>
        </p:txBody>
      </p:sp>
    </p:spTree>
    <p:extLst>
      <p:ext uri="{BB962C8B-B14F-4D97-AF65-F5344CB8AC3E}">
        <p14:creationId xmlns:p14="http://schemas.microsoft.com/office/powerpoint/2010/main" val="937718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556792"/>
            <a:ext cx="7511752" cy="4572000"/>
          </a:xfrm>
        </p:spPr>
        <p:txBody>
          <a:bodyPr/>
          <a:lstStyle/>
          <a:p>
            <a:pPr>
              <a:spcBef>
                <a:spcPts val="1800"/>
              </a:spcBef>
            </a:pPr>
            <a:r>
              <a:rPr lang="en-US" dirty="0"/>
              <a:t>Firewall rule lists are usually examined from the top of the list, down through to the bottom. </a:t>
            </a:r>
          </a:p>
          <a:p>
            <a:pPr>
              <a:spcBef>
                <a:spcPts val="1800"/>
              </a:spcBef>
            </a:pPr>
            <a:r>
              <a:rPr lang="en-US" dirty="0"/>
              <a:t>Firewall will look at the first rule, see if anything matches in that particular rule. If it doesn’t, it goes to the next rule and see if that rule matches the traffic, and so on.</a:t>
            </a:r>
          </a:p>
          <a:p>
            <a:pPr>
              <a:spcBef>
                <a:spcPts val="1800"/>
              </a:spcBef>
            </a:pPr>
            <a:r>
              <a:rPr lang="en-US" dirty="0"/>
              <a:t>On most firewalls, at the bottom of the list is an “implicit deny”. This means that if the traffic coming through the firewall doesn’t match any of the rules above, it is dropped by the firewall.</a:t>
            </a:r>
          </a:p>
        </p:txBody>
      </p:sp>
      <p:sp>
        <p:nvSpPr>
          <p:cNvPr id="3" name="Title 2"/>
          <p:cNvSpPr>
            <a:spLocks noGrp="1"/>
          </p:cNvSpPr>
          <p:nvPr>
            <p:ph type="title"/>
          </p:nvPr>
        </p:nvSpPr>
        <p:spPr/>
        <p:txBody>
          <a:bodyPr/>
          <a:lstStyle/>
          <a:p>
            <a:r>
              <a:rPr lang="en-US" dirty="0"/>
              <a:t>ACL</a:t>
            </a:r>
          </a:p>
        </p:txBody>
      </p:sp>
    </p:spTree>
    <p:extLst>
      <p:ext uri="{BB962C8B-B14F-4D97-AF65-F5344CB8AC3E}">
        <p14:creationId xmlns:p14="http://schemas.microsoft.com/office/powerpoint/2010/main" val="2012208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93675" y="179388"/>
            <a:ext cx="6575425" cy="1023937"/>
          </a:xfrm>
        </p:spPr>
        <p:txBody>
          <a:bodyPr/>
          <a:lstStyle/>
          <a:p>
            <a:pPr eaLnBrk="1" hangingPunct="1"/>
            <a:r>
              <a:rPr lang="en-US" altLang="en-US"/>
              <a:t>TCP Wrapper</a:t>
            </a:r>
          </a:p>
        </p:txBody>
      </p:sp>
      <p:sp>
        <p:nvSpPr>
          <p:cNvPr id="13315" name="Rectangle 3"/>
          <p:cNvSpPr>
            <a:spLocks noGrp="1" noChangeArrowheads="1"/>
          </p:cNvSpPr>
          <p:nvPr>
            <p:ph idx="1"/>
          </p:nvPr>
        </p:nvSpPr>
        <p:spPr>
          <a:xfrm>
            <a:off x="395288" y="1844824"/>
            <a:ext cx="7862887" cy="4608364"/>
          </a:xfrm>
        </p:spPr>
        <p:txBody>
          <a:bodyPr/>
          <a:lstStyle/>
          <a:p>
            <a:pPr eaLnBrk="1" hangingPunct="1">
              <a:spcBef>
                <a:spcPts val="1200"/>
              </a:spcBef>
            </a:pPr>
            <a:r>
              <a:rPr lang="en-US" altLang="en-US" sz="2000" dirty="0"/>
              <a:t>In general terms, a TCP wrapped service is one that has been compiled with the </a:t>
            </a:r>
            <a:r>
              <a:rPr lang="en-US" altLang="en-US" sz="2000" dirty="0" err="1">
                <a:solidFill>
                  <a:srgbClr val="FF0000"/>
                </a:solidFill>
                <a:latin typeface="Lucida Console" pitchFamily="49" charset="0"/>
              </a:rPr>
              <a:t>libwrap</a:t>
            </a:r>
            <a:r>
              <a:rPr lang="en-US" altLang="en-US" sz="2000" dirty="0">
                <a:solidFill>
                  <a:srgbClr val="FF0000"/>
                </a:solidFill>
              </a:rPr>
              <a:t> </a:t>
            </a:r>
            <a:r>
              <a:rPr lang="en-US" altLang="en-US" sz="2000" dirty="0"/>
              <a:t>library</a:t>
            </a:r>
          </a:p>
          <a:p>
            <a:pPr lvl="1" eaLnBrk="1" hangingPunct="1">
              <a:spcBef>
                <a:spcPts val="1200"/>
              </a:spcBef>
            </a:pPr>
            <a:r>
              <a:rPr lang="en-US" altLang="en-US" dirty="0"/>
              <a:t>These typically include </a:t>
            </a:r>
            <a:r>
              <a:rPr lang="en-US" altLang="en-US" dirty="0" err="1">
                <a:solidFill>
                  <a:srgbClr val="FF0000"/>
                </a:solidFill>
              </a:rPr>
              <a:t>sshd</a:t>
            </a:r>
            <a:r>
              <a:rPr lang="en-US" altLang="en-US" dirty="0">
                <a:solidFill>
                  <a:srgbClr val="FF0000"/>
                </a:solidFill>
              </a:rPr>
              <a:t>, </a:t>
            </a:r>
            <a:r>
              <a:rPr lang="en-US" altLang="en-US" dirty="0" err="1">
                <a:solidFill>
                  <a:srgbClr val="FF0000"/>
                </a:solidFill>
              </a:rPr>
              <a:t>sendmail</a:t>
            </a:r>
            <a:r>
              <a:rPr lang="en-US" altLang="en-US" dirty="0">
                <a:solidFill>
                  <a:srgbClr val="FF0000"/>
                </a:solidFill>
              </a:rPr>
              <a:t>, </a:t>
            </a:r>
            <a:r>
              <a:rPr lang="en-US" altLang="en-US" dirty="0" err="1">
                <a:solidFill>
                  <a:srgbClr val="FF0000"/>
                </a:solidFill>
              </a:rPr>
              <a:t>xinetd</a:t>
            </a:r>
            <a:r>
              <a:rPr lang="en-US" altLang="en-US" dirty="0"/>
              <a:t>, etc.</a:t>
            </a:r>
          </a:p>
          <a:p>
            <a:pPr eaLnBrk="1" hangingPunct="1">
              <a:spcBef>
                <a:spcPts val="1200"/>
              </a:spcBef>
            </a:pPr>
            <a:r>
              <a:rPr lang="en-US" altLang="en-US" sz="2000" dirty="0"/>
              <a:t>When a connection attempt is made the service checks if connection is allowed based on rules in </a:t>
            </a:r>
            <a:r>
              <a:rPr lang="en-US" altLang="en-US" sz="1800" dirty="0">
                <a:latin typeface="Lucida Console" pitchFamily="49" charset="0"/>
              </a:rPr>
              <a:t>/</a:t>
            </a:r>
            <a:r>
              <a:rPr lang="en-US" altLang="en-US" sz="1800" dirty="0" err="1">
                <a:latin typeface="Lucida Console" pitchFamily="49" charset="0"/>
              </a:rPr>
              <a:t>etc</a:t>
            </a:r>
            <a:r>
              <a:rPr lang="en-US" altLang="en-US" sz="1800" dirty="0">
                <a:latin typeface="Lucida Console" pitchFamily="49" charset="0"/>
              </a:rPr>
              <a:t>/</a:t>
            </a:r>
            <a:r>
              <a:rPr lang="en-US" altLang="en-US" sz="1800" dirty="0" err="1">
                <a:latin typeface="Lucida Console" pitchFamily="49" charset="0"/>
              </a:rPr>
              <a:t>hosts.allow</a:t>
            </a:r>
            <a:r>
              <a:rPr lang="en-US" altLang="en-US" sz="1800" dirty="0">
                <a:latin typeface="Lucida Console" pitchFamily="49" charset="0"/>
              </a:rPr>
              <a:t> </a:t>
            </a:r>
            <a:r>
              <a:rPr lang="en-US" altLang="en-US" sz="2000" dirty="0"/>
              <a:t>and </a:t>
            </a:r>
            <a:r>
              <a:rPr lang="en-US" altLang="en-US" sz="1800" dirty="0">
                <a:latin typeface="Lucida Console" pitchFamily="49" charset="0"/>
              </a:rPr>
              <a:t>/</a:t>
            </a:r>
            <a:r>
              <a:rPr lang="en-US" altLang="en-US" sz="1800" dirty="0" err="1">
                <a:latin typeface="Lucida Console" pitchFamily="49" charset="0"/>
              </a:rPr>
              <a:t>etc</a:t>
            </a:r>
            <a:r>
              <a:rPr lang="en-US" altLang="en-US" sz="1800" dirty="0">
                <a:latin typeface="Lucida Console" pitchFamily="49" charset="0"/>
              </a:rPr>
              <a:t>/</a:t>
            </a:r>
            <a:r>
              <a:rPr lang="en-US" altLang="en-US" sz="1800" dirty="0" err="1">
                <a:latin typeface="Lucida Console" pitchFamily="49" charset="0"/>
              </a:rPr>
              <a:t>hosts.deny</a:t>
            </a:r>
            <a:endParaRPr lang="en-US" altLang="en-US" sz="1800" dirty="0">
              <a:latin typeface="Lucida Console" pitchFamily="49" charset="0"/>
            </a:endParaRPr>
          </a:p>
          <a:p>
            <a:pPr lvl="1" eaLnBrk="1" hangingPunct="1">
              <a:spcBef>
                <a:spcPts val="1200"/>
              </a:spcBef>
            </a:pPr>
            <a:r>
              <a:rPr lang="en-US" altLang="en-US" dirty="0"/>
              <a:t>If no rules for the service are found in either file, or if neither file exists, access to the service is granted.</a:t>
            </a:r>
          </a:p>
          <a:p>
            <a:pPr lvl="1" eaLnBrk="1" hangingPunct="1">
              <a:spcBef>
                <a:spcPts val="1200"/>
              </a:spcBef>
            </a:pPr>
            <a:r>
              <a:rPr lang="en-US" altLang="en-US" dirty="0"/>
              <a:t>Changes to the </a:t>
            </a:r>
            <a:r>
              <a:rPr lang="en-US" altLang="en-US" dirty="0" err="1">
                <a:latin typeface="Lucida Console" pitchFamily="49" charset="0"/>
              </a:rPr>
              <a:t>hosts.allow</a:t>
            </a:r>
            <a:r>
              <a:rPr lang="en-US" altLang="en-US" dirty="0"/>
              <a:t> and </a:t>
            </a:r>
            <a:r>
              <a:rPr lang="en-US" altLang="en-US" dirty="0" err="1">
                <a:latin typeface="Lucida Console" pitchFamily="49" charset="0"/>
              </a:rPr>
              <a:t>hosts.deny</a:t>
            </a:r>
            <a:r>
              <a:rPr lang="en-US" altLang="en-US" dirty="0"/>
              <a:t> are dynamic: they take effect as soon as the file is saved.</a:t>
            </a:r>
          </a:p>
          <a:p>
            <a:pPr eaLnBrk="1" hangingPunct="1"/>
            <a:endParaRPr lang="en-US" altLang="en-US" sz="2000" dirty="0"/>
          </a:p>
        </p:txBody>
      </p:sp>
    </p:spTree>
    <p:extLst>
      <p:ext uri="{BB962C8B-B14F-4D97-AF65-F5344CB8AC3E}">
        <p14:creationId xmlns:p14="http://schemas.microsoft.com/office/powerpoint/2010/main" val="756689817"/>
      </p:ext>
    </p:extLst>
  </p:cSld>
  <p:clrMapOvr>
    <a:masterClrMapping/>
  </p:clrMapOvr>
</p:sld>
</file>

<file path=ppt/theme/theme1.xml><?xml version="1.0" encoding="utf-8"?>
<a:theme xmlns:a="http://schemas.openxmlformats.org/drawingml/2006/main" name="APU Clean">
  <a:themeElements>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a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ac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ac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ac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ac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ac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c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ac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ac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ac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ac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ac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APU Clean">
  <a:themeElements>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a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ac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ac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ac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ac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ac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c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ac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ac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ac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ac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ac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O-CompTIA">
  <a:themeElements>
    <a:clrScheme name="CompTIA">
      <a:dk1>
        <a:srgbClr val="000000"/>
      </a:dk1>
      <a:lt1>
        <a:srgbClr val="FFFFFF"/>
      </a:lt1>
      <a:dk2>
        <a:srgbClr val="000000"/>
      </a:dk2>
      <a:lt2>
        <a:srgbClr val="FFFFFF"/>
      </a:lt2>
      <a:accent1>
        <a:srgbClr val="ED1C24"/>
      </a:accent1>
      <a:accent2>
        <a:srgbClr val="F26C23"/>
      </a:accent2>
      <a:accent3>
        <a:srgbClr val="F5A81C"/>
      </a:accent3>
      <a:accent4>
        <a:srgbClr val="C1D32F"/>
      </a:accent4>
      <a:accent5>
        <a:srgbClr val="0090B9"/>
      </a:accent5>
      <a:accent6>
        <a:srgbClr val="B24EC3"/>
      </a:accent6>
      <a:hlink>
        <a:srgbClr val="009DDC"/>
      </a:hlink>
      <a:folHlink>
        <a:srgbClr val="009D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O_CompTIA_Visuals_Template.pptx" id="{1CEDCDFF-DC4F-454A-B15A-2F51278AE62E}" vid="{91153F74-20C9-427D-B9CD-29CB0F3238D1}"/>
    </a:ext>
  </a:extLst>
</a:theme>
</file>

<file path=ppt/theme/theme4.xml><?xml version="1.0" encoding="utf-8"?>
<a:theme xmlns:a="http://schemas.openxmlformats.org/drawingml/2006/main" name="1_LO-CompTIA">
  <a:themeElements>
    <a:clrScheme name="CompTIA">
      <a:dk1>
        <a:srgbClr val="000000"/>
      </a:dk1>
      <a:lt1>
        <a:srgbClr val="FFFFFF"/>
      </a:lt1>
      <a:dk2>
        <a:srgbClr val="000000"/>
      </a:dk2>
      <a:lt2>
        <a:srgbClr val="FFFFFF"/>
      </a:lt2>
      <a:accent1>
        <a:srgbClr val="ED1C24"/>
      </a:accent1>
      <a:accent2>
        <a:srgbClr val="F26C23"/>
      </a:accent2>
      <a:accent3>
        <a:srgbClr val="F5A81C"/>
      </a:accent3>
      <a:accent4>
        <a:srgbClr val="C1D32F"/>
      </a:accent4>
      <a:accent5>
        <a:srgbClr val="0090B9"/>
      </a:accent5>
      <a:accent6>
        <a:srgbClr val="B24EC3"/>
      </a:accent6>
      <a:hlink>
        <a:srgbClr val="009DDC"/>
      </a:hlink>
      <a:folHlink>
        <a:srgbClr val="009D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O_CompTIA_Visuals_Template.pptx" id="{1CEDCDFF-DC4F-454A-B15A-2F51278AE62E}" vid="{91153F74-20C9-427D-B9CD-29CB0F3238D1}"/>
    </a:ext>
  </a:extLst>
</a:theme>
</file>

<file path=ppt/theme/theme5.xml><?xml version="1.0" encoding="utf-8"?>
<a:theme xmlns:a="http://schemas.openxmlformats.org/drawingml/2006/main" name="2_APU Clean">
  <a:themeElements>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a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ac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ac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ac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ac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ac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c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ac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ac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ac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ac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ac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HD:Users:hlinger:Desktop:Fac Template.ppt</Template>
  <TotalTime>4376</TotalTime>
  <Words>1273</Words>
  <Application>Microsoft Office PowerPoint</Application>
  <PresentationFormat>On-screen Show (4:3)</PresentationFormat>
  <Paragraphs>146</Paragraphs>
  <Slides>20</Slides>
  <Notes>3</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20</vt:i4>
      </vt:variant>
    </vt:vector>
  </HeadingPairs>
  <TitlesOfParts>
    <vt:vector size="33" baseType="lpstr">
      <vt:lpstr>Arial Unicode MS</vt:lpstr>
      <vt:lpstr>Arial</vt:lpstr>
      <vt:lpstr>Calibri</vt:lpstr>
      <vt:lpstr>Lucida Console</vt:lpstr>
      <vt:lpstr>Myriad Pro</vt:lpstr>
      <vt:lpstr>Times</vt:lpstr>
      <vt:lpstr>Times New Roman</vt:lpstr>
      <vt:lpstr>Wingdings</vt:lpstr>
      <vt:lpstr>APU Clean</vt:lpstr>
      <vt:lpstr>1_APU Clean</vt:lpstr>
      <vt:lpstr>LO-CompTIA</vt:lpstr>
      <vt:lpstr>1_LO-CompTIA</vt:lpstr>
      <vt:lpstr>2_APU Clean</vt:lpstr>
      <vt:lpstr>System and Network Administration</vt:lpstr>
      <vt:lpstr>Security Policy</vt:lpstr>
      <vt:lpstr>AAA</vt:lpstr>
      <vt:lpstr>Types of Firewalls</vt:lpstr>
      <vt:lpstr>“Stateful” </vt:lpstr>
      <vt:lpstr>Background: TCP</vt:lpstr>
      <vt:lpstr>PowerPoint Presentation</vt:lpstr>
      <vt:lpstr>ACL</vt:lpstr>
      <vt:lpstr>TCP Wrapper</vt:lpstr>
      <vt:lpstr>TCP Wrapper - Examples</vt:lpstr>
      <vt:lpstr>IPtables or TCPwrap ?</vt:lpstr>
      <vt:lpstr>PowerPoint Presentation</vt:lpstr>
      <vt:lpstr>PowerPoint Presentation</vt:lpstr>
      <vt:lpstr>IDS: Intrusion Detection System</vt:lpstr>
      <vt:lpstr>Types of IDS</vt:lpstr>
      <vt:lpstr>IDS vs. Firewall</vt:lpstr>
      <vt:lpstr>PowerPoint Presentation</vt:lpstr>
      <vt:lpstr>False Positives are an issue with IDS</vt:lpstr>
      <vt:lpstr>Intrusion Prevention System (IPS)</vt:lpstr>
      <vt:lpstr>PowerPoint Presentation</vt:lpstr>
    </vt:vector>
  </TitlesOfParts>
  <Company>Henry Linger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dc:title>
  <dc:creator>Dr Thomas Patrick O’Daniel</dc:creator>
  <cp:lastModifiedBy>Thomas ODaniel</cp:lastModifiedBy>
  <cp:revision>434</cp:revision>
  <cp:lastPrinted>2007-07-15T04:59:23Z</cp:lastPrinted>
  <dcterms:modified xsi:type="dcterms:W3CDTF">2022-02-24T04:24:42Z</dcterms:modified>
</cp:coreProperties>
</file>