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95b20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95b20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fed568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fed568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fed568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cfed568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fed568a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fed568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fed568a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fed568a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fed568a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fed568a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fed568a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fed568a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95b20e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95b20e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grupo3metodologias/tpe/formPedid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/grupo3metodologias/tpe/material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/grupo3metodologias/tpe/hom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app.diagrams.net/#G1wleDLbWQnOjtvvWQC1-JG5y5JxjQNV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6776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Grupo 3 Metodologías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37425" y="2300515"/>
            <a:ext cx="82221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Johana Infesta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Nahuel Falconaro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Juan Pedro Armella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Octavio Cuatrochio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Matias Gutierrez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00" y="2186675"/>
            <a:ext cx="6510525" cy="34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390900"/>
            <a:ext cx="82221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FFFF"/>
                </a:solidFill>
              </a:rPr>
              <a:t>Criterio De Done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0950" y="2093275"/>
            <a:ext cx="82221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i="1" lang="es" sz="1500">
                <a:solidFill>
                  <a:srgbClr val="666666"/>
                </a:solidFill>
              </a:rPr>
              <a:t>Todos los criterios de </a:t>
            </a:r>
            <a:r>
              <a:rPr i="1" lang="es" sz="1500">
                <a:solidFill>
                  <a:srgbClr val="666666"/>
                </a:solidFill>
              </a:rPr>
              <a:t>aceptación</a:t>
            </a:r>
            <a:r>
              <a:rPr i="1" lang="es" sz="1500">
                <a:solidFill>
                  <a:srgbClr val="666666"/>
                </a:solidFill>
              </a:rPr>
              <a:t> se cumplen. </a:t>
            </a:r>
            <a:endParaRPr i="1"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i="1" lang="es" sz="1500">
                <a:solidFill>
                  <a:srgbClr val="666666"/>
                </a:solidFill>
              </a:rPr>
              <a:t> Que todas las funcionalidades hayan sido testeadas y/o revisadas por un </a:t>
            </a:r>
            <a:r>
              <a:rPr i="1" lang="es" sz="1500">
                <a:solidFill>
                  <a:srgbClr val="666666"/>
                </a:solidFill>
              </a:rPr>
              <a:t>compañero</a:t>
            </a:r>
            <a:r>
              <a:rPr i="1" lang="es" sz="1500">
                <a:solidFill>
                  <a:srgbClr val="666666"/>
                </a:solidFill>
              </a:rPr>
              <a:t>. </a:t>
            </a:r>
            <a:endParaRPr i="1"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i="1" lang="es" sz="1500">
                <a:solidFill>
                  <a:srgbClr val="666666"/>
                </a:solidFill>
              </a:rPr>
              <a:t>Comentar arriba de cada </a:t>
            </a:r>
            <a:r>
              <a:rPr i="1" lang="es" sz="1500">
                <a:solidFill>
                  <a:srgbClr val="666666"/>
                </a:solidFill>
              </a:rPr>
              <a:t>función</a:t>
            </a:r>
            <a:r>
              <a:rPr i="1" lang="es" sz="1500">
                <a:solidFill>
                  <a:srgbClr val="666666"/>
                </a:solidFill>
              </a:rPr>
              <a:t> su funcionalidad </a:t>
            </a:r>
            <a:endParaRPr i="1" sz="1500">
              <a:solidFill>
                <a:srgbClr val="666666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i="1" lang="es" sz="1500">
                <a:solidFill>
                  <a:srgbClr val="666666"/>
                </a:solidFill>
              </a:rPr>
              <a:t>Que se haya documentado el progreso del proyecto en Jira. </a:t>
            </a:r>
            <a:endParaRPr i="1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#1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Cargar un pedido de retiro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Ver materiales aceptados y forma de entregarlos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Alta, Baja y </a:t>
            </a:r>
            <a:r>
              <a:rPr lang="es" sz="2200"/>
              <a:t>Modificación</a:t>
            </a:r>
            <a:r>
              <a:rPr lang="es" sz="2200"/>
              <a:t> -&gt; Materiales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Story necesarias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ciudadano quiero poder contratar el servicio de la empresa para que recojan la basura.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administrador del sistema quiero tener una sección informativa para poder informar como se tiene que entregar los materiales.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administrador del sistema quiero tener un usuario para administrar la Página Web.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1# User Story y sus Tasks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5194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ciudadano quiero poder contratar el servicio de la empresa para que recojan la basura.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Crear la sección en la Web.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Crear un formulario para insertar la solicitud del solicitante.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Conectarse y mandar la información a la Base de datos.</a:t>
            </a:r>
            <a:endParaRPr sz="1800"/>
          </a:p>
          <a:p>
            <a:pPr indent="0" lvl="0" marL="5943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5943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5943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     </a:t>
            </a:r>
            <a:r>
              <a:rPr i="1" lang="es">
                <a:solidFill>
                  <a:schemeClr val="hlink"/>
                </a:solidFill>
                <a:uFill>
                  <a:noFill/>
                </a:uFill>
                <a:hlinkClick r:id="rId3"/>
              </a:rPr>
              <a:t>Solicitud del servicio</a:t>
            </a:r>
            <a:endParaRPr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2# User Story y sus Tasks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3796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administrador del sistema quiero tener una sección informativa para poder informar como se tiene que entregar los materiales.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Establecer una conexión con la Base de datos.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highlight>
                  <a:srgbClr val="FAFBFC"/>
                </a:highlight>
              </a:rPr>
              <a:t>Crear tabla en la base de datos para los materiales.</a:t>
            </a:r>
            <a:endParaRPr sz="1800">
              <a:highlight>
                <a:srgbClr val="FAFBFC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highlight>
                  <a:srgbClr val="FAFBFC"/>
                </a:highlight>
              </a:rPr>
              <a:t>Pedir de la base los materiales aceptados y sus detalles.</a:t>
            </a:r>
            <a:endParaRPr sz="1800">
              <a:highlight>
                <a:srgbClr val="FAFBFC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highlight>
                  <a:srgbClr val="FAFBFC"/>
                </a:highlight>
              </a:rPr>
              <a:t>Crear la sección en la web.</a:t>
            </a:r>
            <a:endParaRPr sz="1800">
              <a:highlight>
                <a:srgbClr val="FAFBFC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highlight>
                  <a:srgbClr val="FAFBFC"/>
                </a:highlight>
              </a:rPr>
              <a:t>Mostrar los datos de la base en la sección web.</a:t>
            </a:r>
            <a:endParaRPr sz="1800">
              <a:highlight>
                <a:srgbClr val="FAFBFC"/>
              </a:highlight>
            </a:endParaRPr>
          </a:p>
          <a:p>
            <a:pPr indent="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AFBFC"/>
                </a:highlight>
              </a:rPr>
              <a:t>     </a:t>
            </a:r>
            <a:endParaRPr sz="1800">
              <a:highlight>
                <a:srgbClr val="FAFBFC"/>
              </a:highlight>
            </a:endParaRPr>
          </a:p>
          <a:p>
            <a:pPr indent="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highlight>
                  <a:srgbClr val="FAFBFC"/>
                </a:highlight>
              </a:rPr>
              <a:t>          </a:t>
            </a:r>
            <a:r>
              <a:rPr i="1" lang="es">
                <a:solidFill>
                  <a:schemeClr val="hlink"/>
                </a:solidFill>
                <a:highlight>
                  <a:srgbClr val="FAFBFC"/>
                </a:highlight>
                <a:uFill>
                  <a:noFill/>
                </a:uFill>
                <a:hlinkClick r:id="rId3"/>
              </a:rPr>
              <a:t>Cartelera Informativa</a:t>
            </a:r>
            <a:endParaRPr i="1" sz="1800">
              <a:highlight>
                <a:srgbClr val="FAFBF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3# User Story y sus Tasks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5194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administrador del sistema quiero tener un usuario para administrar la Página Web.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highlight>
                  <a:srgbClr val="FAFBFC"/>
                </a:highlight>
              </a:rPr>
              <a:t>Crear usuario predefinido a la base de datos con rol administrador.</a:t>
            </a:r>
            <a:endParaRPr sz="1800">
              <a:highlight>
                <a:srgbClr val="FAFBFC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highlight>
                  <a:srgbClr val="FAFBFC"/>
                </a:highlight>
              </a:rPr>
              <a:t>Crear una sección en la Web para iniciar sesión.</a:t>
            </a:r>
            <a:endParaRPr sz="1800">
              <a:highlight>
                <a:srgbClr val="FAFBFC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AFB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AFBFC"/>
                </a:highlight>
              </a:rPr>
              <a:t>  	</a:t>
            </a:r>
            <a:endParaRPr>
              <a:highlight>
                <a:srgbClr val="FAFB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AFBFC"/>
              </a:highlight>
            </a:endParaRPr>
          </a:p>
          <a:p>
            <a:pPr indent="457200" lvl="0" marL="7315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solidFill>
                  <a:schemeClr val="hlink"/>
                </a:solidFill>
                <a:highlight>
                  <a:srgbClr val="FAFBFC"/>
                </a:highlight>
                <a:uFill>
                  <a:noFill/>
                </a:uFill>
                <a:hlinkClick r:id="rId3"/>
              </a:rPr>
              <a:t>Login</a:t>
            </a:r>
            <a:endParaRPr i="1">
              <a:highlight>
                <a:srgbClr val="FAFBFC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13050" y="399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de finalización de Sprint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50" y="1844075"/>
            <a:ext cx="8579700" cy="32403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12227" l="2460" r="2905" t="26666"/>
          <a:stretch/>
        </p:blipFill>
        <p:spPr>
          <a:xfrm>
            <a:off x="1192838" y="1465300"/>
            <a:ext cx="6758325" cy="4340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952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User Story Map</a:t>
            </a:r>
            <a:endParaRPr sz="28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5716" l="4358" r="8129" t="11918"/>
          <a:stretch/>
        </p:blipFill>
        <p:spPr>
          <a:xfrm>
            <a:off x="2550" y="1039908"/>
            <a:ext cx="9144003" cy="3063692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1"/>
          <p:cNvSpPr txBox="1"/>
          <p:nvPr/>
        </p:nvSpPr>
        <p:spPr>
          <a:xfrm>
            <a:off x="3299250" y="4684950"/>
            <a:ext cx="5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https://app.diagrams.net/#G1wleDLbWQnOjtvvWQC1-JG5y5JxjQNVca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