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95b20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95b20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95b20ee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95b20ee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95b20ee1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95b20ee1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95b20ee1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95b20ee1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95b20ee1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95b20ee1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95b20e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95b20e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6776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Grupo 3 Metodologías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37425" y="2300515"/>
            <a:ext cx="82221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Johana Infesta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Nahuel Falconaro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Joel Alfaro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Juan Pedro Armella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Octavio Cuatrochio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Matias Gutierrez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00" y="2186675"/>
            <a:ext cx="6510525" cy="34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390900"/>
            <a:ext cx="82221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FFFF"/>
                </a:solidFill>
              </a:rPr>
              <a:t>Criterio De Done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Todos los criterios de </a:t>
            </a:r>
            <a:r>
              <a:rPr lang="es" sz="1500">
                <a:solidFill>
                  <a:srgbClr val="172B4D"/>
                </a:solidFill>
              </a:rPr>
              <a:t>aceptación</a:t>
            </a:r>
            <a:r>
              <a:rPr lang="es" sz="1500">
                <a:solidFill>
                  <a:srgbClr val="172B4D"/>
                </a:solidFill>
              </a:rPr>
              <a:t> se cumplen. </a:t>
            </a:r>
            <a:endParaRPr sz="1500">
              <a:solidFill>
                <a:srgbClr val="172B4D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 Que todas las funcionalidades hayan sido testeadas y/o revisadas por un </a:t>
            </a:r>
            <a:r>
              <a:rPr lang="es" sz="1500">
                <a:solidFill>
                  <a:srgbClr val="172B4D"/>
                </a:solidFill>
              </a:rPr>
              <a:t>compañero</a:t>
            </a:r>
            <a:r>
              <a:rPr lang="es" sz="1500">
                <a:solidFill>
                  <a:srgbClr val="172B4D"/>
                </a:solidFill>
              </a:rPr>
              <a:t>. </a:t>
            </a:r>
            <a:endParaRPr sz="1500">
              <a:solidFill>
                <a:srgbClr val="172B4D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Que el Product Owner haya validado y aceptado los objetivos/requisitos. </a:t>
            </a:r>
            <a:endParaRPr sz="1500">
              <a:solidFill>
                <a:srgbClr val="172B4D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La tarea debe cumplir con los estándares de calidad definidos. </a:t>
            </a:r>
            <a:endParaRPr sz="1500">
              <a:solidFill>
                <a:srgbClr val="172B4D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Que se haya documentado el progreso del proyecto. </a:t>
            </a:r>
            <a:endParaRPr sz="1500">
              <a:solidFill>
                <a:srgbClr val="172B4D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Que el producto final </a:t>
            </a:r>
            <a:r>
              <a:rPr lang="es" sz="1500">
                <a:solidFill>
                  <a:srgbClr val="172B4D"/>
                </a:solidFill>
              </a:rPr>
              <a:t>esté</a:t>
            </a:r>
            <a:r>
              <a:rPr lang="es" sz="1500">
                <a:solidFill>
                  <a:srgbClr val="172B4D"/>
                </a:solidFill>
              </a:rPr>
              <a:t> listo para deployar y sin bugs.</a:t>
            </a:r>
            <a:endParaRPr sz="1500">
              <a:solidFill>
                <a:srgbClr val="172B4D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ct val="100000"/>
              <a:buChar char="●"/>
            </a:pPr>
            <a:r>
              <a:rPr lang="es" sz="1500">
                <a:solidFill>
                  <a:srgbClr val="172B4D"/>
                </a:solidFill>
              </a:rPr>
              <a:t>A partir del primer Sprint se deberá tener todo lo relacionado a </a:t>
            </a:r>
            <a:r>
              <a:rPr lang="es" sz="1500">
                <a:solidFill>
                  <a:srgbClr val="172B4D"/>
                </a:solidFill>
              </a:rPr>
              <a:t>código y documentación</a:t>
            </a:r>
            <a:r>
              <a:rPr lang="es" sz="1500">
                <a:solidFill>
                  <a:srgbClr val="172B4D"/>
                </a:solidFill>
              </a:rPr>
              <a:t> almacenado en el repositorio Git.</a:t>
            </a:r>
            <a:endParaRPr sz="1500">
              <a:solidFill>
                <a:srgbClr val="172B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Stories </a:t>
            </a:r>
            <a:r>
              <a:rPr lang="es"/>
              <a:t>Épicas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69025" y="1919100"/>
            <a:ext cx="8222100" cy="3224400"/>
          </a:xfrm>
          <a:prstGeom prst="rect">
            <a:avLst/>
          </a:prstGeom>
          <a:ln cap="flat" cmpd="sng" w="9525">
            <a:solidFill>
              <a:srgbClr val="EBEC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Como </a:t>
            </a:r>
            <a:r>
              <a:rPr lang="es" sz="1500">
                <a:solidFill>
                  <a:schemeClr val="dk1"/>
                </a:solidFill>
              </a:rPr>
              <a:t>CIUDADANO </a:t>
            </a:r>
            <a:r>
              <a:rPr lang="es" sz="1500">
                <a:solidFill>
                  <a:schemeClr val="dk2"/>
                </a:solidFill>
              </a:rPr>
              <a:t>quiero poder anotarme para retirar materiales.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Como </a:t>
            </a:r>
            <a:r>
              <a:rPr lang="es" sz="1500">
                <a:solidFill>
                  <a:schemeClr val="dk1"/>
                </a:solidFill>
              </a:rPr>
              <a:t>SECRETARIA </a:t>
            </a:r>
            <a:r>
              <a:rPr lang="es" sz="1500">
                <a:solidFill>
                  <a:schemeClr val="dk2"/>
                </a:solidFill>
              </a:rPr>
              <a:t>quiero los datos de los ciudadanos para saber donde tiene que ir el cartonero.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Como </a:t>
            </a:r>
            <a:r>
              <a:rPr lang="es" sz="1500">
                <a:solidFill>
                  <a:schemeClr val="dk1"/>
                </a:solidFill>
              </a:rPr>
              <a:t>SECRETARIA </a:t>
            </a:r>
            <a:r>
              <a:rPr lang="es" sz="1500">
                <a:solidFill>
                  <a:schemeClr val="dk2"/>
                </a:solidFill>
              </a:rPr>
              <a:t>quiero saber los lugares visitados/y no visitados para mantener la lista de recorridos actualizadas.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Como </a:t>
            </a:r>
            <a:r>
              <a:rPr lang="es" sz="1500">
                <a:solidFill>
                  <a:schemeClr val="dk1"/>
                </a:solidFill>
              </a:rPr>
              <a:t>CIUDADANO </a:t>
            </a:r>
            <a:r>
              <a:rPr lang="es" sz="1500">
                <a:solidFill>
                  <a:schemeClr val="dk2"/>
                </a:solidFill>
              </a:rPr>
              <a:t>quiero poder contratar el servicio de la empresa para que recojan la basura.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Como </a:t>
            </a:r>
            <a:r>
              <a:rPr lang="es" sz="1500">
                <a:solidFill>
                  <a:schemeClr val="dk1"/>
                </a:solidFill>
              </a:rPr>
              <a:t>CARTONERO </a:t>
            </a:r>
            <a:r>
              <a:rPr lang="es" sz="1500">
                <a:solidFill>
                  <a:schemeClr val="dk2"/>
                </a:solidFill>
              </a:rPr>
              <a:t>quiero tener una ruta predefinida para recolectar basura.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Stories Secretaria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75575"/>
            <a:ext cx="82221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SECRETARIA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quiero poder dar el alta, modificar y eliminar cartoneros para mantener actualizado el sistema.</a:t>
            </a:r>
            <a:endParaRPr>
              <a:solidFill>
                <a:schemeClr val="dk2"/>
              </a:solidFill>
              <a:highlight>
                <a:srgbClr val="EBECF0"/>
              </a:highlight>
            </a:endParaRPr>
          </a:p>
          <a:p>
            <a:pPr indent="-325755" lvl="0" marL="45720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</a:rPr>
              <a:t>Como </a:t>
            </a:r>
            <a:r>
              <a:rPr lang="es">
                <a:solidFill>
                  <a:schemeClr val="dk1"/>
                </a:solidFill>
              </a:rPr>
              <a:t>SECRETARIA </a:t>
            </a:r>
            <a:r>
              <a:rPr lang="es">
                <a:solidFill>
                  <a:schemeClr val="dk2"/>
                </a:solidFill>
              </a:rPr>
              <a:t>quiero tener un listado de kilos del material recolectado para llevar un registro.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SECRETARIA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quiero ver una lista con destinos para designar a los cartoneros sus destinos.</a:t>
            </a:r>
            <a:endParaRPr>
              <a:solidFill>
                <a:schemeClr val="dk2"/>
              </a:solidFill>
              <a:highlight>
                <a:srgbClr val="EBECF0"/>
              </a:highlight>
            </a:endParaRPr>
          </a:p>
          <a:p>
            <a:pPr indent="-325755" lvl="0" marL="45720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</a:rPr>
              <a:t>Como </a:t>
            </a:r>
            <a:r>
              <a:rPr lang="es">
                <a:solidFill>
                  <a:schemeClr val="dk1"/>
                </a:solidFill>
              </a:rPr>
              <a:t>SECRETARIA </a:t>
            </a:r>
            <a:r>
              <a:rPr lang="es">
                <a:solidFill>
                  <a:schemeClr val="dk2"/>
                </a:solidFill>
              </a:rPr>
              <a:t>quiero visualizar la lista de direcciones para saber los lugares a los que debe ir cada cartonero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SECRETARIA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 quiero tener un usuario default (Vecino buena onda) para llevar un registro del peso y materiales que traen los ciudadanos.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25755" lvl="0" marL="45720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SECRETARIA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 quiero tener una sección informativa para poder informar como se tiene que entregar los materiales.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Stories Cartonero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0950" y="1995275"/>
            <a:ext cx="8222100" cy="27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BEC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CARTONERO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quiero marcar los destinos ya visitados para que queden guardados en mi lista.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CARTONERO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quiero poder registrar el peso y materiales para llevar un registro de kilos del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material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recolectado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CARTONERO 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quiero visualizar la lista con los viajes asignados para saber los lugares a donde tengo que dirigirme.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Stories Ciudadano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98300" y="2179850"/>
            <a:ext cx="8495700" cy="28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8"/>
              <a:buChar char="●"/>
            </a:pPr>
            <a:r>
              <a:rPr lang="es" sz="1708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 sz="1708">
                <a:solidFill>
                  <a:schemeClr val="dk1"/>
                </a:solidFill>
                <a:highlight>
                  <a:schemeClr val="lt1"/>
                </a:highlight>
              </a:rPr>
              <a:t>CIUDADANO</a:t>
            </a:r>
            <a:r>
              <a:rPr lang="es" sz="1708">
                <a:solidFill>
                  <a:schemeClr val="dk2"/>
                </a:solidFill>
                <a:highlight>
                  <a:schemeClr val="lt1"/>
                </a:highlight>
              </a:rPr>
              <a:t> quiero poder usar la balanza para poder pesar los materiales que arrime al centro de acopio</a:t>
            </a:r>
            <a:endParaRPr sz="1708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7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8"/>
              <a:buChar char="●"/>
            </a:pPr>
            <a:r>
              <a:rPr lang="es" sz="1708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 sz="1708">
                <a:solidFill>
                  <a:schemeClr val="dk1"/>
                </a:solidFill>
                <a:highlight>
                  <a:schemeClr val="lt1"/>
                </a:highlight>
              </a:rPr>
              <a:t>CIUDADANO</a:t>
            </a:r>
            <a:r>
              <a:rPr lang="es" sz="1708">
                <a:solidFill>
                  <a:schemeClr val="dk2"/>
                </a:solidFill>
                <a:highlight>
                  <a:schemeClr val="lt1"/>
                </a:highlight>
              </a:rPr>
              <a:t> quiero poder aceptar o rechazar una oferta para retirar materiales.</a:t>
            </a:r>
            <a:endParaRPr sz="1708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7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8"/>
              <a:buChar char="●"/>
            </a:pPr>
            <a:r>
              <a:rPr lang="es" sz="1708">
                <a:solidFill>
                  <a:schemeClr val="dk2"/>
                </a:solidFill>
                <a:highlight>
                  <a:schemeClr val="lt1"/>
                </a:highlight>
              </a:rPr>
              <a:t>Como </a:t>
            </a:r>
            <a:r>
              <a:rPr lang="es" sz="1708">
                <a:solidFill>
                  <a:schemeClr val="dk1"/>
                </a:solidFill>
                <a:highlight>
                  <a:schemeClr val="lt1"/>
                </a:highlight>
              </a:rPr>
              <a:t>CIUDADANO</a:t>
            </a:r>
            <a:r>
              <a:rPr lang="es" sz="1708">
                <a:solidFill>
                  <a:schemeClr val="dk2"/>
                </a:solidFill>
                <a:highlight>
                  <a:schemeClr val="lt1"/>
                </a:highlight>
              </a:rPr>
              <a:t> quiero poder generar una oferta para retirar materiales.</a:t>
            </a:r>
            <a:endParaRPr sz="1708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952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User Story Map</a:t>
            </a:r>
            <a:endParaRPr sz="2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5300"/>
            <a:ext cx="9144001" cy="44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