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194C"/>
    <a:srgbClr val="408000"/>
    <a:srgbClr val="FFFF00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02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6906-E801-45A4-A1B4-255498BCFB8C}" type="datetimeFigureOut">
              <a:rPr lang="es-MX" smtClean="0"/>
              <a:pPr/>
              <a:t>17/06/2011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8A72-EBAC-4B97-AD66-84CD67665F4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bin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90872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</a:t>
            </a:r>
          </a:p>
        </p:txBody>
      </p:sp>
      <p:sp>
        <p:nvSpPr>
          <p:cNvPr id="22" name="16 Rectángulo redondeado"/>
          <p:cNvSpPr/>
          <p:nvPr/>
        </p:nvSpPr>
        <p:spPr>
          <a:xfrm>
            <a:off x="2915816" y="1844824"/>
            <a:ext cx="2952328" cy="2448272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/>
          <p:cNvSpPr txBox="1"/>
          <p:nvPr/>
        </p:nvSpPr>
        <p:spPr>
          <a:xfrm>
            <a:off x="6515644" y="2667000"/>
            <a:ext cx="2628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</a:t>
            </a:r>
            <a:r>
              <a:rPr lang="en-US" dirty="0" err="1" smtClean="0"/>
              <a:t>Sociocultural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play, stop </a:t>
            </a:r>
          </a:p>
          <a:p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8000" y="4800600"/>
            <a:ext cx="2743200" cy="609600"/>
          </a:xfrm>
          <a:prstGeom prst="rect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ACTIVIDADES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8382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057400"/>
            <a:ext cx="3581400" cy="2209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3758" y="3429000"/>
            <a:ext cx="151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2</a:t>
            </a:r>
          </a:p>
          <a:p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515" y="502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Incluir</a:t>
            </a:r>
            <a:r>
              <a:rPr lang="en-US" sz="1200" dirty="0" smtClean="0"/>
              <a:t> </a:t>
            </a:r>
            <a:r>
              <a:rPr lang="en-US" sz="1200" dirty="0" err="1" smtClean="0"/>
              <a:t>controles</a:t>
            </a:r>
            <a:endParaRPr lang="en-US" sz="1200" dirty="0" smtClean="0"/>
          </a:p>
          <a:p>
            <a:r>
              <a:rPr lang="en-US" sz="1200" dirty="0" smtClean="0"/>
              <a:t>Play, stop, </a:t>
            </a:r>
            <a:r>
              <a:rPr lang="en-US" sz="1200" dirty="0" err="1" smtClean="0"/>
              <a:t>pausa</a:t>
            </a:r>
            <a:r>
              <a:rPr lang="en-US" sz="1200" dirty="0" smtClean="0"/>
              <a:t> </a:t>
            </a:r>
            <a:r>
              <a:rPr lang="en-US" sz="1200" dirty="0" err="1" smtClean="0"/>
              <a:t>e</a:t>
            </a:r>
            <a:r>
              <a:rPr lang="en-US" sz="1200" dirty="0" smtClean="0"/>
              <a:t> </a:t>
            </a:r>
            <a:r>
              <a:rPr lang="en-US" sz="1200" dirty="0" err="1" smtClean="0"/>
              <a:t>imprimir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600200"/>
            <a:ext cx="34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Igual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en los </a:t>
            </a:r>
            <a:r>
              <a:rPr lang="en-US" sz="1200" dirty="0" err="1" smtClean="0"/>
              <a:t>anteriores</a:t>
            </a:r>
            <a:r>
              <a:rPr lang="en-US" sz="1200" dirty="0" smtClean="0"/>
              <a:t>, se </a:t>
            </a:r>
            <a:r>
              <a:rPr lang="en-US" sz="1200" dirty="0" err="1" smtClean="0"/>
              <a:t>sincroniza</a:t>
            </a:r>
            <a:r>
              <a:rPr lang="en-US" sz="1200" dirty="0" smtClean="0"/>
              <a:t> el audio con </a:t>
            </a:r>
          </a:p>
          <a:p>
            <a:r>
              <a:rPr lang="en-US" sz="1200" dirty="0" err="1" smtClean="0"/>
              <a:t>Texto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los </a:t>
            </a:r>
            <a:r>
              <a:rPr lang="en-US" sz="1200" dirty="0" err="1" smtClean="0"/>
              <a:t>globos</a:t>
            </a:r>
            <a:r>
              <a:rPr lang="en-US" sz="1200" dirty="0" smtClean="0"/>
              <a:t> en la </a:t>
            </a:r>
            <a:r>
              <a:rPr lang="en-US" sz="1200" dirty="0" err="1" smtClean="0"/>
              <a:t>imagen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2766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14478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26" name="Picture 2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377906"/>
            <a:ext cx="609600" cy="575094"/>
          </a:xfrm>
          <a:prstGeom prst="rect">
            <a:avLst/>
          </a:prstGeom>
        </p:spPr>
      </p:pic>
      <p:pic>
        <p:nvPicPr>
          <p:cNvPr id="27" name="Picture 26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377906"/>
            <a:ext cx="609600" cy="5750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129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11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43504" y="1071546"/>
            <a:ext cx="3276600" cy="388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</a:rPr>
              <a:t> 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M. </a:t>
            </a:r>
            <a:r>
              <a:rPr lang="es-ES_tradnl" sz="1600" dirty="0" err="1" smtClean="0">
                <a:solidFill>
                  <a:srgbClr val="00B0F0"/>
                </a:solidFill>
              </a:rPr>
              <a:t>Tate</a:t>
            </a:r>
            <a:r>
              <a:rPr lang="es-ES_tradnl" sz="1600" dirty="0" smtClean="0">
                <a:solidFill>
                  <a:srgbClr val="00B0F0"/>
                </a:solidFill>
              </a:rPr>
              <a:t>, ¿</a:t>
            </a:r>
            <a:r>
              <a:rPr lang="es-ES_tradnl" sz="1600" dirty="0" err="1" smtClean="0">
                <a:solidFill>
                  <a:srgbClr val="00B0F0"/>
                </a:solidFill>
              </a:rPr>
              <a:t>tlahqui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ini</a:t>
            </a:r>
            <a:r>
              <a:rPr lang="es-ES_tradnl" sz="1600" dirty="0" smtClean="0">
                <a:solidFill>
                  <a:srgbClr val="00B0F0"/>
                </a:solidFill>
              </a:rPr>
              <a:t>?</a:t>
            </a:r>
          </a:p>
          <a:p>
            <a:r>
              <a:rPr lang="es-ES_tradnl" sz="1600" dirty="0" smtClean="0">
                <a:solidFill>
                  <a:schemeClr val="tx1"/>
                </a:solidFill>
              </a:rPr>
              <a:t>H: </a:t>
            </a:r>
            <a:r>
              <a:rPr lang="es-ES_tradnl" sz="1600" dirty="0" err="1" smtClean="0">
                <a:solidFill>
                  <a:schemeClr val="tx1"/>
                </a:solidFill>
              </a:rPr>
              <a:t>Iyatl</a:t>
            </a:r>
            <a:endParaRPr lang="es-ES_tradnl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H: ¿</a:t>
            </a:r>
            <a:r>
              <a:rPr lang="es-ES_tradnl" sz="1600" dirty="0" err="1" smtClean="0">
                <a:solidFill>
                  <a:schemeClr val="tx1"/>
                </a:solidFill>
              </a:rPr>
              <a:t>Tlen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tihuicas</a:t>
            </a:r>
            <a:r>
              <a:rPr lang="es-ES_tradnl" sz="16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s-ES_tradnl" sz="1600" dirty="0" smtClean="0">
                <a:solidFill>
                  <a:srgbClr val="00B0F0"/>
                </a:solidFill>
              </a:rPr>
              <a:t>M. </a:t>
            </a:r>
            <a:r>
              <a:rPr lang="es-ES_tradnl" sz="1600" dirty="0" err="1" smtClean="0">
                <a:solidFill>
                  <a:srgbClr val="00B0F0"/>
                </a:solidFill>
              </a:rPr>
              <a:t>Ninequi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eyi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elotl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M. ¿</a:t>
            </a:r>
            <a:r>
              <a:rPr lang="es-ES_tradnl" sz="1600" dirty="0" err="1" smtClean="0">
                <a:solidFill>
                  <a:srgbClr val="00B0F0"/>
                </a:solidFill>
              </a:rPr>
              <a:t>Quesqui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ipathi</a:t>
            </a:r>
            <a:r>
              <a:rPr lang="es-ES_tradnl" sz="1600" dirty="0" smtClean="0">
                <a:solidFill>
                  <a:srgbClr val="00B0F0"/>
                </a:solidFill>
              </a:rPr>
              <a:t> se kilo </a:t>
            </a:r>
            <a:r>
              <a:rPr lang="es-ES_tradnl" sz="1600" dirty="0" err="1" smtClean="0">
                <a:solidFill>
                  <a:srgbClr val="00B0F0"/>
                </a:solidFill>
              </a:rPr>
              <a:t>tomatl</a:t>
            </a:r>
            <a:r>
              <a:rPr lang="es-ES_tradnl" sz="1600" dirty="0" smtClean="0">
                <a:solidFill>
                  <a:srgbClr val="00B0F0"/>
                </a:solidFill>
              </a:rPr>
              <a:t>?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H. </a:t>
            </a:r>
            <a:r>
              <a:rPr lang="es-ES_tradnl" sz="1600" dirty="0" err="1" smtClean="0">
                <a:solidFill>
                  <a:schemeClr val="tx1"/>
                </a:solidFill>
              </a:rPr>
              <a:t>Ipatih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chicnahui</a:t>
            </a:r>
            <a:r>
              <a:rPr lang="es-ES_tradnl" sz="1600" dirty="0" smtClean="0">
                <a:solidFill>
                  <a:schemeClr val="tx1"/>
                </a:solidFill>
              </a:rPr>
              <a:t>. ¿</a:t>
            </a:r>
            <a:r>
              <a:rPr lang="es-ES_tradnl" sz="1600" dirty="0" err="1" smtClean="0">
                <a:solidFill>
                  <a:schemeClr val="tx1"/>
                </a:solidFill>
              </a:rPr>
              <a:t>Quesqui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tinequi</a:t>
            </a:r>
            <a:r>
              <a:rPr lang="es-ES_tradnl" sz="1600" dirty="0" smtClean="0">
                <a:solidFill>
                  <a:schemeClr val="tx1"/>
                </a:solidFill>
              </a:rPr>
              <a:t>?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M. </a:t>
            </a:r>
            <a:r>
              <a:rPr lang="es-ES_tradnl" sz="1600" dirty="0" err="1" smtClean="0">
                <a:solidFill>
                  <a:srgbClr val="00B0F0"/>
                </a:solidFill>
              </a:rPr>
              <a:t>Ninequi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eyi</a:t>
            </a:r>
            <a:r>
              <a:rPr lang="es-ES_tradnl" sz="1600" dirty="0" smtClean="0">
                <a:solidFill>
                  <a:srgbClr val="00B0F0"/>
                </a:solidFill>
              </a:rPr>
              <a:t> kilo </a:t>
            </a:r>
            <a:r>
              <a:rPr lang="es-ES_tradnl" sz="1600" dirty="0" err="1" smtClean="0">
                <a:solidFill>
                  <a:srgbClr val="00B0F0"/>
                </a:solidFill>
              </a:rPr>
              <a:t>tomatl</a:t>
            </a:r>
            <a:r>
              <a:rPr lang="es-ES_tradnl" sz="1600" dirty="0" smtClean="0">
                <a:solidFill>
                  <a:srgbClr val="00B0F0"/>
                </a:solidFill>
              </a:rPr>
              <a:t>, </a:t>
            </a:r>
            <a:r>
              <a:rPr lang="es-ES_tradnl" sz="1600" dirty="0" err="1" smtClean="0">
                <a:solidFill>
                  <a:srgbClr val="00B0F0"/>
                </a:solidFill>
              </a:rPr>
              <a:t>iuan</a:t>
            </a:r>
            <a:r>
              <a:rPr lang="es-ES_tradnl" sz="1600" dirty="0" smtClean="0">
                <a:solidFill>
                  <a:srgbClr val="00B0F0"/>
                </a:solidFill>
              </a:rPr>
              <a:t> se </a:t>
            </a:r>
            <a:r>
              <a:rPr lang="es-ES_tradnl" sz="1600" dirty="0" err="1" smtClean="0">
                <a:solidFill>
                  <a:srgbClr val="00B0F0"/>
                </a:solidFill>
              </a:rPr>
              <a:t>maitsquili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culanto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M. ¿</a:t>
            </a:r>
            <a:r>
              <a:rPr lang="es-ES_tradnl" sz="1600" dirty="0" err="1" smtClean="0">
                <a:solidFill>
                  <a:srgbClr val="00B0F0"/>
                </a:solidFill>
              </a:rPr>
              <a:t>Quesqui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nimits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tlahuiquilia</a:t>
            </a:r>
            <a:r>
              <a:rPr lang="es-ES_tradnl" sz="1600" dirty="0" smtClean="0">
                <a:solidFill>
                  <a:srgbClr val="00B0F0"/>
                </a:solidFill>
              </a:rPr>
              <a:t>?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H. </a:t>
            </a:r>
            <a:r>
              <a:rPr lang="es-ES_tradnl" sz="1600" dirty="0" err="1" smtClean="0">
                <a:solidFill>
                  <a:schemeClr val="tx1"/>
                </a:solidFill>
              </a:rPr>
              <a:t>Omepoali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iuan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ome</a:t>
            </a:r>
            <a:r>
              <a:rPr lang="es-ES_tradnl" sz="1600" dirty="0" smtClean="0">
                <a:solidFill>
                  <a:schemeClr val="tx1"/>
                </a:solidFill>
              </a:rPr>
              <a:t> peso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M. </a:t>
            </a:r>
            <a:r>
              <a:rPr lang="es-ES_tradnl" sz="1600" dirty="0" err="1" smtClean="0">
                <a:solidFill>
                  <a:srgbClr val="00B0F0"/>
                </a:solidFill>
              </a:rPr>
              <a:t>Tlascamati</a:t>
            </a:r>
            <a:r>
              <a:rPr lang="es-ES_tradnl" sz="1600" dirty="0" smtClean="0">
                <a:solidFill>
                  <a:srgbClr val="00B0F0"/>
                </a:solidFill>
              </a:rPr>
              <a:t>, </a:t>
            </a:r>
            <a:r>
              <a:rPr lang="es-ES_tradnl" sz="1600" dirty="0" err="1" smtClean="0">
                <a:solidFill>
                  <a:srgbClr val="00B0F0"/>
                </a:solidFill>
              </a:rPr>
              <a:t>timoitaseh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nimah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H. </a:t>
            </a:r>
            <a:r>
              <a:rPr lang="es-ES_tradnl" sz="1600" dirty="0" err="1" smtClean="0">
                <a:solidFill>
                  <a:schemeClr val="tx1"/>
                </a:solidFill>
              </a:rPr>
              <a:t>Timoitaseh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nimah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 </a:t>
            </a:r>
            <a:endParaRPr lang="es-MX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MA-TI-11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4740846"/>
            <a:ext cx="444500" cy="647700"/>
          </a:xfrm>
          <a:prstGeom prst="rect">
            <a:avLst/>
          </a:prstGeom>
        </p:spPr>
      </p:pic>
      <p:pic>
        <p:nvPicPr>
          <p:cNvPr id="30" name="Picture 29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4740846"/>
            <a:ext cx="444500" cy="647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0" y="52742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5140" y="52742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TextBox 25"/>
          <p:cNvSpPr txBox="1"/>
          <p:nvPr/>
        </p:nvSpPr>
        <p:spPr>
          <a:xfrm>
            <a:off x="1627134" y="1357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285984" y="1857364"/>
            <a:ext cx="136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</a:t>
            </a:r>
            <a:r>
              <a:rPr lang="es-MX" dirty="0" err="1" smtClean="0"/>
              <a:t>Tlahqui</a:t>
            </a:r>
            <a:r>
              <a:rPr lang="es-MX" dirty="0" smtClean="0"/>
              <a:t> </a:t>
            </a:r>
            <a:r>
              <a:rPr lang="es-MX" dirty="0" err="1" smtClean="0"/>
              <a:t>ini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00628" y="1845222"/>
            <a:ext cx="16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</a:t>
            </a:r>
            <a:r>
              <a:rPr lang="es-MX" dirty="0" err="1" smtClean="0"/>
              <a:t>Quesqui</a:t>
            </a:r>
            <a:r>
              <a:rPr lang="es-MX" dirty="0" smtClean="0"/>
              <a:t> </a:t>
            </a:r>
            <a:r>
              <a:rPr lang="es-MX" dirty="0" err="1" smtClean="0"/>
              <a:t>ipati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714480" y="2857496"/>
            <a:ext cx="593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 smtClean="0"/>
              <a:t>ayatl</a:t>
            </a:r>
            <a:r>
              <a:rPr lang="es-MX" dirty="0" smtClean="0"/>
              <a:t>  </a:t>
            </a:r>
            <a:r>
              <a:rPr lang="es-MX" dirty="0" err="1" smtClean="0"/>
              <a:t>sempoali</a:t>
            </a:r>
            <a:r>
              <a:rPr lang="es-MX" dirty="0" smtClean="0"/>
              <a:t> peso </a:t>
            </a:r>
            <a:r>
              <a:rPr lang="es-MX" dirty="0" err="1" smtClean="0"/>
              <a:t>ninequi</a:t>
            </a:r>
            <a:r>
              <a:rPr lang="es-MX" dirty="0" smtClean="0"/>
              <a:t> </a:t>
            </a:r>
            <a:r>
              <a:rPr lang="es-MX" dirty="0" err="1" smtClean="0"/>
              <a:t>ome</a:t>
            </a:r>
            <a:r>
              <a:rPr lang="es-MX" dirty="0" smtClean="0"/>
              <a:t> chancaca </a:t>
            </a:r>
            <a:r>
              <a:rPr lang="es-MX" dirty="0" err="1" smtClean="0"/>
              <a:t>macuili</a:t>
            </a:r>
            <a:r>
              <a:rPr lang="es-MX" dirty="0" smtClean="0"/>
              <a:t> </a:t>
            </a:r>
            <a:r>
              <a:rPr lang="es-MX" dirty="0" err="1" smtClean="0"/>
              <a:t>tomi</a:t>
            </a:r>
            <a:endParaRPr lang="es-MX" dirty="0" smtClean="0"/>
          </a:p>
          <a:p>
            <a:pPr algn="ctr"/>
            <a:r>
              <a:rPr lang="es-MX" dirty="0" err="1" smtClean="0"/>
              <a:t>ipati</a:t>
            </a:r>
            <a:r>
              <a:rPr lang="es-MX" dirty="0" smtClean="0"/>
              <a:t> </a:t>
            </a:r>
            <a:r>
              <a:rPr lang="es-MX" dirty="0" err="1" smtClean="0"/>
              <a:t>chicnahui</a:t>
            </a:r>
            <a:r>
              <a:rPr lang="es-MX" dirty="0" smtClean="0"/>
              <a:t> peso </a:t>
            </a:r>
            <a:r>
              <a:rPr lang="es-MX" dirty="0" err="1" smtClean="0"/>
              <a:t>tamali</a:t>
            </a:r>
            <a:r>
              <a:rPr lang="es-MX" dirty="0" smtClean="0"/>
              <a:t> </a:t>
            </a:r>
            <a:r>
              <a:rPr lang="es-MX" dirty="0" err="1" smtClean="0"/>
              <a:t>chicuase</a:t>
            </a:r>
            <a:r>
              <a:rPr lang="es-MX" dirty="0" smtClean="0"/>
              <a:t> </a:t>
            </a:r>
            <a:r>
              <a:rPr lang="es-MX" dirty="0" err="1" smtClean="0"/>
              <a:t>tomi</a:t>
            </a:r>
            <a:r>
              <a:rPr lang="es-MX" dirty="0" smtClean="0"/>
              <a:t> </a:t>
            </a:r>
            <a:r>
              <a:rPr lang="es-MX" dirty="0" err="1" smtClean="0"/>
              <a:t>ninequi</a:t>
            </a:r>
            <a:r>
              <a:rPr lang="es-MX" dirty="0" smtClean="0"/>
              <a:t> </a:t>
            </a:r>
            <a:r>
              <a:rPr lang="es-MX" dirty="0" err="1" smtClean="0"/>
              <a:t>cuaxilotl</a:t>
            </a:r>
            <a:r>
              <a:rPr lang="es-MX" dirty="0" smtClean="0"/>
              <a:t> </a:t>
            </a:r>
            <a:r>
              <a:rPr lang="es-MX" dirty="0" err="1" smtClean="0"/>
              <a:t>pantsi</a:t>
            </a:r>
            <a:r>
              <a:rPr lang="es-MX" dirty="0" smtClean="0"/>
              <a:t> </a:t>
            </a:r>
            <a:r>
              <a:rPr lang="es-MX" dirty="0" err="1" smtClean="0"/>
              <a:t>nochtli</a:t>
            </a:r>
            <a:r>
              <a:rPr lang="es-MX" dirty="0" smtClean="0"/>
              <a:t> </a:t>
            </a:r>
            <a:r>
              <a:rPr lang="es-MX" dirty="0" err="1" smtClean="0"/>
              <a:t>ninequi</a:t>
            </a:r>
            <a:r>
              <a:rPr lang="es-MX" dirty="0" smtClean="0"/>
              <a:t> </a:t>
            </a:r>
            <a:r>
              <a:rPr lang="es-MX" dirty="0" err="1" smtClean="0"/>
              <a:t>ayohtli</a:t>
            </a:r>
            <a:r>
              <a:rPr lang="es-MX" dirty="0" smtClean="0"/>
              <a:t> </a:t>
            </a:r>
            <a:r>
              <a:rPr lang="es-MX" dirty="0" err="1" smtClean="0"/>
              <a:t>matlactli</a:t>
            </a:r>
            <a:r>
              <a:rPr lang="es-MX" dirty="0" smtClean="0"/>
              <a:t> </a:t>
            </a:r>
            <a:r>
              <a:rPr lang="es-MX" dirty="0" err="1" smtClean="0"/>
              <a:t>iuan</a:t>
            </a:r>
            <a:r>
              <a:rPr lang="es-MX" dirty="0" smtClean="0"/>
              <a:t> </a:t>
            </a:r>
            <a:r>
              <a:rPr lang="es-MX" dirty="0" err="1" smtClean="0"/>
              <a:t>nahui</a:t>
            </a:r>
            <a:r>
              <a:rPr lang="es-MX" dirty="0" smtClean="0"/>
              <a:t> </a:t>
            </a:r>
            <a:r>
              <a:rPr lang="es-MX" dirty="0" err="1" smtClean="0"/>
              <a:t>tomi</a:t>
            </a:r>
            <a:endParaRPr lang="es-MX" dirty="0" smtClean="0"/>
          </a:p>
          <a:p>
            <a:pPr algn="ctr"/>
            <a:r>
              <a:rPr lang="es-MX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MA-TI-12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4857760"/>
            <a:ext cx="444500" cy="647700"/>
          </a:xfrm>
          <a:prstGeom prst="rect">
            <a:avLst/>
          </a:prstGeom>
        </p:spPr>
      </p:pic>
      <p:pic>
        <p:nvPicPr>
          <p:cNvPr id="30" name="Picture 29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844" y="4857760"/>
            <a:ext cx="444500" cy="647700"/>
          </a:xfrm>
          <a:prstGeom prst="rect">
            <a:avLst/>
          </a:prstGeom>
        </p:spPr>
      </p:pic>
      <p:sp>
        <p:nvSpPr>
          <p:cNvPr id="18" name="TextBox 25"/>
          <p:cNvSpPr txBox="1"/>
          <p:nvPr/>
        </p:nvSpPr>
        <p:spPr>
          <a:xfrm>
            <a:off x="1627134" y="1357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142976" y="1500174"/>
            <a:ext cx="1889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</a:t>
            </a:r>
            <a:r>
              <a:rPr lang="es-MX" dirty="0" err="1" smtClean="0"/>
              <a:t>Tlen</a:t>
            </a:r>
            <a:r>
              <a:rPr lang="es-MX" dirty="0" smtClean="0"/>
              <a:t> </a:t>
            </a:r>
            <a:r>
              <a:rPr lang="es-MX" dirty="0" err="1" smtClean="0"/>
              <a:t>tihuicas</a:t>
            </a:r>
            <a:r>
              <a:rPr lang="es-MX" dirty="0" smtClean="0"/>
              <a:t>?</a:t>
            </a:r>
          </a:p>
          <a:p>
            <a:r>
              <a:rPr lang="es-MX" dirty="0" smtClean="0"/>
              <a:t>Que quieres llevar</a:t>
            </a:r>
            <a:endParaRPr lang="es-MX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357554" y="1500174"/>
            <a:ext cx="1895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</a:t>
            </a:r>
            <a:r>
              <a:rPr lang="es-MX" dirty="0" err="1" smtClean="0"/>
              <a:t>Quesqui</a:t>
            </a:r>
            <a:r>
              <a:rPr lang="es-MX" dirty="0" smtClean="0"/>
              <a:t> </a:t>
            </a:r>
            <a:r>
              <a:rPr lang="es-MX" dirty="0" err="1" smtClean="0"/>
              <a:t>tinequi</a:t>
            </a:r>
            <a:r>
              <a:rPr lang="es-MX" dirty="0" smtClean="0"/>
              <a:t>?</a:t>
            </a:r>
          </a:p>
          <a:p>
            <a:r>
              <a:rPr lang="es-MX" dirty="0" smtClean="0"/>
              <a:t>Cuanto quieres</a:t>
            </a:r>
            <a:endParaRPr lang="es-MX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857884" y="1500174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¿</a:t>
            </a:r>
            <a:r>
              <a:rPr lang="es-MX" dirty="0" err="1" smtClean="0"/>
              <a:t>Quesqui</a:t>
            </a:r>
            <a:r>
              <a:rPr lang="es-MX" dirty="0" smtClean="0"/>
              <a:t> </a:t>
            </a:r>
            <a:r>
              <a:rPr lang="es-MX" dirty="0" err="1" smtClean="0"/>
              <a:t>nimits</a:t>
            </a:r>
            <a:r>
              <a:rPr lang="es-MX" dirty="0" smtClean="0"/>
              <a:t> </a:t>
            </a:r>
            <a:r>
              <a:rPr lang="es-MX" dirty="0" err="1" smtClean="0"/>
              <a:t>tlahuiquilia</a:t>
            </a:r>
            <a:r>
              <a:rPr lang="es-MX" dirty="0" smtClean="0"/>
              <a:t>?</a:t>
            </a:r>
          </a:p>
          <a:p>
            <a:r>
              <a:rPr lang="es-MX" dirty="0" smtClean="0"/>
              <a:t>Cuanto te debo</a:t>
            </a:r>
            <a:endParaRPr lang="es-MX" dirty="0"/>
          </a:p>
        </p:txBody>
      </p:sp>
      <p:sp>
        <p:nvSpPr>
          <p:cNvPr id="28" name="27 Rectángulo"/>
          <p:cNvSpPr/>
          <p:nvPr/>
        </p:nvSpPr>
        <p:spPr>
          <a:xfrm>
            <a:off x="2500298" y="228599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</a:t>
            </a:r>
            <a:endParaRPr lang="es-MX" dirty="0"/>
          </a:p>
        </p:txBody>
      </p:sp>
      <p:sp>
        <p:nvSpPr>
          <p:cNvPr id="33" name="32 Rectángulo"/>
          <p:cNvSpPr/>
          <p:nvPr/>
        </p:nvSpPr>
        <p:spPr>
          <a:xfrm>
            <a:off x="4643438" y="414338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33 Rectángulo"/>
          <p:cNvSpPr/>
          <p:nvPr/>
        </p:nvSpPr>
        <p:spPr>
          <a:xfrm>
            <a:off x="3571868" y="414338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Rectángulo"/>
          <p:cNvSpPr/>
          <p:nvPr/>
        </p:nvSpPr>
        <p:spPr>
          <a:xfrm>
            <a:off x="2500298" y="414338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35 Rectángulo"/>
          <p:cNvSpPr/>
          <p:nvPr/>
        </p:nvSpPr>
        <p:spPr>
          <a:xfrm>
            <a:off x="2500298" y="321468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36 Rectángulo"/>
          <p:cNvSpPr/>
          <p:nvPr/>
        </p:nvSpPr>
        <p:spPr>
          <a:xfrm>
            <a:off x="3571868" y="321468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37 Rectángulo"/>
          <p:cNvSpPr/>
          <p:nvPr/>
        </p:nvSpPr>
        <p:spPr>
          <a:xfrm>
            <a:off x="4643438" y="321468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38 Rectángulo"/>
          <p:cNvSpPr/>
          <p:nvPr/>
        </p:nvSpPr>
        <p:spPr>
          <a:xfrm>
            <a:off x="3571868" y="228599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Rectángulo"/>
          <p:cNvSpPr/>
          <p:nvPr/>
        </p:nvSpPr>
        <p:spPr>
          <a:xfrm>
            <a:off x="4643438" y="228599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40 Rectángulo"/>
          <p:cNvSpPr/>
          <p:nvPr/>
        </p:nvSpPr>
        <p:spPr>
          <a:xfrm>
            <a:off x="5715008" y="414338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"/>
          <p:cNvSpPr/>
          <p:nvPr/>
        </p:nvSpPr>
        <p:spPr>
          <a:xfrm>
            <a:off x="5715008" y="321468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"/>
          <p:cNvSpPr/>
          <p:nvPr/>
        </p:nvSpPr>
        <p:spPr>
          <a:xfrm>
            <a:off x="5715008" y="228599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547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MA-TI-13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49" name="Oval Callout 21"/>
          <p:cNvSpPr/>
          <p:nvPr/>
        </p:nvSpPr>
        <p:spPr>
          <a:xfrm>
            <a:off x="5364088" y="1340768"/>
            <a:ext cx="2664296" cy="158417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 _________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__________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Callout 21"/>
          <p:cNvSpPr/>
          <p:nvPr/>
        </p:nvSpPr>
        <p:spPr>
          <a:xfrm>
            <a:off x="1403648" y="2060848"/>
            <a:ext cx="1800200" cy="115212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16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059832" y="951384"/>
            <a:ext cx="366059" cy="533400"/>
          </a:xfrm>
          <a:prstGeom prst="rect">
            <a:avLst/>
          </a:prstGeom>
        </p:spPr>
      </p:pic>
      <p:graphicFrame>
        <p:nvGraphicFramePr>
          <p:cNvPr id="58" name="57 Tabla"/>
          <p:cNvGraphicFramePr>
            <a:graphicFrameLocks noGrp="1"/>
          </p:cNvGraphicFramePr>
          <p:nvPr/>
        </p:nvGraphicFramePr>
        <p:xfrm>
          <a:off x="1691680" y="4653136"/>
          <a:ext cx="5976664" cy="1080120"/>
        </p:xfrm>
        <a:graphic>
          <a:graphicData uri="http://schemas.openxmlformats.org/drawingml/2006/table">
            <a:tbl>
              <a:tblPr/>
              <a:tblGrid>
                <a:gridCol w="1493833"/>
                <a:gridCol w="1493833"/>
                <a:gridCol w="1494499"/>
                <a:gridCol w="1494499"/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ome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etl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tlen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quesqui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ninequi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ipati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tinequi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tlascamati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tlaqui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tihuicas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latin typeface="Calibri"/>
                          <a:ea typeface="Calibri"/>
                          <a:cs typeface="Times New Roman"/>
                        </a:rPr>
                        <a:t>litro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err="1" smtClean="0">
                          <a:latin typeface="Calibri"/>
                          <a:ea typeface="Calibri"/>
                          <a:cs typeface="Times New Roman"/>
                        </a:rPr>
                        <a:t>tecpinchili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5475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MA-TI-14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49" name="Oval Callout 21"/>
          <p:cNvSpPr/>
          <p:nvPr/>
        </p:nvSpPr>
        <p:spPr>
          <a:xfrm>
            <a:off x="5364088" y="1340768"/>
            <a:ext cx="2664296" cy="158417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¿ _________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__________?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Oval Callout 21"/>
          <p:cNvSpPr/>
          <p:nvPr/>
        </p:nvSpPr>
        <p:spPr>
          <a:xfrm>
            <a:off x="1403648" y="2060848"/>
            <a:ext cx="1800200" cy="115212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7" name="Picture 16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3059832" y="951384"/>
            <a:ext cx="366059" cy="533400"/>
          </a:xfrm>
          <a:prstGeom prst="rect">
            <a:avLst/>
          </a:prstGeom>
        </p:spPr>
      </p:pic>
      <p:graphicFrame>
        <p:nvGraphicFramePr>
          <p:cNvPr id="58" name="57 Tabla"/>
          <p:cNvGraphicFramePr>
            <a:graphicFrameLocks noGrp="1"/>
          </p:cNvGraphicFramePr>
          <p:nvPr/>
        </p:nvGraphicFramePr>
        <p:xfrm>
          <a:off x="1691680" y="4724400"/>
          <a:ext cx="5976664" cy="1035548"/>
        </p:xfrm>
        <a:graphic>
          <a:graphicData uri="http://schemas.openxmlformats.org/drawingml/2006/table">
            <a:tbl>
              <a:tblPr/>
              <a:tblGrid>
                <a:gridCol w="1493833"/>
                <a:gridCol w="1493833"/>
                <a:gridCol w="1494499"/>
                <a:gridCol w="1494499"/>
              </a:tblGrid>
              <a:tr h="2887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tlahqui</a:t>
                      </a:r>
                      <a:r>
                        <a:rPr lang="es-MX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ninequi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quesqui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nimits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cani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chancaca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ini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tlen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ipati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tlahuiquilia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tlascamati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 smtClean="0">
                          <a:latin typeface="Calibri"/>
                          <a:ea typeface="Calibri"/>
                          <a:cs typeface="Times New Roman"/>
                        </a:rPr>
                        <a:t>ome</a:t>
                      </a:r>
                      <a:endParaRPr lang="es-MX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8382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MA-TI-15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057400"/>
            <a:ext cx="3581400" cy="22098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3758" y="3429000"/>
            <a:ext cx="151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3</a:t>
            </a:r>
          </a:p>
          <a:p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515" y="502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Incluir</a:t>
            </a:r>
            <a:r>
              <a:rPr lang="en-US" sz="1200" dirty="0" smtClean="0"/>
              <a:t> </a:t>
            </a:r>
            <a:r>
              <a:rPr lang="en-US" sz="1200" dirty="0" err="1" smtClean="0"/>
              <a:t>controles</a:t>
            </a:r>
            <a:endParaRPr lang="en-US" sz="1200" dirty="0" smtClean="0"/>
          </a:p>
          <a:p>
            <a:r>
              <a:rPr lang="en-US" sz="1200" dirty="0" smtClean="0"/>
              <a:t>Play, stop, </a:t>
            </a:r>
            <a:r>
              <a:rPr lang="en-US" sz="1200" dirty="0" err="1" smtClean="0"/>
              <a:t>pausa</a:t>
            </a:r>
            <a:r>
              <a:rPr lang="en-US" sz="1200" dirty="0" smtClean="0"/>
              <a:t> </a:t>
            </a:r>
            <a:r>
              <a:rPr lang="en-US" sz="1200" dirty="0" err="1" smtClean="0"/>
              <a:t>e</a:t>
            </a:r>
            <a:r>
              <a:rPr lang="en-US" sz="1200" dirty="0" smtClean="0"/>
              <a:t> </a:t>
            </a:r>
            <a:r>
              <a:rPr lang="en-US" sz="1200" dirty="0" err="1" smtClean="0"/>
              <a:t>imprimir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600200"/>
            <a:ext cx="34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Igual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en los </a:t>
            </a:r>
            <a:r>
              <a:rPr lang="en-US" sz="1200" dirty="0" err="1" smtClean="0"/>
              <a:t>anteriores</a:t>
            </a:r>
            <a:r>
              <a:rPr lang="en-US" sz="1200" dirty="0" smtClean="0"/>
              <a:t>, se </a:t>
            </a:r>
            <a:r>
              <a:rPr lang="en-US" sz="1200" dirty="0" err="1" smtClean="0"/>
              <a:t>sincroniza</a:t>
            </a:r>
            <a:r>
              <a:rPr lang="en-US" sz="1200" dirty="0" smtClean="0"/>
              <a:t> el audio con </a:t>
            </a:r>
          </a:p>
          <a:p>
            <a:r>
              <a:rPr lang="en-US" sz="1200" dirty="0" err="1" smtClean="0"/>
              <a:t>Texto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los </a:t>
            </a:r>
            <a:r>
              <a:rPr lang="en-US" sz="1200" dirty="0" err="1" smtClean="0"/>
              <a:t>globos</a:t>
            </a:r>
            <a:r>
              <a:rPr lang="en-US" sz="1200" dirty="0" smtClean="0"/>
              <a:t> en la </a:t>
            </a:r>
            <a:r>
              <a:rPr lang="en-US" sz="1200" dirty="0" err="1" smtClean="0"/>
              <a:t>imagen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2766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14478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26" name="Picture 2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377906"/>
            <a:ext cx="609600" cy="575094"/>
          </a:xfrm>
          <a:prstGeom prst="rect">
            <a:avLst/>
          </a:prstGeom>
        </p:spPr>
      </p:pic>
      <p:pic>
        <p:nvPicPr>
          <p:cNvPr id="27" name="Picture 26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377906"/>
            <a:ext cx="609600" cy="5750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129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11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143504" y="1071546"/>
            <a:ext cx="3276600" cy="388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</a:rPr>
              <a:t> </a:t>
            </a:r>
            <a:endParaRPr lang="es-MX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H. Lupita, ¿</a:t>
            </a:r>
            <a:r>
              <a:rPr lang="es-ES_tradnl" sz="1600" dirty="0" err="1" smtClean="0">
                <a:solidFill>
                  <a:srgbClr val="00B0F0"/>
                </a:solidFill>
              </a:rPr>
              <a:t>Queniqui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tiistoc</a:t>
            </a:r>
            <a:r>
              <a:rPr lang="es-ES_tradnl" sz="1600" dirty="0" smtClean="0">
                <a:solidFill>
                  <a:srgbClr val="00B0F0"/>
                </a:solidFill>
              </a:rPr>
              <a:t>?</a:t>
            </a:r>
          </a:p>
          <a:p>
            <a:r>
              <a:rPr lang="es-ES_tradnl" sz="1600" dirty="0" smtClean="0">
                <a:solidFill>
                  <a:schemeClr val="tx1"/>
                </a:solidFill>
              </a:rPr>
              <a:t>M: </a:t>
            </a:r>
            <a:r>
              <a:rPr lang="es-ES_tradnl" sz="1600" dirty="0" err="1" smtClean="0">
                <a:solidFill>
                  <a:schemeClr val="tx1"/>
                </a:solidFill>
              </a:rPr>
              <a:t>Cuali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tlascamati</a:t>
            </a:r>
            <a:r>
              <a:rPr lang="es-ES_tradnl" sz="16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ES_tradnl" sz="1600" dirty="0" smtClean="0">
                <a:solidFill>
                  <a:srgbClr val="00B0F0"/>
                </a:solidFill>
              </a:rPr>
              <a:t>H. ¿</a:t>
            </a:r>
            <a:r>
              <a:rPr lang="es-ES_tradnl" sz="1600" dirty="0" err="1" smtClean="0">
                <a:solidFill>
                  <a:srgbClr val="00B0F0"/>
                </a:solidFill>
              </a:rPr>
              <a:t>Queniqui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itstoc</a:t>
            </a:r>
            <a:r>
              <a:rPr lang="es-ES_tradnl" sz="1600" dirty="0" smtClean="0">
                <a:solidFill>
                  <a:srgbClr val="00B0F0"/>
                </a:solidFill>
              </a:rPr>
              <a:t> mona?</a:t>
            </a:r>
            <a:endParaRPr lang="es-ES_tradnl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M. </a:t>
            </a:r>
            <a:r>
              <a:rPr lang="es-ES_tradnl" sz="1600" dirty="0" err="1" smtClean="0">
                <a:solidFill>
                  <a:schemeClr val="tx1"/>
                </a:solidFill>
              </a:rPr>
              <a:t>Mococohua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H. ¿</a:t>
            </a:r>
            <a:r>
              <a:rPr lang="es-ES_tradnl" sz="1600" dirty="0" err="1" smtClean="0">
                <a:solidFill>
                  <a:srgbClr val="00B0F0"/>
                </a:solidFill>
              </a:rPr>
              <a:t>Tlahqui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tiquisnequi</a:t>
            </a:r>
            <a:r>
              <a:rPr lang="es-ES_tradnl" sz="1600" dirty="0" smtClean="0">
                <a:solidFill>
                  <a:srgbClr val="00B0F0"/>
                </a:solidFill>
              </a:rPr>
              <a:t>? </a:t>
            </a:r>
            <a:r>
              <a:rPr lang="es-ES_tradnl" sz="1600" dirty="0" err="1" smtClean="0">
                <a:solidFill>
                  <a:srgbClr val="00B0F0"/>
                </a:solidFill>
              </a:rPr>
              <a:t>Onca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atoli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iuan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cafe</a:t>
            </a:r>
            <a:r>
              <a:rPr lang="es-ES_tradnl" sz="1600" dirty="0" smtClean="0">
                <a:solidFill>
                  <a:srgbClr val="00B0F0"/>
                </a:solidFill>
              </a:rPr>
              <a:t>  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M. </a:t>
            </a:r>
            <a:r>
              <a:rPr lang="es-ES_tradnl" sz="1600" dirty="0" err="1" smtClean="0">
                <a:solidFill>
                  <a:schemeClr val="tx1"/>
                </a:solidFill>
              </a:rPr>
              <a:t>Ninequi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atoli</a:t>
            </a:r>
            <a:r>
              <a:rPr lang="es-ES_tradnl" sz="1600" dirty="0" smtClean="0">
                <a:solidFill>
                  <a:schemeClr val="tx1"/>
                </a:solidFill>
              </a:rPr>
              <a:t> ¿</a:t>
            </a:r>
            <a:r>
              <a:rPr lang="es-ES_tradnl" sz="1600" dirty="0" err="1" smtClean="0">
                <a:solidFill>
                  <a:schemeClr val="tx1"/>
                </a:solidFill>
              </a:rPr>
              <a:t>quesqui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nimits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tlahuiquilia</a:t>
            </a:r>
            <a:r>
              <a:rPr lang="es-ES_tradnl" sz="1600" dirty="0" smtClean="0">
                <a:solidFill>
                  <a:schemeClr val="tx1"/>
                </a:solidFill>
              </a:rPr>
              <a:t>? </a:t>
            </a:r>
          </a:p>
          <a:p>
            <a:r>
              <a:rPr lang="es-ES_tradnl" sz="1600" dirty="0" smtClean="0">
                <a:solidFill>
                  <a:srgbClr val="00B0F0"/>
                </a:solidFill>
              </a:rPr>
              <a:t>H. </a:t>
            </a:r>
            <a:r>
              <a:rPr lang="es-ES_tradnl" sz="1600" dirty="0" err="1" smtClean="0">
                <a:solidFill>
                  <a:srgbClr val="00B0F0"/>
                </a:solidFill>
              </a:rPr>
              <a:t>Macuili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r>
              <a:rPr lang="es-ES_tradnl" sz="1600" dirty="0" err="1" smtClean="0">
                <a:solidFill>
                  <a:srgbClr val="00B0F0"/>
                </a:solidFill>
              </a:rPr>
              <a:t>tomi</a:t>
            </a:r>
            <a:r>
              <a:rPr lang="es-ES_tradnl" sz="1600" dirty="0" smtClean="0">
                <a:solidFill>
                  <a:srgbClr val="00B0F0"/>
                </a:solidFill>
              </a:rPr>
              <a:t> </a:t>
            </a:r>
            <a:endParaRPr lang="es-MX" sz="1600" dirty="0" smtClean="0">
              <a:solidFill>
                <a:srgbClr val="00B0F0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M. </a:t>
            </a:r>
            <a:r>
              <a:rPr lang="es-ES_tradnl" sz="1600" dirty="0" err="1" smtClean="0">
                <a:solidFill>
                  <a:schemeClr val="tx1"/>
                </a:solidFill>
              </a:rPr>
              <a:t>Timoitaseh</a:t>
            </a:r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r>
              <a:rPr lang="es-ES_tradnl" sz="1600" dirty="0" err="1" smtClean="0">
                <a:solidFill>
                  <a:schemeClr val="tx1"/>
                </a:solidFill>
              </a:rPr>
              <a:t>sempayoc</a:t>
            </a:r>
            <a:endParaRPr lang="es-ES_tradnl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rgbClr val="00B0F0"/>
                </a:solidFill>
              </a:rPr>
              <a:t>H. Quena </a:t>
            </a:r>
            <a:endParaRPr lang="es-MX" sz="1600" dirty="0" smtClean="0">
              <a:solidFill>
                <a:srgbClr val="00B0F0"/>
              </a:solidFill>
            </a:endParaRPr>
          </a:p>
          <a:p>
            <a:endParaRPr lang="es-ES_tradnl" sz="1600" dirty="0" smtClean="0">
              <a:solidFill>
                <a:schemeClr val="tx1"/>
              </a:solidFill>
            </a:endParaRPr>
          </a:p>
          <a:p>
            <a:r>
              <a:rPr lang="es-ES_tradnl" sz="1600" dirty="0" smtClean="0">
                <a:solidFill>
                  <a:schemeClr val="tx1"/>
                </a:solidFill>
              </a:rPr>
              <a:t> </a:t>
            </a:r>
            <a:endParaRPr lang="es-MX" sz="1600" dirty="0" smtClean="0">
              <a:solidFill>
                <a:schemeClr val="tx1"/>
              </a:solidFill>
            </a:endParaRPr>
          </a:p>
          <a:p>
            <a:r>
              <a:rPr lang="es-ES_tradnl" dirty="0" smtClean="0">
                <a:solidFill>
                  <a:schemeClr val="tx1"/>
                </a:solidFill>
              </a:rPr>
              <a:t> </a:t>
            </a:r>
            <a:endParaRPr lang="es-MX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9906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6800" y="1828800"/>
            <a:ext cx="238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¿</a:t>
            </a:r>
            <a:r>
              <a:rPr lang="en-US" sz="2000" dirty="0" err="1" smtClean="0">
                <a:latin typeface="Arial"/>
                <a:cs typeface="Arial"/>
              </a:rPr>
              <a:t>Tlen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Arial"/>
                <a:cs typeface="Arial"/>
              </a:rPr>
              <a:t>ticuas</a:t>
            </a:r>
            <a:r>
              <a:rPr lang="en-US" sz="2000" dirty="0" err="1" smtClean="0">
                <a:latin typeface="Arial"/>
                <a:cs typeface="Arial"/>
              </a:rPr>
              <a:t>nequi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2" name="27 Rectángulo"/>
          <p:cNvSpPr/>
          <p:nvPr/>
        </p:nvSpPr>
        <p:spPr>
          <a:xfrm>
            <a:off x="666744" y="28194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tamali</a:t>
            </a:r>
            <a:endParaRPr lang="es-MX" dirty="0"/>
          </a:p>
        </p:txBody>
      </p:sp>
      <p:sp>
        <p:nvSpPr>
          <p:cNvPr id="33" name="27 Rectángulo"/>
          <p:cNvSpPr/>
          <p:nvPr/>
        </p:nvSpPr>
        <p:spPr>
          <a:xfrm>
            <a:off x="685800" y="36576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elotl</a:t>
            </a:r>
            <a:endParaRPr lang="es-MX" dirty="0"/>
          </a:p>
        </p:txBody>
      </p:sp>
      <p:sp>
        <p:nvSpPr>
          <p:cNvPr id="34" name="27 Rectángulo"/>
          <p:cNvSpPr/>
          <p:nvPr/>
        </p:nvSpPr>
        <p:spPr>
          <a:xfrm>
            <a:off x="685800" y="45720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pantsi</a:t>
            </a:r>
            <a:endParaRPr lang="es-MX" dirty="0"/>
          </a:p>
        </p:txBody>
      </p:sp>
      <p:sp>
        <p:nvSpPr>
          <p:cNvPr id="35" name="TextBox 34"/>
          <p:cNvSpPr txBox="1"/>
          <p:nvPr/>
        </p:nvSpPr>
        <p:spPr>
          <a:xfrm>
            <a:off x="1907704" y="2971800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icuasnequi</a:t>
            </a:r>
            <a:r>
              <a:rPr lang="en-US" dirty="0" smtClean="0"/>
              <a:t> </a:t>
            </a:r>
            <a:r>
              <a:rPr lang="en-US" dirty="0" err="1" smtClean="0"/>
              <a:t>tamali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752600" y="4659868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Amo</a:t>
            </a:r>
            <a:r>
              <a:rPr lang="en-US" dirty="0" smtClean="0"/>
              <a:t> </a:t>
            </a:r>
            <a:r>
              <a:rPr lang="en-US" dirty="0" err="1" smtClean="0"/>
              <a:t>nicuasnequi</a:t>
            </a:r>
            <a:r>
              <a:rPr lang="en-US" dirty="0" smtClean="0"/>
              <a:t>  </a:t>
            </a:r>
            <a:r>
              <a:rPr lang="en-US" dirty="0" err="1" smtClean="0"/>
              <a:t>pantsi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52600" y="3720584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inequi</a:t>
            </a:r>
            <a:r>
              <a:rPr lang="en-US" dirty="0" smtClean="0"/>
              <a:t> </a:t>
            </a:r>
            <a:r>
              <a:rPr lang="en-US" dirty="0" err="1" smtClean="0"/>
              <a:t>nicuas</a:t>
            </a:r>
            <a:r>
              <a:rPr lang="en-US" dirty="0" smtClean="0"/>
              <a:t> </a:t>
            </a:r>
            <a:r>
              <a:rPr lang="en-US" dirty="0" err="1" smtClean="0"/>
              <a:t>elotl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62600" y="1828800"/>
            <a:ext cx="23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¿</a:t>
            </a:r>
            <a:r>
              <a:rPr lang="en-US" sz="2000" dirty="0" err="1" smtClean="0">
                <a:latin typeface="Arial"/>
                <a:cs typeface="Arial"/>
              </a:rPr>
              <a:t>Tlen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rgbClr val="FFC000"/>
                </a:solidFill>
                <a:latin typeface="Arial"/>
                <a:cs typeface="Arial"/>
              </a:rPr>
              <a:t>tiquis</a:t>
            </a:r>
            <a:r>
              <a:rPr lang="en-US" sz="2000" dirty="0" err="1" smtClean="0">
                <a:latin typeface="Arial"/>
                <a:cs typeface="Arial"/>
              </a:rPr>
              <a:t>nequi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0" name="27 Rectángulo"/>
          <p:cNvSpPr/>
          <p:nvPr/>
        </p:nvSpPr>
        <p:spPr>
          <a:xfrm>
            <a:off x="4724400" y="28194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cafe</a:t>
            </a:r>
            <a:endParaRPr lang="es-MX" dirty="0"/>
          </a:p>
        </p:txBody>
      </p:sp>
      <p:sp>
        <p:nvSpPr>
          <p:cNvPr id="41" name="27 Rectángulo"/>
          <p:cNvSpPr/>
          <p:nvPr/>
        </p:nvSpPr>
        <p:spPr>
          <a:xfrm>
            <a:off x="4724400" y="36576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atoli</a:t>
            </a:r>
            <a:endParaRPr lang="es-MX" dirty="0"/>
          </a:p>
        </p:txBody>
      </p:sp>
      <p:sp>
        <p:nvSpPr>
          <p:cNvPr id="42" name="27 Rectángulo"/>
          <p:cNvSpPr/>
          <p:nvPr/>
        </p:nvSpPr>
        <p:spPr>
          <a:xfrm>
            <a:off x="4724400" y="4572000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atl</a:t>
            </a:r>
            <a:endParaRPr lang="es-MX" dirty="0"/>
          </a:p>
        </p:txBody>
      </p:sp>
      <p:sp>
        <p:nvSpPr>
          <p:cNvPr id="43" name="TextBox 42"/>
          <p:cNvSpPr txBox="1"/>
          <p:nvPr/>
        </p:nvSpPr>
        <p:spPr>
          <a:xfrm>
            <a:off x="5816958" y="2971800"/>
            <a:ext cx="174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iquisnequi</a:t>
            </a:r>
            <a:r>
              <a:rPr lang="en-US" dirty="0" smtClean="0"/>
              <a:t> cafe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867400" y="3733800"/>
            <a:ext cx="199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Ninequi</a:t>
            </a:r>
            <a:r>
              <a:rPr lang="en-US" dirty="0" smtClean="0"/>
              <a:t> </a:t>
            </a:r>
            <a:r>
              <a:rPr lang="en-US" dirty="0" err="1" smtClean="0"/>
              <a:t>niquis</a:t>
            </a:r>
            <a:r>
              <a:rPr lang="en-US" dirty="0" smtClean="0"/>
              <a:t> </a:t>
            </a:r>
            <a:r>
              <a:rPr lang="en-US" dirty="0" err="1" smtClean="0"/>
              <a:t>atoli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4659868"/>
            <a:ext cx="21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Amo</a:t>
            </a:r>
            <a:r>
              <a:rPr lang="en-US" dirty="0" smtClean="0"/>
              <a:t> </a:t>
            </a:r>
            <a:r>
              <a:rPr lang="en-US" dirty="0" err="1" smtClean="0"/>
              <a:t>niquisnequi</a:t>
            </a:r>
            <a:r>
              <a:rPr lang="en-US" dirty="0" smtClean="0"/>
              <a:t> </a:t>
            </a:r>
            <a:r>
              <a:rPr lang="en-US" dirty="0" err="1" smtClean="0"/>
              <a:t>atl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-23830" y="93345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MA-TI-17</a:t>
            </a:r>
          </a:p>
        </p:txBody>
      </p:sp>
      <p:sp>
        <p:nvSpPr>
          <p:cNvPr id="40" name="27 Rectángulo"/>
          <p:cNvSpPr/>
          <p:nvPr/>
        </p:nvSpPr>
        <p:spPr>
          <a:xfrm>
            <a:off x="2548314" y="1988840"/>
            <a:ext cx="923528" cy="6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Imagen</a:t>
            </a:r>
          </a:p>
          <a:p>
            <a:pPr algn="ctr"/>
            <a:r>
              <a:rPr lang="es-MX" dirty="0"/>
              <a:t>1</a:t>
            </a:r>
            <a:endParaRPr lang="es-MX" dirty="0"/>
          </a:p>
        </p:txBody>
      </p:sp>
      <p:sp>
        <p:nvSpPr>
          <p:cNvPr id="22" name="TextBox 21"/>
          <p:cNvSpPr txBox="1"/>
          <p:nvPr/>
        </p:nvSpPr>
        <p:spPr>
          <a:xfrm>
            <a:off x="3354517" y="1282050"/>
            <a:ext cx="2387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/>
                <a:cs typeface="Arial"/>
              </a:rPr>
              <a:t>¿</a:t>
            </a:r>
            <a:r>
              <a:rPr lang="en-US" sz="2000" dirty="0" err="1" smtClean="0">
                <a:latin typeface="Arial"/>
                <a:cs typeface="Arial"/>
              </a:rPr>
              <a:t>Tlen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ticuasnequi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12" name="Straight Connector 31"/>
          <p:cNvCxnSpPr/>
          <p:nvPr/>
        </p:nvCxnSpPr>
        <p:spPr>
          <a:xfrm>
            <a:off x="2176442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4"/>
          <p:cNvCxnSpPr/>
          <p:nvPr/>
        </p:nvCxnSpPr>
        <p:spPr>
          <a:xfrm>
            <a:off x="3929042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35"/>
          <p:cNvSpPr/>
          <p:nvPr/>
        </p:nvSpPr>
        <p:spPr>
          <a:xfrm>
            <a:off x="20574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ninequi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36"/>
          <p:cNvSpPr/>
          <p:nvPr/>
        </p:nvSpPr>
        <p:spPr>
          <a:xfrm>
            <a:off x="3976670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37"/>
          <p:cNvSpPr/>
          <p:nvPr/>
        </p:nvSpPr>
        <p:spPr>
          <a:xfrm>
            <a:off x="3536235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nicuas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38"/>
          <p:cNvSpPr/>
          <p:nvPr/>
        </p:nvSpPr>
        <p:spPr>
          <a:xfrm>
            <a:off x="4924440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tlascamati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39"/>
          <p:cNvSpPr/>
          <p:nvPr/>
        </p:nvSpPr>
        <p:spPr>
          <a:xfrm>
            <a:off x="3536235" y="4371989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37"/>
          <p:cNvSpPr/>
          <p:nvPr/>
        </p:nvSpPr>
        <p:spPr>
          <a:xfrm>
            <a:off x="4977770" y="4371989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tamali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35"/>
          <p:cNvSpPr/>
          <p:nvPr/>
        </p:nvSpPr>
        <p:spPr>
          <a:xfrm>
            <a:off x="2262158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36"/>
          <p:cNvSpPr/>
          <p:nvPr/>
        </p:nvSpPr>
        <p:spPr>
          <a:xfrm>
            <a:off x="6295628" y="4371964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ticuas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419740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9"/>
          <p:cNvSpPr/>
          <p:nvPr/>
        </p:nvSpPr>
        <p:spPr>
          <a:xfrm>
            <a:off x="5476868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27 Rectángulo"/>
          <p:cNvSpPr/>
          <p:nvPr/>
        </p:nvSpPr>
        <p:spPr>
          <a:xfrm>
            <a:off x="3976670" y="1988840"/>
            <a:ext cx="923528" cy="6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Imagen</a:t>
            </a:r>
          </a:p>
          <a:p>
            <a:pPr algn="ctr"/>
            <a:r>
              <a:rPr lang="es-MX" dirty="0"/>
              <a:t>2</a:t>
            </a:r>
            <a:endParaRPr lang="es-MX" dirty="0"/>
          </a:p>
        </p:txBody>
      </p:sp>
      <p:sp>
        <p:nvSpPr>
          <p:cNvPr id="36" name="27 Rectángulo"/>
          <p:cNvSpPr/>
          <p:nvPr/>
        </p:nvSpPr>
        <p:spPr>
          <a:xfrm>
            <a:off x="5372100" y="1988840"/>
            <a:ext cx="923528" cy="63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Imagen</a:t>
            </a:r>
          </a:p>
          <a:p>
            <a:pPr algn="ctr"/>
            <a:r>
              <a:rPr lang="es-MX" dirty="0"/>
              <a:t>3</a:t>
            </a:r>
            <a:endParaRPr lang="es-MX" dirty="0"/>
          </a:p>
        </p:txBody>
      </p:sp>
      <p:sp>
        <p:nvSpPr>
          <p:cNvPr id="37" name="Rectangle 37"/>
          <p:cNvSpPr/>
          <p:nvPr/>
        </p:nvSpPr>
        <p:spPr>
          <a:xfrm>
            <a:off x="2071667" y="49149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5628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mamey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8382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66800" y="2286000"/>
            <a:ext cx="1600200" cy="12192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400" y="2286000"/>
            <a:ext cx="1600200" cy="1219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019800" y="2286000"/>
            <a:ext cx="1600200" cy="1219200"/>
          </a:xfrm>
          <a:prstGeom prst="roundRect">
            <a:avLst/>
          </a:prstGeom>
          <a:solidFill>
            <a:srgbClr val="4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3758" y="3733800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38600" y="3745468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81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8382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MA-TI-3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2057400"/>
            <a:ext cx="3581400" cy="2209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73758" y="3429000"/>
            <a:ext cx="151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Zona</a:t>
            </a:r>
            <a:r>
              <a:rPr lang="en-US" dirty="0" smtClean="0"/>
              <a:t> 1</a:t>
            </a:r>
          </a:p>
          <a:p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imagen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515" y="5029200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Incluir</a:t>
            </a:r>
            <a:r>
              <a:rPr lang="en-US" sz="1200" dirty="0" smtClean="0"/>
              <a:t> </a:t>
            </a:r>
            <a:r>
              <a:rPr lang="en-US" sz="1200" dirty="0" err="1" smtClean="0"/>
              <a:t>controles</a:t>
            </a:r>
            <a:endParaRPr lang="en-US" sz="1200" dirty="0" smtClean="0"/>
          </a:p>
          <a:p>
            <a:r>
              <a:rPr lang="en-US" sz="1200" dirty="0" smtClean="0"/>
              <a:t>Play, stop, </a:t>
            </a:r>
            <a:r>
              <a:rPr lang="en-US" sz="1200" dirty="0" err="1" smtClean="0"/>
              <a:t>pausa</a:t>
            </a:r>
            <a:r>
              <a:rPr lang="en-US" sz="1200" dirty="0" smtClean="0"/>
              <a:t> </a:t>
            </a:r>
            <a:r>
              <a:rPr lang="en-US" sz="1200" dirty="0" err="1" smtClean="0"/>
              <a:t>e</a:t>
            </a:r>
            <a:r>
              <a:rPr lang="en-US" sz="1200" dirty="0" smtClean="0"/>
              <a:t> </a:t>
            </a:r>
            <a:r>
              <a:rPr lang="en-US" sz="1200" dirty="0" err="1" smtClean="0"/>
              <a:t>imprimir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1600200"/>
            <a:ext cx="349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Igual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en los </a:t>
            </a:r>
            <a:r>
              <a:rPr lang="en-US" sz="1200" dirty="0" err="1" smtClean="0"/>
              <a:t>anteriores</a:t>
            </a:r>
            <a:r>
              <a:rPr lang="en-US" sz="1200" dirty="0" smtClean="0"/>
              <a:t>, se </a:t>
            </a:r>
            <a:r>
              <a:rPr lang="en-US" sz="1200" dirty="0" err="1" smtClean="0"/>
              <a:t>sincroniza</a:t>
            </a:r>
            <a:r>
              <a:rPr lang="en-US" sz="1200" dirty="0" smtClean="0"/>
              <a:t> el audio con </a:t>
            </a:r>
          </a:p>
          <a:p>
            <a:r>
              <a:rPr lang="en-US" sz="1200" dirty="0" err="1" smtClean="0"/>
              <a:t>Texto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los </a:t>
            </a:r>
            <a:r>
              <a:rPr lang="en-US" sz="1200" dirty="0" err="1" smtClean="0"/>
              <a:t>globos</a:t>
            </a:r>
            <a:r>
              <a:rPr lang="en-US" sz="1200" dirty="0" smtClean="0"/>
              <a:t> en la </a:t>
            </a:r>
            <a:r>
              <a:rPr lang="en-US" sz="1200" dirty="0" err="1" smtClean="0"/>
              <a:t>imagen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32766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/>
          <p:cNvSpPr/>
          <p:nvPr/>
        </p:nvSpPr>
        <p:spPr>
          <a:xfrm>
            <a:off x="1447800" y="2209800"/>
            <a:ext cx="914400" cy="612648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26" name="Picture 2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200" y="4377906"/>
            <a:ext cx="609600" cy="575094"/>
          </a:xfrm>
          <a:prstGeom prst="rect">
            <a:avLst/>
          </a:prstGeom>
        </p:spPr>
      </p:pic>
      <p:pic>
        <p:nvPicPr>
          <p:cNvPr id="27" name="Picture 26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9400" y="4377906"/>
            <a:ext cx="609600" cy="57509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2129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0511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5105400" y="1143000"/>
            <a:ext cx="3276600" cy="3886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dirty="0" smtClean="0">
                <a:solidFill>
                  <a:schemeClr val="tx1"/>
                </a:solidFill>
              </a:rPr>
              <a:t>- </a:t>
            </a:r>
            <a:r>
              <a:rPr lang="es-ES_tradnl" dirty="0" err="1" smtClean="0">
                <a:solidFill>
                  <a:schemeClr val="tx1"/>
                </a:solidFill>
              </a:rPr>
              <a:t>Nane</a:t>
            </a:r>
            <a:r>
              <a:rPr lang="es-ES_tradnl" dirty="0" smtClean="0">
                <a:solidFill>
                  <a:schemeClr val="tx1"/>
                </a:solidFill>
              </a:rPr>
              <a:t>, ¿</a:t>
            </a:r>
            <a:r>
              <a:rPr lang="es-ES_tradnl" dirty="0" err="1" smtClean="0">
                <a:solidFill>
                  <a:schemeClr val="tx1"/>
                </a:solidFill>
              </a:rPr>
              <a:t>Quenihqui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tiistoc</a:t>
            </a:r>
            <a:r>
              <a:rPr lang="es-ES_tradnl" dirty="0" smtClean="0">
                <a:solidFill>
                  <a:schemeClr val="tx1"/>
                </a:solidFill>
              </a:rPr>
              <a:t>? </a:t>
            </a:r>
          </a:p>
          <a:p>
            <a:r>
              <a:rPr lang="es-ES_tradnl" dirty="0" smtClean="0">
                <a:solidFill>
                  <a:srgbClr val="3366FF"/>
                </a:solidFill>
              </a:rPr>
              <a:t>-</a:t>
            </a:r>
            <a:r>
              <a:rPr lang="es-ES_tradnl" dirty="0" err="1" smtClean="0">
                <a:solidFill>
                  <a:srgbClr val="3366FF"/>
                </a:solidFill>
              </a:rPr>
              <a:t>Cuali</a:t>
            </a:r>
            <a:r>
              <a:rPr lang="es-ES_tradnl" dirty="0" smtClean="0">
                <a:solidFill>
                  <a:srgbClr val="3366FF"/>
                </a:solidFill>
              </a:rPr>
              <a:t>, </a:t>
            </a:r>
            <a:r>
              <a:rPr lang="es-ES_tradnl" dirty="0" err="1" smtClean="0">
                <a:solidFill>
                  <a:srgbClr val="3366FF"/>
                </a:solidFill>
              </a:rPr>
              <a:t>tlascamati</a:t>
            </a:r>
            <a:r>
              <a:rPr lang="es-ES_tradnl" dirty="0" smtClean="0">
                <a:solidFill>
                  <a:srgbClr val="3366FF"/>
                </a:solidFill>
              </a:rPr>
              <a:t>. ¿</a:t>
            </a:r>
            <a:r>
              <a:rPr lang="es-ES_tradnl" dirty="0" err="1" smtClean="0">
                <a:solidFill>
                  <a:srgbClr val="3366FF"/>
                </a:solidFill>
              </a:rPr>
              <a:t>Tlen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tihuicas</a:t>
            </a:r>
            <a:r>
              <a:rPr lang="es-ES_tradnl" dirty="0" smtClean="0">
                <a:solidFill>
                  <a:srgbClr val="3366FF"/>
                </a:solidFill>
              </a:rPr>
              <a:t>? 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- </a:t>
            </a:r>
            <a:r>
              <a:rPr lang="es-ES_tradnl" dirty="0" err="1" smtClean="0">
                <a:solidFill>
                  <a:schemeClr val="tx1"/>
                </a:solidFill>
              </a:rPr>
              <a:t>Ninequi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sintli</a:t>
            </a:r>
            <a:endParaRPr lang="es-ES_tradnl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dirty="0" smtClean="0">
                <a:solidFill>
                  <a:srgbClr val="3366FF"/>
                </a:solidFill>
              </a:rPr>
              <a:t>Se cuartillo </a:t>
            </a:r>
            <a:r>
              <a:rPr lang="es-ES_tradnl" dirty="0" err="1" smtClean="0">
                <a:solidFill>
                  <a:srgbClr val="3366FF"/>
                </a:solidFill>
              </a:rPr>
              <a:t>ipati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sempoali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tomi</a:t>
            </a:r>
            <a:r>
              <a:rPr lang="es-ES_tradnl" dirty="0" smtClean="0">
                <a:solidFill>
                  <a:srgbClr val="3366FF"/>
                </a:solidFill>
              </a:rPr>
              <a:t>, </a:t>
            </a:r>
            <a:r>
              <a:rPr lang="es-ES_tradnl" dirty="0" err="1" smtClean="0">
                <a:solidFill>
                  <a:srgbClr val="3366FF"/>
                </a:solidFill>
              </a:rPr>
              <a:t>iuan</a:t>
            </a:r>
            <a:r>
              <a:rPr lang="es-ES_tradnl" dirty="0" smtClean="0">
                <a:solidFill>
                  <a:srgbClr val="3366FF"/>
                </a:solidFill>
              </a:rPr>
              <a:t> se </a:t>
            </a:r>
            <a:r>
              <a:rPr lang="es-ES_tradnl" dirty="0" err="1" smtClean="0">
                <a:solidFill>
                  <a:srgbClr val="3366FF"/>
                </a:solidFill>
              </a:rPr>
              <a:t>costali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ipati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eyipoali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iuan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matlactli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tomi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</a:p>
          <a:p>
            <a:r>
              <a:rPr lang="es-ES_tradnl" dirty="0" smtClean="0">
                <a:solidFill>
                  <a:schemeClr val="tx1"/>
                </a:solidFill>
              </a:rPr>
              <a:t>- </a:t>
            </a:r>
            <a:r>
              <a:rPr lang="es-ES_tradnl" dirty="0" err="1" smtClean="0">
                <a:solidFill>
                  <a:schemeClr val="tx1"/>
                </a:solidFill>
              </a:rPr>
              <a:t>Ninequi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ome</a:t>
            </a:r>
            <a:r>
              <a:rPr lang="es-ES_tradnl" dirty="0" smtClean="0">
                <a:solidFill>
                  <a:schemeClr val="tx1"/>
                </a:solidFill>
              </a:rPr>
              <a:t> cuartillo</a:t>
            </a:r>
          </a:p>
          <a:p>
            <a:pPr>
              <a:buFontTx/>
              <a:buChar char="-"/>
            </a:pP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Tlascamati</a:t>
            </a:r>
            <a:r>
              <a:rPr lang="es-ES_tradnl" dirty="0" smtClean="0">
                <a:solidFill>
                  <a:schemeClr val="tx1"/>
                </a:solidFill>
              </a:rPr>
              <a:t>, </a:t>
            </a:r>
            <a:r>
              <a:rPr lang="es-ES_tradnl" dirty="0" err="1" smtClean="0">
                <a:solidFill>
                  <a:schemeClr val="tx1"/>
                </a:solidFill>
              </a:rPr>
              <a:t>timoitaseh</a:t>
            </a:r>
            <a:r>
              <a:rPr lang="es-ES_tradnl" dirty="0" smtClean="0">
                <a:solidFill>
                  <a:schemeClr val="tx1"/>
                </a:solidFill>
              </a:rPr>
              <a:t> </a:t>
            </a:r>
            <a:r>
              <a:rPr lang="es-ES_tradnl" dirty="0" err="1" smtClean="0">
                <a:solidFill>
                  <a:schemeClr val="tx1"/>
                </a:solidFill>
              </a:rPr>
              <a:t>nimah</a:t>
            </a:r>
            <a:endParaRPr lang="es-ES_tradnl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s-ES_tradnl" dirty="0" smtClean="0">
                <a:solidFill>
                  <a:schemeClr val="tx1"/>
                </a:solidFill>
              </a:rPr>
              <a:t>-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Timoitaseh</a:t>
            </a:r>
            <a:r>
              <a:rPr lang="es-ES_tradnl" dirty="0" smtClean="0">
                <a:solidFill>
                  <a:srgbClr val="3366FF"/>
                </a:solidFill>
              </a:rPr>
              <a:t> </a:t>
            </a:r>
            <a:r>
              <a:rPr lang="es-ES_tradnl" dirty="0" err="1" smtClean="0">
                <a:solidFill>
                  <a:srgbClr val="3366FF"/>
                </a:solidFill>
              </a:rPr>
              <a:t>nimah</a:t>
            </a:r>
            <a:endParaRPr lang="es-ES_tradnl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MA-TI-4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8" name="Picture 27" descr="Captura de pantalla 2011-02-23 a las 23.15.3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362200"/>
            <a:ext cx="1447800" cy="1394178"/>
          </a:xfrm>
          <a:prstGeom prst="rect">
            <a:avLst/>
          </a:prstGeom>
        </p:spPr>
      </p:pic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3800" y="4343400"/>
            <a:ext cx="444500" cy="647700"/>
          </a:xfrm>
          <a:prstGeom prst="rect">
            <a:avLst/>
          </a:prstGeom>
        </p:spPr>
      </p:pic>
      <p:pic>
        <p:nvPicPr>
          <p:cNvPr id="30" name="Picture 29" descr="Practic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95800" y="4343400"/>
            <a:ext cx="444500" cy="647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51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1219200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Aparece</a:t>
            </a:r>
            <a:r>
              <a:rPr lang="en-US" sz="1200" dirty="0" smtClean="0"/>
              <a:t> un </a:t>
            </a:r>
            <a:r>
              <a:rPr lang="en-US" sz="1200" dirty="0" err="1" smtClean="0"/>
              <a:t>número</a:t>
            </a:r>
            <a:r>
              <a:rPr lang="en-US" sz="1200" dirty="0" smtClean="0"/>
              <a:t> </a:t>
            </a:r>
            <a:r>
              <a:rPr lang="en-US" sz="1200" dirty="0" err="1" smtClean="0"/>
              <a:t>aleatorio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se </a:t>
            </a:r>
            <a:r>
              <a:rPr lang="en-US" sz="1200" dirty="0" err="1" smtClean="0"/>
              <a:t>escucha</a:t>
            </a:r>
            <a:r>
              <a:rPr lang="en-US" sz="1200" dirty="0" smtClean="0"/>
              <a:t> el audio </a:t>
            </a:r>
          </a:p>
          <a:p>
            <a:r>
              <a:rPr lang="en-US" sz="1200" dirty="0" smtClean="0"/>
              <a:t>Dar con un </a:t>
            </a:r>
            <a:r>
              <a:rPr lang="en-US" sz="1200" dirty="0" err="1" smtClean="0"/>
              <a:t>giro</a:t>
            </a:r>
            <a:r>
              <a:rPr lang="en-US" sz="1200" dirty="0" smtClean="0"/>
              <a:t> a la </a:t>
            </a:r>
            <a:r>
              <a:rPr lang="en-US" sz="1200" dirty="0" err="1" smtClean="0"/>
              <a:t>rueda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aparezca</a:t>
            </a:r>
            <a:r>
              <a:rPr lang="en-US" sz="1200" dirty="0" smtClean="0"/>
              <a:t> </a:t>
            </a:r>
            <a:r>
              <a:rPr lang="en-US" sz="1200" dirty="0" err="1" smtClean="0"/>
              <a:t>otro</a:t>
            </a:r>
            <a:r>
              <a:rPr lang="en-US" sz="1200" dirty="0" smtClean="0"/>
              <a:t> </a:t>
            </a:r>
            <a:r>
              <a:rPr lang="en-US" sz="1200" dirty="0" err="1" smtClean="0"/>
              <a:t>número</a:t>
            </a:r>
            <a:endParaRPr lang="en-US" sz="1200" dirty="0" smtClean="0"/>
          </a:p>
          <a:p>
            <a:r>
              <a:rPr lang="en-US" sz="1200" dirty="0" smtClean="0"/>
              <a:t>Con </a:t>
            </a:r>
            <a:r>
              <a:rPr lang="en-US" sz="1200" dirty="0" err="1" smtClean="0"/>
              <a:t>su</a:t>
            </a:r>
            <a:r>
              <a:rPr lang="en-US" sz="1200" dirty="0" smtClean="0"/>
              <a:t> </a:t>
            </a:r>
            <a:r>
              <a:rPr lang="en-US" sz="1200" dirty="0" err="1" smtClean="0"/>
              <a:t>respectivo</a:t>
            </a:r>
            <a:r>
              <a:rPr lang="en-US" sz="1200" dirty="0" smtClean="0"/>
              <a:t> audio.  En total 30.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6286512" y="1928802"/>
            <a:ext cx="2500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Números que aparecen  en el </a:t>
            </a:r>
          </a:p>
          <a:p>
            <a:r>
              <a:rPr lang="es-MX" sz="1400" dirty="0" smtClean="0"/>
              <a:t>Centro de la mazorca.</a:t>
            </a:r>
          </a:p>
          <a:p>
            <a:endParaRPr lang="es-MX" sz="1400" dirty="0" smtClean="0"/>
          </a:p>
          <a:p>
            <a:r>
              <a:rPr lang="es-MX" sz="1400" dirty="0" smtClean="0"/>
              <a:t>1,2,3,4,5,6,7,8,9</a:t>
            </a:r>
          </a:p>
          <a:p>
            <a:r>
              <a:rPr lang="es-MX" sz="1400" dirty="0" smtClean="0"/>
              <a:t>10, 11, 12,</a:t>
            </a:r>
            <a:r>
              <a:rPr lang="es-MX" sz="1400" dirty="0" smtClean="0">
                <a:solidFill>
                  <a:srgbClr val="FF0000"/>
                </a:solidFill>
              </a:rPr>
              <a:t>15</a:t>
            </a:r>
          </a:p>
          <a:p>
            <a:r>
              <a:rPr lang="es-MX" sz="1400" dirty="0" smtClean="0"/>
              <a:t>20, 24, 30, 38, 40, 43</a:t>
            </a:r>
          </a:p>
          <a:p>
            <a:r>
              <a:rPr lang="es-MX" sz="1400" dirty="0" smtClean="0"/>
              <a:t>50, 55, 60, 69, 70, 76</a:t>
            </a:r>
          </a:p>
          <a:p>
            <a:r>
              <a:rPr lang="es-MX" sz="1400" dirty="0" smtClean="0"/>
              <a:t>80, 87, 90, 91, 100.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MA-TI-5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914400"/>
            <a:ext cx="366059" cy="533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242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80965" y="1143000"/>
            <a:ext cx="3696397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 </a:t>
            </a:r>
            <a:r>
              <a:rPr lang="en-US" sz="1200" dirty="0" err="1" smtClean="0"/>
              <a:t>dar</a:t>
            </a:r>
            <a:r>
              <a:rPr lang="en-US" sz="1200" dirty="0" smtClean="0"/>
              <a:t> </a:t>
            </a:r>
            <a:r>
              <a:rPr lang="en-US" sz="1200" dirty="0" err="1" smtClean="0"/>
              <a:t>clic</a:t>
            </a:r>
            <a:r>
              <a:rPr lang="en-US" sz="1200" dirty="0" smtClean="0"/>
              <a:t> en la </a:t>
            </a:r>
            <a:r>
              <a:rPr lang="en-US" sz="1200" dirty="0" err="1" smtClean="0"/>
              <a:t>bocina</a:t>
            </a:r>
            <a:r>
              <a:rPr lang="en-US" sz="1200" dirty="0" smtClean="0"/>
              <a:t> se </a:t>
            </a:r>
            <a:r>
              <a:rPr lang="en-US" sz="1200" dirty="0" err="1" smtClean="0"/>
              <a:t>escucha</a:t>
            </a:r>
            <a:r>
              <a:rPr lang="en-US" sz="1200" dirty="0" smtClean="0"/>
              <a:t> un </a:t>
            </a:r>
            <a:r>
              <a:rPr lang="en-US" sz="1200" dirty="0" err="1" smtClean="0"/>
              <a:t>numero</a:t>
            </a:r>
            <a:r>
              <a:rPr lang="en-US" sz="1200" dirty="0" smtClean="0"/>
              <a:t>, el </a:t>
            </a:r>
            <a:r>
              <a:rPr lang="en-US" sz="1200" dirty="0" err="1" smtClean="0"/>
              <a:t>usuario</a:t>
            </a:r>
            <a:endParaRPr lang="en-US" sz="1200" dirty="0" smtClean="0"/>
          </a:p>
          <a:p>
            <a:r>
              <a:rPr lang="en-US" sz="1200" dirty="0" err="1" smtClean="0"/>
              <a:t>Da</a:t>
            </a:r>
            <a:r>
              <a:rPr lang="en-US" sz="1200" dirty="0" smtClean="0"/>
              <a:t> </a:t>
            </a:r>
            <a:r>
              <a:rPr lang="en-US" sz="1200" dirty="0" err="1" smtClean="0"/>
              <a:t>clic</a:t>
            </a:r>
            <a:r>
              <a:rPr lang="en-US" sz="1200" dirty="0" smtClean="0"/>
              <a:t> en </a:t>
            </a:r>
            <a:r>
              <a:rPr lang="en-US" sz="1200" dirty="0" err="1" smtClean="0"/>
              <a:t>alguna</a:t>
            </a:r>
            <a:r>
              <a:rPr lang="en-US" sz="1200" dirty="0" smtClean="0"/>
              <a:t> de </a:t>
            </a:r>
            <a:r>
              <a:rPr lang="en-US" sz="1200" dirty="0" err="1" smtClean="0"/>
              <a:t>las</a:t>
            </a:r>
            <a:r>
              <a:rPr lang="en-US" sz="1200" dirty="0" smtClean="0"/>
              <a:t> </a:t>
            </a:r>
            <a:r>
              <a:rPr lang="en-US" sz="1200" dirty="0" err="1" smtClean="0"/>
              <a:t>opciones</a:t>
            </a:r>
            <a:r>
              <a:rPr lang="en-US" sz="1200" dirty="0" smtClean="0"/>
              <a:t>, lo </a:t>
            </a:r>
            <a:r>
              <a:rPr lang="en-US" sz="1200" dirty="0" err="1" smtClean="0"/>
              <a:t>hace</a:t>
            </a:r>
            <a:r>
              <a:rPr lang="en-US" sz="1200" dirty="0" smtClean="0"/>
              <a:t> </a:t>
            </a:r>
            <a:r>
              <a:rPr lang="en-US" sz="1200" dirty="0" err="1" smtClean="0"/>
              <a:t>bien</a:t>
            </a:r>
            <a:r>
              <a:rPr lang="en-US" sz="1200" dirty="0" smtClean="0"/>
              <a:t> </a:t>
            </a:r>
            <a:r>
              <a:rPr lang="en-US" sz="1200" dirty="0" err="1" smtClean="0"/>
              <a:t>palomita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Primer </a:t>
            </a:r>
            <a:r>
              <a:rPr lang="en-US" sz="1200" dirty="0" err="1" smtClean="0"/>
              <a:t>nivel</a:t>
            </a:r>
            <a:r>
              <a:rPr lang="en-US" sz="1200" dirty="0" smtClean="0"/>
              <a:t>  (3 </a:t>
            </a:r>
            <a:r>
              <a:rPr lang="en-US" sz="1200" dirty="0" err="1" smtClean="0"/>
              <a:t>numeros</a:t>
            </a:r>
            <a:r>
              <a:rPr lang="en-US" sz="1200" dirty="0" smtClean="0"/>
              <a:t>) con 5 </a:t>
            </a:r>
            <a:r>
              <a:rPr lang="en-US" sz="1200" dirty="0" err="1" smtClean="0"/>
              <a:t>repertorios</a:t>
            </a:r>
            <a:r>
              <a:rPr lang="en-US" sz="1200" dirty="0" smtClean="0"/>
              <a:t> </a:t>
            </a:r>
          </a:p>
          <a:p>
            <a:r>
              <a:rPr lang="en-US" sz="1200" dirty="0" smtClean="0"/>
              <a:t>Con 5  </a:t>
            </a:r>
            <a:r>
              <a:rPr lang="en-US" sz="1200" dirty="0" err="1" smtClean="0"/>
              <a:t>aciertos</a:t>
            </a:r>
            <a:r>
              <a:rPr lang="en-US" sz="1200" dirty="0" smtClean="0"/>
              <a:t> </a:t>
            </a:r>
            <a:r>
              <a:rPr lang="en-US" sz="1200" dirty="0" err="1" smtClean="0"/>
              <a:t>pasa</a:t>
            </a:r>
            <a:r>
              <a:rPr lang="en-US" sz="1200" dirty="0" smtClean="0"/>
              <a:t> al </a:t>
            </a:r>
            <a:r>
              <a:rPr lang="en-US" sz="1200" dirty="0" err="1" smtClean="0"/>
              <a:t>segundo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Segundo </a:t>
            </a:r>
            <a:r>
              <a:rPr lang="en-US" sz="1200" dirty="0" err="1" smtClean="0"/>
              <a:t>nivel</a:t>
            </a:r>
            <a:r>
              <a:rPr lang="en-US" sz="1200" dirty="0" smtClean="0"/>
              <a:t>, (6 </a:t>
            </a:r>
            <a:r>
              <a:rPr lang="en-US" sz="1200" dirty="0" err="1" smtClean="0"/>
              <a:t>numeros</a:t>
            </a:r>
            <a:r>
              <a:rPr lang="en-US" sz="1200" dirty="0" smtClean="0"/>
              <a:t>) con 5 </a:t>
            </a:r>
            <a:r>
              <a:rPr lang="en-US" sz="1200" dirty="0" err="1" smtClean="0"/>
              <a:t>repertorios</a:t>
            </a:r>
            <a:endParaRPr lang="en-US" sz="1200" dirty="0" smtClean="0"/>
          </a:p>
          <a:p>
            <a:r>
              <a:rPr lang="en-US" sz="1200" dirty="0" smtClean="0"/>
              <a:t>Con 5 </a:t>
            </a:r>
            <a:r>
              <a:rPr lang="en-US" sz="1200" dirty="0" err="1" smtClean="0"/>
              <a:t>aciertos</a:t>
            </a:r>
            <a:r>
              <a:rPr lang="en-US" sz="1200" dirty="0" smtClean="0"/>
              <a:t> </a:t>
            </a:r>
            <a:r>
              <a:rPr lang="en-US" sz="1200" dirty="0" err="1" smtClean="0"/>
              <a:t>pasa</a:t>
            </a:r>
            <a:r>
              <a:rPr lang="en-US" sz="1200" dirty="0" smtClean="0"/>
              <a:t> al 3 </a:t>
            </a:r>
            <a:r>
              <a:rPr lang="en-US" sz="1200" dirty="0" err="1" smtClean="0"/>
              <a:t>nivel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err="1" smtClean="0"/>
              <a:t>Tercer</a:t>
            </a:r>
            <a:r>
              <a:rPr lang="en-US" sz="1200" dirty="0" smtClean="0"/>
              <a:t> </a:t>
            </a:r>
            <a:r>
              <a:rPr lang="en-US" sz="1200" dirty="0" err="1" smtClean="0"/>
              <a:t>nivel</a:t>
            </a:r>
            <a:r>
              <a:rPr lang="en-US" sz="1200" dirty="0" smtClean="0"/>
              <a:t> (9 </a:t>
            </a:r>
            <a:r>
              <a:rPr lang="en-US" sz="1200" dirty="0" err="1" smtClean="0"/>
              <a:t>numeros</a:t>
            </a:r>
            <a:r>
              <a:rPr lang="en-US" sz="1200" dirty="0" smtClean="0"/>
              <a:t>) con 5 </a:t>
            </a:r>
            <a:r>
              <a:rPr lang="en-US" sz="1200" dirty="0" err="1" smtClean="0"/>
              <a:t>repertorios</a:t>
            </a:r>
            <a:endParaRPr lang="en-US" sz="1200" dirty="0" smtClean="0"/>
          </a:p>
          <a:p>
            <a:r>
              <a:rPr lang="en-US" sz="1200" dirty="0" smtClean="0"/>
              <a:t>Con 5 </a:t>
            </a:r>
            <a:r>
              <a:rPr lang="en-US" sz="1200" dirty="0" err="1" smtClean="0"/>
              <a:t>aciertos</a:t>
            </a:r>
            <a:r>
              <a:rPr lang="en-US" sz="1200" dirty="0" smtClean="0"/>
              <a:t> </a:t>
            </a:r>
            <a:r>
              <a:rPr lang="en-US" sz="1200" dirty="0" err="1" smtClean="0"/>
              <a:t>concluye</a:t>
            </a:r>
            <a:r>
              <a:rPr lang="en-US" sz="1200" dirty="0" smtClean="0"/>
              <a:t> el </a:t>
            </a:r>
            <a:r>
              <a:rPr lang="en-US" sz="1200" dirty="0" err="1" smtClean="0"/>
              <a:t>ejercicio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Consultar</a:t>
            </a:r>
            <a:r>
              <a:rPr lang="en-US" sz="1200" dirty="0" smtClean="0"/>
              <a:t>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: </a:t>
            </a:r>
            <a:r>
              <a:rPr lang="en-US" sz="1200" dirty="0" err="1" smtClean="0"/>
              <a:t>Repertorio</a:t>
            </a:r>
            <a:r>
              <a:rPr lang="en-US" sz="1200" dirty="0" smtClean="0"/>
              <a:t>_ MA_TI_5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 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17" name="Action Button: Sound 16">
            <a:hlinkClick r:id="" action="ppaction://noaction" highlightClick="1">
              <a:snd r:embed="rId5" name="Applause"/>
            </a:hlinkClick>
          </p:cNvPr>
          <p:cNvSpPr/>
          <p:nvPr/>
        </p:nvSpPr>
        <p:spPr>
          <a:xfrm>
            <a:off x="3886200" y="2514600"/>
            <a:ext cx="1066800" cy="914400"/>
          </a:xfrm>
          <a:prstGeom prst="actionButtonSound">
            <a:avLst/>
          </a:prstGeom>
          <a:solidFill>
            <a:schemeClr val="bg1">
              <a:lumMod val="50000"/>
            </a:schemeClr>
          </a:solidFill>
          <a:ln>
            <a:solidFill>
              <a:srgbClr val="FF19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19400" y="38862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12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62400" y="38862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31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82909" y="38862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44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124200" y="44196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57800" y="44196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67200" y="44196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895600" y="45720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12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38600" y="45720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31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59109" y="4572000"/>
            <a:ext cx="7320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rial Black"/>
                <a:cs typeface="Arial Black"/>
              </a:rPr>
              <a:t>44</a:t>
            </a:r>
            <a:endParaRPr lang="en-US" sz="3200" dirty="0">
              <a:latin typeface="Arial Black"/>
              <a:cs typeface="Arial Black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2004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3340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343400" y="5105400"/>
            <a:ext cx="152400" cy="1524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09600" y="2438400"/>
            <a:ext cx="195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Incluir</a:t>
            </a:r>
            <a:r>
              <a:rPr lang="en-US" sz="1200" dirty="0" smtClean="0"/>
              <a:t> un </a:t>
            </a:r>
            <a:r>
              <a:rPr lang="en-US" sz="1200" dirty="0" err="1" smtClean="0"/>
              <a:t>cronómetro</a:t>
            </a:r>
            <a:endParaRPr lang="en-US" sz="1200" dirty="0" smtClean="0"/>
          </a:p>
          <a:p>
            <a:r>
              <a:rPr lang="en-US" sz="1200" dirty="0" err="1" smtClean="0"/>
              <a:t>Que</a:t>
            </a:r>
            <a:r>
              <a:rPr lang="en-US" sz="1200" dirty="0" smtClean="0"/>
              <a:t> </a:t>
            </a:r>
            <a:r>
              <a:rPr lang="en-US" sz="1200" dirty="0" err="1" smtClean="0"/>
              <a:t>marca</a:t>
            </a:r>
            <a:r>
              <a:rPr lang="en-US" sz="1200" dirty="0" smtClean="0"/>
              <a:t> el </a:t>
            </a:r>
            <a:r>
              <a:rPr lang="en-US" sz="1200" dirty="0" err="1" smtClean="0"/>
              <a:t>tiempo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el</a:t>
            </a:r>
          </a:p>
          <a:p>
            <a:r>
              <a:rPr lang="en-US" sz="1200" dirty="0" err="1" smtClean="0"/>
              <a:t>ejercicio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MA-TI-6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000" y="914400"/>
            <a:ext cx="366059" cy="533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1242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34000" y="1219200"/>
            <a:ext cx="353000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Aparece</a:t>
            </a:r>
            <a:r>
              <a:rPr lang="en-US" sz="1200" dirty="0" smtClean="0"/>
              <a:t> un </a:t>
            </a:r>
            <a:r>
              <a:rPr lang="en-US" sz="1200" dirty="0" err="1" smtClean="0"/>
              <a:t>número</a:t>
            </a:r>
            <a:r>
              <a:rPr lang="en-US" sz="1200" dirty="0" smtClean="0"/>
              <a:t> </a:t>
            </a:r>
            <a:r>
              <a:rPr lang="en-US" sz="1200" dirty="0" err="1" smtClean="0"/>
              <a:t>y</a:t>
            </a:r>
            <a:r>
              <a:rPr lang="en-US" sz="1200" dirty="0" smtClean="0"/>
              <a:t> 3 </a:t>
            </a:r>
            <a:r>
              <a:rPr lang="en-US" sz="1200" dirty="0" err="1" smtClean="0"/>
              <a:t>líneas</a:t>
            </a:r>
            <a:r>
              <a:rPr lang="en-US" sz="1200" dirty="0" smtClean="0"/>
              <a:t> </a:t>
            </a:r>
            <a:r>
              <a:rPr lang="en-US" sz="1200" dirty="0" err="1" smtClean="0"/>
              <a:t>para</a:t>
            </a:r>
            <a:r>
              <a:rPr lang="en-US" sz="1200" dirty="0" smtClean="0"/>
              <a:t> </a:t>
            </a:r>
            <a:r>
              <a:rPr lang="en-US" sz="1200" dirty="0" err="1" smtClean="0"/>
              <a:t>acomodar</a:t>
            </a:r>
            <a:r>
              <a:rPr lang="en-US" sz="1200" dirty="0" smtClean="0"/>
              <a:t> 3 de </a:t>
            </a:r>
            <a:r>
              <a:rPr lang="en-US" sz="1200" dirty="0" err="1" smtClean="0"/>
              <a:t>las</a:t>
            </a:r>
            <a:endParaRPr lang="en-US" sz="1200" dirty="0" smtClean="0"/>
          </a:p>
          <a:p>
            <a:r>
              <a:rPr lang="en-US" sz="1200" dirty="0" err="1" smtClean="0"/>
              <a:t>Palabras</a:t>
            </a:r>
            <a:r>
              <a:rPr lang="en-US" sz="1200" dirty="0" smtClean="0"/>
              <a:t> </a:t>
            </a:r>
            <a:r>
              <a:rPr lang="en-US" sz="1200" dirty="0" err="1" smtClean="0"/>
              <a:t>que</a:t>
            </a:r>
            <a:r>
              <a:rPr lang="en-US" sz="1200" dirty="0" smtClean="0"/>
              <a:t> se </a:t>
            </a:r>
            <a:r>
              <a:rPr lang="en-US" sz="1200" dirty="0" err="1" smtClean="0"/>
              <a:t>encuentran</a:t>
            </a:r>
            <a:r>
              <a:rPr lang="en-US" sz="1200" dirty="0" smtClean="0"/>
              <a:t> en el </a:t>
            </a:r>
            <a:r>
              <a:rPr lang="en-US" sz="1200" dirty="0" err="1" smtClean="0"/>
              <a:t>repertorio</a:t>
            </a:r>
            <a:r>
              <a:rPr lang="en-US" sz="1200" dirty="0" smtClean="0"/>
              <a:t> de </a:t>
            </a:r>
            <a:r>
              <a:rPr lang="en-US" sz="1200" dirty="0" err="1" smtClean="0"/>
              <a:t>abajo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Bien </a:t>
            </a:r>
            <a:r>
              <a:rPr lang="en-US" sz="1200" dirty="0" err="1" smtClean="0"/>
              <a:t>palomita</a:t>
            </a:r>
            <a:r>
              <a:rPr lang="en-US" sz="1200" dirty="0" smtClean="0"/>
              <a:t>, mal </a:t>
            </a:r>
            <a:r>
              <a:rPr lang="en-US" sz="1200" dirty="0" err="1" smtClean="0"/>
              <a:t>tache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Consultar</a:t>
            </a:r>
            <a:r>
              <a:rPr lang="en-US" sz="1200" dirty="0" smtClean="0"/>
              <a:t>  </a:t>
            </a:r>
            <a:r>
              <a:rPr lang="en-US" sz="1200" dirty="0" err="1" smtClean="0"/>
              <a:t>archivo</a:t>
            </a:r>
            <a:r>
              <a:rPr lang="en-US" sz="1200" dirty="0" smtClean="0"/>
              <a:t>: ColeccionesMA_TI_6</a:t>
            </a:r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48" y="2214554"/>
            <a:ext cx="1005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Arial Black"/>
                <a:cs typeface="Arial Black"/>
              </a:rPr>
              <a:t>31</a:t>
            </a:r>
            <a:endParaRPr lang="en-US" sz="4800" dirty="0">
              <a:latin typeface="Arial Black"/>
              <a:cs typeface="Arial Black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04832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76442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929042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6002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76670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matlactli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800600" y="44196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00600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sempoali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600200" y="4953000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37"/>
          <p:cNvSpPr/>
          <p:nvPr/>
        </p:nvSpPr>
        <p:spPr>
          <a:xfrm>
            <a:off x="6143636" y="4429132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37"/>
          <p:cNvSpPr/>
          <p:nvPr/>
        </p:nvSpPr>
        <p:spPr>
          <a:xfrm>
            <a:off x="6143636" y="492919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eyi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39"/>
          <p:cNvSpPr/>
          <p:nvPr/>
        </p:nvSpPr>
        <p:spPr>
          <a:xfrm>
            <a:off x="761960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sempoali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35"/>
          <p:cNvSpPr/>
          <p:nvPr/>
        </p:nvSpPr>
        <p:spPr>
          <a:xfrm>
            <a:off x="2262158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iuan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36"/>
          <p:cNvSpPr/>
          <p:nvPr/>
        </p:nvSpPr>
        <p:spPr>
          <a:xfrm>
            <a:off x="3214678" y="4429132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matlactli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29"/>
          <p:cNvCxnSpPr/>
          <p:nvPr/>
        </p:nvCxnSpPr>
        <p:spPr>
          <a:xfrm>
            <a:off x="5419740" y="3784602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39"/>
          <p:cNvSpPr/>
          <p:nvPr/>
        </p:nvSpPr>
        <p:spPr>
          <a:xfrm>
            <a:off x="5476868" y="326548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iuan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29"/>
          <p:cNvCxnSpPr/>
          <p:nvPr/>
        </p:nvCxnSpPr>
        <p:spPr>
          <a:xfrm>
            <a:off x="6943764" y="3805238"/>
            <a:ext cx="1295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39"/>
          <p:cNvSpPr/>
          <p:nvPr/>
        </p:nvSpPr>
        <p:spPr>
          <a:xfrm>
            <a:off x="7000892" y="3286124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MA-TI-7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4343400"/>
            <a:ext cx="444500" cy="647700"/>
          </a:xfrm>
          <a:prstGeom prst="rect">
            <a:avLst/>
          </a:prstGeom>
        </p:spPr>
      </p:pic>
      <p:pic>
        <p:nvPicPr>
          <p:cNvPr id="30" name="Picture 29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95800" y="4343400"/>
            <a:ext cx="444500" cy="647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81000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5140" y="4876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656275" y="1219200"/>
            <a:ext cx="3075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Aparece</a:t>
            </a:r>
            <a:r>
              <a:rPr lang="en-US" sz="1200" dirty="0" smtClean="0"/>
              <a:t> video “</a:t>
            </a:r>
            <a:r>
              <a:rPr lang="en-US" sz="1200" dirty="0" err="1" smtClean="0"/>
              <a:t>productos</a:t>
            </a:r>
            <a:r>
              <a:rPr lang="en-US" sz="1200" dirty="0" smtClean="0"/>
              <a:t>”</a:t>
            </a:r>
          </a:p>
          <a:p>
            <a:r>
              <a:rPr lang="en-US" sz="1200" dirty="0" err="1" smtClean="0"/>
              <a:t>Incluir</a:t>
            </a:r>
            <a:r>
              <a:rPr lang="en-US" sz="1200" dirty="0" smtClean="0"/>
              <a:t> play, stop y </a:t>
            </a:r>
            <a:r>
              <a:rPr lang="en-US" sz="1200" dirty="0" err="1" smtClean="0"/>
              <a:t>pausa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Video audio, </a:t>
            </a:r>
            <a:r>
              <a:rPr lang="en-US" sz="1200" dirty="0" err="1" smtClean="0"/>
              <a:t>texto</a:t>
            </a:r>
            <a:r>
              <a:rPr lang="en-US" sz="1200" dirty="0" smtClean="0"/>
              <a:t> e </a:t>
            </a:r>
            <a:r>
              <a:rPr lang="en-US" sz="1200" dirty="0" err="1" smtClean="0"/>
              <a:t>imagen</a:t>
            </a:r>
            <a:r>
              <a:rPr lang="en-US" sz="1200" dirty="0" smtClean="0"/>
              <a:t> en los </a:t>
            </a:r>
            <a:r>
              <a:rPr lang="en-US" sz="1200" dirty="0" err="1" smtClean="0"/>
              <a:t>tres</a:t>
            </a:r>
            <a:r>
              <a:rPr lang="en-US" sz="1200" dirty="0" smtClean="0"/>
              <a:t> </a:t>
            </a:r>
            <a:r>
              <a:rPr lang="en-US" sz="1200" dirty="0" err="1" smtClean="0"/>
              <a:t>cortes</a:t>
            </a:r>
            <a:r>
              <a:rPr lang="en-US" sz="1200" dirty="0" smtClean="0"/>
              <a:t>.</a:t>
            </a:r>
          </a:p>
          <a:p>
            <a:endParaRPr lang="en-US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755576" y="2276872"/>
            <a:ext cx="2151112" cy="1545704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3203848" y="2276872"/>
            <a:ext cx="2151112" cy="1545704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 redondeado"/>
          <p:cNvSpPr/>
          <p:nvPr/>
        </p:nvSpPr>
        <p:spPr>
          <a:xfrm>
            <a:off x="5796136" y="2276872"/>
            <a:ext cx="2151112" cy="1545704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762000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323528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Mapa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3491880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Objetivos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6948264" y="6093296"/>
            <a:ext cx="1584176" cy="4320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Ayuda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MA-TI-8</a:t>
            </a:r>
          </a:p>
        </p:txBody>
      </p:sp>
      <p:pic>
        <p:nvPicPr>
          <p:cNvPr id="25" name="Picture 24" descr="dia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914400"/>
            <a:ext cx="571500" cy="571500"/>
          </a:xfrm>
          <a:prstGeom prst="rect">
            <a:avLst/>
          </a:prstGeom>
        </p:spPr>
      </p:pic>
      <p:pic>
        <p:nvPicPr>
          <p:cNvPr id="16" name="Picture 15" descr="oj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914400"/>
            <a:ext cx="609600" cy="57509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438400" y="1371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29" name="Picture 28" descr="Practic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2986741" y="914400"/>
            <a:ext cx="366059" cy="5334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051140" y="13832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38606" y="2857496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Ninequi</a:t>
            </a:r>
            <a:r>
              <a:rPr lang="en-US" sz="2400" dirty="0" smtClean="0"/>
              <a:t>  se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492496" y="3500438"/>
            <a:ext cx="990608" cy="671514"/>
          </a:xfrm>
          <a:prstGeom prst="rect">
            <a:avLst/>
          </a:prstGeom>
          <a:solidFill>
            <a:srgbClr val="92D050"/>
          </a:solidFill>
          <a:ln w="25400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00760" y="1714488"/>
            <a:ext cx="128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xijtomatl</a:t>
            </a:r>
            <a:endParaRPr lang="en-US" sz="2400" dirty="0"/>
          </a:p>
        </p:txBody>
      </p:sp>
      <p:sp>
        <p:nvSpPr>
          <p:cNvPr id="27" name="TextBox 21"/>
          <p:cNvSpPr txBox="1"/>
          <p:nvPr/>
        </p:nvSpPr>
        <p:spPr>
          <a:xfrm>
            <a:off x="9429784" y="928670"/>
            <a:ext cx="42455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-</a:t>
            </a:r>
            <a:r>
              <a:rPr lang="en-US" sz="1600" dirty="0" err="1" smtClean="0"/>
              <a:t>Unidades</a:t>
            </a:r>
            <a:r>
              <a:rPr lang="en-US" sz="1600" dirty="0" smtClean="0"/>
              <a:t> de </a:t>
            </a:r>
            <a:r>
              <a:rPr lang="en-US" sz="1600" dirty="0" err="1" smtClean="0"/>
              <a:t>medida</a:t>
            </a:r>
            <a:r>
              <a:rPr lang="en-US" sz="1600" dirty="0" smtClean="0"/>
              <a:t> en </a:t>
            </a:r>
            <a:r>
              <a:rPr lang="en-US" sz="1600" dirty="0" err="1" smtClean="0"/>
              <a:t>imagen</a:t>
            </a:r>
            <a:r>
              <a:rPr lang="en-US" sz="1600" dirty="0" smtClean="0"/>
              <a:t>, </a:t>
            </a:r>
            <a:r>
              <a:rPr lang="en-US" sz="1600" dirty="0" err="1" smtClean="0"/>
              <a:t>palabra</a:t>
            </a:r>
            <a:r>
              <a:rPr lang="en-US" sz="1600" dirty="0" smtClean="0"/>
              <a:t> y audio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Costali</a:t>
            </a:r>
            <a:endParaRPr lang="en-US" sz="1600" dirty="0" smtClean="0"/>
          </a:p>
          <a:p>
            <a:r>
              <a:rPr lang="en-US" sz="1600" dirty="0" err="1" smtClean="0"/>
              <a:t>Cuarteroh</a:t>
            </a:r>
            <a:endParaRPr lang="en-US" sz="1600" dirty="0" smtClean="0"/>
          </a:p>
          <a:p>
            <a:r>
              <a:rPr lang="en-US" sz="1600" dirty="0" err="1" smtClean="0"/>
              <a:t>Litro</a:t>
            </a:r>
            <a:endParaRPr lang="en-US" sz="1600" dirty="0" smtClean="0"/>
          </a:p>
          <a:p>
            <a:r>
              <a:rPr lang="en-US" sz="1600" dirty="0" smtClean="0"/>
              <a:t>Cuarto</a:t>
            </a:r>
          </a:p>
          <a:p>
            <a:r>
              <a:rPr lang="en-US" sz="1600" dirty="0" smtClean="0"/>
              <a:t>kilo</a:t>
            </a:r>
          </a:p>
          <a:p>
            <a:r>
              <a:rPr lang="en-US" sz="1600" dirty="0" err="1" smtClean="0"/>
              <a:t>Mait</a:t>
            </a:r>
            <a:r>
              <a:rPr lang="en-US" sz="1600" dirty="0" err="1" smtClean="0">
                <a:solidFill>
                  <a:srgbClr val="00B0F0"/>
                </a:solidFill>
              </a:rPr>
              <a:t>s</a:t>
            </a:r>
            <a:r>
              <a:rPr lang="en-US" sz="1600" dirty="0" err="1" smtClean="0"/>
              <a:t>quili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- </a:t>
            </a:r>
            <a:r>
              <a:rPr lang="en-US" sz="1600" dirty="0" err="1" smtClean="0"/>
              <a:t>Nombres</a:t>
            </a:r>
            <a:r>
              <a:rPr lang="en-US" sz="1600" dirty="0" smtClean="0"/>
              <a:t> de los </a:t>
            </a:r>
            <a:r>
              <a:rPr lang="en-US" sz="1600" dirty="0" err="1" smtClean="0"/>
              <a:t>productos</a:t>
            </a:r>
            <a:r>
              <a:rPr lang="en-US" sz="1600" dirty="0" smtClean="0"/>
              <a:t> </a:t>
            </a:r>
            <a:r>
              <a:rPr lang="en-US" sz="1600" dirty="0" err="1" smtClean="0"/>
              <a:t>escritos</a:t>
            </a:r>
            <a:r>
              <a:rPr lang="en-US" sz="1600" dirty="0" smtClean="0"/>
              <a:t> y en audio</a:t>
            </a:r>
            <a:endParaRPr lang="en-US" sz="1600" dirty="0"/>
          </a:p>
        </p:txBody>
      </p:sp>
      <p:sp>
        <p:nvSpPr>
          <p:cNvPr id="28" name="TextBox 21"/>
          <p:cNvSpPr txBox="1"/>
          <p:nvPr/>
        </p:nvSpPr>
        <p:spPr>
          <a:xfrm>
            <a:off x="5072066" y="1714488"/>
            <a:ext cx="510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etl</a:t>
            </a:r>
            <a:endParaRPr lang="en-US" sz="2400" dirty="0"/>
          </a:p>
        </p:txBody>
      </p:sp>
      <p:sp>
        <p:nvSpPr>
          <p:cNvPr id="30" name="TextBox 21"/>
          <p:cNvSpPr txBox="1"/>
          <p:nvPr/>
        </p:nvSpPr>
        <p:spPr>
          <a:xfrm>
            <a:off x="7643834" y="1681451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quilitl</a:t>
            </a:r>
            <a:endParaRPr lang="en-US" sz="2400" dirty="0"/>
          </a:p>
        </p:txBody>
      </p:sp>
      <p:sp>
        <p:nvSpPr>
          <p:cNvPr id="32" name="TextBox 21"/>
          <p:cNvSpPr txBox="1"/>
          <p:nvPr/>
        </p:nvSpPr>
        <p:spPr>
          <a:xfrm>
            <a:off x="3657062" y="3714752"/>
            <a:ext cx="69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litro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5000628" y="2505670"/>
            <a:ext cx="77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sintli</a:t>
            </a:r>
            <a:endParaRPr lang="en-US" sz="2400" dirty="0"/>
          </a:p>
        </p:txBody>
      </p:sp>
      <p:sp>
        <p:nvSpPr>
          <p:cNvPr id="34" name="TextBox 21"/>
          <p:cNvSpPr txBox="1"/>
          <p:nvPr/>
        </p:nvSpPr>
        <p:spPr>
          <a:xfrm>
            <a:off x="6143636" y="2505670"/>
            <a:ext cx="107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papaya</a:t>
            </a:r>
            <a:endParaRPr lang="en-US" sz="2400" dirty="0"/>
          </a:p>
        </p:txBody>
      </p:sp>
      <p:sp>
        <p:nvSpPr>
          <p:cNvPr id="35" name="TextBox 21"/>
          <p:cNvSpPr txBox="1"/>
          <p:nvPr/>
        </p:nvSpPr>
        <p:spPr>
          <a:xfrm>
            <a:off x="7572396" y="2538707"/>
            <a:ext cx="1230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aguacatl</a:t>
            </a:r>
            <a:endParaRPr lang="en-US" sz="2400" dirty="0"/>
          </a:p>
        </p:txBody>
      </p:sp>
      <p:sp>
        <p:nvSpPr>
          <p:cNvPr id="39" name="Rectangle 19"/>
          <p:cNvSpPr/>
          <p:nvPr/>
        </p:nvSpPr>
        <p:spPr>
          <a:xfrm>
            <a:off x="3492496" y="1500174"/>
            <a:ext cx="1000132" cy="64294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maitsquili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3" name="Rectangle 19"/>
          <p:cNvSpPr/>
          <p:nvPr/>
        </p:nvSpPr>
        <p:spPr>
          <a:xfrm>
            <a:off x="3492496" y="2143116"/>
            <a:ext cx="1000132" cy="64294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costali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5" name="Rectangle 19"/>
          <p:cNvSpPr/>
          <p:nvPr/>
        </p:nvSpPr>
        <p:spPr>
          <a:xfrm>
            <a:off x="3492496" y="2786058"/>
            <a:ext cx="1000132" cy="64294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rgbClr val="00B050"/>
                </a:solidFill>
              </a:rPr>
              <a:t>cuarteroh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6" name="Rectangle 19"/>
          <p:cNvSpPr/>
          <p:nvPr/>
        </p:nvSpPr>
        <p:spPr>
          <a:xfrm>
            <a:off x="3492496" y="4214818"/>
            <a:ext cx="1000132" cy="64294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cuarto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7" name="Rectangle 19"/>
          <p:cNvSpPr/>
          <p:nvPr/>
        </p:nvSpPr>
        <p:spPr>
          <a:xfrm>
            <a:off x="3492496" y="4857760"/>
            <a:ext cx="1000132" cy="642942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kilo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21"/>
          <p:cNvSpPr txBox="1"/>
          <p:nvPr/>
        </p:nvSpPr>
        <p:spPr>
          <a:xfrm>
            <a:off x="5000628" y="3286124"/>
            <a:ext cx="698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cafe</a:t>
            </a:r>
            <a:endParaRPr lang="en-US" sz="2400" dirty="0"/>
          </a:p>
        </p:txBody>
      </p:sp>
      <p:sp>
        <p:nvSpPr>
          <p:cNvPr id="49" name="TextBox 21"/>
          <p:cNvSpPr txBox="1"/>
          <p:nvPr/>
        </p:nvSpPr>
        <p:spPr>
          <a:xfrm>
            <a:off x="6143636" y="3286124"/>
            <a:ext cx="7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exotl</a:t>
            </a:r>
            <a:endParaRPr lang="en-US" sz="2400" dirty="0"/>
          </a:p>
        </p:txBody>
      </p:sp>
      <p:sp>
        <p:nvSpPr>
          <p:cNvPr id="50" name="TextBox 21"/>
          <p:cNvSpPr txBox="1"/>
          <p:nvPr/>
        </p:nvSpPr>
        <p:spPr>
          <a:xfrm>
            <a:off x="7500958" y="3319161"/>
            <a:ext cx="788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istatl</a:t>
            </a:r>
            <a:endParaRPr lang="en-US" sz="2400" dirty="0"/>
          </a:p>
        </p:txBody>
      </p:sp>
      <p:sp>
        <p:nvSpPr>
          <p:cNvPr id="51" name="TextBox 21"/>
          <p:cNvSpPr txBox="1"/>
          <p:nvPr/>
        </p:nvSpPr>
        <p:spPr>
          <a:xfrm>
            <a:off x="5012598" y="4148744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chili</a:t>
            </a:r>
            <a:endParaRPr lang="en-US" sz="2400" dirty="0"/>
          </a:p>
        </p:txBody>
      </p:sp>
      <p:sp>
        <p:nvSpPr>
          <p:cNvPr id="52" name="TextBox 21"/>
          <p:cNvSpPr txBox="1"/>
          <p:nvPr/>
        </p:nvSpPr>
        <p:spPr>
          <a:xfrm>
            <a:off x="6000760" y="4148744"/>
            <a:ext cx="1188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culantoj</a:t>
            </a:r>
            <a:endParaRPr lang="en-US" sz="2400" dirty="0"/>
          </a:p>
        </p:txBody>
      </p:sp>
      <p:sp>
        <p:nvSpPr>
          <p:cNvPr id="53" name="TextBox 21"/>
          <p:cNvSpPr txBox="1"/>
          <p:nvPr/>
        </p:nvSpPr>
        <p:spPr>
          <a:xfrm>
            <a:off x="7512928" y="4181781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cacahuatl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806474" y="116632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ans Serif" pitchFamily="34" charset="0"/>
              </a:rPr>
              <a:t>TIANGUISTLI</a:t>
            </a:r>
            <a:endParaRPr lang="es-E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85720" y="357166"/>
            <a:ext cx="118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solidFill>
                  <a:schemeClr val="bg1"/>
                </a:solidFill>
                <a:latin typeface="Arial Narrow" pitchFamily="34" charset="0"/>
              </a:rPr>
              <a:t>MA-TI-9</a:t>
            </a:r>
          </a:p>
        </p:txBody>
      </p:sp>
      <p:sp>
        <p:nvSpPr>
          <p:cNvPr id="7" name="Action Button: Custom 15">
            <a:hlinkClick r:id="rId2" action="ppaction://hlinksldjump" highlightClick="1"/>
          </p:cNvPr>
          <p:cNvSpPr/>
          <p:nvPr/>
        </p:nvSpPr>
        <p:spPr>
          <a:xfrm>
            <a:off x="539552" y="1412776"/>
            <a:ext cx="1981200" cy="381000"/>
          </a:xfrm>
          <a:prstGeom prst="actionButtonBlank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ction Button: Custom 15">
            <a:hlinkClick r:id="rId2" action="ppaction://hlinksldjump" highlightClick="1"/>
          </p:cNvPr>
          <p:cNvSpPr/>
          <p:nvPr/>
        </p:nvSpPr>
        <p:spPr>
          <a:xfrm>
            <a:off x="0" y="1066800"/>
            <a:ext cx="1981200" cy="381000"/>
          </a:xfrm>
          <a:prstGeom prst="actionButtonBlank">
            <a:avLst/>
          </a:prstGeom>
          <a:solidFill>
            <a:schemeClr val="accent5">
              <a:lumMod val="60000"/>
              <a:lumOff val="40000"/>
              <a:alpha val="0"/>
            </a:scheme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"/>
          <p:cNvSpPr/>
          <p:nvPr/>
        </p:nvSpPr>
        <p:spPr>
          <a:xfrm>
            <a:off x="0" y="1196752"/>
            <a:ext cx="9144000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40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MX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  <a:p>
            <a:pPr algn="ctr"/>
            <a:endParaRPr lang="es-E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ans Serif" pitchFamily="34" charset="0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928662" y="2214554"/>
            <a:ext cx="1143008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Imagen de una persona con su morral.</a:t>
            </a:r>
            <a:endParaRPr lang="es-MX" sz="1400" dirty="0"/>
          </a:p>
        </p:txBody>
      </p:sp>
      <p:pic>
        <p:nvPicPr>
          <p:cNvPr id="12" name="Picture 11" descr="dia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0" y="1219200"/>
            <a:ext cx="571500" cy="571500"/>
          </a:xfrm>
          <a:prstGeom prst="rect">
            <a:avLst/>
          </a:prstGeom>
        </p:spPr>
      </p:pic>
      <p:pic>
        <p:nvPicPr>
          <p:cNvPr id="15" name="Picture 14" descr="oj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0" y="1219200"/>
            <a:ext cx="609600" cy="5750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38400" y="16764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17" name="Picture 16" descr="Practica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2986741" y="1219200"/>
            <a:ext cx="366059" cy="533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051140" y="168806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Action Button: Sound 16">
            <a:hlinkClick r:id="" action="ppaction://noaction" highlightClick="1">
              <a:snd r:embed="rId6" name="Applause"/>
            </a:hlinkClick>
          </p:cNvPr>
          <p:cNvSpPr/>
          <p:nvPr/>
        </p:nvSpPr>
        <p:spPr>
          <a:xfrm>
            <a:off x="5357818" y="1357298"/>
            <a:ext cx="714380" cy="485772"/>
          </a:xfrm>
          <a:prstGeom prst="actionButtonSound">
            <a:avLst/>
          </a:prstGeom>
          <a:solidFill>
            <a:schemeClr val="bg1">
              <a:lumMod val="50000"/>
            </a:schemeClr>
          </a:solidFill>
          <a:ln>
            <a:solidFill>
              <a:srgbClr val="FF194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4071934" y="2071678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Rectángulo"/>
          <p:cNvSpPr/>
          <p:nvPr/>
        </p:nvSpPr>
        <p:spPr>
          <a:xfrm>
            <a:off x="6643702" y="392906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22 Rectángulo"/>
          <p:cNvSpPr/>
          <p:nvPr/>
        </p:nvSpPr>
        <p:spPr>
          <a:xfrm>
            <a:off x="5357818" y="392906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Rectángulo"/>
          <p:cNvSpPr/>
          <p:nvPr/>
        </p:nvSpPr>
        <p:spPr>
          <a:xfrm>
            <a:off x="4071934" y="3929066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24 Rectángulo"/>
          <p:cNvSpPr/>
          <p:nvPr/>
        </p:nvSpPr>
        <p:spPr>
          <a:xfrm>
            <a:off x="4071934" y="300037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Rectángulo"/>
          <p:cNvSpPr/>
          <p:nvPr/>
        </p:nvSpPr>
        <p:spPr>
          <a:xfrm>
            <a:off x="5357818" y="300037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Rectángulo"/>
          <p:cNvSpPr/>
          <p:nvPr/>
        </p:nvSpPr>
        <p:spPr>
          <a:xfrm>
            <a:off x="6715140" y="3000372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27 Rectángulo"/>
          <p:cNvSpPr/>
          <p:nvPr/>
        </p:nvSpPr>
        <p:spPr>
          <a:xfrm>
            <a:off x="5357818" y="2071678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28 Rectángulo"/>
          <p:cNvSpPr/>
          <p:nvPr/>
        </p:nvSpPr>
        <p:spPr>
          <a:xfrm>
            <a:off x="6643702" y="2071678"/>
            <a:ext cx="85725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41 Rectángulo"/>
          <p:cNvSpPr/>
          <p:nvPr/>
        </p:nvSpPr>
        <p:spPr>
          <a:xfrm>
            <a:off x="1071538" y="4714884"/>
            <a:ext cx="142876" cy="1428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42 Rectángulo"/>
          <p:cNvSpPr/>
          <p:nvPr/>
        </p:nvSpPr>
        <p:spPr>
          <a:xfrm>
            <a:off x="1223938" y="4714884"/>
            <a:ext cx="142876" cy="142876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43 Rectángulo"/>
          <p:cNvSpPr/>
          <p:nvPr/>
        </p:nvSpPr>
        <p:spPr>
          <a:xfrm>
            <a:off x="1376338" y="47148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44 Rectángulo"/>
          <p:cNvSpPr/>
          <p:nvPr/>
        </p:nvSpPr>
        <p:spPr>
          <a:xfrm>
            <a:off x="1528738" y="47148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45 Rectángulo"/>
          <p:cNvSpPr/>
          <p:nvPr/>
        </p:nvSpPr>
        <p:spPr>
          <a:xfrm>
            <a:off x="1681138" y="47148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46 Rectángulo"/>
          <p:cNvSpPr/>
          <p:nvPr/>
        </p:nvSpPr>
        <p:spPr>
          <a:xfrm>
            <a:off x="1071538" y="48672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47 Rectángulo"/>
          <p:cNvSpPr/>
          <p:nvPr/>
        </p:nvSpPr>
        <p:spPr>
          <a:xfrm>
            <a:off x="1223938" y="48672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48 Rectángulo"/>
          <p:cNvSpPr/>
          <p:nvPr/>
        </p:nvSpPr>
        <p:spPr>
          <a:xfrm>
            <a:off x="1376338" y="48672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49 Rectángulo"/>
          <p:cNvSpPr/>
          <p:nvPr/>
        </p:nvSpPr>
        <p:spPr>
          <a:xfrm>
            <a:off x="1528738" y="48672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50 Rectángulo"/>
          <p:cNvSpPr/>
          <p:nvPr/>
        </p:nvSpPr>
        <p:spPr>
          <a:xfrm>
            <a:off x="1681138" y="4867284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51 Rectángulo"/>
          <p:cNvSpPr/>
          <p:nvPr/>
        </p:nvSpPr>
        <p:spPr>
          <a:xfrm>
            <a:off x="1071538" y="5000636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52 Rectángulo"/>
          <p:cNvSpPr/>
          <p:nvPr/>
        </p:nvSpPr>
        <p:spPr>
          <a:xfrm>
            <a:off x="1223938" y="5000636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53 Rectángulo"/>
          <p:cNvSpPr/>
          <p:nvPr/>
        </p:nvSpPr>
        <p:spPr>
          <a:xfrm>
            <a:off x="1376338" y="5000636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54 Rectángulo"/>
          <p:cNvSpPr/>
          <p:nvPr/>
        </p:nvSpPr>
        <p:spPr>
          <a:xfrm>
            <a:off x="1528738" y="5000636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55 Rectángulo"/>
          <p:cNvSpPr/>
          <p:nvPr/>
        </p:nvSpPr>
        <p:spPr>
          <a:xfrm>
            <a:off x="1681138" y="5000636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56 Rectángulo"/>
          <p:cNvSpPr/>
          <p:nvPr/>
        </p:nvSpPr>
        <p:spPr>
          <a:xfrm>
            <a:off x="1071538" y="5143512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57 Rectángulo"/>
          <p:cNvSpPr/>
          <p:nvPr/>
        </p:nvSpPr>
        <p:spPr>
          <a:xfrm>
            <a:off x="1223938" y="5143512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58 Rectángulo"/>
          <p:cNvSpPr/>
          <p:nvPr/>
        </p:nvSpPr>
        <p:spPr>
          <a:xfrm>
            <a:off x="1376338" y="5143512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59 Rectángulo"/>
          <p:cNvSpPr/>
          <p:nvPr/>
        </p:nvSpPr>
        <p:spPr>
          <a:xfrm>
            <a:off x="1528738" y="5143512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60 Rectángulo"/>
          <p:cNvSpPr/>
          <p:nvPr/>
        </p:nvSpPr>
        <p:spPr>
          <a:xfrm>
            <a:off x="1681138" y="5143512"/>
            <a:ext cx="142876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688</Words>
  <Application>Microsoft Office PowerPoint</Application>
  <PresentationFormat>Presentación en pantalla (4:3)</PresentationFormat>
  <Paragraphs>382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Marilu Garay Cruz</dc:creator>
  <cp:lastModifiedBy>Ruth Briones</cp:lastModifiedBy>
  <cp:revision>140</cp:revision>
  <dcterms:created xsi:type="dcterms:W3CDTF">2011-04-13T18:48:01Z</dcterms:created>
  <dcterms:modified xsi:type="dcterms:W3CDTF">2011-06-17T19:36:42Z</dcterms:modified>
</cp:coreProperties>
</file>