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iWOXrjYc58axnFpupyNN8+2l4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db6ed8de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4db6ed8dea_0_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db6ed8de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4db6ed8dea_0_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db6ed8de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db6ed8dea_0_3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db6ed8de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4db6ed8dea_0_4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db6ed8d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4db6ed8dea_0_5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5001/swagger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oapui.org/downloads/soapui/" TargetMode="External"/><Relationship Id="rId4" Type="http://schemas.openxmlformats.org/officeDocument/2006/relationships/hyperlink" Target="https://www.postman.com/downloads/" TargetMode="External"/><Relationship Id="rId5" Type="http://schemas.openxmlformats.org/officeDocument/2006/relationships/hyperlink" Target="https://insomnia.rest/download" TargetMode="External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596348" y="1188692"/>
            <a:ext cx="7719516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PY" sz="6000">
                <a:solidFill>
                  <a:schemeClr val="lt1"/>
                </a:solidFill>
              </a:rPr>
              <a:t>PYTHON EXPERT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96348" y="2460694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Lic. Derlis Caballero Mendoza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96348" y="3208337"/>
            <a:ext cx="5446643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PY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 4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59" name="Google Shape;159;p5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Estructura de la carpeta: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128" y="1412670"/>
            <a:ext cx="34766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67" name="Google Shape;167;p6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Requerimientos: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python -m pip install --upgrade pip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pip install -r requirements.txt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99" y="1526687"/>
            <a:ext cx="4219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75" name="Google Shape;175;p7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main: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82" y="1330488"/>
            <a:ext cx="5963644" cy="531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83" name="Google Shape;183;p8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login: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26" y="1397696"/>
            <a:ext cx="7365701" cy="433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91" name="Google Shape;191;p9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login: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22" y="1398225"/>
            <a:ext cx="5596786" cy="4972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199" name="Google Shape;199;p10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</a:t>
            </a: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 </a:t>
            </a:r>
            <a:r>
              <a:rPr lang="es-PY"/>
              <a:t>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476" y="1339936"/>
            <a:ext cx="6212989" cy="530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</a:t>
            </a: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 </a:t>
            </a:r>
            <a:r>
              <a:rPr lang="es-PY"/>
              <a:t>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68" y="1343931"/>
            <a:ext cx="6041726" cy="518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215" name="Google Shape;215;p12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Subir servicio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python .\main.py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URL: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u="sng">
                <a:solidFill>
                  <a:schemeClr val="hlink"/>
                </a:solidFill>
                <a:hlinkClick r:id="rId3"/>
              </a:rPr>
              <a:t>http://localhost:5001/swagger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S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wagger: </a:t>
            </a:r>
            <a:endParaRPr/>
          </a:p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Subir servicio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795" y="1422274"/>
            <a:ext cx="6873089" cy="264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244" y="2202180"/>
            <a:ext cx="2191512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452928" y="393107"/>
            <a:ext cx="7494662" cy="495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Temas:</a:t>
            </a:r>
            <a:endParaRPr/>
          </a:p>
        </p:txBody>
      </p:sp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452927" y="957129"/>
            <a:ext cx="7494663" cy="55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Y"/>
              <a:t>Que es servicio Rest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Y"/>
              <a:t>Crear un template Rest de Login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Y"/>
              <a:t>Prueba con herramienta Soap, Postman, Insomnia.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PY"/>
              <a:t>Uso de swagger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db6ed8dea_0_21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04" name="Google Shape;104;g14db6ed8dea_0_21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Crear archivos main, login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5" name="Google Shape;105;g14db6ed8de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4db6ed8dea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652" y="1478167"/>
            <a:ext cx="25908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db6ed8dea_0_30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12" name="Google Shape;112;g14db6ed8dea_0_30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main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3" name="Google Shape;113;g14db6ed8de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4db6ed8dea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145" y="1395271"/>
            <a:ext cx="764857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20" name="Google Shape;120;p3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Contenido de login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352" y="1354498"/>
            <a:ext cx="6774266" cy="530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db6ed8dea_0_39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28" name="Google Shape;128;g14db6ed8dea_0_39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Probamos en un navegador nuestro servicio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python .\main.py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Google Shape;129;g14db6ed8dea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4db6ed8dea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758" y="2326740"/>
            <a:ext cx="6126628" cy="380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36" name="Google Shape;136;p4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Instalación de (SoapUI,Postman,Insomnia)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SoapUI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u="sng">
                <a:solidFill>
                  <a:schemeClr val="hlink"/>
                </a:solidFill>
                <a:hlinkClick r:id="rId3"/>
              </a:rPr>
              <a:t>https://www.soapui.org/downloads/soapui/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Postman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u="sng">
                <a:solidFill>
                  <a:schemeClr val="hlink"/>
                </a:solidFill>
                <a:hlinkClick r:id="rId4"/>
              </a:rPr>
              <a:t>https://www.postman.com/downloads/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Insomnia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 u="sng">
                <a:solidFill>
                  <a:schemeClr val="hlink"/>
                </a:solidFill>
                <a:hlinkClick r:id="rId5"/>
              </a:rPr>
              <a:t>https://insomnia.rest/download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db6ed8dea_0_47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43" name="Google Shape;143;g14db6ed8dea_0_47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La misma url que funciono ponemos en soap ui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4" name="Google Shape;144;g14db6ed8de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db6ed8dea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213" y="1807100"/>
            <a:ext cx="56292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db6ed8dea_0_55"/>
          <p:cNvSpPr txBox="1"/>
          <p:nvPr>
            <p:ph type="ctrTitle"/>
          </p:nvPr>
        </p:nvSpPr>
        <p:spPr>
          <a:xfrm>
            <a:off x="452928" y="393107"/>
            <a:ext cx="74946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PY" sz="2400"/>
              <a:t>Tener estructura</a:t>
            </a:r>
            <a:r>
              <a:rPr lang="es-PY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151" name="Google Shape;151;g14db6ed8dea_0_55"/>
          <p:cNvSpPr txBox="1"/>
          <p:nvPr>
            <p:ph idx="1" type="subTitle"/>
          </p:nvPr>
        </p:nvSpPr>
        <p:spPr>
          <a:xfrm>
            <a:off x="452927" y="957129"/>
            <a:ext cx="7494600" cy="5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PY"/>
              <a:t>Completar de la siguiente manera: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2" name="Google Shape;152;g14db6ed8de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3152" y="0"/>
            <a:ext cx="1802848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4db6ed8dea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150" y="1426471"/>
            <a:ext cx="7402149" cy="490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2020-02-20T19:44:45Z</dcterms:created>
  <dc:creator>Monserrat Duarte</dc:creator>
</cp:coreProperties>
</file>