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80" r:id="rId6"/>
    <p:sldId id="281" r:id="rId7"/>
    <p:sldId id="282" r:id="rId8"/>
    <p:sldId id="269" r:id="rId9"/>
    <p:sldId id="283" r:id="rId10"/>
    <p:sldId id="263" r:id="rId11"/>
    <p:sldId id="284" r:id="rId12"/>
    <p:sldId id="285" r:id="rId13"/>
    <p:sldId id="286" r:id="rId14"/>
    <p:sldId id="287" r:id="rId15"/>
    <p:sldId id="270" r:id="rId16"/>
    <p:sldId id="264" r:id="rId17"/>
    <p:sldId id="288" r:id="rId18"/>
    <p:sldId id="289" r:id="rId19"/>
    <p:sldId id="268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PxCqvPwPeJwawpc7CYEmW96Ve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53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529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967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826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db6ed8de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4db6ed8de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9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db6ed8de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4db6ed8de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db6ed8de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4db6ed8de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16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db6ed8de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4db6ed8de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025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db6ed8de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4db6ed8d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27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148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011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8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b6ed8de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db6ed8d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04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1/swagger/#/default/post_log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96348" y="1188692"/>
            <a:ext cx="7719516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PY" sz="6000" dirty="0">
                <a:solidFill>
                  <a:schemeClr val="lt1"/>
                </a:solidFill>
              </a:rPr>
              <a:t>PYTHON EXPERT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96348" y="2460694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Y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Derlis Caballero Mendoza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Y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96348" y="3208337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Y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5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Crear </a:t>
            </a:r>
            <a:r>
              <a:rPr lang="es-PY" sz="2400" dirty="0" err="1"/>
              <a:t>Main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995C485-45A1-BBCC-19D6-313483AD2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7" y="957129"/>
            <a:ext cx="6826314" cy="56028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Crear </a:t>
            </a:r>
            <a:r>
              <a:rPr lang="es-PY" sz="2400" dirty="0" err="1"/>
              <a:t>Main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2310B5-60ED-D1DC-AA99-80C9C3C95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1" y="957129"/>
            <a:ext cx="7360986" cy="2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Crear </a:t>
            </a:r>
            <a:r>
              <a:rPr lang="es-PY" sz="2400" dirty="0" err="1"/>
              <a:t>login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CDEAA8-FC41-1F95-B853-5DB45D79E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0" y="1038045"/>
            <a:ext cx="7642634" cy="37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Crear </a:t>
            </a:r>
            <a:r>
              <a:rPr lang="es-PY" sz="2400" dirty="0" err="1"/>
              <a:t>login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FDEC9C-37B5-6960-822C-4B7E7FB7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" y="1028100"/>
            <a:ext cx="7494600" cy="48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7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Crear </a:t>
            </a:r>
            <a:r>
              <a:rPr lang="es-PY" sz="2400" dirty="0" err="1"/>
              <a:t>login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E3B852-D6B4-DAD9-DEB1-0D198E4E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3" y="957129"/>
            <a:ext cx="6794068" cy="5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b6ed8dea_0_39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 err="1"/>
              <a:t>DBeaver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45" name="Google Shape;145;g14db6ed8dea_0_39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46" name="Google Shape;146;g14db6ed8dea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E9678D-B71A-C015-EB12-5FC33DFD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7" y="1041148"/>
            <a:ext cx="7171328" cy="31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db6ed8dea_0_47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Conectarse a la DB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53" name="Google Shape;153;g14db6ed8dea_0_47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PY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dirty="0"/>
              <a:t>Ajuste para conexión:</a:t>
            </a:r>
            <a:endParaRPr dirty="0"/>
          </a:p>
        </p:txBody>
      </p:sp>
      <p:pic>
        <p:nvPicPr>
          <p:cNvPr id="154" name="Google Shape;154;g14db6ed8dea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6B3F478-A876-CD2B-F831-F98AB451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5" y="957130"/>
            <a:ext cx="4118318" cy="26679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281AD4-E585-86A6-4B8E-DD6A6FD5D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4330055"/>
            <a:ext cx="447675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db6ed8dea_0_47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Conectarse a la DB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53" name="Google Shape;153;g14db6ed8dea_0_47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Crear tabla</a:t>
            </a:r>
            <a:r>
              <a:rPr lang="es-PY" dirty="0"/>
              <a:t>:</a:t>
            </a:r>
            <a:endParaRPr dirty="0"/>
          </a:p>
        </p:txBody>
      </p:sp>
      <p:pic>
        <p:nvPicPr>
          <p:cNvPr id="154" name="Google Shape;154;g14db6ed8dea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8F7848-3A20-308D-4A3F-6BBB7B33B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7" y="1364484"/>
            <a:ext cx="5596409" cy="4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db6ed8dea_0_47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Subir Servicio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53" name="Google Shape;153;g14db6ed8dea_0_47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Dentro de la carpeta: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D:\Seminarios\python\fuentes\clase5&gt;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Ejecutar: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 err="1"/>
              <a:t>docker-compose</a:t>
            </a:r>
            <a:r>
              <a:rPr lang="es-ES" dirty="0"/>
              <a:t> up –d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Probar la URL: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dirty="0">
                <a:hlinkClick r:id="rId3"/>
              </a:rPr>
              <a:t>http://localhost:5001/swagger/#/default/post_login</a:t>
            </a: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54" name="Google Shape;154;g14db6ed8dea_0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89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244" y="2202180"/>
            <a:ext cx="2191512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Temas: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/>
              <a:t>Docker-</a:t>
            </a:r>
            <a:r>
              <a:rPr lang="es-ES" dirty="0" err="1"/>
              <a:t>compose</a:t>
            </a:r>
            <a:endParaRPr lang="es-E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/>
              <a:t>Instalación de </a:t>
            </a:r>
            <a:r>
              <a:rPr lang="es-ES" dirty="0" err="1"/>
              <a:t>Mysql</a:t>
            </a:r>
            <a:r>
              <a:rPr lang="es-ES" dirty="0"/>
              <a:t> + Python + persistencia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/>
              <a:t>Conexión con </a:t>
            </a:r>
            <a:r>
              <a:rPr lang="es-ES" dirty="0" err="1"/>
              <a:t>DBeaver</a:t>
            </a:r>
            <a:endParaRPr lang="es-E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/>
              <a:t>Crear estructura de tablas.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/>
              <a:t>Integrar Servicio </a:t>
            </a:r>
            <a:r>
              <a:rPr lang="es-ES" dirty="0" err="1"/>
              <a:t>Rest</a:t>
            </a:r>
            <a:r>
              <a:rPr lang="es-ES" dirty="0"/>
              <a:t> con </a:t>
            </a:r>
            <a:r>
              <a:rPr lang="es-ES" dirty="0" err="1"/>
              <a:t>MySql</a:t>
            </a:r>
            <a:r>
              <a:rPr lang="es-E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db6ed8dea_0_21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Docker </a:t>
            </a:r>
            <a:r>
              <a:rPr lang="es-PY" sz="2400" dirty="0" err="1"/>
              <a:t>Compose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29" name="Google Shape;129;g14db6ed8dea_0_21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 err="1"/>
              <a:t>docker-compose</a:t>
            </a:r>
            <a:r>
              <a:rPr lang="es-ES" dirty="0"/>
              <a:t> up –d “Sube los servicios dependientes”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“Baja todos los servicios”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“Empaqueta nuevamente”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r>
              <a:rPr lang="es-ES" dirty="0"/>
              <a:t> “Verifica los container que subieron”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dirty="0" err="1"/>
              <a:t>docker-compose</a:t>
            </a:r>
            <a:r>
              <a:rPr lang="es-PY" dirty="0"/>
              <a:t> logs</a:t>
            </a:r>
            <a:r>
              <a:rPr lang="es-ES" dirty="0"/>
              <a:t> –f “logs de todos los </a:t>
            </a:r>
            <a:r>
              <a:rPr lang="es-ES" dirty="0" err="1"/>
              <a:t>containers</a:t>
            </a:r>
            <a:r>
              <a:rPr lang="es-ES" dirty="0"/>
              <a:t>”</a:t>
            </a: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0" name="Google Shape;130;g14db6ed8de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Instalación de </a:t>
            </a:r>
            <a:r>
              <a:rPr lang="es-PY" sz="2400" dirty="0" err="1"/>
              <a:t>MySql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Crear un archivo </a:t>
            </a:r>
            <a:r>
              <a:rPr lang="es-ES" dirty="0" err="1"/>
              <a:t>docker-compose.yml</a:t>
            </a: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6AA44E-D946-AFDB-713D-65D3B7D0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7" y="1423986"/>
            <a:ext cx="5143500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Instalación de Python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Dentro del </a:t>
            </a:r>
            <a:r>
              <a:rPr lang="es-ES" dirty="0" err="1"/>
              <a:t>docker-compose.yml</a:t>
            </a:r>
            <a:endParaRPr lang="es-ES"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087853-0F83-4321-44D2-D0374DD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77" y="1409841"/>
            <a:ext cx="7048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Preparar Script SQL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Dentro de la carpeta del proyecto: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56A954-C139-0C3E-DD6A-26ECAFCE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35" y="1498656"/>
            <a:ext cx="7230984" cy="28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/>
              <a:t>Estructura de carpetas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Dentro de clase5: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41635A-D223-3472-EF74-41E8281F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2" y="1658293"/>
            <a:ext cx="4539808" cy="22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6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 err="1"/>
              <a:t>Modulos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Contenido de requeriments.txt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1D7902-2B1D-FCE8-C3AC-9498CD8A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95" y="1415499"/>
            <a:ext cx="4533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db6ed8dea_0_30"/>
          <p:cNvSpPr txBox="1">
            <a:spLocks noGrp="1"/>
          </p:cNvSpPr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 dirty="0" err="1"/>
              <a:t>Dockerfile</a:t>
            </a:r>
            <a:r>
              <a:rPr lang="es-PY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</p:txBody>
      </p:sp>
      <p:sp>
        <p:nvSpPr>
          <p:cNvPr id="137" name="Google Shape;137;g14db6ed8dea_0_30"/>
          <p:cNvSpPr txBox="1">
            <a:spLocks noGrp="1"/>
          </p:cNvSpPr>
          <p:nvPr>
            <p:ph type="subTitle" idx="1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dirty="0"/>
              <a:t>Contenido de </a:t>
            </a:r>
            <a:r>
              <a:rPr lang="es-ES" dirty="0" err="1"/>
              <a:t>Dockerfile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</p:txBody>
      </p:sp>
      <p:pic>
        <p:nvPicPr>
          <p:cNvPr id="138" name="Google Shape;138;g14db6ed8dea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04F0FC-F131-B466-83B2-B1BC480F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77" y="1416914"/>
            <a:ext cx="7048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206</Words>
  <Application>Microsoft Office PowerPoint</Application>
  <PresentationFormat>A4 (210 x 297 mm)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PYTHON EXPERT</vt:lpstr>
      <vt:lpstr>Temas:</vt:lpstr>
      <vt:lpstr>Docker Compose: </vt:lpstr>
      <vt:lpstr>Instalación de MySql: </vt:lpstr>
      <vt:lpstr>Instalación de Python: </vt:lpstr>
      <vt:lpstr>Preparar Script SQL: </vt:lpstr>
      <vt:lpstr>Estructura de carpetas: </vt:lpstr>
      <vt:lpstr>Modulos: </vt:lpstr>
      <vt:lpstr>Dockerfile: </vt:lpstr>
      <vt:lpstr>Crear Main: </vt:lpstr>
      <vt:lpstr>Crear Main: </vt:lpstr>
      <vt:lpstr>Crear login: </vt:lpstr>
      <vt:lpstr>Crear login: </vt:lpstr>
      <vt:lpstr>Crear login: </vt:lpstr>
      <vt:lpstr>DBeaver: </vt:lpstr>
      <vt:lpstr>Conectarse a la DB: </vt:lpstr>
      <vt:lpstr>Conectarse a la DB: </vt:lpstr>
      <vt:lpstr>Subir Servicio: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Monserrat Duarte</dc:creator>
  <cp:lastModifiedBy>Derlis Caballero</cp:lastModifiedBy>
  <cp:revision>4</cp:revision>
  <dcterms:created xsi:type="dcterms:W3CDTF">2020-02-20T19:44:45Z</dcterms:created>
  <dcterms:modified xsi:type="dcterms:W3CDTF">2024-08-16T02:54:32Z</dcterms:modified>
</cp:coreProperties>
</file>