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9EE80-3743-406F-966B-276FB42C9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0937B-BD46-4944-86CB-C48A6B76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47978-7A00-430E-8F1F-4B1EA3F9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DB511-7067-4052-BBCD-D8FCD700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A5F05-9837-4DA6-B5C1-2F978C1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04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2ED13-3E65-483F-9C17-F69CA616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D4187E-FF12-4ABB-9AC3-EF78A373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E4F57-A8E0-4418-BBB1-CFAD1F44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2E660-2E00-46D1-9F33-DEF1FFF3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106C4-0F76-4D0B-B70F-83C7E7D5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942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28C645-BF2C-4C6E-B9FB-955E90B78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AEC8D3-33DF-4D08-BF4F-13ADD8D77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0B77F-B5F8-4B99-8779-E162647F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CC88F-7280-42D3-AA8C-E0A4D8EE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4C8EC-D016-4B1E-895A-CCC71DB4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403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481FF-C7F9-482E-838B-EB2E73BF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08EBB-8C5C-491F-BAD0-AFF612325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F3CD8-D73D-4358-8D50-777A0511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7E3C0-3A85-4A87-89F3-8E15BD14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096CB-75CD-4FA0-9FC4-B63135CF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636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57C56-17FC-4B28-816C-34C86EED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86F5C1-AEE3-45F1-9C23-93AE3A7A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A8962E-3EDE-40E3-897C-7E59C7E7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4A57F-EDBD-488E-B542-F478261E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2507E-BEC6-4EE7-B7FD-DE48C1E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641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0A0F4-9A50-4477-B1A0-C42BB049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05703-A950-44B6-BF69-4CB9E8CCE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D00003-FC43-4F57-A4B3-CE31B063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D79C0-DF72-4480-B674-D98ECABC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DDD0A-24E4-4DB7-BBFF-1E89EB2D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2D63DA-29F2-41BC-9378-79454861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381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0D81A-90B3-49A6-93E4-60BCD7E2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918E35-61DA-4058-BCB3-442C5EFF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28F5AD-A7B9-4521-85F9-9029A225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A840A7-32EF-4E28-8739-2B7D09785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EE319C-1327-425B-A432-FFD2CE681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CEDB16-7EC4-4558-BFAA-B05CB0F8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03EACA-491E-41C8-9563-D81A13C7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9D36F8-3D62-4C5D-BCF4-09FD4EF6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9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3D450-40E4-4D68-9062-E28C1DED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1B705-5259-4BE1-B91E-2D18C5D4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91922E-78FC-4797-8D41-39F75E6A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CFE792-55B7-4EFC-B61A-E8220528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265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BDE92F-D66F-49A3-B8BD-78658FBF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17990-DB9C-4943-8EB8-EC1377F1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A1C29-7196-4F52-9513-FC37AB3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796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9F253-CBA8-49AF-89BF-57BD353C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6BE02-6430-4583-98E1-979A8212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575C5-2D48-4847-8EB3-098F1E964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5EB2FE-5A40-4FE2-B9B3-9852F068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04745-D863-47FC-BDC7-FED42EDF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82C0FC-8C70-496A-A971-4D608AC5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24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F49E-FFCA-4535-8A0F-822D37B0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46185D-F390-4E74-BF30-7DC0A098D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0B1C2A-62E0-48C6-AF4F-9DE9F119E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403CC6-259C-4492-BF2A-2C1DFC2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BE2A30-A072-45E8-ACB9-E91A7BD6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E05889-ED24-4E8E-8D4E-91C3620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179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54C7B7-093B-4BD9-A611-733076CD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BD5868-F5F0-4FD9-B074-09A54393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C6907-375A-4DED-89BA-89E61B83C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3CFF-5EE3-446A-8B0A-525949A4D6BF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E2A85-9575-4009-A8F7-D13B1E62B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CC033-291A-4040-81C0-6BF511931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B245-90B3-4C38-8AFB-5ADBD2B85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23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F92314-EFCB-4548-B1ED-8A87D6BB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621862"/>
            <a:ext cx="9833113" cy="62361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0411D8-5006-4F8A-908D-80C83D3CC7AC}"/>
              </a:ext>
            </a:extLst>
          </p:cNvPr>
          <p:cNvSpPr txBox="1"/>
          <p:nvPr/>
        </p:nvSpPr>
        <p:spPr>
          <a:xfrm>
            <a:off x="4593665" y="145774"/>
            <a:ext cx="314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Diagrama de Entidad-</a:t>
            </a:r>
            <a:r>
              <a:rPr lang="es-ES" dirty="0" err="1"/>
              <a:t>Relacion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25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667946-2107-4BEA-A59E-B4B2322E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6" y="1319282"/>
            <a:ext cx="8454887" cy="52869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BC134E-02B5-42A5-B7D7-C7843B8D4A0D}"/>
              </a:ext>
            </a:extLst>
          </p:cNvPr>
          <p:cNvSpPr txBox="1"/>
          <p:nvPr/>
        </p:nvSpPr>
        <p:spPr>
          <a:xfrm>
            <a:off x="5138461" y="596348"/>
            <a:ext cx="19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del </a:t>
            </a:r>
            <a:r>
              <a:rPr lang="es-ES" u="sng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</a:t>
            </a:r>
            <a:endParaRPr lang="es-AR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11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6A9AA9-989B-4790-A3FC-4A09A97F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9" y="934579"/>
            <a:ext cx="9276521" cy="59234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C48AC8-0F43-4EF5-92F0-8217CB20D45D}"/>
              </a:ext>
            </a:extLst>
          </p:cNvPr>
          <p:cNvSpPr txBox="1"/>
          <p:nvPr/>
        </p:nvSpPr>
        <p:spPr>
          <a:xfrm>
            <a:off x="5059593" y="357809"/>
            <a:ext cx="20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Conozca a su cliente</a:t>
            </a:r>
            <a:endParaRPr lang="es-AR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03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D7BF539-2EA7-4AFF-B3C3-BBBFE83F776C}"/>
              </a:ext>
            </a:extLst>
          </p:cNvPr>
          <p:cNvSpPr txBox="1"/>
          <p:nvPr/>
        </p:nvSpPr>
        <p:spPr>
          <a:xfrm>
            <a:off x="5400072" y="357809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endParaRPr lang="es-AR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F381AE-7332-4C55-A2F7-9BEF8C58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2" y="1018726"/>
            <a:ext cx="9169395" cy="58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D51043-2637-46B1-879A-03EFB5A7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6" y="1109508"/>
            <a:ext cx="9064487" cy="57484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910EB3-B0DA-4A31-8B44-49FC29DB0FB0}"/>
              </a:ext>
            </a:extLst>
          </p:cNvPr>
          <p:cNvSpPr txBox="1"/>
          <p:nvPr/>
        </p:nvSpPr>
        <p:spPr>
          <a:xfrm>
            <a:off x="5641387" y="4505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</a:t>
            </a:r>
            <a:endParaRPr lang="es-AR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6500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Nahuel Ramirez</dc:creator>
  <cp:lastModifiedBy>Nahuel Ramirez</cp:lastModifiedBy>
  <cp:revision>2</cp:revision>
  <dcterms:created xsi:type="dcterms:W3CDTF">2021-08-20T20:06:59Z</dcterms:created>
  <dcterms:modified xsi:type="dcterms:W3CDTF">2021-08-20T20:07:42Z</dcterms:modified>
</cp:coreProperties>
</file>