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>
      <p:cViewPr varScale="1">
        <p:scale>
          <a:sx n="68" d="100"/>
          <a:sy n="68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23/10/2020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23/10/2020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23/10/2020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23/10/2020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23/10/2020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23/10/2020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23/10/2020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23/10/2020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23/10/2020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23/10/2020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D80E-5314-4506-B330-B1A7010353A2}" type="datetimeFigureOut">
              <a:rPr lang="es-ES" smtClean="0"/>
              <a:t>23/10/2020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rgbClr val="FFB499"/>
            </a:gs>
            <a:gs pos="92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DD80E-5314-4506-B330-B1A7010353A2}" type="datetimeFigureOut">
              <a:rPr lang="es-ES" smtClean="0"/>
              <a:t>23/10/2020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1A627-31C7-4E1A-B017-6FE60D2C6F3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ódigos de Colores HT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" y="571480"/>
            <a:ext cx="9144026" cy="571501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noFill/>
          <a:ln w="88900">
            <a:noFill/>
          </a:ln>
        </p:spPr>
        <p:txBody>
          <a:bodyPr>
            <a:noAutofit/>
          </a:bodyPr>
          <a:lstStyle/>
          <a:p>
            <a:r>
              <a:rPr lang="es-ES" b="1" dirty="0">
                <a:ln w="1905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76200" dist="50800" dir="135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  <a:t>Software de Administración</a:t>
            </a:r>
            <a:br>
              <a:rPr lang="es-ES" b="1" dirty="0">
                <a:ln w="1905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76200" dist="50800" dir="135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</a:br>
            <a:r>
              <a:rPr lang="es-ES" b="1" dirty="0">
                <a:ln w="1905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76200" dist="50800" dir="13500000">
                    <a:prstClr val="black">
                      <a:alpha val="50000"/>
                    </a:prstClr>
                  </a:innerShdw>
                </a:effectLst>
                <a:latin typeface="Britannic Bold" pitchFamily="34" charset="0"/>
              </a:rPr>
              <a:t>JVR Producciones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2600"/>
          </a:xfrm>
        </p:spPr>
        <p:txBody>
          <a:bodyPr>
            <a:normAutofit/>
          </a:bodyPr>
          <a:lstStyle/>
          <a:p>
            <a:r>
              <a:rPr lang="es-ES" sz="3600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254000" dist="38100" dir="16200000" rotWithShape="0">
                    <a:schemeClr val="accent2">
                      <a:lumMod val="50000"/>
                      <a:alpha val="40000"/>
                    </a:schemeClr>
                  </a:outerShdw>
                </a:effectLst>
              </a:rPr>
              <a:t>Creado por </a:t>
            </a:r>
            <a:r>
              <a:rPr lang="es-ES" sz="3600" dirty="0" err="1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254000" dist="38100" dir="16200000" rotWithShape="0">
                    <a:schemeClr val="accent2">
                      <a:lumMod val="50000"/>
                      <a:alpha val="40000"/>
                    </a:schemeClr>
                  </a:outerShdw>
                </a:effectLst>
              </a:rPr>
              <a:t>Nu-CaBuPa</a:t>
            </a:r>
            <a:endParaRPr lang="es-ES" sz="3600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254000" dist="38100" dir="16200000" rotWithShape="0">
                  <a:schemeClr val="accent2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4000" cy="1428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0" y="6500834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5500694" y="6500834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0" y="285728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5500694" y="285728"/>
            <a:ext cx="3643306" cy="71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0" y="6215082"/>
            <a:ext cx="9144000" cy="1428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0" y="500042"/>
            <a:ext cx="9144000" cy="1428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5752-03A5-40F8-A8A1-90951948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7A072-79E6-45EC-BC7A-852C33C49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3933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17A8182-D5DB-475C-B8EA-3713DD121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166018"/>
            <a:ext cx="3277526" cy="452596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DD27EB-22FB-44F8-923E-334BAA574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83247"/>
            <a:ext cx="458049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7464D-A69C-44B6-B5A6-6A50A36F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Nuestra empresa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828E5-610F-49F3-B3C3-F54F6DBF7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Nu-CaBuPa.SRL</a:t>
            </a:r>
            <a:r>
              <a:rPr lang="es-ES" dirty="0"/>
              <a:t> es una empresa de tecnología informática.</a:t>
            </a:r>
          </a:p>
          <a:p>
            <a:endParaRPr lang="es-ES" dirty="0"/>
          </a:p>
          <a:p>
            <a:r>
              <a:rPr lang="es-ES" dirty="0"/>
              <a:t>Objetivo principal: Solucionar los problemas que los clientes presenten, utilizando las nuevas tecnologías y creando nuevos estándares.</a:t>
            </a:r>
          </a:p>
        </p:txBody>
      </p:sp>
    </p:spTree>
    <p:extLst>
      <p:ext uri="{BB962C8B-B14F-4D97-AF65-F5344CB8AC3E}">
        <p14:creationId xmlns:p14="http://schemas.microsoft.com/office/powerpoint/2010/main" val="238958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DEB3C-0B47-4E7E-98FF-062ECDA9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Misión y Visión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48E5C-7D20-4F08-8B4E-385FDD543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Misión: Brindar nuevos métodos y soluciones para cumplir con las expectativas de los consumidores. </a:t>
            </a:r>
          </a:p>
          <a:p>
            <a:pPr marL="0" indent="0">
              <a:buNone/>
            </a:pPr>
            <a:endParaRPr lang="es-UY" dirty="0"/>
          </a:p>
          <a:p>
            <a:r>
              <a:rPr lang="es-UY" dirty="0"/>
              <a:t>Visión: Transmitir confianza y seguridad a los clientes con productos de calidad, abordando las mejores soluciones y formas de servicios.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90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A69171-342B-46C5-B37C-540B6801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6913"/>
            <a:ext cx="8229600" cy="6408712"/>
          </a:xfrm>
        </p:spPr>
        <p:txBody>
          <a:bodyPr>
            <a:normAutofit lnSpcReduction="10000"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Fortaleza de la empresa</a:t>
            </a:r>
            <a:r>
              <a:rPr lang="es-ES" dirty="0"/>
              <a:t>: Alto conocimiento sobre el desarrollo y buena comunicación entre los integrantes.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Oportunidad: </a:t>
            </a:r>
            <a:r>
              <a:rPr lang="es-ES" dirty="0"/>
              <a:t>Facilidad en el crecimiento como empresa debido al rubro.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Debilidad: </a:t>
            </a:r>
            <a:r>
              <a:rPr lang="es-ES" dirty="0"/>
              <a:t>Poca experiencia.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Amenaza: </a:t>
            </a:r>
            <a:r>
              <a:rPr lang="es-ES" dirty="0"/>
              <a:t>Gran competencia en el rubro.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Estrategias:</a:t>
            </a:r>
          </a:p>
          <a:p>
            <a:pPr>
              <a:buFontTx/>
              <a:buChar char="-"/>
            </a:pPr>
            <a:r>
              <a:rPr lang="es-ES" dirty="0"/>
              <a:t>Aceptar proyectos pequeños que ayuden a ganar experiencia.</a:t>
            </a:r>
          </a:p>
          <a:p>
            <a:pPr>
              <a:buFontTx/>
              <a:buChar char="-"/>
            </a:pPr>
            <a:r>
              <a:rPr lang="es-ES" dirty="0"/>
              <a:t>Precios llamativos para la demanda de acuerdo al mercado.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2266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4F5EF-FA07-49F5-9F37-9E522C56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3D7B93-ABA8-47A7-BD1D-997576301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JVR Producciones, empresa dedicada al contenido audiovisual.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Motivo del contacto: Solución a métodos ineficientes al momento de la administración. 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36923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37687-8354-4929-9C6B-4F0EA611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 del programa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33BFA-7DCA-498C-8FC2-AB900107E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 Sistema de gestión de los capítulos para las series.</a:t>
            </a:r>
          </a:p>
          <a:p>
            <a:r>
              <a:rPr lang="es-ES" dirty="0"/>
              <a:t>Administración de publicidad dependiendo de las tandas.</a:t>
            </a:r>
          </a:p>
          <a:p>
            <a:r>
              <a:rPr lang="es-ES" dirty="0"/>
              <a:t>Sistema de gestión para los conductores de la radio. </a:t>
            </a:r>
          </a:p>
          <a:p>
            <a:r>
              <a:rPr lang="es-ES" dirty="0"/>
              <a:t>Control de fechas de horarios y alquileres.</a:t>
            </a:r>
          </a:p>
          <a:p>
            <a:r>
              <a:rPr lang="es-ES" dirty="0"/>
              <a:t>Administración de los pagos para cada publicidad y programa.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8810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113FB-954C-40F1-8608-CE7D541D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8368"/>
            <a:ext cx="8229600" cy="1143000"/>
          </a:xfrm>
        </p:spPr>
        <p:txBody>
          <a:bodyPr/>
          <a:lstStyle/>
          <a:p>
            <a:r>
              <a:rPr lang="es-ES" dirty="0"/>
              <a:t>Modelo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8E58C8-B14A-4EA9-A1C4-A8B47A1A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2492896"/>
            <a:ext cx="7499176" cy="2595737"/>
          </a:xfrm>
        </p:spPr>
        <p:txBody>
          <a:bodyPr/>
          <a:lstStyle/>
          <a:p>
            <a:r>
              <a:rPr lang="es-ES" dirty="0"/>
              <a:t>Para la creación de la base de datos del programa se utilizó: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 Modelo entidad relación (MER)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59719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150EAF-A1D7-4E87-B3DE-1274AF4DE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78" y="274638"/>
            <a:ext cx="7138244" cy="6308723"/>
          </a:xfrm>
        </p:spPr>
      </p:pic>
    </p:spTree>
    <p:extLst>
      <p:ext uri="{BB962C8B-B14F-4D97-AF65-F5344CB8AC3E}">
        <p14:creationId xmlns:p14="http://schemas.microsoft.com/office/powerpoint/2010/main" val="1151430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241</Words>
  <Application>Microsoft Office PowerPoint</Application>
  <PresentationFormat>Presentación en pantalla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Britannic Bold</vt:lpstr>
      <vt:lpstr>Calibri</vt:lpstr>
      <vt:lpstr>Tema de Office</vt:lpstr>
      <vt:lpstr>Software de Administración JVR Producciones</vt:lpstr>
      <vt:lpstr>Presentación de PowerPoint</vt:lpstr>
      <vt:lpstr>Nuestra empresa</vt:lpstr>
      <vt:lpstr>Misión y Visión</vt:lpstr>
      <vt:lpstr>Presentación de PowerPoint</vt:lpstr>
      <vt:lpstr>Cliente</vt:lpstr>
      <vt:lpstr>Requerimientos del programa</vt:lpstr>
      <vt:lpstr>Modelo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 Administración JVR Producciones</dc:title>
  <dc:creator>Usuario</dc:creator>
  <cp:lastModifiedBy>Milagros Nuñez</cp:lastModifiedBy>
  <cp:revision>22</cp:revision>
  <dcterms:created xsi:type="dcterms:W3CDTF">2020-10-21T12:43:03Z</dcterms:created>
  <dcterms:modified xsi:type="dcterms:W3CDTF">2020-10-23T14:18:31Z</dcterms:modified>
</cp:coreProperties>
</file>