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61" r:id="rId7"/>
    <p:sldId id="262" r:id="rId8"/>
    <p:sldId id="263" r:id="rId9"/>
    <p:sldId id="266" r:id="rId10"/>
    <p:sldId id="268" r:id="rId11"/>
    <p:sldId id="267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6C6EE8D-6F19-44E4-B315-B08EB1D53AE0}">
          <p14:sldIdLst>
            <p14:sldId id="256"/>
          </p14:sldIdLst>
        </p14:section>
        <p14:section name="Sección sin título" id="{A6F8C779-0E66-4C3A-A919-BFDB6FAC3F20}">
          <p14:sldIdLst>
            <p14:sldId id="258"/>
            <p14:sldId id="259"/>
            <p14:sldId id="260"/>
            <p14:sldId id="265"/>
            <p14:sldId id="261"/>
            <p14:sldId id="262"/>
            <p14:sldId id="263"/>
            <p14:sldId id="266"/>
            <p14:sldId id="268"/>
            <p14:sldId id="267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6A4714"/>
    <a:srgbClr val="311601"/>
    <a:srgbClr val="DDA24B"/>
    <a:srgbClr val="E2AE62"/>
    <a:srgbClr val="210F01"/>
    <a:srgbClr val="5C2300"/>
    <a:srgbClr val="E25110"/>
    <a:srgbClr val="FFFF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291" autoAdjust="0"/>
  </p:normalViewPr>
  <p:slideViewPr>
    <p:cSldViewPr>
      <p:cViewPr varScale="1">
        <p:scale>
          <a:sx n="68" d="100"/>
          <a:sy n="68" d="100"/>
        </p:scale>
        <p:origin x="14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14/11/2020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14/11/2020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14/11/2020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14/11/2020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14/11/2020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14/11/2020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14/11/2020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14/11/2020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14/11/2020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14/11/2020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14/11/2020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DD80E-5314-4506-B330-B1A7010353A2}" type="datetimeFigureOut">
              <a:rPr lang="es-ES" smtClean="0"/>
              <a:t>14/11/2020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ódigos de Colores HTM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6" y="571480"/>
            <a:ext cx="9144026" cy="5715016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noFill/>
          <a:ln w="88900">
            <a:noFill/>
          </a:ln>
        </p:spPr>
        <p:txBody>
          <a:bodyPr>
            <a:noAutofit/>
          </a:bodyPr>
          <a:lstStyle/>
          <a:p>
            <a:r>
              <a:rPr lang="es-ES" b="1" dirty="0">
                <a:ln w="1905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76200" dist="50800" dir="13500000">
                    <a:prstClr val="black">
                      <a:alpha val="50000"/>
                    </a:prstClr>
                  </a:innerShdw>
                </a:effectLst>
                <a:latin typeface="Britannic Bold" pitchFamily="34" charset="0"/>
              </a:rPr>
              <a:t>Software de Administración</a:t>
            </a:r>
            <a:br>
              <a:rPr lang="es-ES" b="1" dirty="0">
                <a:ln w="1905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76200" dist="50800" dir="13500000">
                    <a:prstClr val="black">
                      <a:alpha val="50000"/>
                    </a:prstClr>
                  </a:innerShdw>
                </a:effectLst>
                <a:latin typeface="Britannic Bold" pitchFamily="34" charset="0"/>
              </a:rPr>
            </a:br>
            <a:r>
              <a:rPr lang="es-ES" b="1" dirty="0">
                <a:ln w="1905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76200" dist="50800" dir="13500000">
                    <a:prstClr val="black">
                      <a:alpha val="50000"/>
                    </a:prstClr>
                  </a:innerShdw>
                </a:effectLst>
                <a:latin typeface="Britannic Bold" pitchFamily="34" charset="0"/>
              </a:rPr>
              <a:t>JVR Producciones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2600"/>
          </a:xfrm>
        </p:spPr>
        <p:txBody>
          <a:bodyPr>
            <a:normAutofit/>
          </a:bodyPr>
          <a:lstStyle/>
          <a:p>
            <a:r>
              <a:rPr lang="es-ES" sz="3600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254000" dist="38100" dir="16200000" rotWithShape="0">
                    <a:schemeClr val="accent2">
                      <a:lumMod val="50000"/>
                      <a:alpha val="40000"/>
                    </a:schemeClr>
                  </a:outerShdw>
                </a:effectLst>
              </a:rPr>
              <a:t>Creado por </a:t>
            </a:r>
            <a:r>
              <a:rPr lang="es-ES" sz="3600" dirty="0" err="1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254000" dist="38100" dir="16200000" rotWithShape="0">
                    <a:schemeClr val="accent2">
                      <a:lumMod val="50000"/>
                      <a:alpha val="40000"/>
                    </a:schemeClr>
                  </a:outerShdw>
                </a:effectLst>
              </a:rPr>
              <a:t>Nu-CaBuPa</a:t>
            </a:r>
            <a:endParaRPr lang="es-ES" sz="3600" dirty="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254000" dist="38100" dir="16200000" rotWithShape="0">
                  <a:schemeClr val="accent2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0"/>
            <a:ext cx="9144000" cy="1428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0" y="6715148"/>
            <a:ext cx="9144000" cy="1428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0" y="6500834"/>
            <a:ext cx="3643306" cy="71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"/>
          <p:cNvSpPr/>
          <p:nvPr/>
        </p:nvSpPr>
        <p:spPr>
          <a:xfrm>
            <a:off x="5500694" y="6500834"/>
            <a:ext cx="3643306" cy="71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0" y="285728"/>
            <a:ext cx="3643306" cy="71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5500694" y="285728"/>
            <a:ext cx="3643306" cy="71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0" y="6215082"/>
            <a:ext cx="9144000" cy="1428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0" y="500042"/>
            <a:ext cx="9144000" cy="1428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F129C-736A-48B4-9E26-B1E29B44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 de Datos</a:t>
            </a:r>
            <a:endParaRPr lang="es-UY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4C27DF5-8B77-4942-9EC2-F2CF8C8988FE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4109D7A-F7DF-4362-84F7-95E1F517318A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8F3BCDA-D73A-4F5B-B904-6D671E3DDDB3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A68D2DB-4CFE-49D8-A6B4-ECADF22EEA87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24F8116-EA0D-4519-A47A-DDA4FB8A53C3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39CD26D-BBDF-435A-A084-6F50873B3E57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5F67606-FBD2-4A55-BC77-CBFE3B4285A1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17D8D16-032B-4273-B7A3-6EB26E8F6B3C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34768970-A784-4843-86BF-64C486AD3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22" y="4509120"/>
            <a:ext cx="2577498" cy="211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BF43E25-4DB1-4071-979B-F509C3F4D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577" y="1214653"/>
            <a:ext cx="5980500" cy="328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2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B50CD-2BB5-4213-BE1E-A6F918DD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Casos de Usos</a:t>
            </a:r>
            <a:endParaRPr lang="es-UY" u="sng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37AF75E-393A-4787-939F-E7B023BF71F1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8DF7B31-E77B-4200-A56F-1B3AC921A9B8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C36AEBA-D64A-43E6-B7A5-B2842A63E13D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24C2A8A-592E-4222-AB48-4B909EA2CB59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C8B1531-0788-4D95-9948-5A15E12DBB8A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D48DB11-79CE-4566-8C7A-E00E96574A39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03A8623-A429-4B74-9EDC-DEB9ABF01585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AF12505-48AE-4355-A2A7-A307653ECBBB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5EB609-7FE7-4954-A858-E5A13CFEE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6" y="5028341"/>
            <a:ext cx="2448272" cy="177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79A093B-EC09-4EBB-B485-ACFB5D1D8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70036"/>
            <a:ext cx="6048672" cy="392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2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19798-713F-4B73-96AF-45CCB7132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Medidas de seguridad</a:t>
            </a:r>
            <a:endParaRPr lang="es-UY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F21DB5-F7A8-4D84-8407-84EFEC7ED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40" y="2348880"/>
            <a:ext cx="5400600" cy="331236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Sistema de </a:t>
            </a:r>
            <a:r>
              <a:rPr lang="es-ES" dirty="0" err="1"/>
              <a:t>logueo</a:t>
            </a:r>
            <a:r>
              <a:rPr lang="es-UY" dirty="0"/>
              <a:t>.</a:t>
            </a:r>
          </a:p>
          <a:p>
            <a:pPr marL="0" indent="0">
              <a:buNone/>
            </a:pPr>
            <a:endParaRPr lang="es-UY" dirty="0"/>
          </a:p>
          <a:p>
            <a:pPr marL="0" indent="0">
              <a:buNone/>
            </a:pPr>
            <a:r>
              <a:rPr lang="es-UY" dirty="0"/>
              <a:t>Sistema de permisos.</a:t>
            </a:r>
          </a:p>
          <a:p>
            <a:pPr marL="0" indent="0">
              <a:buNone/>
            </a:pPr>
            <a:endParaRPr lang="es-UY" dirty="0"/>
          </a:p>
          <a:p>
            <a:pPr marL="0" indent="0">
              <a:buNone/>
            </a:pPr>
            <a:r>
              <a:rPr lang="es-UY" dirty="0"/>
              <a:t>Sistema de seguridad en datos.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8E9AF96-4724-429B-88A3-E8E4492B2DFD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F94309B-BC27-465B-A224-F0DF20251049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E9033F2-5A72-4377-B36E-FD8D1A6C0C10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B11EA46-36B5-4480-90A2-EBEC5998FDE2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6865516-1EC3-4B78-BA9E-22777D9B79BF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E551B4C-68C7-4DC8-A14F-2E0620BD05D1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8DF2DA2-AA21-46BD-8D08-2A4F9F465011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8BFEBB3-1102-48D9-A542-ED82B957335A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395F8EE-EEC0-44F3-B5BF-32FFB9E23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132856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750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4DBC7-3384-4AC9-943C-7DD21FE2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Guía para el usuario</a:t>
            </a:r>
            <a:endParaRPr lang="es-UY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D60836-A814-4F67-89A0-D6A80A29C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37" y="1484005"/>
            <a:ext cx="6042379" cy="3959941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Accesibilidad para el usuario:</a:t>
            </a:r>
          </a:p>
          <a:p>
            <a:pPr marL="0" indent="0">
              <a:buNone/>
            </a:pPr>
            <a:r>
              <a:rPr lang="es-ES" dirty="0"/>
              <a:t>Manual.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Audio-Manual.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Manual bilingüe.</a:t>
            </a:r>
            <a:endParaRPr lang="es-UY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194EC4C-46AC-4E81-BEF3-2DB7B549D605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E76D4E4-5CFE-4358-BCB6-C23DF5E709EC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ED8FF57-61DE-43B7-B8A9-03FE715B7574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2B18F54-7C32-4D5B-ABF1-25CF6DC2EE48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4F6C0D7-A10C-4DB7-8970-FF48CA101C4A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D58E626-A7DE-4D44-B6F4-D6B2C7FB3A36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E6D6AB8-81D5-4859-B63C-E1EB8F9BB743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9888915-1642-4333-9EA3-24BDFDD1BC14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7A79390-419F-4332-8B53-85323198F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447661"/>
            <a:ext cx="1557403" cy="155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2B09A7B-208F-440A-9116-9E7A6C3B2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346" y="3802893"/>
            <a:ext cx="2262760" cy="226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298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A39AD-BC86-4B11-ACB2-A8F0139F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Opciones de compra</a:t>
            </a:r>
            <a:endParaRPr lang="es-UY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DF5B3B-EA02-48C1-B822-C7C029434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452" y="1747802"/>
            <a:ext cx="6779096" cy="3843745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s-UY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Software completo.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s-UY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s-UY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Software completo + instalación.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s-UY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s-UY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Software completo + instalación + manual.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s-UY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s-UY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Software completo + instalación + manual + servís por 4 meses.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s-UY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s-UY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Software completo + instalación + servís por 9 meses.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E89895B-59A9-48EE-94B1-7973B85E0667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4A7BD8C-161F-4340-AF7D-D62BF80A8F4B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FF00CF2-269F-4623-8397-725A96B3BA30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9FFD866-DAAF-459E-B0CC-12DBACA5285A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CCB4E6A-91DB-4F7D-909B-D16426617B30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A1C370D-A7B4-4032-8680-D21584748351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9BD99FE-C7A5-42AD-BE7A-267CB775B9C2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23485FB-79C5-4AE1-88C3-EFEEA6B938AE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BE9617-975C-46B1-BFAD-4AD4E6C43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145" y="1235512"/>
            <a:ext cx="2650655" cy="265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1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7464D-A69C-44B6-B5A6-6A50A36F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04" y="332656"/>
            <a:ext cx="8229600" cy="1143000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s-ES" sz="5400" u="sng" dirty="0">
                <a:solidFill>
                  <a:srgbClr val="6A47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Nuestra empresa</a:t>
            </a:r>
            <a:endParaRPr lang="es-UY" sz="5400" u="sng" dirty="0">
              <a:solidFill>
                <a:srgbClr val="6A471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E828E5-610F-49F3-B3C3-F54F6DBF7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436" y="1970167"/>
            <a:ext cx="5582677" cy="1813471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>
                <a:solidFill>
                  <a:srgbClr val="663300"/>
                </a:solidFill>
              </a:rPr>
              <a:t>                </a:t>
            </a:r>
            <a:r>
              <a:rPr lang="es-ES" dirty="0"/>
              <a:t>es una empresa de tecnología informática.</a:t>
            </a:r>
          </a:p>
          <a:p>
            <a:pPr algn="just"/>
            <a:endParaRPr lang="es-ES" dirty="0">
              <a:solidFill>
                <a:srgbClr val="6633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726922C-6A43-4547-BAAB-1D2DA7D187E6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FE5751-D04D-4A9C-92AD-7532E96A773E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FE7BC91-8A04-4FD9-8B8A-A607F3F63CF8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3B4CECE-1600-48CC-A395-5A1D7C869C2A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A4F824A-AC52-40F7-8EB3-3B48AE607D0E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F5FA9CC-879C-43AE-9293-3381D6285B3F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24A3D29-0882-498C-8B0D-6B8CD5A4FCEB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1654B99-3E8D-4A3A-8A3B-2DA4ABAC7E72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7BAB9DF-88A4-489F-BF86-6439F78E0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899" y="1786457"/>
            <a:ext cx="4522863" cy="452286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3363278-57FE-4BF7-B080-5524B9AE1898}"/>
              </a:ext>
            </a:extLst>
          </p:cNvPr>
          <p:cNvSpPr txBox="1"/>
          <p:nvPr/>
        </p:nvSpPr>
        <p:spPr>
          <a:xfrm flipH="1">
            <a:off x="4067944" y="3351590"/>
            <a:ext cx="47091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 principal: </a:t>
            </a:r>
          </a:p>
          <a:p>
            <a:pPr marL="0" indent="0" algn="just">
              <a:buNone/>
            </a:pPr>
            <a:r>
              <a:rPr lang="es-ES" sz="2800" dirty="0"/>
              <a:t>Ofrecer las mejores soluciones informáticas.</a:t>
            </a:r>
          </a:p>
        </p:txBody>
      </p:sp>
    </p:spTree>
    <p:extLst>
      <p:ext uri="{BB962C8B-B14F-4D97-AF65-F5344CB8AC3E}">
        <p14:creationId xmlns:p14="http://schemas.microsoft.com/office/powerpoint/2010/main" val="238958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DEB3C-0B47-4E7E-98FF-062ECDA97C8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/>
          <a:p>
            <a:r>
              <a:rPr lang="es-ES" u="sng" dirty="0">
                <a:solidFill>
                  <a:srgbClr val="6A47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Misión y Visión</a:t>
            </a:r>
            <a:endParaRPr lang="es-UY" u="sng" dirty="0">
              <a:solidFill>
                <a:srgbClr val="6A471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48E5C-7D20-4F08-8B4E-385FDD543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Misión: </a:t>
            </a:r>
            <a:r>
              <a:rPr lang="es-ES" dirty="0"/>
              <a:t>Brindar nuevos métodos y soluciones para cumplir con las expectativas de los consumidores. </a:t>
            </a:r>
          </a:p>
          <a:p>
            <a:pPr marL="0" indent="0">
              <a:buNone/>
            </a:pPr>
            <a:endParaRPr lang="es-UY" dirty="0"/>
          </a:p>
          <a:p>
            <a:pPr marL="0" indent="0">
              <a:buNone/>
            </a:pPr>
            <a:r>
              <a:rPr lang="es-UY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Visión: </a:t>
            </a:r>
            <a:r>
              <a:rPr lang="es-UY" dirty="0"/>
              <a:t>Transmitir confianza y seguridad a los clientes con productos de calidad, abordando las mejores soluciones y formas de servicios. 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7153B4D-44BE-4990-B260-C90DEED61850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6159865-9A12-4353-8C9D-88CE4A6B0884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6F9D440-BAD4-436B-98CC-884811762D4D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CA01C36-CD4E-4B11-856A-7B85120760C0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F0B5B2F-D96B-4212-B0AA-B9F375CCB505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B870FF4-D4A5-4EEE-A45D-09C465AF2093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E2099DA-13E1-42F7-A88D-899DA2D15975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66EBA6D-5386-475D-82A7-DD61950A7E77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590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4F5EF-FA07-49F5-9F37-9E522C56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</a:t>
            </a:r>
            <a:endParaRPr lang="es-UY" u="sng" dirty="0"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3D7B93-ABA8-47A7-BD1D-997576301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737815"/>
            <a:ext cx="5482951" cy="3779417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s-ES" dirty="0"/>
              <a:t>JVR Producciones, empresa dedicada al contenido audiovisual.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Motivo del contacto: Solución a métodos ineficientes al momento de la administración. </a:t>
            </a:r>
            <a:endParaRPr lang="es-UY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AE0AF53-D499-466A-88FF-773DF94C7420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E2A55E3-F0A3-42CC-ACAE-928BD55D42CF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6CD8FED-0FAB-4E1F-840E-3E2DB6CD8625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10BAE1A-1446-4096-B495-283BBD1CE874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C9E7B86-2DAE-4456-B517-BCDAC33D576C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D9B8705-EA02-4D83-9081-50B97AF959EA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23822A5-8581-474D-A3F6-7635E25D98C8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96AABE1-F424-4542-9115-EFB2F878E008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48171A4-42E4-4E9B-B7D8-5F56FED59D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577" y="1844824"/>
            <a:ext cx="2519863" cy="249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3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5752-03A5-40F8-A8A1-90951948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Herramientas</a:t>
            </a:r>
            <a:endParaRPr lang="es-UY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E7A072-79E6-45EC-BC7A-852C33C4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990" y="3211240"/>
            <a:ext cx="2890664" cy="5326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34B610A-2FEA-4525-B56F-DB42010A9D8B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9C1E840-ACD9-4833-BF60-EDA6E278DCCF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2ABEB05-5EEC-4486-82A8-AC02A923CCE5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331A0FA-BF9B-4916-813E-22177C58A387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55106A8-2709-4816-83FC-ABB0AB8528BA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2D7F3C7-D05B-4CFE-BCED-C2A890472A22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324849F-1473-4443-8F99-6A71584B2532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3867E12-D105-4635-88AF-25BAD5226392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BD61D1A-A6EB-4B41-A4DB-6CA285841D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69" y="2499561"/>
            <a:ext cx="2009559" cy="200955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CDC1430-BFA9-4DB7-A492-4B7878677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792" y="2402632"/>
            <a:ext cx="2466528" cy="246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3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37687-8354-4929-9C6B-4F0EA61150E7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 del programa</a:t>
            </a:r>
            <a:endParaRPr lang="es-UY" u="sng" dirty="0"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F33BFA-7DCA-498C-8FC2-AB900107E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873" y="2094116"/>
            <a:ext cx="6033463" cy="3423116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Sistema de gestión para las series.</a:t>
            </a:r>
          </a:p>
          <a:p>
            <a:endParaRPr lang="es-UY" dirty="0"/>
          </a:p>
          <a:p>
            <a:pPr marL="0" indent="0">
              <a:buNone/>
            </a:pPr>
            <a:r>
              <a:rPr lang="es-UY" dirty="0"/>
              <a:t>Administración de los programas.</a:t>
            </a:r>
          </a:p>
          <a:p>
            <a:endParaRPr lang="es-UY" dirty="0"/>
          </a:p>
          <a:p>
            <a:pPr marL="0" indent="0">
              <a:buNone/>
            </a:pPr>
            <a:r>
              <a:rPr lang="es-UY" dirty="0"/>
              <a:t>Organización de tandas.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1EAB522-3FD3-4B79-B1E7-E4A9024C3915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FC4D111-7D66-453D-9006-ACEBA5E72615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4DFBA94-33D4-43B4-B108-000B8521D2E5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8CE2291-9AF2-40C0-A3C2-4E98F71C712E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C807344-CB7C-4856-81B8-92B0EEA7A95B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CF3252A-385E-412D-A00D-9913A59D8100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5BC9257-7469-4935-90DC-B203D6E60A5C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2DCA866-39D6-4BF7-B4E5-D38CD55F842F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40E7CF-53AF-4B26-9470-A42A56BA7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509120"/>
            <a:ext cx="1917406" cy="171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0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113FB-954C-40F1-8608-CE7D541D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Modelos y diagramas</a:t>
            </a:r>
            <a:endParaRPr lang="es-UY" u="sng" dirty="0"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8E58C8-B14A-4EA9-A1C4-A8B47A1AC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256" y="2060848"/>
            <a:ext cx="7499176" cy="3528392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Modelo Entidad Relación (MER).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UML de Clases.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Diagrama de Flujo de Datos (DFD).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Diagrama de Casos de Uso.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38C4049-A769-42C6-A62C-FC2FD706A57A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687FB09-090A-4FCA-9811-24CDA0F7F5B3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15EEA55-8768-41C8-BC81-2A1E9521A82F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49F6C3F-2E73-44B5-AE6B-D8AC48075537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BD00AD1-11AC-45CB-9EC2-8161425FB29F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0F2B4D1-B919-4BC5-8644-3D0D04A32E15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B2CF973-F0D1-4303-B38B-191F6B842855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B28E18C-3320-4D52-9064-02FC7D06E9BF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9719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0150EAF-A1D7-4E87-B3DE-1274AF4DE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9947" y="1150421"/>
            <a:ext cx="6447593" cy="5472608"/>
          </a:xfr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F4C8A12-7EA2-4B04-A74C-42E5232CB640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A31F6C4-2600-44BA-8ADA-440C28F79C15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D1C2AF5-B63D-4138-B546-D31CABF9888A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4ADA5C4-480F-4C8F-9A46-DE29E48AF4EC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3678652-15EC-4C96-8020-B3930713101C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EB35F97-F8F3-4262-9D46-97935D7FFD8C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A3967CB-A680-4E1D-8316-422ECC1FA20E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022C462-82FA-4BA7-BC12-99379DACB784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43FF8BE-E441-4939-A504-A62BB5A8B60C}"/>
              </a:ext>
            </a:extLst>
          </p:cNvPr>
          <p:cNvSpPr txBox="1"/>
          <p:nvPr/>
        </p:nvSpPr>
        <p:spPr>
          <a:xfrm flipH="1">
            <a:off x="3724414" y="260648"/>
            <a:ext cx="1927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</a:t>
            </a:r>
            <a:endParaRPr lang="es-UY" sz="4800" u="sng" dirty="0"/>
          </a:p>
        </p:txBody>
      </p:sp>
    </p:spTree>
    <p:extLst>
      <p:ext uri="{BB962C8B-B14F-4D97-AF65-F5344CB8AC3E}">
        <p14:creationId xmlns:p14="http://schemas.microsoft.com/office/powerpoint/2010/main" val="115143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57C878D-A9A7-44A9-9CA0-726017D2DBB9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D6C5FF7-38A0-4BFF-81CD-52E377194762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E12AF09-DECE-4DB0-9197-D72BA0B02C4C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F5FEC35-59EC-4E9E-B642-B9732FDBAFB7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AD8E9B0-1E64-4B69-B2A0-CC8A2A17BC72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D76B393-F72C-4F70-9A47-68169D85CE9B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EDF9A6A-1C86-42A3-A738-8910EBB3122E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F6D5F72-6A06-45AD-97D6-DBC310E1F77F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C75B7C-F4E9-42C1-92C4-5C687F7CF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002" y="4174035"/>
            <a:ext cx="6048672" cy="227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84A40C8-CFCD-41E4-945C-AD9ADA5C6DC5}"/>
              </a:ext>
            </a:extLst>
          </p:cNvPr>
          <p:cNvSpPr txBox="1"/>
          <p:nvPr/>
        </p:nvSpPr>
        <p:spPr>
          <a:xfrm flipH="1">
            <a:off x="2771800" y="314490"/>
            <a:ext cx="40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UML de Clases</a:t>
            </a:r>
            <a:endParaRPr lang="es-UY" sz="4800" u="sng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1C3F625-4D7C-448A-BC64-594A44B80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91983"/>
            <a:ext cx="6679825" cy="27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13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228</Words>
  <Application>Microsoft Office PowerPoint</Application>
  <PresentationFormat>Presentación en pantalla (4:3)</PresentationFormat>
  <Paragraphs>56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Britannic Bold</vt:lpstr>
      <vt:lpstr>Calibri</vt:lpstr>
      <vt:lpstr>Tema de Office</vt:lpstr>
      <vt:lpstr>Software de Administración JVR Producciones</vt:lpstr>
      <vt:lpstr>Nuestra empresa</vt:lpstr>
      <vt:lpstr>Misión y Visión</vt:lpstr>
      <vt:lpstr>Cliente</vt:lpstr>
      <vt:lpstr>Herramientas</vt:lpstr>
      <vt:lpstr>Requerimientos del programa</vt:lpstr>
      <vt:lpstr>Modelos y diagramas</vt:lpstr>
      <vt:lpstr>Presentación de PowerPoint</vt:lpstr>
      <vt:lpstr>Presentación de PowerPoint</vt:lpstr>
      <vt:lpstr>Diagrama de Flujo de Datos</vt:lpstr>
      <vt:lpstr>Diagrama de Casos de Usos</vt:lpstr>
      <vt:lpstr>Medidas de seguridad</vt:lpstr>
      <vt:lpstr>Guía para el usuario</vt:lpstr>
      <vt:lpstr>Opciones de compra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 Administración JVR Producciones</dc:title>
  <dc:creator>Usuario</dc:creator>
  <cp:lastModifiedBy>Milagros Nuñez</cp:lastModifiedBy>
  <cp:revision>56</cp:revision>
  <dcterms:created xsi:type="dcterms:W3CDTF">2020-10-21T12:43:03Z</dcterms:created>
  <dcterms:modified xsi:type="dcterms:W3CDTF">2020-11-15T01:07:45Z</dcterms:modified>
</cp:coreProperties>
</file>