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C6EE8D-6F19-44E4-B315-B08EB1D53AE0}">
          <p14:sldIdLst>
            <p14:sldId id="256"/>
          </p14:sldIdLst>
        </p14:section>
        <p14:section name="Sección sin título" id="{A6F8C779-0E66-4C3A-A919-BFDB6FAC3F20}">
          <p14:sldIdLst>
            <p14:sldId id="257"/>
            <p14:sldId id="258"/>
            <p14:sldId id="259"/>
            <p14:sldId id="264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6A4714"/>
    <a:srgbClr val="311601"/>
    <a:srgbClr val="DDA24B"/>
    <a:srgbClr val="E2AE62"/>
    <a:srgbClr val="210F01"/>
    <a:srgbClr val="5C2300"/>
    <a:srgbClr val="E25110"/>
    <a:srgbClr val="FFFF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91" autoAdjust="0"/>
  </p:normalViewPr>
  <p:slideViewPr>
    <p:cSldViewPr>
      <p:cViewPr>
        <p:scale>
          <a:sx n="50" d="100"/>
          <a:sy n="50" d="100"/>
        </p:scale>
        <p:origin x="125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F38B4B"/>
            </a:gs>
            <a:gs pos="95000">
              <a:srgbClr val="E9BB6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D80E-5314-4506-B330-B1A7010353A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ódigos de Colores 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" y="571480"/>
            <a:ext cx="9144026" cy="57150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noFill/>
          <a:ln w="88900">
            <a:noFill/>
          </a:ln>
        </p:spPr>
        <p:txBody>
          <a:bodyPr>
            <a:noAutofit/>
          </a:bodyPr>
          <a:lstStyle/>
          <a:p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Software de Administración</a:t>
            </a:r>
            <a:b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</a:br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JVR Producciones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2600"/>
          </a:xfrm>
        </p:spPr>
        <p:txBody>
          <a:bodyPr>
            <a:normAutofit/>
          </a:bodyPr>
          <a:lstStyle/>
          <a:p>
            <a:r>
              <a:rPr lang="es-ES" sz="360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Creado por </a:t>
            </a:r>
            <a:r>
              <a:rPr lang="es-ES" sz="3600" dirty="0" err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Nu-CaBuPa</a:t>
            </a:r>
            <a:endParaRPr lang="es-ES" sz="36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254000" dist="38100" dir="16200000" rotWithShape="0">
                  <a:schemeClr val="accent2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500694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5500694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0" y="621508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0" y="50004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5752-03A5-40F8-A8A1-90951948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7A072-79E6-45EC-BC7A-852C33C4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4B610A-2FEA-4525-B56F-DB42010A9D8B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C1E840-ACD9-4833-BF60-EDA6E278DC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ABEB05-5EEC-4486-82A8-AC02A923CC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31A0FA-BF9B-4916-813E-22177C58A3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5106A8-2709-4816-83FC-ABB0AB8528B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D7F3C7-D05B-4CFE-BCED-C2A890472A22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24849F-1473-4443-8F99-6A71584B253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3867E12-D105-4635-88AF-25BAD522639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3933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B0A6-9D57-4202-9A20-ABB884D5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51A03-38F1-4B17-978A-67C80B5C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C878D-A9A7-44A9-9CA0-726017D2DBB9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6C5FF7-38A0-4BFF-81CD-52E377194762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12AF09-DECE-4DB0-9197-D72BA0B02C4C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5FEC35-59EC-4E9E-B642-B9732FDBAFB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D8E9B0-1E64-4B69-B2A0-CC8A2A17BC72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76B393-F72C-4F70-9A47-68169D85CE9B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DF9A6A-1C86-42A3-A738-8910EBB3122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F6D5F72-6A06-45AD-97D6-DBC310E1F77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3601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50CD-2BB5-4213-BE1E-A6F918DD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3F3FE-2CAC-484F-B9B5-6033AF4A2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7AF75E-393A-4787-939F-E7B023BF71F1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DF7B31-E77B-4200-A56F-1B3AC921A9B8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36AEBA-D64A-43E6-B7A5-B2842A63E13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24C2A8A-592E-4222-AB48-4B909EA2CB59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8B1531-0788-4D95-9948-5A15E12DBB8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D48DB11-79CE-4566-8C7A-E00E96574A39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03A8623-A429-4B74-9EDC-DEB9ABF0158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12505-48AE-4355-A2A7-A307653ECBBB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323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F129C-736A-48B4-9E26-B1E29B44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A83D5-31BB-42F5-8E5F-787641B5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C27DF5-8B77-4942-9EC2-F2CF8C8988FE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109D7A-F7DF-4362-84F7-95E1F517318A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F3BCDA-D73A-4F5B-B904-6D671E3DDDB3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A68D2DB-4CFE-49D8-A6B4-ECADF22EEA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4F8116-EA0D-4519-A47A-DDA4FB8A53C3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39CD26D-BBDF-435A-A084-6F50873B3E57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5F67606-FBD2-4A55-BC77-CBFE3B4285A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7D8D16-032B-4273-B7A3-6EB26E8F6B3C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1952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19798-713F-4B73-96AF-45CCB713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21DB5-F7A8-4D84-8407-84EFEC7E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E9AF96-4724-429B-88A3-E8E4492B2DFD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94309B-BC27-465B-A224-F0DF20251049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9033F2-5A72-4377-B36E-FD8D1A6C0C1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11EA46-36B5-4480-90A2-EBEC5998FDE2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865516-1EC3-4B78-BA9E-22777D9B79B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E551B4C-68C7-4DC8-A14F-2E0620BD05D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F2DA2-AA21-46BD-8D08-2A4F9F46501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8BFEBB3-1102-48D9-A542-ED82B957335A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8875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4DBC7-3384-4AC9-943C-7DD21FE2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60836-A814-4F67-89A0-D6A80A29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94EC4C-46AC-4E81-BEF3-2DB7B549D60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E76D4E4-5CFE-4358-BCB6-C23DF5E709EC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D8FF57-61DE-43B7-B8A9-03FE715B7574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B18F54-7C32-4D5B-ABF1-25CF6DC2EE48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4F6C0D7-A10C-4DB7-8970-FF48CA101C4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D58E626-A7DE-4D44-B6F4-D6B2C7FB3A36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E6D6AB8-81D5-4859-B63C-E1EB8F9BB743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9888915-1642-4333-9EA3-24BDFDD1BC1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2229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A39AD-BC86-4B11-ACB2-A8F0139F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F5B3B-EA02-48C1-B822-C7C02943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89895B-59A9-48EE-94B1-7973B85E0667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A7BD8C-161F-4340-AF7D-D62BF80A8F4B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F00CF2-269F-4623-8397-725A96B3BA3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9FFD866-DAAF-459E-B0CC-12DBACA5285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CB4E6A-91DB-4F7D-909B-D16426617B30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C370D-A7B4-4032-8680-D2158474835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9BD99FE-C7A5-42AD-BE7A-267CB775B9C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23485FB-79C5-4AE1-88C3-EFEEA6B938AE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4651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F0BC4-D150-4240-B58C-A3D256D8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23F43-5F4B-4BA0-96AC-A9CAFB83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E640CD-3AE6-424C-8BB5-8513B85BE52D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8D0139-5247-4F10-9980-520CD13605AC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084331-58EF-4FF4-816F-D7CF1E756CEA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6A097D4-8A8F-455E-8C5A-DAEAE106AB6F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4771114-1A04-4FBC-8638-8B52EDECDF2D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3AC8431-FA35-4B33-8BE5-B6962AE52BDA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7319E41-7611-4597-B4A6-A549B1BC222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8B43D87-A48C-47B1-82C5-40670020ABA8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6166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34E91-2C1A-4641-8BD5-3D4428B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9BDB9-C18D-4631-B6EC-AAF35268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47207B-0D8D-4D07-998B-965A2485992E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8E8B45-7684-4B7D-8BAF-F4B23D75AB11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D2454A-4815-4F87-8F1D-C226260037B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EB4E2E-C7F5-4CD3-9E1B-5162218698F8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C2E0263-F281-4407-B860-71798E611DE7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78EDAEE-A7CF-48DD-9894-752582F90A36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ED07146-7996-435D-B76B-6A42CECC9017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45EB01-5723-48B2-B8C3-CB504D477C49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6628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562A-A13A-4347-BEC6-9D636CF4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04221-2E6F-4347-B6A8-EE0F37F8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664CF6-7D3C-4A12-AA42-B0467493254C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9D69B5F-3A5F-4096-AB15-182589503AD0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7FB0F4-442A-4C4B-B0D0-75D4D4B96967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438CB77-16C5-42EC-959D-C826431A637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A87339-D86C-4DB4-990E-488E0A0F627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AAC631D-D53D-4C09-9825-BE52223707C7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2FB76CC-924C-4AD8-98B9-F8669DEF9739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91B2E9C-E84A-4EA6-9E24-794A24CD8F8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052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7A8182-D5DB-475C-B8EA-3713DD121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66018"/>
            <a:ext cx="3277526" cy="452596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DD27EB-22FB-44F8-923E-334BAA57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83247"/>
            <a:ext cx="4580493" cy="4525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4763DA2-1790-471C-9CCD-2DA8257612F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C524DEC-51B3-44DB-9464-2023101BEFAE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7AAEE2-552B-4AB1-B8A3-D50584606F5C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1EAEFEA-D9B2-4DE2-9929-22FCFFF7CCC3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D2FC184-6560-4FD8-86C9-DBBACCD2D688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485783-8E75-4FFC-90A2-FA265097A94A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C93D202-4C7E-4426-965C-1287012E6A8B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FC93081-D6D7-40B7-9BAE-A577DF2FD7C0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097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D5EC4-B300-49EE-A113-6F7128EB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01B9C-E65F-433B-BBE6-F153B7BB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6A14FB-7EFE-44D1-A3D4-A75DF1D04B3D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39749B-EE7D-4EC3-90C0-BAEF0CEF4892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E680B1-1CA8-4743-9200-6F7DE641FD43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178006-CA4B-4AC3-964F-817D9D308753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92B2067-9782-40B3-BD52-C5256ACFE14E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C91655-DECC-49BD-A156-115824ADFABF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118A2D-06FF-4B37-8F13-67B883A537E7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5026A9-0B1D-4F92-B9E9-61E2292FED61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9292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464D-A69C-44B6-B5A6-6A50A36F8D4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 empresa</a:t>
            </a:r>
            <a:endParaRPr lang="es-UY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828E5-610F-49F3-B3C3-F54F6DBF726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dirty="0" err="1">
                <a:solidFill>
                  <a:srgbClr val="663300"/>
                </a:solidFill>
              </a:rPr>
              <a:t>Nu-CaBuPa.SRL</a:t>
            </a:r>
            <a:r>
              <a:rPr lang="es-ES" dirty="0">
                <a:solidFill>
                  <a:srgbClr val="663300"/>
                </a:solidFill>
              </a:rPr>
              <a:t> es una empresa de tecnología informática.</a:t>
            </a:r>
          </a:p>
          <a:p>
            <a:endParaRPr lang="es-ES" dirty="0">
              <a:solidFill>
                <a:srgbClr val="663300"/>
              </a:solidFill>
            </a:endParaRPr>
          </a:p>
          <a:p>
            <a:r>
              <a:rPr lang="es-ES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principal: </a:t>
            </a:r>
            <a:r>
              <a:rPr lang="es-ES" dirty="0">
                <a:solidFill>
                  <a:srgbClr val="663300"/>
                </a:solidFill>
              </a:rPr>
              <a:t>Solucionar los problemas que los clientes presenten, utilizando las nuevas tecnologías y creando nuevos estándares.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26922C-6A43-4547-BAAB-1D2DA7D187E6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E5751-D04D-4A9C-92AD-7532E96A773E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E7BC91-8A04-4FD9-8B8A-A607F3F63CF8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3B4CECE-1600-48CC-A395-5A1D7C869C2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A4F824A-AC52-40F7-8EB3-3B48AE607D0E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F5FA9CC-879C-43AE-9293-3381D6285B3F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24A3D29-0882-498C-8B0D-6B8CD5A4FCEB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654B99-3E8D-4A3A-8A3B-2DA4ABAC7E7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8958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DEB3C-0B47-4E7E-98FF-062ECDA97C8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 y Visión</a:t>
            </a:r>
            <a:endParaRPr lang="es-UY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48E5C-7D20-4F08-8B4E-385FDD5430C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Misión: </a:t>
            </a:r>
            <a:r>
              <a:rPr lang="es-ES" dirty="0">
                <a:solidFill>
                  <a:srgbClr val="663300"/>
                </a:solidFill>
              </a:rPr>
              <a:t>Brindar nuevos métodos y soluciones para cumplir con las expectativas de los consumidores. </a:t>
            </a:r>
          </a:p>
          <a:p>
            <a:pPr marL="0" indent="0">
              <a:buNone/>
            </a:pPr>
            <a:endParaRPr lang="es-UY" dirty="0">
              <a:solidFill>
                <a:srgbClr val="663300"/>
              </a:solidFill>
            </a:endParaRPr>
          </a:p>
          <a:p>
            <a:r>
              <a:rPr lang="es-UY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Visión: </a:t>
            </a:r>
            <a:r>
              <a:rPr lang="es-UY" dirty="0">
                <a:solidFill>
                  <a:srgbClr val="663300"/>
                </a:solidFill>
              </a:rPr>
              <a:t>Transmitir confianza y seguridad a los clientes con productos de calidad, abordando las mejores soluciones y formas de servicios. </a:t>
            </a:r>
            <a:endParaRPr lang="es-ES" dirty="0">
              <a:solidFill>
                <a:srgbClr val="6633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153B4D-44BE-4990-B260-C90DEED6185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6159865-9A12-4353-8C9D-88CE4A6B0884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F9D440-BAD4-436B-98CC-884811762D4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A01C36-CD4E-4B11-856A-7B85120760C0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0B5B2F-D96B-4212-B0AA-B9F375CCB505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B870FF4-D4A5-4EEE-A45D-09C465AF2093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E2099DA-13E1-42F7-A88D-899DA2D1597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6EBA6D-5386-475D-82A7-DD61950A7E77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90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D115E879-CF04-495F-BF42-EAFCFBD9AD38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69171-342B-46C5-B37C-540B6801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6913"/>
            <a:ext cx="8229600" cy="6408712"/>
          </a:xfrm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Fortaleza de la empresa</a:t>
            </a:r>
            <a:r>
              <a:rPr lang="es-ES" dirty="0">
                <a:solidFill>
                  <a:srgbClr val="663300"/>
                </a:solidFill>
              </a:rPr>
              <a:t>: Alto conocimiento sobre el desarrollo y buena comunicación entre los integrantes.</a:t>
            </a:r>
          </a:p>
          <a:p>
            <a:r>
              <a:rPr lang="es-ES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Oportunidad: </a:t>
            </a:r>
            <a:r>
              <a:rPr lang="es-ES" dirty="0">
                <a:solidFill>
                  <a:srgbClr val="663300"/>
                </a:solidFill>
              </a:rPr>
              <a:t>Facilidad en el crecimiento como empresa debido al rubro.</a:t>
            </a:r>
          </a:p>
          <a:p>
            <a:r>
              <a:rPr lang="es-ES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Debilidad: </a:t>
            </a:r>
            <a:r>
              <a:rPr lang="es-ES" dirty="0">
                <a:solidFill>
                  <a:srgbClr val="663300"/>
                </a:solidFill>
              </a:rPr>
              <a:t>Poca experiencia.</a:t>
            </a:r>
          </a:p>
          <a:p>
            <a:r>
              <a:rPr lang="es-ES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Amenaza: </a:t>
            </a:r>
            <a:r>
              <a:rPr lang="es-ES" dirty="0">
                <a:solidFill>
                  <a:srgbClr val="663300"/>
                </a:solidFill>
              </a:rPr>
              <a:t>Gran competencia en el rubro.</a:t>
            </a:r>
          </a:p>
          <a:p>
            <a:r>
              <a:rPr lang="es-ES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Estrategias:</a:t>
            </a:r>
          </a:p>
          <a:p>
            <a:pPr>
              <a:buFontTx/>
              <a:buChar char="-"/>
            </a:pPr>
            <a:r>
              <a:rPr lang="es-ES" dirty="0">
                <a:solidFill>
                  <a:srgbClr val="663300"/>
                </a:solidFill>
              </a:rPr>
              <a:t>Aceptar proyectos pequeños que ayuden a ganar experiencia.</a:t>
            </a:r>
          </a:p>
          <a:p>
            <a:pPr>
              <a:buFontTx/>
              <a:buChar char="-"/>
            </a:pPr>
            <a:r>
              <a:rPr lang="es-ES" dirty="0">
                <a:solidFill>
                  <a:srgbClr val="663300"/>
                </a:solidFill>
              </a:rPr>
              <a:t>Precios llamativos para la demanda de acuerdo al mercado.</a:t>
            </a:r>
            <a:endParaRPr lang="es-UY" dirty="0">
              <a:solidFill>
                <a:srgbClr val="6633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4F0038B-1A48-4C98-AC93-5AB1076A1BAD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E21621-84D3-4906-9AE7-54D4173E2F84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ED971F4-F864-4C38-AC24-9C614F9F751C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194B63F-784B-4DFF-94FC-020CC6331EDF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6FA3800-3144-4BD4-B0C1-6ED1860C6A95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06F6C18-AF89-4FA8-B1B9-C646952AE2E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81984-64AE-478B-A81B-07F0BEFD90A2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2266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F5EF-FA07-49F5-9F37-9E522C56D1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UY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D7B93-ABA8-47A7-BD1D-997576301544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dirty="0">
                <a:solidFill>
                  <a:srgbClr val="663300"/>
                </a:solidFill>
              </a:rPr>
              <a:t>JVR Producciones, empresa dedicada al contenido audiovisual. </a:t>
            </a:r>
          </a:p>
          <a:p>
            <a:pPr marL="0" indent="0">
              <a:buNone/>
            </a:pPr>
            <a:endParaRPr lang="es-ES" dirty="0">
              <a:solidFill>
                <a:srgbClr val="663300"/>
              </a:solidFill>
            </a:endParaRPr>
          </a:p>
          <a:p>
            <a:pPr marL="0" indent="0">
              <a:buNone/>
            </a:pPr>
            <a:endParaRPr lang="es-ES" dirty="0">
              <a:solidFill>
                <a:srgbClr val="663300"/>
              </a:solidFill>
            </a:endParaRPr>
          </a:p>
          <a:p>
            <a:r>
              <a:rPr lang="es-ES" dirty="0">
                <a:solidFill>
                  <a:srgbClr val="663300"/>
                </a:solidFill>
              </a:rPr>
              <a:t>Motivo del contacto: Solución a métodos ineficientes al momento de la administración. </a:t>
            </a:r>
            <a:endParaRPr lang="es-UY" dirty="0">
              <a:solidFill>
                <a:srgbClr val="6633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E0AF53-D499-466A-88FF-773DF94C742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2A55E3-F0A3-42CC-ACAE-928BD55D42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CD8FED-0FAB-4E1F-840E-3E2DB6CD862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0BAE1A-1446-4096-B495-283BBD1CE874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C9E7B86-2DAE-4456-B517-BCDAC33D576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D9B8705-EA02-4D83-9081-50B97AF959EA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23822A5-8581-474D-A3F6-7635E25D98C8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96AABE1-F424-4542-9115-EFB2F878E008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6923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7687-8354-4929-9C6B-4F0EA61150E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programa</a:t>
            </a:r>
            <a:endParaRPr lang="es-UY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33BFA-7DCA-498C-8FC2-AB900107EE3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663300"/>
                </a:solidFill>
              </a:rPr>
              <a:t>Sistema de gestión de los capítulos para las series.</a:t>
            </a:r>
          </a:p>
          <a:p>
            <a:r>
              <a:rPr lang="es-ES" dirty="0">
                <a:solidFill>
                  <a:srgbClr val="663300"/>
                </a:solidFill>
              </a:rPr>
              <a:t>Administración de publicidad dependiendo de las tandas.</a:t>
            </a:r>
          </a:p>
          <a:p>
            <a:r>
              <a:rPr lang="es-ES" dirty="0">
                <a:solidFill>
                  <a:srgbClr val="663300"/>
                </a:solidFill>
              </a:rPr>
              <a:t>Sistema de gestión para los conductores de la radio. </a:t>
            </a:r>
          </a:p>
          <a:p>
            <a:r>
              <a:rPr lang="es-ES" dirty="0">
                <a:solidFill>
                  <a:srgbClr val="663300"/>
                </a:solidFill>
              </a:rPr>
              <a:t>Control de fechas de horarios y alquileres.</a:t>
            </a:r>
          </a:p>
          <a:p>
            <a:r>
              <a:rPr lang="es-ES" dirty="0">
                <a:solidFill>
                  <a:srgbClr val="663300"/>
                </a:solidFill>
              </a:rPr>
              <a:t>Administración de los pagos para cada publicidad y programa.</a:t>
            </a:r>
          </a:p>
          <a:p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EAB522-3FD3-4B79-B1E7-E4A9024C391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C4D111-7D66-453D-9006-ACEBA5E726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FBA94-33D4-43B4-B108-000B8521D2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8CE2291-9AF2-40C0-A3C2-4E98F71C712E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807344-CB7C-4856-81B8-92B0EEA7A95B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CF3252A-385E-412D-A00D-9913A59D8100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BC9257-7469-4935-90DC-B203D6E60A5C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2DCA866-39D6-4BF7-B4E5-D38CD55F842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810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113FB-954C-40F1-8608-CE7D541D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</a:t>
            </a:r>
            <a:endParaRPr lang="es-UY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E58C8-B14A-4EA9-A1C4-A8B47A1A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84784"/>
            <a:ext cx="7499176" cy="2595737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dirty="0">
                <a:solidFill>
                  <a:srgbClr val="663300"/>
                </a:solidFill>
              </a:rPr>
              <a:t>Para la creación de la base de datos del programa se utilizó:</a:t>
            </a:r>
          </a:p>
          <a:p>
            <a:pPr marL="0" indent="0">
              <a:buNone/>
            </a:pPr>
            <a:endParaRPr lang="es-ES" dirty="0">
              <a:solidFill>
                <a:srgbClr val="66330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663300"/>
                </a:solidFill>
              </a:rPr>
              <a:t>- Modelo entidad relación (MER)</a:t>
            </a:r>
            <a:endParaRPr lang="es-UY" dirty="0">
              <a:solidFill>
                <a:srgbClr val="6633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8C4049-A769-42C6-A62C-FC2FD706A57A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87FB09-090A-4FCA-9811-24CDA0F7F5B3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5EEA55-8768-41C8-BC81-2A1E9521A82F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9F6C3F-2E73-44B5-AE6B-D8AC4807553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D00AD1-11AC-45CB-9EC2-8161425FB29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F2B4D1-B919-4BC5-8644-3D0D04A32E15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B2CF973-F0D1-4303-B38B-191F6B84285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B28E18C-3320-4D52-9064-02FC7D06E9B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153BCDF-6907-453E-A9FF-89BC752BB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99206"/>
            <a:ext cx="2971444" cy="26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9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150EAF-A1D7-4E87-B3DE-1274AF4D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78" y="274638"/>
            <a:ext cx="7138244" cy="6308723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F4C8A12-7EA2-4B04-A74C-42E5232CB64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31F6C4-2600-44BA-8ADA-440C28F79C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1C2AF5-B63D-4138-B546-D31CABF9888A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ADA5C4-480F-4C8F-9A46-DE29E48AF4EC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678652-15EC-4C96-8020-B3930713101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B35F97-F8F3-4262-9D46-97935D7FFD8C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A3967CB-A680-4E1D-8316-422ECC1FA20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22C462-82FA-4BA7-BC12-99379DACB78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1430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240</Words>
  <Application>Microsoft Office PowerPoint</Application>
  <PresentationFormat>Presentación en pantalla (4:3)</PresentationFormat>
  <Paragraphs>32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Britannic Bold</vt:lpstr>
      <vt:lpstr>Calibri</vt:lpstr>
      <vt:lpstr>Tema de Office</vt:lpstr>
      <vt:lpstr>Software de Administración JVR Producciones</vt:lpstr>
      <vt:lpstr>Presentación de PowerPoint</vt:lpstr>
      <vt:lpstr>Nuestra empresa</vt:lpstr>
      <vt:lpstr>Misión y Visión</vt:lpstr>
      <vt:lpstr>Presentación de PowerPoint</vt:lpstr>
      <vt:lpstr>Cliente</vt:lpstr>
      <vt:lpstr>Requerimientos del programa</vt:lpstr>
      <vt:lpstr>Modelo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 Administración JVR Producciones</dc:title>
  <dc:creator>Usuario</dc:creator>
  <cp:lastModifiedBy>Milagros Nuñez</cp:lastModifiedBy>
  <cp:revision>34</cp:revision>
  <dcterms:created xsi:type="dcterms:W3CDTF">2020-10-21T12:43:03Z</dcterms:created>
  <dcterms:modified xsi:type="dcterms:W3CDTF">2020-10-27T12:13:45Z</dcterms:modified>
</cp:coreProperties>
</file>