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91" autoAdjust="0"/>
  </p:normalViewPr>
  <p:slideViewPr>
    <p:cSldViewPr>
      <p:cViewPr varScale="1">
        <p:scale>
          <a:sx n="81" d="100"/>
          <a:sy n="81" d="100"/>
        </p:scale>
        <p:origin x="15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Usos</a:t>
            </a:r>
            <a:endParaRPr lang="es-UY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EB609-7FE7-4954-A858-E5A13CFE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6" y="5028341"/>
            <a:ext cx="2448272" cy="177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9A093B-EC09-4EBB-B485-ACFB5D1D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58252"/>
            <a:ext cx="6048672" cy="39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Datos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4768970-A784-4843-86BF-64C486AD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22" y="4509120"/>
            <a:ext cx="2577498" cy="21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F43E25-4DB1-4071-979B-F509C3F4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77" y="1214653"/>
            <a:ext cx="5980500" cy="32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seguridad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348880"/>
            <a:ext cx="5400600" cy="33123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Sistema de </a:t>
            </a:r>
            <a:r>
              <a:rPr lang="es-ES" dirty="0" err="1"/>
              <a:t>logueo</a:t>
            </a:r>
            <a:r>
              <a:rPr lang="es-UY" dirty="0"/>
              <a:t>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permisos.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seguridad en datos.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95F8EE-EEC0-44F3-B5BF-32FFB9E2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 para el usuario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7" y="1484005"/>
            <a:ext cx="6042379" cy="395994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Accesibilidad para el usuario:</a:t>
            </a:r>
          </a:p>
          <a:p>
            <a:pPr marL="0" indent="0">
              <a:buNone/>
            </a:pPr>
            <a:r>
              <a:rPr lang="es-ES" dirty="0"/>
              <a:t>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Audio-Manual.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Manual bilingüe.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A79390-419F-4332-8B53-85323198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47661"/>
            <a:ext cx="1557403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09A7B-208F-440A-9116-9E7A6C3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6" y="3802893"/>
            <a:ext cx="2262760" cy="22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compra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2" y="1747802"/>
            <a:ext cx="6779096" cy="3843745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 + servís por 4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servís por 9 meses.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BE9617-975C-46B1-BFAD-4AD4E6C4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45" y="1235512"/>
            <a:ext cx="2650655" cy="26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4" y="33265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sz="5400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36" y="1970167"/>
            <a:ext cx="5582677" cy="1813471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663300"/>
                </a:solidFill>
              </a:rPr>
              <a:t>                </a:t>
            </a:r>
            <a:r>
              <a:rPr lang="es-ES" dirty="0"/>
              <a:t>es una empresa de tecnología informática.</a:t>
            </a:r>
          </a:p>
          <a:p>
            <a:pPr algn="just"/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AB9DF-88A4-489F-BF86-6439F78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99" y="1786457"/>
            <a:ext cx="4522863" cy="45228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363278-57FE-4BF7-B080-5524B9AE1898}"/>
              </a:ext>
            </a:extLst>
          </p:cNvPr>
          <p:cNvSpPr txBox="1"/>
          <p:nvPr/>
        </p:nvSpPr>
        <p:spPr>
          <a:xfrm flipH="1">
            <a:off x="4067944" y="3351590"/>
            <a:ext cx="470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</a:p>
          <a:p>
            <a:pPr marL="0" indent="0" algn="just">
              <a:buNone/>
            </a:pPr>
            <a:r>
              <a:rPr lang="es-ES" sz="2800" dirty="0"/>
              <a:t>Ofrecer las mejores soluciones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/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/>
              <a:t>Transmitir confianza y seguridad a los clientes con productos de calidad, abordando las mejores soluciones y formas de servicios. 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37815"/>
            <a:ext cx="5482951" cy="377941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8171A4-42E4-4E9B-B7D8-5F56FED59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7" y="1844824"/>
            <a:ext cx="2519863" cy="24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U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0" y="3211240"/>
            <a:ext cx="2890664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1D1A-A6EB-4B41-A4DB-6CA28584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2499561"/>
            <a:ext cx="2009559" cy="20095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DC1430-BFA9-4DB7-A492-4B787867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2402632"/>
            <a:ext cx="2466528" cy="2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73" y="2094116"/>
            <a:ext cx="6033463" cy="342311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Sistema de gestión para las series.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Administración de los programas.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Organización de tandas.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0E7CF-53AF-4B26-9470-A42A56B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1917406" cy="1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y diagramas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56" y="2060848"/>
            <a:ext cx="7499176" cy="35283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Modelo Entidad Relación (MER).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UML de Clases.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Casos de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Flujo de Datos (DFD).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947" y="1150421"/>
            <a:ext cx="6447593" cy="5472608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FF8BE-E441-4939-A504-A62BB5A8B60C}"/>
              </a:ext>
            </a:extLst>
          </p:cNvPr>
          <p:cNvSpPr txBox="1"/>
          <p:nvPr/>
        </p:nvSpPr>
        <p:spPr>
          <a:xfrm flipH="1">
            <a:off x="3724414" y="260648"/>
            <a:ext cx="192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</a:t>
            </a:r>
            <a:endParaRPr lang="es-UY" sz="4800" u="sng" dirty="0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75B7C-F4E9-42C1-92C4-5C687F7C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02" y="4174035"/>
            <a:ext cx="6048672" cy="22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4A40C8-CFCD-41E4-945C-AD9ADA5C6DC5}"/>
              </a:ext>
            </a:extLst>
          </p:cNvPr>
          <p:cNvSpPr txBox="1"/>
          <p:nvPr/>
        </p:nvSpPr>
        <p:spPr>
          <a:xfrm flipH="1">
            <a:off x="2771800" y="31449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de Clases</a:t>
            </a:r>
            <a:endParaRPr lang="es-UY" sz="48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3F625-4D7C-448A-BC64-594A44B8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91983"/>
            <a:ext cx="6679825" cy="27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228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Tema de Office</vt:lpstr>
      <vt:lpstr>Software de Administración JVR Producciones</vt:lpstr>
      <vt:lpstr>Nuestra empresa</vt:lpstr>
      <vt:lpstr>Misión y Visión</vt:lpstr>
      <vt:lpstr>Cliente</vt:lpstr>
      <vt:lpstr>Herramientas</vt:lpstr>
      <vt:lpstr>Requerimientos del programa</vt:lpstr>
      <vt:lpstr>Modelos y diagramas</vt:lpstr>
      <vt:lpstr>Presentación de PowerPoint</vt:lpstr>
      <vt:lpstr>Presentación de PowerPoint</vt:lpstr>
      <vt:lpstr>Diagrama de Casos de Usos</vt:lpstr>
      <vt:lpstr>Diagrama de Flujo de Datos</vt:lpstr>
      <vt:lpstr>Medidas de seguridad</vt:lpstr>
      <vt:lpstr>Guía para el usuario</vt:lpstr>
      <vt:lpstr>Opciones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Manuel Buslon</cp:lastModifiedBy>
  <cp:revision>57</cp:revision>
  <dcterms:created xsi:type="dcterms:W3CDTF">2020-10-21T12:43:03Z</dcterms:created>
  <dcterms:modified xsi:type="dcterms:W3CDTF">2020-11-15T17:06:22Z</dcterms:modified>
</cp:coreProperties>
</file>