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6" r:id="rId10"/>
    <p:sldId id="268" r:id="rId11"/>
    <p:sldId id="267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C6EE8D-6F19-44E4-B315-B08EB1D53AE0}">
          <p14:sldIdLst>
            <p14:sldId id="256"/>
          </p14:sldIdLst>
        </p14:section>
        <p14:section name="Sección sin título" id="{A6F8C779-0E66-4C3A-A919-BFDB6FAC3F20}">
          <p14:sldIdLst>
            <p14:sldId id="258"/>
            <p14:sldId id="259"/>
            <p14:sldId id="260"/>
            <p14:sldId id="265"/>
            <p14:sldId id="261"/>
            <p14:sldId id="262"/>
            <p14:sldId id="263"/>
            <p14:sldId id="266"/>
            <p14:sldId id="268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6A4714"/>
    <a:srgbClr val="311601"/>
    <a:srgbClr val="DDA24B"/>
    <a:srgbClr val="E2AE62"/>
    <a:srgbClr val="210F01"/>
    <a:srgbClr val="5C2300"/>
    <a:srgbClr val="E25110"/>
    <a:srgbClr val="FFFF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291" autoAdjust="0"/>
  </p:normalViewPr>
  <p:slideViewPr>
    <p:cSldViewPr>
      <p:cViewPr varScale="1">
        <p:scale>
          <a:sx n="68" d="100"/>
          <a:sy n="68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D80E-5314-4506-B330-B1A7010353A2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ódigos de Colores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571480"/>
            <a:ext cx="9144026" cy="57150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noFill/>
          <a:ln w="88900">
            <a:noFill/>
          </a:ln>
        </p:spPr>
        <p:txBody>
          <a:bodyPr>
            <a:noAutofit/>
          </a:bodyPr>
          <a:lstStyle/>
          <a:p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Software de Administración</a:t>
            </a:r>
            <a:b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</a:br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JVR Producciones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2600"/>
          </a:xfrm>
        </p:spPr>
        <p:txBody>
          <a:bodyPr>
            <a:normAutofit/>
          </a:bodyPr>
          <a:lstStyle/>
          <a:p>
            <a:r>
              <a:rPr lang="es-ES" sz="360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Creado por </a:t>
            </a:r>
            <a:r>
              <a:rPr lang="es-ES" sz="3600" dirty="0" err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Nu-CaBuPa</a:t>
            </a:r>
            <a:endParaRPr lang="es-ES" sz="36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254000" dist="38100" dir="16200000" rotWithShape="0">
                  <a:schemeClr val="accent2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500694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5500694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0" y="621508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0" y="50004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F129C-736A-48B4-9E26-B1E29B44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 de Datos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C27DF5-8B77-4942-9EC2-F2CF8C8988FE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109D7A-F7DF-4362-84F7-95E1F517318A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F3BCDA-D73A-4F5B-B904-6D671E3DDDB3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A68D2DB-4CFE-49D8-A6B4-ECADF22EEA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24F8116-EA0D-4519-A47A-DDA4FB8A53C3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39CD26D-BBDF-435A-A084-6F50873B3E57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5F67606-FBD2-4A55-BC77-CBFE3B4285A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7D8D16-032B-4273-B7A3-6EB26E8F6B3C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4768970-A784-4843-86BF-64C486AD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87" y="1497840"/>
            <a:ext cx="5831309" cy="47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2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50CD-2BB5-4213-BE1E-A6F918D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Casos de Usos</a:t>
            </a:r>
            <a:endParaRPr lang="es-UY" u="sng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7AF75E-393A-4787-939F-E7B023BF71F1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DF7B31-E77B-4200-A56F-1B3AC921A9B8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36AEBA-D64A-43E6-B7A5-B2842A63E13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4C2A8A-592E-4222-AB48-4B909EA2CB59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8B1531-0788-4D95-9948-5A15E12DBB8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D48DB11-79CE-4566-8C7A-E00E96574A39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03A8623-A429-4B74-9EDC-DEB9ABF0158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12505-48AE-4355-A2A7-A307653ECBBB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5EB609-7FE7-4954-A858-E5A13CFE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33" y="1556792"/>
            <a:ext cx="6617935" cy="47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9798-713F-4B73-96AF-45CCB713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 de seguridad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21DB5-F7A8-4D84-8407-84EFEC7E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2348880"/>
            <a:ext cx="5400600" cy="331236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Sistema de </a:t>
            </a:r>
            <a:r>
              <a:rPr lang="es-ES" dirty="0" err="1"/>
              <a:t>logueo</a:t>
            </a:r>
            <a:r>
              <a:rPr lang="es-UY" dirty="0"/>
              <a:t>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Sistema de permisos.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/>
              <a:t>Sistema de seguridad en datos.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E9AF96-4724-429B-88A3-E8E4492B2DFD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94309B-BC27-465B-A224-F0DF20251049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9033F2-5A72-4377-B36E-FD8D1A6C0C1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11EA46-36B5-4480-90A2-EBEC5998FDE2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865516-1EC3-4B78-BA9E-22777D9B79B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E551B4C-68C7-4DC8-A14F-2E0620BD05D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F2DA2-AA21-46BD-8D08-2A4F9F465011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8BFEBB3-1102-48D9-A542-ED82B957335A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395F8EE-EEC0-44F3-B5BF-32FFB9E2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3285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5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4DBC7-3384-4AC9-943C-7DD21FE2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Guía para el usuario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60836-A814-4F67-89A0-D6A80A29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37" y="1484005"/>
            <a:ext cx="6042379" cy="395994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Accesibilidad para el usuario:</a:t>
            </a:r>
          </a:p>
          <a:p>
            <a:pPr marL="0" indent="0">
              <a:buNone/>
            </a:pPr>
            <a:r>
              <a:rPr lang="es-ES" dirty="0"/>
              <a:t>Manual.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Audio-Manual.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Manual bilingüe.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94EC4C-46AC-4E81-BEF3-2DB7B549D60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76D4E4-5CFE-4358-BCB6-C23DF5E709EC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ED8FF57-61DE-43B7-B8A9-03FE715B7574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B18F54-7C32-4D5B-ABF1-25CF6DC2EE48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4F6C0D7-A10C-4DB7-8970-FF48CA101C4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D58E626-A7DE-4D44-B6F4-D6B2C7FB3A36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E6D6AB8-81D5-4859-B63C-E1EB8F9BB743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9888915-1642-4333-9EA3-24BDFDD1BC1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A79390-419F-4332-8B53-85323198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47661"/>
            <a:ext cx="1557403" cy="15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2B09A7B-208F-440A-9116-9E7A6C3B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46" y="3802893"/>
            <a:ext cx="2262760" cy="226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9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A39AD-BC86-4B11-ACB2-A8F0139F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Opciones de compra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F5B3B-EA02-48C1-B822-C7C02943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2" y="1747802"/>
            <a:ext cx="6779096" cy="3843745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manual.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manual + servís por 4 meses.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s-UY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s-UY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completo + instalación + servís por 9 meses.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89895B-59A9-48EE-94B1-7973B85E0667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A7BD8C-161F-4340-AF7D-D62BF80A8F4B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F00CF2-269F-4623-8397-725A96B3BA30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FFD866-DAAF-459E-B0CC-12DBACA5285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CB4E6A-91DB-4F7D-909B-D16426617B30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A1C370D-A7B4-4032-8680-D21584748351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9BD99FE-C7A5-42AD-BE7A-267CB775B9C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23485FB-79C5-4AE1-88C3-EFEEA6B938AE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BE9617-975C-46B1-BFAD-4AD4E6C4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45" y="1235512"/>
            <a:ext cx="2650655" cy="26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464D-A69C-44B6-B5A6-6A50A36F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04" y="332656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empresa</a:t>
            </a:r>
            <a:endParaRPr lang="es-UY" sz="5400" u="sng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28E5-610F-49F3-B3C3-F54F6DBF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436" y="1970167"/>
            <a:ext cx="5582677" cy="1813471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663300"/>
                </a:solidFill>
              </a:rPr>
              <a:t>                </a:t>
            </a:r>
            <a:r>
              <a:rPr lang="es-ES" dirty="0"/>
              <a:t>es una empresa de tecnología informática.</a:t>
            </a:r>
          </a:p>
          <a:p>
            <a:pPr algn="just"/>
            <a:endParaRPr lang="es-ES" dirty="0">
              <a:solidFill>
                <a:srgbClr val="6633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26922C-6A43-4547-BAAB-1D2DA7D187E6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FE5751-D04D-4A9C-92AD-7532E96A773E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E7BC91-8A04-4FD9-8B8A-A607F3F63CF8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3B4CECE-1600-48CC-A395-5A1D7C869C2A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4F824A-AC52-40F7-8EB3-3B48AE607D0E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F5FA9CC-879C-43AE-9293-3381D6285B3F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24A3D29-0882-498C-8B0D-6B8CD5A4FCEB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654B99-3E8D-4A3A-8A3B-2DA4ABAC7E7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BAB9DF-88A4-489F-BF86-6439F78E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99" y="1786457"/>
            <a:ext cx="4522863" cy="45228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3363278-57FE-4BF7-B080-5524B9AE1898}"/>
              </a:ext>
            </a:extLst>
          </p:cNvPr>
          <p:cNvSpPr txBox="1"/>
          <p:nvPr/>
        </p:nvSpPr>
        <p:spPr>
          <a:xfrm flipH="1">
            <a:off x="4067944" y="3351590"/>
            <a:ext cx="4709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principal: </a:t>
            </a:r>
          </a:p>
          <a:p>
            <a:pPr marL="0" indent="0" algn="just">
              <a:buNone/>
            </a:pPr>
            <a:r>
              <a:rPr lang="es-ES" sz="2800" dirty="0"/>
              <a:t>Ofrecer las mejores soluciones informáticas.</a:t>
            </a:r>
          </a:p>
        </p:txBody>
      </p:sp>
    </p:spTree>
    <p:extLst>
      <p:ext uri="{BB962C8B-B14F-4D97-AF65-F5344CB8AC3E}">
        <p14:creationId xmlns:p14="http://schemas.microsoft.com/office/powerpoint/2010/main" val="238958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DEB3C-0B47-4E7E-98FF-062ECDA97C8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A47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 y Visión</a:t>
            </a:r>
            <a:endParaRPr lang="es-UY" u="sng" dirty="0">
              <a:solidFill>
                <a:srgbClr val="6A47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48E5C-7D20-4F08-8B4E-385FDD54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Misión: </a:t>
            </a:r>
            <a:r>
              <a:rPr lang="es-ES" dirty="0"/>
              <a:t>Brindar nuevos métodos y soluciones para cumplir con las expectativas de los consumidores. 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Visión: </a:t>
            </a:r>
            <a:r>
              <a:rPr lang="es-UY" dirty="0"/>
              <a:t>Transmitir confianza y seguridad a los clientes con productos de calidad, abordando las mejores soluciones y formas de servicios. 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153B4D-44BE-4990-B260-C90DEED6185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159865-9A12-4353-8C9D-88CE4A6B0884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F9D440-BAD4-436B-98CC-884811762D4D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A01C36-CD4E-4B11-856A-7B85120760C0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0B5B2F-D96B-4212-B0AA-B9F375CCB505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B870FF4-D4A5-4EEE-A45D-09C465AF2093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E2099DA-13E1-42F7-A88D-899DA2D1597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6EBA6D-5386-475D-82A7-DD61950A7E77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9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F5EF-FA07-49F5-9F37-9E522C56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D7B93-ABA8-47A7-BD1D-99757630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37815"/>
            <a:ext cx="5482951" cy="3779417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s-ES" dirty="0"/>
              <a:t>JVR Producciones, empresa dedicada al contenido audiovisual.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Motivo del contacto: Solución a métodos ineficientes al momento de la administración. 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E0AF53-D499-466A-88FF-773DF94C742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2A55E3-F0A3-42CC-ACAE-928BD55D42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CD8FED-0FAB-4E1F-840E-3E2DB6CD862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0BAE1A-1446-4096-B495-283BBD1CE874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C9E7B86-2DAE-4456-B517-BCDAC33D576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D9B8705-EA02-4D83-9081-50B97AF959EA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23822A5-8581-474D-A3F6-7635E25D98C8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96AABE1-F424-4542-9115-EFB2F878E008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48171A4-42E4-4E9B-B7D8-5F56FED59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77" y="1844824"/>
            <a:ext cx="2519863" cy="24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5752-03A5-40F8-A8A1-90951948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endParaRPr lang="es-UY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7A072-79E6-45EC-BC7A-852C33C4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0" y="3211240"/>
            <a:ext cx="2890664" cy="532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4B610A-2FEA-4525-B56F-DB42010A9D8B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C1E840-ACD9-4833-BF60-EDA6E278DCCF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ABEB05-5EEC-4486-82A8-AC02A923CC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31A0FA-BF9B-4916-813E-22177C58A38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5106A8-2709-4816-83FC-ABB0AB8528BA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D7F3C7-D05B-4CFE-BCED-C2A890472A22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24849F-1473-4443-8F99-6A71584B2532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3867E12-D105-4635-88AF-25BAD5226392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D61D1A-A6EB-4B41-A4DB-6CA285841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69" y="2499561"/>
            <a:ext cx="2009559" cy="20095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CDC1430-BFA9-4DB7-A492-4B787867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92" y="2402632"/>
            <a:ext cx="2466528" cy="24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7687-8354-4929-9C6B-4F0EA61150E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programa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33BFA-7DCA-498C-8FC2-AB900107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873" y="2094116"/>
            <a:ext cx="6033463" cy="3423116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Sistema de gestión para las series.</a:t>
            </a:r>
          </a:p>
          <a:p>
            <a:endParaRPr lang="es-UY" dirty="0"/>
          </a:p>
          <a:p>
            <a:pPr marL="0" indent="0">
              <a:buNone/>
            </a:pPr>
            <a:r>
              <a:rPr lang="es-UY" dirty="0"/>
              <a:t>Administración de los programas.</a:t>
            </a:r>
          </a:p>
          <a:p>
            <a:endParaRPr lang="es-UY" dirty="0"/>
          </a:p>
          <a:p>
            <a:pPr marL="0" indent="0">
              <a:buNone/>
            </a:pPr>
            <a:r>
              <a:rPr lang="es-UY" dirty="0"/>
              <a:t>Organización de tandas.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EAB522-3FD3-4B79-B1E7-E4A9024C3915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C4D111-7D66-453D-9006-ACEBA5E726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FBA94-33D4-43B4-B108-000B8521D2E5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8CE2291-9AF2-40C0-A3C2-4E98F71C712E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807344-CB7C-4856-81B8-92B0EEA7A95B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CF3252A-385E-412D-A00D-9913A59D8100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BC9257-7469-4935-90DC-B203D6E60A5C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2DCA866-39D6-4BF7-B4E5-D38CD55F842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0E7CF-53AF-4B26-9470-A42A56BA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09120"/>
            <a:ext cx="1917406" cy="1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13FB-954C-40F1-8608-CE7D541D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es-ES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y diagramas</a:t>
            </a:r>
            <a:endParaRPr lang="es-UY" u="sng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E58C8-B14A-4EA9-A1C4-A8B47A1A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56" y="2060848"/>
            <a:ext cx="7499176" cy="280831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Modelo Entidad Relación (MER).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Diagrama de Flujo de Datos (DFD).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UML de Clases.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8C4049-A769-42C6-A62C-FC2FD706A57A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87FB09-090A-4FCA-9811-24CDA0F7F5B3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5EEA55-8768-41C8-BC81-2A1E9521A82F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9F6C3F-2E73-44B5-AE6B-D8AC4807553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D00AD1-11AC-45CB-9EC2-8161425FB29F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F2B4D1-B919-4BC5-8644-3D0D04A32E15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2CF973-F0D1-4303-B38B-191F6B842855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B28E18C-3320-4D52-9064-02FC7D06E9B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971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150EAF-A1D7-4E87-B3DE-1274AF4D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878" y="352311"/>
            <a:ext cx="7138244" cy="6153377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F4C8A12-7EA2-4B04-A74C-42E5232CB640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31F6C4-2600-44BA-8ADA-440C28F79C15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C2AF5-B63D-4138-B546-D31CABF9888A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ADA5C4-480F-4C8F-9A46-DE29E48AF4EC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678652-15EC-4C96-8020-B3930713101C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B35F97-F8F3-4262-9D46-97935D7FFD8C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A3967CB-A680-4E1D-8316-422ECC1FA20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022C462-82FA-4BA7-BC12-99379DACB784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14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57C878D-A9A7-44A9-9CA0-726017D2DBB9}"/>
              </a:ext>
            </a:extLst>
          </p:cNvPr>
          <p:cNvSpPr/>
          <p:nvPr/>
        </p:nvSpPr>
        <p:spPr>
          <a:xfrm>
            <a:off x="-36512" y="44624"/>
            <a:ext cx="9180512" cy="129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6C5FF7-38A0-4BFF-81CD-52E377194762}"/>
              </a:ext>
            </a:extLst>
          </p:cNvPr>
          <p:cNvSpPr/>
          <p:nvPr/>
        </p:nvSpPr>
        <p:spPr>
          <a:xfrm>
            <a:off x="-36512" y="-27384"/>
            <a:ext cx="9217024" cy="13727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12AF09-DECE-4DB0-9197-D72BA0B02C4C}"/>
              </a:ext>
            </a:extLst>
          </p:cNvPr>
          <p:cNvSpPr/>
          <p:nvPr/>
        </p:nvSpPr>
        <p:spPr>
          <a:xfrm>
            <a:off x="-3238" y="6753727"/>
            <a:ext cx="9183750" cy="107876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5FEC35-59EC-4E9E-B642-B9732FDBAFB7}"/>
              </a:ext>
            </a:extLst>
          </p:cNvPr>
          <p:cNvSpPr/>
          <p:nvPr/>
        </p:nvSpPr>
        <p:spPr>
          <a:xfrm rot="5400000">
            <a:off x="5719968" y="3381249"/>
            <a:ext cx="6741855" cy="122399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D8E9B0-1E64-4B69-B2A0-CC8A2A17BC72}"/>
              </a:ext>
            </a:extLst>
          </p:cNvPr>
          <p:cNvSpPr/>
          <p:nvPr/>
        </p:nvSpPr>
        <p:spPr>
          <a:xfrm rot="10800000">
            <a:off x="179510" y="6687360"/>
            <a:ext cx="8784975" cy="1476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76B393-F72C-4F70-9A47-68169D85CE9B}"/>
              </a:ext>
            </a:extLst>
          </p:cNvPr>
          <p:cNvSpPr/>
          <p:nvPr/>
        </p:nvSpPr>
        <p:spPr>
          <a:xfrm rot="5400000">
            <a:off x="-3215983" y="3436520"/>
            <a:ext cx="6657791" cy="133200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DF9A6A-1C86-42A3-A738-8910EBB3122E}"/>
              </a:ext>
            </a:extLst>
          </p:cNvPr>
          <p:cNvSpPr/>
          <p:nvPr/>
        </p:nvSpPr>
        <p:spPr>
          <a:xfrm rot="5400000">
            <a:off x="-3360660" y="3392872"/>
            <a:ext cx="6835625" cy="114302"/>
          </a:xfrm>
          <a:prstGeom prst="rect">
            <a:avLst/>
          </a:prstGeom>
          <a:solidFill>
            <a:srgbClr val="210F0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F6D5F72-6A06-45AD-97D6-DBC310E1F77F}"/>
              </a:ext>
            </a:extLst>
          </p:cNvPr>
          <p:cNvSpPr/>
          <p:nvPr/>
        </p:nvSpPr>
        <p:spPr>
          <a:xfrm rot="5400000">
            <a:off x="5666058" y="3472655"/>
            <a:ext cx="6711161" cy="114304"/>
          </a:xfrm>
          <a:prstGeom prst="rect">
            <a:avLst/>
          </a:prstGeom>
          <a:solidFill>
            <a:srgbClr val="210F01">
              <a:alpha val="50000"/>
            </a:srgb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C75B7C-F4E9-42C1-92C4-5C687F7CF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86000"/>
            <a:ext cx="7238380" cy="27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4A40C8-CFCD-41E4-945C-AD9ADA5C6DC5}"/>
              </a:ext>
            </a:extLst>
          </p:cNvPr>
          <p:cNvSpPr txBox="1"/>
          <p:nvPr/>
        </p:nvSpPr>
        <p:spPr>
          <a:xfrm flipH="1">
            <a:off x="2699792" y="785138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u="sng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de Clases</a:t>
            </a:r>
            <a:endParaRPr lang="es-UY" sz="4800" u="sng" dirty="0"/>
          </a:p>
        </p:txBody>
      </p:sp>
    </p:spTree>
    <p:extLst>
      <p:ext uri="{BB962C8B-B14F-4D97-AF65-F5344CB8AC3E}">
        <p14:creationId xmlns:p14="http://schemas.microsoft.com/office/powerpoint/2010/main" val="2136013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221</Words>
  <Application>Microsoft Office PowerPoint</Application>
  <PresentationFormat>Presentación en pantalla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Britannic Bold</vt:lpstr>
      <vt:lpstr>Calibri</vt:lpstr>
      <vt:lpstr>Tema de Office</vt:lpstr>
      <vt:lpstr>Software de Administración JVR Producciones</vt:lpstr>
      <vt:lpstr>Nuestra empresa</vt:lpstr>
      <vt:lpstr>Misión y Visión</vt:lpstr>
      <vt:lpstr>Cliente</vt:lpstr>
      <vt:lpstr>Herramientas</vt:lpstr>
      <vt:lpstr>Requerimientos del programa</vt:lpstr>
      <vt:lpstr>Modelos y diagramas</vt:lpstr>
      <vt:lpstr>Presentación de PowerPoint</vt:lpstr>
      <vt:lpstr>Presentación de PowerPoint</vt:lpstr>
      <vt:lpstr>Diagrama de Flujo de Datos</vt:lpstr>
      <vt:lpstr>Diagrama de Casos de Usos</vt:lpstr>
      <vt:lpstr>Medidas de seguridad</vt:lpstr>
      <vt:lpstr>Guía para el usuario</vt:lpstr>
      <vt:lpstr>Opciones de compra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Administración JVR Producciones</dc:title>
  <dc:creator>Usuario</dc:creator>
  <cp:lastModifiedBy>Milagros Nuñez</cp:lastModifiedBy>
  <cp:revision>53</cp:revision>
  <dcterms:created xsi:type="dcterms:W3CDTF">2020-10-21T12:43:03Z</dcterms:created>
  <dcterms:modified xsi:type="dcterms:W3CDTF">2020-11-09T03:50:44Z</dcterms:modified>
</cp:coreProperties>
</file>