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Lato" panose="020B0604020202020204" pitchFamily="34" charset="0"/>
      <p:regular r:id="rId12"/>
      <p:bold r:id="rId13"/>
      <p:italic r:id="rId14"/>
      <p:boldItalic r:id="rId15"/>
    </p:embeddedFont>
    <p:embeddedFont>
      <p:font typeface="Playfair Display" panose="020B060402020202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1e7807f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1e7807f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14854f4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14854f43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1e7807fd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1e7807fd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1e7807fd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1e7807fd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1e7807f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1e7807f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14854f43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14854f43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reference/iam/list-users.html" TargetMode="External"/><Relationship Id="rId3" Type="http://schemas.openxmlformats.org/officeDocument/2006/relationships/hyperlink" Target="https://docs.microsoft.com/en-us/powershell/module/msonline/get-msolrolemember?view=azureadps-1.0" TargetMode="External"/><Relationship Id="rId7" Type="http://schemas.openxmlformats.org/officeDocument/2006/relationships/hyperlink" Target="https://docs.aws.amazon.com/cli/latest/reference/iam/list-ro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blackhillsinfosec.com/red-teaming-microsoft-part-1-active-directory-leaks-via-azure/" TargetMode="External"/><Relationship Id="rId5" Type="http://schemas.openxmlformats.org/officeDocument/2006/relationships/hyperlink" Target="https://docs.microsoft.com/en-us/cli/azure/ad/user?view=azure-cli-latest" TargetMode="External"/><Relationship Id="rId4" Type="http://schemas.openxmlformats.org/officeDocument/2006/relationships/hyperlink" Target="https://github.com/True-Demon/raindance" TargetMode="External"/><Relationship Id="rId9" Type="http://schemas.openxmlformats.org/officeDocument/2006/relationships/hyperlink" Target="https://cloud.google.com/sdk/gcloud/reference/iam/service-accounts/li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software/S04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300" y="12953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Bonadan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03240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Cloud Service Discovery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Execution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-241100" y="1256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MITRE ATT&amp;CK</a:t>
            </a:r>
            <a:endParaRPr sz="3200" b="1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14815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800"/>
              <a:t>Cloud Discovery</a:t>
            </a:r>
            <a:endParaRPr sz="680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758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Adversaries may attempt to get a listing of cloud accounts. Cloud accounts are those created and configured by an organization for use by users, remote support, services, or for administration of resources within a cloud service provider or SaaS application.</a:t>
            </a:r>
            <a:endParaRPr sz="1200" b="1">
              <a:solidFill>
                <a:srgbClr val="39434C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200" b="1">
              <a:solidFill>
                <a:srgbClr val="39434C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78675" y="2705700"/>
            <a:ext cx="8520600" cy="22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Adversaries may attempt to get a listing of cloud accounts. Cloud accounts are those created and configured by an organization for use by users, remote support, services, or for administration of resources within a cloud service provider or SaaS application.</a:t>
            </a:r>
            <a:endParaRPr sz="1000">
              <a:solidFill>
                <a:srgbClr val="39434C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With authenticated access there are several tools that can be used to find accounts. The </a:t>
            </a:r>
            <a:r>
              <a:rPr lang="en-GB" sz="850">
                <a:solidFill>
                  <a:srgbClr val="1C2226"/>
                </a:solidFill>
                <a:highlight>
                  <a:srgbClr val="E6E6E6"/>
                </a:highlight>
                <a:latin typeface="Comfortaa"/>
                <a:ea typeface="Comfortaa"/>
                <a:cs typeface="Comfortaa"/>
                <a:sym typeface="Comfortaa"/>
              </a:rPr>
              <a:t>Get-MsolRoleMember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PowerShell cmdlet can be used to obtain account names given a role or permissions group in Office 365.</a:t>
            </a:r>
            <a:r>
              <a:rPr lang="en-GB" sz="7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GB" sz="7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The Azure CLI (AZ CLI) also provides an interface to obtain user accounts with authenticated access to a domain. The command </a:t>
            </a:r>
            <a:r>
              <a:rPr lang="en-GB" sz="850">
                <a:solidFill>
                  <a:srgbClr val="1C2226"/>
                </a:solidFill>
                <a:highlight>
                  <a:srgbClr val="E6E6E6"/>
                </a:highlight>
                <a:latin typeface="Comfortaa"/>
                <a:ea typeface="Comfortaa"/>
                <a:cs typeface="Comfortaa"/>
                <a:sym typeface="Comfortaa"/>
              </a:rPr>
              <a:t>az ad user list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will list all users within a domain.</a:t>
            </a:r>
            <a:r>
              <a:rPr lang="en-GB" sz="7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r>
              <a:rPr lang="en-GB" sz="7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endParaRPr sz="700">
              <a:solidFill>
                <a:srgbClr val="4F7CAC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AWS command </a:t>
            </a:r>
            <a:r>
              <a:rPr lang="en-GB" sz="850">
                <a:solidFill>
                  <a:srgbClr val="1C2226"/>
                </a:solidFill>
                <a:highlight>
                  <a:srgbClr val="E6E6E6"/>
                </a:highlight>
                <a:latin typeface="Comfortaa"/>
                <a:ea typeface="Comfortaa"/>
                <a:cs typeface="Comfortaa"/>
                <a:sym typeface="Comfortaa"/>
              </a:rPr>
              <a:t>aws iam list-users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may be used to obtain a list of users in the current account while </a:t>
            </a:r>
            <a:r>
              <a:rPr lang="en-GB" sz="850">
                <a:solidFill>
                  <a:srgbClr val="1C2226"/>
                </a:solidFill>
                <a:highlight>
                  <a:srgbClr val="E6E6E6"/>
                </a:highlight>
                <a:latin typeface="Comfortaa"/>
                <a:ea typeface="Comfortaa"/>
                <a:cs typeface="Comfortaa"/>
                <a:sym typeface="Comfortaa"/>
              </a:rPr>
              <a:t>aws iam list-roles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can obtain IAM roles that have a specified path prefix.</a:t>
            </a:r>
            <a:r>
              <a:rPr lang="en-GB" sz="7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en-GB" sz="7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In GCP, </a:t>
            </a:r>
            <a:r>
              <a:rPr lang="en-GB" sz="850">
                <a:solidFill>
                  <a:srgbClr val="1C2226"/>
                </a:solidFill>
                <a:highlight>
                  <a:srgbClr val="E6E6E6"/>
                </a:highlight>
                <a:latin typeface="Comfortaa"/>
                <a:ea typeface="Comfortaa"/>
                <a:cs typeface="Comfortaa"/>
                <a:sym typeface="Comfortaa"/>
              </a:rPr>
              <a:t>gcloud iam service-accounts list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lang="en-GB" sz="850">
                <a:solidFill>
                  <a:srgbClr val="1C2226"/>
                </a:solidFill>
                <a:highlight>
                  <a:srgbClr val="E6E6E6"/>
                </a:highlight>
                <a:latin typeface="Comfortaa"/>
                <a:ea typeface="Comfortaa"/>
                <a:cs typeface="Comfortaa"/>
                <a:sym typeface="Comfortaa"/>
              </a:rPr>
              <a:t>gcloud projects get-iam-policy</a:t>
            </a:r>
            <a:r>
              <a:rPr lang="en-GB" sz="10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may be used to obtain a listing of service accounts and users in a project.</a:t>
            </a:r>
            <a:r>
              <a:rPr lang="en-GB" sz="7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endParaRPr sz="700">
              <a:solidFill>
                <a:srgbClr val="4F7CAC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133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80"/>
              <a:t>MALWARE on Linux, malicious OpenSSH, since 2018</a:t>
            </a:r>
            <a:endParaRPr sz="218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839400"/>
            <a:ext cx="8520600" cy="3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1948" algn="l" rtl="0">
              <a:spcBef>
                <a:spcPts val="0"/>
              </a:spcBef>
              <a:spcAft>
                <a:spcPts val="0"/>
              </a:spcAft>
              <a:buSzPct val="140000"/>
              <a:buFont typeface="Comfortaa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has discovered the username of the user running the backdoor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(System Owner/User Discovery)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Comfortaa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can find the external IP address of the infected host</a:t>
            </a:r>
            <a:r>
              <a:rPr lang="en-GB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(System Network Configuration Discovery)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Comfortaa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has discovered the OS version, CPU model, and RAM size of the system it has been installed on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(System Information Discovery)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Comfortaa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can download an additional module which has a cryptocurrency mining extension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(Resource Hijacking)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80000"/>
              <a:buFont typeface="Arial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can use the ps command to discover other cryptocurrency miners active on the system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(Process Discovery)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80000"/>
              <a:buFont typeface="Arial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can download additional modules from the C2 server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(Ingress Tool Transfer)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80000"/>
              <a:buFont typeface="Arial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can XOR-encrypt C2 communications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(Encrypted Channel: Symmetric Cryptography)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80000"/>
              <a:buFont typeface="Arial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has maliciously altered the OpenSSH binary on targeted systems to create a backdoor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(Compromise Client Software Binary)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80000"/>
              <a:buFont typeface="Arial"/>
              <a:buChar char="-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can create bind and reverse shells on the infected system </a:t>
            </a:r>
            <a:r>
              <a:rPr lang="en-GB" sz="1500" b="1">
                <a:solidFill>
                  <a:srgbClr val="2125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(Command and Scripter Interpreter)</a:t>
            </a:r>
            <a:endParaRPr sz="1500" b="1">
              <a:solidFill>
                <a:srgbClr val="2125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96165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600"/>
              <a:t>Bonadan</a:t>
            </a:r>
            <a:endParaRPr sz="76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Bonadan</a:t>
            </a:r>
            <a:r>
              <a:rPr lang="en-GB" sz="14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is a malicious version of OpenSSH which acts as a custom backdoor. </a:t>
            </a:r>
            <a:r>
              <a:rPr lang="en-GB" sz="1400">
                <a:solidFill>
                  <a:srgbClr val="4F7CAC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Bonadan</a:t>
            </a:r>
            <a:r>
              <a:rPr lang="en-GB" sz="1400">
                <a:solidFill>
                  <a:srgbClr val="39434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has been active since at least 2018 and combines a new cryptocurrency-mining module with the same credential-stealing module used by the Onderon family of backdoors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2450"/>
            <a:ext cx="8839201" cy="445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75"/>
            <a:ext cx="8839200" cy="359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75" y="85425"/>
            <a:ext cx="62003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Presentación en pantalla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Comfortaa</vt:lpstr>
      <vt:lpstr>Playfair Display</vt:lpstr>
      <vt:lpstr>Lato</vt:lpstr>
      <vt:lpstr>Arial</vt:lpstr>
      <vt:lpstr>Coral</vt:lpstr>
      <vt:lpstr>Bonadan</vt:lpstr>
      <vt:lpstr>Cloud Discovery</vt:lpstr>
      <vt:lpstr>MALWARE on Linux, malicious OpenSSH, since 2018</vt:lpstr>
      <vt:lpstr>Bonadan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Bonadan</dc:title>
  <cp:lastModifiedBy>Admin</cp:lastModifiedBy>
  <cp:revision>1</cp:revision>
  <dcterms:modified xsi:type="dcterms:W3CDTF">2023-05-29T09:58:30Z</dcterms:modified>
</cp:coreProperties>
</file>