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43" autoAdjust="0"/>
  </p:normalViewPr>
  <p:slideViewPr>
    <p:cSldViewPr snapToGrid="0" snapToObjects="1">
      <p:cViewPr varScale="1">
        <p:scale>
          <a:sx n="78" d="100"/>
          <a:sy n="78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6DECF-F904-E846-896B-25F023A288C2}" type="datetimeFigureOut">
              <a:rPr lang="ru-RU" smtClean="0"/>
              <a:t>18.04.23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8E123-F079-4D4E-A912-1B3412685E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62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"Apache", is a free and open-source web server software that is used to serve web pages over the internet. Apache is a cross-platform software that can run on a variety of operating systems, including Windows, Linux, and </a:t>
            </a:r>
            <a:r>
              <a:rPr lang="en-US" dirty="0" err="1" smtClean="0"/>
              <a:t>macOS</a:t>
            </a:r>
            <a:r>
              <a:rPr lang="en-US" dirty="0" smtClean="0"/>
              <a:t>.</a:t>
            </a:r>
            <a:endParaRPr lang="ru-RU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E123-F079-4D4E-A912-1B3412685E3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8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Vulnerability due to a flaw in the way Apache handles range requests. Range requests allow clients to request a specific portion of a file from the server, rather than downloading the entire file.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E123-F079-4D4E-A912-1B3412685E3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60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E123-F079-4D4E-A912-1B3412685E3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34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vulnerability allows an attacker to send a range request with an invalid range, which can cause the server to enter an infinite loop, consuming all available resources and eventually crashing.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8E123-F079-4D4E-A912-1B3412685E3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3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143-6A00-7B42-B2D3-11DE8BF89AF5}" type="datetimeFigureOut">
              <a:rPr lang="ru-RU" smtClean="0"/>
              <a:t>18.04.23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86E5-E838-7F42-B47B-B7B8326E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05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143-6A00-7B42-B2D3-11DE8BF89AF5}" type="datetimeFigureOut">
              <a:rPr lang="ru-RU" smtClean="0"/>
              <a:t>18.04.23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86E5-E838-7F42-B47B-B7B8326E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29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143-6A00-7B42-B2D3-11DE8BF89AF5}" type="datetimeFigureOut">
              <a:rPr lang="ru-RU" smtClean="0"/>
              <a:t>18.04.23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86E5-E838-7F42-B47B-B7B8326E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31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143-6A00-7B42-B2D3-11DE8BF89AF5}" type="datetimeFigureOut">
              <a:rPr lang="ru-RU" smtClean="0"/>
              <a:t>18.04.23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86E5-E838-7F42-B47B-B7B8326E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2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143-6A00-7B42-B2D3-11DE8BF89AF5}" type="datetimeFigureOut">
              <a:rPr lang="ru-RU" smtClean="0"/>
              <a:t>18.04.23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86E5-E838-7F42-B47B-B7B8326E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143-6A00-7B42-B2D3-11DE8BF89AF5}" type="datetimeFigureOut">
              <a:rPr lang="ru-RU" smtClean="0"/>
              <a:t>18.04.23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86E5-E838-7F42-B47B-B7B8326E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16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143-6A00-7B42-B2D3-11DE8BF89AF5}" type="datetimeFigureOut">
              <a:rPr lang="ru-RU" smtClean="0"/>
              <a:t>18.04.23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86E5-E838-7F42-B47B-B7B8326E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36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143-6A00-7B42-B2D3-11DE8BF89AF5}" type="datetimeFigureOut">
              <a:rPr lang="ru-RU" smtClean="0"/>
              <a:t>18.04.23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86E5-E838-7F42-B47B-B7B8326E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85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143-6A00-7B42-B2D3-11DE8BF89AF5}" type="datetimeFigureOut">
              <a:rPr lang="ru-RU" smtClean="0"/>
              <a:t>18.04.23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86E5-E838-7F42-B47B-B7B8326E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42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143-6A00-7B42-B2D3-11DE8BF89AF5}" type="datetimeFigureOut">
              <a:rPr lang="ru-RU" smtClean="0"/>
              <a:t>18.04.23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86E5-E838-7F42-B47B-B7B8326E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6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A143-6A00-7B42-B2D3-11DE8BF89AF5}" type="datetimeFigureOut">
              <a:rPr lang="ru-RU" smtClean="0"/>
              <a:t>18.04.23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286E5-E838-7F42-B47B-B7B8326E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A143-6A00-7B42-B2D3-11DE8BF89AF5}" type="datetimeFigureOut">
              <a:rPr lang="ru-RU" smtClean="0"/>
              <a:t>18.04.23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286E5-E838-7F42-B47B-B7B8326E47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r-IN" dirty="0" smtClean="0"/>
              <a:t>CVE-2012-2576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83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6248" y="2170894"/>
            <a:ext cx="34420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Apache HTTP Server</a:t>
            </a:r>
            <a:endParaRPr lang="ru-RU" sz="3200" dirty="0"/>
          </a:p>
        </p:txBody>
      </p:sp>
      <p:pic>
        <p:nvPicPr>
          <p:cNvPr id="6" name="Изображение 5" descr="веселый смайлик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14" y="1591285"/>
            <a:ext cx="5020686" cy="33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1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6248" y="2170894"/>
            <a:ext cx="34420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Apache HTTP Server</a:t>
            </a:r>
            <a:endParaRPr lang="ru-RU" sz="3200" dirty="0"/>
          </a:p>
        </p:txBody>
      </p:sp>
      <p:pic>
        <p:nvPicPr>
          <p:cNvPr id="3" name="Изображение 2" descr="aUxkrxGvRpamwVTa3RqXbA_thumb_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709" y="562062"/>
            <a:ext cx="47371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7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6248" y="2170894"/>
            <a:ext cx="34420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Apache HTTP Server</a:t>
            </a:r>
            <a:endParaRPr lang="ru-RU" sz="3200" dirty="0" smtClean="0"/>
          </a:p>
          <a:p>
            <a:endParaRPr lang="ru-RU" sz="3200" dirty="0"/>
          </a:p>
          <a:p>
            <a:endParaRPr lang="ru-RU" sz="3200" dirty="0"/>
          </a:p>
        </p:txBody>
      </p:sp>
      <p:pic>
        <p:nvPicPr>
          <p:cNvPr id="3" name="Изображение 2" descr="aUxkrxGvRpamwVTa3RqXbA_thumb_2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709" y="562062"/>
            <a:ext cx="4737100" cy="53721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76248" y="3613666"/>
            <a:ext cx="2251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versions 2.4.0 to 2.4.2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87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7533" y="3597906"/>
            <a:ext cx="7782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example, the client is requesting the first 1000 bytes of the "</a:t>
            </a:r>
            <a:r>
              <a:rPr lang="en-US" dirty="0" err="1" smtClean="0"/>
              <a:t>file.txt</a:t>
            </a:r>
            <a:r>
              <a:rPr lang="en-US" dirty="0" smtClean="0"/>
              <a:t>" file from the server, using the Range header. The Range header specifies the byte range to retrieve, starting from byte 0 and ending at byte 999 (inclusive).</a:t>
            </a:r>
          </a:p>
          <a:p>
            <a:endParaRPr lang="en-US" dirty="0" smtClean="0"/>
          </a:p>
          <a:p>
            <a:r>
              <a:rPr lang="en-US" dirty="0" smtClean="0"/>
              <a:t>If the server supports range requests, it will respond with a "206 Partial Content" status code and include the requested bytes in the response body. If the server does not support range requests, it will respond with a "200 OK" status code and include the entire file in the response body.</a:t>
            </a:r>
            <a:endParaRPr lang="ru-RU" dirty="0"/>
          </a:p>
        </p:txBody>
      </p:sp>
      <p:pic>
        <p:nvPicPr>
          <p:cNvPr id="3" name="Изображение 2" descr="Снимок экрана 2023-04-18 в 15.05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0" y="950654"/>
            <a:ext cx="83566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1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infinity-loop-calm-relaxing-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35"/>
            <a:ext cx="9144000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9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6248" y="2755670"/>
            <a:ext cx="344209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DoS</a:t>
            </a:r>
            <a:endParaRPr lang="ru-RU" sz="3200" dirty="0"/>
          </a:p>
        </p:txBody>
      </p:sp>
      <p:pic>
        <p:nvPicPr>
          <p:cNvPr id="2" name="Изображение 1" descr="f9f8e3fd49ebe936d0d3a8d22d65c7d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22" y="1619601"/>
            <a:ext cx="5601377" cy="42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382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255</Words>
  <Application>Microsoft Macintosh PowerPoint</Application>
  <PresentationFormat>Экран (4:3)</PresentationFormat>
  <Paragraphs>16</Paragraphs>
  <Slides>7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CVE-2012-2576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CVE-2012-2576  </dc:title>
  <dc:creator>Ярослав</dc:creator>
  <cp:lastModifiedBy>Ярослав</cp:lastModifiedBy>
  <cp:revision>5</cp:revision>
  <dcterms:created xsi:type="dcterms:W3CDTF">2023-04-18T11:21:41Z</dcterms:created>
  <dcterms:modified xsi:type="dcterms:W3CDTF">2023-04-18T13:36:08Z</dcterms:modified>
</cp:coreProperties>
</file>