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3D Image Segmentation and Quantification of Lysosome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Explore deep learning segmentation (3D U-Net)</a:t>
            </a:r>
          </a:p>
          <a:p>
            <a:r>
              <a:t>- Broaden dataset coverage</a:t>
            </a:r>
          </a:p>
          <a:p>
            <a:r>
              <a:t>- Include additional organelle markers</a:t>
            </a:r>
          </a:p>
          <a:p>
            <a:r>
              <a:t>- Automation and pipeline optimization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Software: napari, scikit-image, ImageJ</a:t>
            </a:r>
          </a:p>
          <a:p>
            <a:r>
              <a:t>- Collaborators and lab members</a:t>
            </a:r>
          </a:p>
          <a:p>
            <a:r>
              <a:t>- Weizmann Institute of Science</a:t>
            </a:r>
          </a:p>
          <a:p>
            <a:r>
              <a:t>- Project support and guidance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Contact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Yuval Barzilay</a:t>
            </a:r>
          </a:p>
          <a:p>
            <a:r>
              <a:t>Department of Molecular Genetics</a:t>
            </a:r>
          </a:p>
          <a:p>
            <a:r>
              <a:t>Weizmann Institute of Science</a:t>
            </a:r>
          </a:p>
          <a:p>
            <a:r>
              <a:t>Email: Zohar.baram@weizmann.ac.il</a:t>
            </a:r>
          </a:p>
          <a:p/>
          <a:p>
            <a:r>
              <a:t>Thank you for your attention!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Biological Background:</a:t>
            </a:r>
          </a:p>
          <a:p>
            <a:r>
              <a:t>- Lysosomes handle intracellular digestion and recycling.</a:t>
            </a:r>
          </a:p>
          <a:p>
            <a:r>
              <a:t>- Membrane-bound compartments regulate spatial cellular functions.</a:t>
            </a:r>
          </a:p>
          <a:p>
            <a:r>
              <a:t>- Their interaction suggests processes like autophagy or remodeling.</a:t>
            </a:r>
          </a:p>
          <a:p/>
          <a:p>
            <a:r>
              <a:t>Scientific Motivation:</a:t>
            </a:r>
          </a:p>
          <a:p>
            <a:r>
              <a:t>- 3D distribution offers insights into lysosomal roles in health/disease.</a:t>
            </a:r>
          </a:p>
          <a:p>
            <a:r>
              <a:t>- High-resolution imaging reveals spatial dynamics invisible in 2D.</a:t>
            </a:r>
          </a:p>
          <a:p/>
          <a:p>
            <a:r>
              <a:t>Relevance of 3D Image Analysis:</a:t>
            </a:r>
          </a:p>
          <a:p>
            <a:r>
              <a:t>- Enables quantification of organelle structures.</a:t>
            </a:r>
          </a:p>
          <a:p>
            <a:r>
              <a:t>- Differentiates spatial relationships from projection artifacts.</a:t>
            </a:r>
          </a:p>
          <a:p>
            <a:r>
              <a:t>- Crucial for understanding subcellular compartmentalization.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Preprocess and prepare 3D TIFF (.ttif) images for analysis.</a:t>
            </a:r>
          </a:p>
          <a:p>
            <a:r>
              <a:t>- Segment membranes and lysosome-like structures in 3D.</a:t>
            </a:r>
          </a:p>
          <a:p>
            <a:r>
              <a:t>- Quantify volumes and spatial relationships.</a:t>
            </a:r>
          </a:p>
          <a:p>
            <a:r>
              <a:t>- Generate statistical summaries per sample.</a:t>
            </a:r>
          </a:p>
          <a:p>
            <a:r>
              <a:t>- Produce visual overlays and plots.</a:t>
            </a:r>
          </a:p>
          <a:p>
            <a:r>
              <a:t>- Present findings in a clear, visual format.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- 3D .ttif image stacks from microscopy.</a:t>
            </a:r>
          </a:p>
          <a:p>
            <a:r>
              <a:t>- High-resolution, multi-slice datasets.</a:t>
            </a:r>
          </a:p>
          <a:p>
            <a:r>
              <a:t>- Structures include membrane regions and lysosome-like objects.</a:t>
            </a:r>
          </a:p>
          <a:p>
            <a:r>
              <a:t>- Example Z-slice will be shown with annotations.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Load &amp; preprocess .ttif images</a:t>
            </a:r>
          </a:p>
          <a:p>
            <a:r>
              <a:t>2. Segment membrane and lysosomes (classical or DL)</a:t>
            </a:r>
          </a:p>
          <a:p>
            <a:r>
              <a:t>3. Quantify overlap and morphology</a:t>
            </a:r>
          </a:p>
          <a:p>
            <a:r>
              <a:t>4. Statistical analysis</a:t>
            </a:r>
          </a:p>
          <a:p>
            <a:r>
              <a:t>5. Visualization &amp; presentation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Segmentation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Raw image vs membrane segmentation</a:t>
            </a:r>
          </a:p>
          <a:p>
            <a:r>
              <a:t>- Raw image vs lysosome segmentation</a:t>
            </a:r>
          </a:p>
          <a:p>
            <a:r>
              <a:t>- Overlay visualization of membrane + lysosome</a:t>
            </a:r>
          </a:p>
          <a:p>
            <a:r>
              <a:t>- Highlight intersection regions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Quantitative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Membrane volume</a:t>
            </a:r>
          </a:p>
          <a:p>
            <a:r>
              <a:t>- Lysosome volume</a:t>
            </a:r>
          </a:p>
          <a:p>
            <a:r>
              <a:t>- % Lysosome overlap with membrane</a:t>
            </a:r>
          </a:p>
          <a:p>
            <a:r>
              <a:t>- Number of lysosomes per image</a:t>
            </a:r>
          </a:p>
          <a:p>
            <a:r>
              <a:t>- Volume bar chart and data table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Histogram: Lysosome sizes</a:t>
            </a:r>
          </a:p>
          <a:p>
            <a:r>
              <a:t>- Boxplot: Volume distribution</a:t>
            </a:r>
          </a:p>
          <a:p>
            <a:r>
              <a:t>- Other metrics: shape, eccentricity, count</a:t>
            </a:r>
          </a:p>
          <a:p>
            <a:r>
              <a:t>- Membrane coverage trends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Biological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Spatial relationship insights</a:t>
            </a:r>
          </a:p>
          <a:p>
            <a:r>
              <a:t>- Distribution patterns and biological meaning</a:t>
            </a:r>
          </a:p>
          <a:p>
            <a:r>
              <a:t>- Potential implications in autophagy or remodeling</a:t>
            </a:r>
          </a:p>
          <a:p>
            <a:r>
              <a:t>- Connection to broader biological hypotheses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2473</Words>
  <Application>WPS Presentation</Application>
  <PresentationFormat>On-screen Show (4:3)</PresentationFormat>
  <Paragraphs>94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3D Image Segmentation and Quantification of Lysosome-Like Structures Within Membrane Clusters</vt:lpstr>
      <vt:lpstr>Introduction</vt:lpstr>
      <vt:lpstr>Objectives</vt:lpstr>
      <vt:lpstr>Dataset Description</vt:lpstr>
      <vt:lpstr>Workflow Diagram</vt:lpstr>
      <vt:lpstr>Segmentation Results</vt:lpstr>
      <vt:lpstr>Quantitative Results</vt:lpstr>
      <vt:lpstr>Statistical Analysis</vt:lpstr>
      <vt:lpstr>Biological Interpretation</vt:lpstr>
      <vt:lpstr>Future Work</vt:lpstr>
      <vt:lpstr>Acknowledgments</vt:lpstr>
      <vt:lpstr>Questions &amp; Contact Info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nahue</cp:lastModifiedBy>
  <cp:revision>2</cp:revision>
  <dcterms:created xsi:type="dcterms:W3CDTF">2013-01-27T09:14:00Z</dcterms:created>
  <dcterms:modified xsi:type="dcterms:W3CDTF">2025-08-08T11:23:30Z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034FB5A79E624E0C8E3E704B34659B7C_12</vt:lpwstr>
  </property>
  <property fmtid="{D5CDD505-2E9C-101B-9397-08002B2CF9AE}" pid="3" name="KSOProductBuildVer">
    <vt:lpwstr>2057-12.2.0.21931</vt:lpwstr>
  </property>
</Properties>
</file>