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3" r:id="rId3"/>
    <p:sldId id="471" r:id="rId4"/>
    <p:sldId id="482" r:id="rId5"/>
    <p:sldId id="502" r:id="rId6"/>
    <p:sldId id="484" r:id="rId7"/>
    <p:sldId id="513" r:id="rId8"/>
    <p:sldId id="516" r:id="rId9"/>
    <p:sldId id="475" r:id="rId10"/>
    <p:sldId id="3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tags" Target="../tags/tag2.xml"/><Relationship Id="rId6" Type="http://schemas.microsoft.com/office/2007/relationships/media" Target="../media/media2.mp4"/><Relationship Id="rId5" Type="http://schemas.openxmlformats.org/officeDocument/2006/relationships/video" Target="../media/media2.mp4"/><Relationship Id="rId4" Type="http://schemas.openxmlformats.org/officeDocument/2006/relationships/image" Target="../media/image5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695" y="1720850"/>
            <a:ext cx="10338435" cy="290068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Image Segmentation and Quantification of Lysosomes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2nd meeting 08/09/2025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PROGRESS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4800" b="1"/>
              <a:t>I have been working with the Napari framework based on python to obtain a topographic map where the separation between different lysosomes can be better seen.</a:t>
            </a:r>
            <a:endParaRPr lang="en-US" altLang="en-GB" sz="4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NAPARI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>
          <a:xfrm>
            <a:off x="474345" y="5370195"/>
            <a:ext cx="10972800" cy="825500"/>
          </a:xfrm>
        </p:spPr>
        <p:txBody>
          <a:bodyPr/>
          <a:p>
            <a:pPr marL="0" indent="0">
              <a:buNone/>
            </a:pPr>
            <a:r>
              <a:rPr lang="en-US" altLang="en-GB" sz="4000" b="1">
                <a:solidFill>
                  <a:srgbClr val="FF0000"/>
                </a:solidFill>
              </a:rPr>
              <a:t>LINK:</a:t>
            </a:r>
            <a:endParaRPr lang="en-US" altLang="en-GB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GB" sz="4000" b="1">
                <a:solidFill>
                  <a:srgbClr val="FF0000"/>
                </a:solidFill>
              </a:rPr>
              <a:t>https://napari.org/stable/</a:t>
            </a:r>
            <a:endParaRPr lang="en-US" altLang="en-GB" sz="4000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en-GB" sz="6600"/>
          </a:p>
          <a:p>
            <a:endParaRPr lang="en-US" altLang="en-GB" sz="66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270" y="993775"/>
            <a:ext cx="9123045" cy="43770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  <a:sym typeface="+mn-ea"/>
              </a:rPr>
              <a:t>OUTPUT</a:t>
            </a:r>
            <a:endParaRPr lang="en-US" alt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/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GB" sz="6600" b="1">
                <a:sym typeface="+mn-ea"/>
              </a:rPr>
              <a:t>Topographic map</a:t>
            </a:r>
            <a:endParaRPr lang="en-US" altLang="en-GB" sz="6600" b="1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6600" b="1">
                <a:sym typeface="+mn-ea"/>
              </a:rPr>
              <a:t>DATASETS</a:t>
            </a:r>
            <a:endParaRPr lang="en-US" altLang="en-GB" sz="6600" b="1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en-GB" sz="5775" b="1"/>
              <a:t>Size</a:t>
            </a:r>
            <a:endParaRPr lang="en-US" altLang="en-GB" sz="5775" b="1"/>
          </a:p>
          <a:p>
            <a:pPr lvl="1">
              <a:buFont typeface="Wingdings" panose="05000000000000000000" charset="0"/>
              <a:buChar char="ü"/>
            </a:pPr>
            <a:r>
              <a:rPr lang="en-US" altLang="en-GB" sz="5775" b="1"/>
              <a:t>Number of lysosomes</a:t>
            </a:r>
            <a:endParaRPr lang="en-US" altLang="en-GB" sz="5775" b="1"/>
          </a:p>
          <a:p>
            <a:pPr marL="0" indent="0">
              <a:buFont typeface="Wingdings" panose="05000000000000000000" charset="0"/>
              <a:buNone/>
            </a:pPr>
            <a:endParaRPr lang="en-US" altLang="en-GB" sz="4800" b="1"/>
          </a:p>
          <a:p>
            <a:pPr marL="0" indent="0">
              <a:buNone/>
            </a:pPr>
            <a:endParaRPr lang="en-US" altLang="en-GB" sz="4800"/>
          </a:p>
          <a:p>
            <a:pPr marL="0" indent="0">
              <a:buNone/>
            </a:pPr>
            <a:endParaRPr lang="en-US" altLang="en-GB" sz="4800"/>
          </a:p>
          <a:p>
            <a:endParaRPr lang="en-US" altLang="en-GB"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Topographic map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7810" y="1186815"/>
            <a:ext cx="8856980" cy="50857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Topographic map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pic>
        <p:nvPicPr>
          <p:cNvPr id="4" name="lysosome_stack_blobs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82360" y="773430"/>
            <a:ext cx="5730240" cy="5730240"/>
          </a:xfrm>
          <a:prstGeom prst="rect">
            <a:avLst/>
          </a:prstGeom>
        </p:spPr>
      </p:pic>
      <p:pic>
        <p:nvPicPr>
          <p:cNvPr id="5" name="lysosome_stack">
            <a:hlinkClick r:id="" action="ppaction://media"/>
          </p:cNvPr>
          <p:cNvPicPr/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0980" y="773430"/>
            <a:ext cx="5730240" cy="573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 fullScrn="0">
              <p:cMediaNode>
                <p:cTn id="8" fill="hold" display="1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Topographic map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465" y="1014095"/>
            <a:ext cx="7509510" cy="2599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15" y="3842385"/>
            <a:ext cx="8984615" cy="25634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DATASETS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62020" y="181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862965"/>
            <a:ext cx="5811520" cy="4631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90" y="1297940"/>
            <a:ext cx="4400550" cy="273367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556375" y="4632960"/>
            <a:ext cx="495554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LYSOSOMES</a:t>
            </a:r>
            <a:endParaRPr lang="en-US" altLang="en-GB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en-GB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en-GB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</a:t>
            </a:r>
            <a:endParaRPr lang="en-US" altLang="en-GB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0615" y="2660015"/>
            <a:ext cx="5040630" cy="768985"/>
          </a:xfrm>
        </p:spPr>
        <p:txBody>
          <a:bodyPr lIns="91440" tIns="45720" rIns="91440" bIns="45720" anchor="ctr" anchorCtr="0">
            <a:noAutofit/>
          </a:bodyPr>
          <a:lstStyle/>
          <a:p>
            <a:pPr algn="ctr"/>
            <a:r>
              <a:rPr lang="es-ES" altLang="en-US" sz="8000" i="1" dirty="0">
                <a:solidFill>
                  <a:srgbClr val="FF0000"/>
                </a:solidFill>
                <a:sym typeface="+mn-ea"/>
              </a:rPr>
              <a:t>Questions? </a:t>
            </a:r>
            <a:endParaRPr lang="es-E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ags/tag2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1_Green 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00206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Presentation</Application>
  <PresentationFormat>Panorámica</PresentationFormat>
  <Paragraphs>40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Calibri</vt:lpstr>
      <vt:lpstr>1_Green Color</vt:lpstr>
      <vt:lpstr>PowerPoint 演示文稿</vt:lpstr>
      <vt:lpstr> INTRODUCCION</vt:lpstr>
      <vt:lpstr>Research STAGES</vt:lpstr>
      <vt:lpstr>Dataset Description</vt:lpstr>
      <vt:lpstr>Workflow Diagram</vt:lpstr>
      <vt:lpstr>Topographic map</vt:lpstr>
      <vt:lpstr>Topographic map</vt:lpstr>
      <vt:lpstr>IMAGE PREPARATION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Nahuel-Hernan Ramos</dc:creator>
  <cp:lastModifiedBy>nahue</cp:lastModifiedBy>
  <cp:revision>588</cp:revision>
  <dcterms:created xsi:type="dcterms:W3CDTF">2024-11-18T13:41:00Z</dcterms:created>
  <dcterms:modified xsi:type="dcterms:W3CDTF">2025-09-07T23:58:32Z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7E317347F18C495C9B8590342F4D6668_13</vt:lpwstr>
  </property>
  <property fmtid="{D5CDD505-2E9C-101B-9397-08002B2CF9AE}" pid="3" name="KSOProductBuildVer">
    <vt:lpwstr>2057-12.2.0.22530</vt:lpwstr>
  </property>
</Properties>
</file>