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43" r:id="rId3"/>
    <p:sldId id="519" r:id="rId5"/>
    <p:sldId id="522" r:id="rId6"/>
    <p:sldId id="524" r:id="rId7"/>
    <p:sldId id="541" r:id="rId8"/>
    <p:sldId id="540" r:id="rId9"/>
    <p:sldId id="539" r:id="rId10"/>
    <p:sldId id="54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1" d="100"/>
          <a:sy n="151" d="100"/>
        </p:scale>
        <p:origin x="62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GB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/>
              <a:t>Click to edit Master title style</a:t>
            </a:r>
            <a:endParaRPr lang="en-US" altLang="zh-CN" noProof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/>
              <a:t>Click to edit Master subtitle style</a:t>
            </a:r>
            <a:endParaRPr lang="en-US" altLang="zh-CN" noProof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1E351CED-465B-40B5-ADCE-957C918F227B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5A33CB2A-1702-4C1D-9CC4-8D472D39F1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734695" y="1720850"/>
            <a:ext cx="10338435" cy="2900680"/>
          </a:xfrm>
        </p:spPr>
        <p:txBody>
          <a:bodyPr lIns="91440" tIns="45720" rIns="91440" bIns="45720" anchor="t">
            <a:noAutofit/>
          </a:bodyPr>
          <a:lstStyle/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3D Image Segmentation and Quantification of Lysosomes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r>
              <a:rPr lang="en-US" altLang="en-GB" sz="4300" b="1" i="1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ISF-MAPATZ</a:t>
            </a: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 algn="ctr">
              <a:buNone/>
            </a:pPr>
            <a:endParaRPr lang="en-US" altLang="en-GB" sz="4300" b="1" i="1" dirty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FILES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3430"/>
            <a:ext cx="10972800" cy="4953000"/>
          </a:xfrm>
        </p:spPr>
        <p:txBody>
          <a:bodyPr/>
          <a:p>
            <a:pPr>
              <a:buFont typeface="Wingdings" panose="05000000000000000000" charset="0"/>
              <a:buChar char="ü"/>
            </a:pPr>
            <a:r>
              <a:rPr lang="en-US" altLang="en-GB" sz="3600"/>
              <a:t>TMEM-HA 6h CB airy_3_170722</a:t>
            </a:r>
            <a:endParaRPr lang="en-US" altLang="en-GB" sz="3600"/>
          </a:p>
          <a:p>
            <a:pPr>
              <a:buFont typeface="Wingdings" panose="05000000000000000000" charset="0"/>
              <a:buChar char="ü"/>
            </a:pPr>
            <a:r>
              <a:rPr lang="en-US" altLang="en-GB" sz="3600"/>
              <a:t>40A_UAS-TMEM192-3xHA x 40A 71G10 MARCM_around 12h - for quantification_3 Airy-CBs_300425</a:t>
            </a:r>
            <a:endParaRPr lang="en-US" altLang="en-GB" sz="3600"/>
          </a:p>
          <a:p>
            <a:pPr>
              <a:buFont typeface="Wingdings" panose="05000000000000000000" charset="0"/>
              <a:buChar char="ü"/>
            </a:pPr>
            <a:r>
              <a:rPr lang="en-US" altLang="en-GB" sz="3600"/>
              <a:t>40A_UAS-TMEM1923x-HA x 71G10 40A MARCM_L3_2_Airy_010724</a:t>
            </a:r>
            <a:endParaRPr lang="en-US" altLang="en-GB" sz="3600"/>
          </a:p>
          <a:p>
            <a:pPr marL="0" indent="0">
              <a:buFont typeface="Wingdings" panose="05000000000000000000" charset="0"/>
              <a:buNone/>
            </a:pPr>
            <a:endParaRPr lang="en-US" altLang="en-GB" sz="360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GB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TMEM-HA 6h CB airy_3_170722</a:t>
            </a:r>
            <a:endParaRPr lang="en-US" altLang="en-GB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b="1" dirty="0">
                <a:solidFill>
                  <a:srgbClr val="FF0000"/>
                </a:solidFill>
                <a:cs typeface="Arial" panose="020B0604020202020204"/>
              </a:rPr>
              <a:t>TMEM-HA 6h CB airy_3_170722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quantification_3 Airy-CBs_300425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445135"/>
          </a:xfrm>
        </p:spPr>
        <p:txBody>
          <a:bodyPr lIns="91440" tIns="45720" rIns="91440" bIns="45720" anchor="ctr" anchorCtr="0"/>
          <a:lstStyle/>
          <a:p>
            <a:b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</a:br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40A_UAS-TMEM192-3xHA x 40A 71G10 MARCM_around 12h - for quantification_3 Airy-CBs_300425</a:t>
            </a:r>
            <a:endParaRPr lang="en-US" altLang="en-GB" sz="2400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40A_UAS-TMEM1923x-HA x 71G10 40A MARCM_L3_2_Airy_010724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762000"/>
          </a:xfrm>
        </p:spPr>
        <p:txBody>
          <a:bodyPr lIns="91440" tIns="45720" rIns="91440" bIns="45720" anchor="ctr" anchorCtr="0"/>
          <a:lstStyle/>
          <a:p>
            <a:r>
              <a:rPr lang="en-US" altLang="en-GB" sz="2400" b="1" dirty="0">
                <a:solidFill>
                  <a:srgbClr val="FF0000"/>
                </a:solidFill>
                <a:cs typeface="Arial" panose="020B0604020202020204"/>
              </a:rPr>
              <a:t>40A_UAS-TMEM1923x-HA x 71G10 40A MARCM_L3_2_Airy_010724</a:t>
            </a:r>
            <a:endParaRPr lang="en-US" altLang="en-GB" b="1" dirty="0">
              <a:solidFill>
                <a:srgbClr val="FF0000"/>
              </a:solidFill>
              <a:cs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Green Color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00206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579</Words>
  <Application>WPS Presentation</Application>
  <PresentationFormat>Panorámica</PresentationFormat>
  <Paragraphs>23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Wingdings</vt:lpstr>
      <vt:lpstr>Arial</vt:lpstr>
      <vt:lpstr>Microsoft YaHei</vt:lpstr>
      <vt:lpstr>Arial Unicode MS</vt:lpstr>
      <vt:lpstr>Calibri</vt:lpstr>
      <vt:lpstr>1_Green Color</vt:lpstr>
      <vt:lpstr>PowerPoint 演示文稿</vt:lpstr>
      <vt:lpstr>FILES</vt:lpstr>
      <vt:lpstr>Airy scan_40A_UAS-TMEM-HA_CB_0h_1_051222</vt:lpstr>
      <vt:lpstr>Airy scan_40A_UAS-TMEM-HA_CB_0h_1_051222 </vt:lpstr>
      <vt:lpstr>Airy scan_40A_UAS-TMEM-HA_CB_0h_2_051222 </vt:lpstr>
      <vt:lpstr>Airy scan_40A_UAS-TMEM-HA_CB_0h_2_051222 </vt:lpstr>
      <vt:lpstr>Airy scan_40A_UAS-TMEM-HA_CB_4h_1_051222 </vt:lpstr>
      <vt:lpstr>40A_UAS-TMEM1923x-HA x 71G10 40A MARCM_L3_2_Airy_010724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Nahuel-Hernan Ramos</dc:creator>
  <cp:lastModifiedBy>nahue</cp:lastModifiedBy>
  <cp:revision>650</cp:revision>
  <dcterms:created xsi:type="dcterms:W3CDTF">2024-11-18T13:41:00Z</dcterms:created>
  <dcterms:modified xsi:type="dcterms:W3CDTF">2025-10-29T13:58:44Z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C9925986E7CE479F9037215A5D67D598_13</vt:lpwstr>
  </property>
  <property fmtid="{D5CDD505-2E9C-101B-9397-08002B2CF9AE}" pid="3" name="KSOProductBuildVer">
    <vt:lpwstr>2057-12.2.0.23131</vt:lpwstr>
  </property>
</Properties>
</file>