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6858000" cx="12193575"/>
  <p:notesSz cx="7315200" cy="9601200"/>
  <p:embeddedFontLst>
    <p:embeddedFont>
      <p:font typeface="Century Gothic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3024">
          <p15:clr>
            <a:srgbClr val="000000"/>
          </p15:clr>
        </p15:guide>
        <p15:guide id="2" pos="2304">
          <p15:clr>
            <a:srgbClr val="000000"/>
          </p15:clr>
        </p15:guide>
      </p15:notesGuideLst>
    </p:ext>
    <p:ext uri="http://customooxmlschemas.google.com/">
      <go:slidesCustomData xmlns:go="http://customooxmlschemas.google.com/" r:id="rId17" roundtripDataSignature="AMtx7mhI78KnCFErZiAVBob8O6uSya4Zy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024" orient="horz"/>
        <p:guide pos="2304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CenturyGothic-regular.fntdata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CenturyGothic-italic.fntdata"/><Relationship Id="rId14" Type="http://schemas.openxmlformats.org/officeDocument/2006/relationships/font" Target="fonts/CenturyGothic-bold.fntdata"/><Relationship Id="rId17" Type="http://customschemas.google.com/relationships/presentationmetadata" Target="metadata"/><Relationship Id="rId16" Type="http://schemas.openxmlformats.org/officeDocument/2006/relationships/font" Target="fonts/CenturyGothic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/>
        </p:nvSpPr>
        <p:spPr>
          <a:xfrm>
            <a:off x="0" y="0"/>
            <a:ext cx="7315200" cy="9601200"/>
          </a:xfrm>
          <a:prstGeom prst="roundRect">
            <a:avLst>
              <a:gd fmla="val 23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4;n"/>
          <p:cNvSpPr/>
          <p:nvPr/>
        </p:nvSpPr>
        <p:spPr>
          <a:xfrm>
            <a:off x="0" y="0"/>
            <a:ext cx="7315200" cy="9601200"/>
          </a:xfrm>
          <a:prstGeom prst="roundRect">
            <a:avLst>
              <a:gd fmla="val 23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5;n"/>
          <p:cNvSpPr/>
          <p:nvPr/>
        </p:nvSpPr>
        <p:spPr>
          <a:xfrm>
            <a:off x="0" y="0"/>
            <a:ext cx="7315200" cy="9601200"/>
          </a:xfrm>
          <a:prstGeom prst="roundRect">
            <a:avLst>
              <a:gd fmla="val 23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6;n"/>
          <p:cNvSpPr/>
          <p:nvPr/>
        </p:nvSpPr>
        <p:spPr>
          <a:xfrm>
            <a:off x="0" y="0"/>
            <a:ext cx="7315200" cy="9601200"/>
          </a:xfrm>
          <a:prstGeom prst="roundRect">
            <a:avLst>
              <a:gd fmla="val 23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n"/>
          <p:cNvSpPr/>
          <p:nvPr/>
        </p:nvSpPr>
        <p:spPr>
          <a:xfrm>
            <a:off x="0" y="0"/>
            <a:ext cx="7315200" cy="9601200"/>
          </a:xfrm>
          <a:prstGeom prst="roundRect">
            <a:avLst>
              <a:gd fmla="val 23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n"/>
          <p:cNvSpPr/>
          <p:nvPr/>
        </p:nvSpPr>
        <p:spPr>
          <a:xfrm>
            <a:off x="0" y="0"/>
            <a:ext cx="7315200" cy="9601200"/>
          </a:xfrm>
          <a:prstGeom prst="roundRect">
            <a:avLst>
              <a:gd fmla="val 23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9;n"/>
          <p:cNvSpPr/>
          <p:nvPr/>
        </p:nvSpPr>
        <p:spPr>
          <a:xfrm>
            <a:off x="0" y="0"/>
            <a:ext cx="7315200" cy="9601200"/>
          </a:xfrm>
          <a:prstGeom prst="roundRect">
            <a:avLst>
              <a:gd fmla="val 23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n"/>
          <p:cNvSpPr/>
          <p:nvPr/>
        </p:nvSpPr>
        <p:spPr>
          <a:xfrm>
            <a:off x="0" y="0"/>
            <a:ext cx="7315200" cy="9601200"/>
          </a:xfrm>
          <a:prstGeom prst="roundRect">
            <a:avLst>
              <a:gd fmla="val 23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n"/>
          <p:cNvSpPr/>
          <p:nvPr>
            <p:ph idx="2" type="sldImg"/>
          </p:nvPr>
        </p:nvSpPr>
        <p:spPr>
          <a:xfrm>
            <a:off x="296863" y="854075"/>
            <a:ext cx="7451725" cy="41925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" name="Google Shape;12;n"/>
          <p:cNvSpPr txBox="1"/>
          <p:nvPr>
            <p:ph idx="1" type="body"/>
          </p:nvPr>
        </p:nvSpPr>
        <p:spPr>
          <a:xfrm>
            <a:off x="806026" y="5332334"/>
            <a:ext cx="6436361" cy="50372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n"/>
          <p:cNvSpPr txBox="1"/>
          <p:nvPr>
            <p:ph idx="3" type="hdr"/>
          </p:nvPr>
        </p:nvSpPr>
        <p:spPr>
          <a:xfrm>
            <a:off x="1" y="0"/>
            <a:ext cx="3484880" cy="5467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None/>
              <a:defRPr b="0" i="0" sz="15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n"/>
          <p:cNvSpPr txBox="1"/>
          <p:nvPr>
            <p:ph idx="10" type="dt"/>
          </p:nvPr>
        </p:nvSpPr>
        <p:spPr>
          <a:xfrm>
            <a:off x="4563534" y="0"/>
            <a:ext cx="3484880" cy="5467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None/>
              <a:defRPr b="0" i="0" sz="15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n"/>
          <p:cNvSpPr txBox="1"/>
          <p:nvPr>
            <p:ph idx="11" type="ftr"/>
          </p:nvPr>
        </p:nvSpPr>
        <p:spPr>
          <a:xfrm>
            <a:off x="1" y="10664666"/>
            <a:ext cx="3484880" cy="54673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None/>
              <a:defRPr b="0" i="0" sz="15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n"/>
          <p:cNvSpPr txBox="1"/>
          <p:nvPr>
            <p:ph idx="12" type="sldNum"/>
          </p:nvPr>
        </p:nvSpPr>
        <p:spPr>
          <a:xfrm>
            <a:off x="4563534" y="10664666"/>
            <a:ext cx="3484880" cy="54673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None/>
            </a:pPr>
            <a:fld id="{00000000-1234-1234-1234-123412341234}" type="slidenum">
              <a:rPr b="0" i="0" lang="es-AR" sz="15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5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:notes"/>
          <p:cNvSpPr txBox="1"/>
          <p:nvPr>
            <p:ph idx="12" type="sldNum"/>
          </p:nvPr>
        </p:nvSpPr>
        <p:spPr>
          <a:xfrm>
            <a:off x="4563534" y="10664666"/>
            <a:ext cx="3484880" cy="54673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230" name="Google Shape;230;p1:notes"/>
          <p:cNvSpPr/>
          <p:nvPr>
            <p:ph idx="2" type="sldImg"/>
          </p:nvPr>
        </p:nvSpPr>
        <p:spPr>
          <a:xfrm>
            <a:off x="777875" y="1200150"/>
            <a:ext cx="5759450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31" name="Google Shape;231;p1:notes"/>
          <p:cNvSpPr txBox="1"/>
          <p:nvPr/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1:notes"/>
          <p:cNvSpPr txBox="1"/>
          <p:nvPr/>
        </p:nvSpPr>
        <p:spPr>
          <a:xfrm>
            <a:off x="4143587" y="9119474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anchorCtr="0" anchor="t" bIns="47550" lIns="95125" spcFirstLastPara="1" rIns="95125" wrap="square" tIns="47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s-A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1:notes"/>
          <p:cNvSpPr txBox="1"/>
          <p:nvPr>
            <p:ph idx="1" type="body"/>
          </p:nvPr>
        </p:nvSpPr>
        <p:spPr>
          <a:xfrm>
            <a:off x="806026" y="5332334"/>
            <a:ext cx="6436361" cy="50372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:notes"/>
          <p:cNvSpPr txBox="1"/>
          <p:nvPr>
            <p:ph idx="12" type="sldNum"/>
          </p:nvPr>
        </p:nvSpPr>
        <p:spPr>
          <a:xfrm>
            <a:off x="4563534" y="10664666"/>
            <a:ext cx="3484880" cy="54673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240" name="Google Shape;240;p2:notes"/>
          <p:cNvSpPr/>
          <p:nvPr>
            <p:ph idx="2" type="sldImg"/>
          </p:nvPr>
        </p:nvSpPr>
        <p:spPr>
          <a:xfrm>
            <a:off x="777875" y="1200150"/>
            <a:ext cx="5759450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41" name="Google Shape;241;p2:notes"/>
          <p:cNvSpPr txBox="1"/>
          <p:nvPr/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2:notes"/>
          <p:cNvSpPr txBox="1"/>
          <p:nvPr/>
        </p:nvSpPr>
        <p:spPr>
          <a:xfrm>
            <a:off x="4143587" y="9119474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anchorCtr="0" anchor="t" bIns="47550" lIns="95125" spcFirstLastPara="1" rIns="95125" wrap="square" tIns="47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s-A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2:notes"/>
          <p:cNvSpPr txBox="1"/>
          <p:nvPr>
            <p:ph idx="1" type="body"/>
          </p:nvPr>
        </p:nvSpPr>
        <p:spPr>
          <a:xfrm>
            <a:off x="806026" y="5332334"/>
            <a:ext cx="6436361" cy="50372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:notes"/>
          <p:cNvSpPr txBox="1"/>
          <p:nvPr>
            <p:ph idx="12" type="sldNum"/>
          </p:nvPr>
        </p:nvSpPr>
        <p:spPr>
          <a:xfrm>
            <a:off x="4563534" y="10664666"/>
            <a:ext cx="3484880" cy="54673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250" name="Google Shape;250;p3:notes"/>
          <p:cNvSpPr txBox="1"/>
          <p:nvPr>
            <p:ph idx="1" type="body"/>
          </p:nvPr>
        </p:nvSpPr>
        <p:spPr>
          <a:xfrm>
            <a:off x="806026" y="5332334"/>
            <a:ext cx="6436361" cy="50372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1" name="Google Shape;251;p3:notes"/>
          <p:cNvSpPr/>
          <p:nvPr>
            <p:ph idx="2" type="sldImg"/>
          </p:nvPr>
        </p:nvSpPr>
        <p:spPr>
          <a:xfrm>
            <a:off x="296863" y="854075"/>
            <a:ext cx="7451725" cy="41925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:notes"/>
          <p:cNvSpPr/>
          <p:nvPr>
            <p:ph idx="2" type="sldImg"/>
          </p:nvPr>
        </p:nvSpPr>
        <p:spPr>
          <a:xfrm>
            <a:off x="296863" y="854075"/>
            <a:ext cx="7451725" cy="41925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8" name="Google Shape;258;p4:notes"/>
          <p:cNvSpPr txBox="1"/>
          <p:nvPr>
            <p:ph idx="1" type="body"/>
          </p:nvPr>
        </p:nvSpPr>
        <p:spPr>
          <a:xfrm>
            <a:off x="806026" y="5332334"/>
            <a:ext cx="6436500" cy="50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9" name="Google Shape;259;p4:notes"/>
          <p:cNvSpPr txBox="1"/>
          <p:nvPr>
            <p:ph idx="12" type="sldNum"/>
          </p:nvPr>
        </p:nvSpPr>
        <p:spPr>
          <a:xfrm>
            <a:off x="4563534" y="10664666"/>
            <a:ext cx="3484800" cy="546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5:notes"/>
          <p:cNvSpPr/>
          <p:nvPr>
            <p:ph idx="2" type="sldImg"/>
          </p:nvPr>
        </p:nvSpPr>
        <p:spPr>
          <a:xfrm>
            <a:off x="296863" y="854075"/>
            <a:ext cx="7451725" cy="41925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5" name="Google Shape;265;p5:notes"/>
          <p:cNvSpPr txBox="1"/>
          <p:nvPr>
            <p:ph idx="1" type="body"/>
          </p:nvPr>
        </p:nvSpPr>
        <p:spPr>
          <a:xfrm>
            <a:off x="806026" y="5332334"/>
            <a:ext cx="6436500" cy="50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6" name="Google Shape;266;p5:notes"/>
          <p:cNvSpPr txBox="1"/>
          <p:nvPr>
            <p:ph idx="12" type="sldNum"/>
          </p:nvPr>
        </p:nvSpPr>
        <p:spPr>
          <a:xfrm>
            <a:off x="4563534" y="10664666"/>
            <a:ext cx="3484800" cy="546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6:notes"/>
          <p:cNvSpPr txBox="1"/>
          <p:nvPr>
            <p:ph idx="1" type="body"/>
          </p:nvPr>
        </p:nvSpPr>
        <p:spPr>
          <a:xfrm>
            <a:off x="806026" y="5332334"/>
            <a:ext cx="6436361" cy="5037296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6:notes"/>
          <p:cNvSpPr/>
          <p:nvPr>
            <p:ph idx="2" type="sldImg"/>
          </p:nvPr>
        </p:nvSpPr>
        <p:spPr>
          <a:xfrm>
            <a:off x="296863" y="854075"/>
            <a:ext cx="7451725" cy="41925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/>
          <p:nvPr>
            <p:ph type="title"/>
          </p:nvPr>
        </p:nvSpPr>
        <p:spPr>
          <a:xfrm>
            <a:off x="2589213" y="2514600"/>
            <a:ext cx="8901112" cy="2247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0" type="dt"/>
          </p:nvPr>
        </p:nvSpPr>
        <p:spPr>
          <a:xfrm>
            <a:off x="10361613" y="6130925"/>
            <a:ext cx="1131887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1" type="ftr"/>
          </p:nvPr>
        </p:nvSpPr>
        <p:spPr>
          <a:xfrm>
            <a:off x="2589213" y="6135688"/>
            <a:ext cx="7605712" cy="350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531813" y="4529138"/>
            <a:ext cx="765175" cy="350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2390775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0"/>
          <p:cNvSpPr/>
          <p:nvPr>
            <p:ph idx="2" type="pic"/>
          </p:nvPr>
        </p:nvSpPr>
        <p:spPr>
          <a:xfrm>
            <a:off x="2390775" y="612775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75">
            <a:noAutofit/>
          </a:bodyPr>
          <a:lstStyle>
            <a:lvl1pPr lv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  <a:defRPr b="0" i="0" sz="3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2390775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75">
            <a:noAutofit/>
          </a:bodyPr>
          <a:lstStyle>
            <a:lvl1pPr indent="-2286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10" name="Google Shape;110;p20"/>
          <p:cNvSpPr txBox="1"/>
          <p:nvPr>
            <p:ph idx="10" type="dt"/>
          </p:nvPr>
        </p:nvSpPr>
        <p:spPr>
          <a:xfrm>
            <a:off x="10361613" y="6130925"/>
            <a:ext cx="1131887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0"/>
          <p:cNvSpPr txBox="1"/>
          <p:nvPr>
            <p:ph idx="11" type="ftr"/>
          </p:nvPr>
        </p:nvSpPr>
        <p:spPr>
          <a:xfrm>
            <a:off x="2589213" y="6135688"/>
            <a:ext cx="7605712" cy="350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0"/>
          <p:cNvSpPr txBox="1"/>
          <p:nvPr>
            <p:ph idx="12" type="sldNum"/>
          </p:nvPr>
        </p:nvSpPr>
        <p:spPr>
          <a:xfrm>
            <a:off x="531813" y="4529138"/>
            <a:ext cx="765175" cy="350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2589213" y="2514600"/>
            <a:ext cx="8901112" cy="2247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 rot="5400000">
            <a:off x="3833019" y="-1618456"/>
            <a:ext cx="4511675" cy="109585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75">
            <a:noAutofit/>
          </a:bodyPr>
          <a:lstStyle>
            <a:lvl1pPr indent="-2286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1"/>
          <p:cNvSpPr txBox="1"/>
          <p:nvPr>
            <p:ph idx="10" type="dt"/>
          </p:nvPr>
        </p:nvSpPr>
        <p:spPr>
          <a:xfrm>
            <a:off x="10361613" y="6130925"/>
            <a:ext cx="1131887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1"/>
          <p:cNvSpPr txBox="1"/>
          <p:nvPr>
            <p:ph idx="11" type="ftr"/>
          </p:nvPr>
        </p:nvSpPr>
        <p:spPr>
          <a:xfrm>
            <a:off x="2589213" y="6135688"/>
            <a:ext cx="7605712" cy="350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1"/>
          <p:cNvSpPr txBox="1"/>
          <p:nvPr>
            <p:ph idx="12" type="sldNum"/>
          </p:nvPr>
        </p:nvSpPr>
        <p:spPr>
          <a:xfrm>
            <a:off x="531813" y="4529138"/>
            <a:ext cx="765175" cy="350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 rot="5400000">
            <a:off x="7943057" y="2491582"/>
            <a:ext cx="4511675" cy="2738438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 rot="5400000">
            <a:off x="2387600" y="-173037"/>
            <a:ext cx="4511675" cy="8067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75">
            <a:noAutofit/>
          </a:bodyPr>
          <a:lstStyle>
            <a:lvl1pPr indent="-2286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2"/>
          <p:cNvSpPr txBox="1"/>
          <p:nvPr>
            <p:ph idx="10" type="dt"/>
          </p:nvPr>
        </p:nvSpPr>
        <p:spPr>
          <a:xfrm>
            <a:off x="10361613" y="6130925"/>
            <a:ext cx="1131887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2"/>
          <p:cNvSpPr txBox="1"/>
          <p:nvPr>
            <p:ph idx="11" type="ftr"/>
          </p:nvPr>
        </p:nvSpPr>
        <p:spPr>
          <a:xfrm>
            <a:off x="2589213" y="6135688"/>
            <a:ext cx="7605712" cy="350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2"/>
          <p:cNvSpPr txBox="1"/>
          <p:nvPr>
            <p:ph idx="12" type="sldNum"/>
          </p:nvPr>
        </p:nvSpPr>
        <p:spPr>
          <a:xfrm>
            <a:off x="531813" y="4529138"/>
            <a:ext cx="765175" cy="350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0"/>
          <p:cNvSpPr txBox="1"/>
          <p:nvPr>
            <p:ph type="title"/>
          </p:nvPr>
        </p:nvSpPr>
        <p:spPr>
          <a:xfrm>
            <a:off x="2592388" y="623888"/>
            <a:ext cx="8897937" cy="126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10"/>
          <p:cNvSpPr txBox="1"/>
          <p:nvPr>
            <p:ph idx="1" type="body"/>
          </p:nvPr>
        </p:nvSpPr>
        <p:spPr>
          <a:xfrm>
            <a:off x="2589213" y="2133600"/>
            <a:ext cx="8901112" cy="3762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-2286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10"/>
          <p:cNvSpPr txBox="1"/>
          <p:nvPr>
            <p:ph idx="10" type="dt"/>
          </p:nvPr>
        </p:nvSpPr>
        <p:spPr>
          <a:xfrm>
            <a:off x="10361613" y="6130925"/>
            <a:ext cx="1131887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10"/>
          <p:cNvSpPr txBox="1"/>
          <p:nvPr>
            <p:ph idx="11" type="ftr"/>
          </p:nvPr>
        </p:nvSpPr>
        <p:spPr>
          <a:xfrm>
            <a:off x="2589213" y="6135688"/>
            <a:ext cx="7605712" cy="350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10"/>
          <p:cNvSpPr txBox="1"/>
          <p:nvPr>
            <p:ph idx="12" type="sldNum"/>
          </p:nvPr>
        </p:nvSpPr>
        <p:spPr>
          <a:xfrm>
            <a:off x="531813" y="787400"/>
            <a:ext cx="765175" cy="35083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1"/>
          <p:cNvSpPr txBox="1"/>
          <p:nvPr>
            <p:ph type="ctrTitle"/>
          </p:nvPr>
        </p:nvSpPr>
        <p:spPr>
          <a:xfrm>
            <a:off x="914400" y="2130425"/>
            <a:ext cx="10364788" cy="1470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11"/>
          <p:cNvSpPr txBox="1"/>
          <p:nvPr>
            <p:ph idx="1" type="subTitle"/>
          </p:nvPr>
        </p:nvSpPr>
        <p:spPr>
          <a:xfrm>
            <a:off x="1828800" y="3886200"/>
            <a:ext cx="8535988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2000"/>
              <a:buNone/>
              <a:defRPr/>
            </a:lvl9pPr>
          </a:lstStyle>
          <a:p/>
        </p:txBody>
      </p:sp>
      <p:sp>
        <p:nvSpPr>
          <p:cNvPr id="168" name="Google Shape;168;p11"/>
          <p:cNvSpPr txBox="1"/>
          <p:nvPr>
            <p:ph idx="10" type="dt"/>
          </p:nvPr>
        </p:nvSpPr>
        <p:spPr>
          <a:xfrm>
            <a:off x="10361613" y="6130925"/>
            <a:ext cx="1131887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11"/>
          <p:cNvSpPr txBox="1"/>
          <p:nvPr>
            <p:ph idx="11" type="ftr"/>
          </p:nvPr>
        </p:nvSpPr>
        <p:spPr>
          <a:xfrm>
            <a:off x="2589213" y="6135688"/>
            <a:ext cx="7605712" cy="350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11"/>
          <p:cNvSpPr txBox="1"/>
          <p:nvPr>
            <p:ph idx="12" type="sldNum"/>
          </p:nvPr>
        </p:nvSpPr>
        <p:spPr>
          <a:xfrm>
            <a:off x="531813" y="787400"/>
            <a:ext cx="765175" cy="35083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3"/>
          <p:cNvSpPr txBox="1"/>
          <p:nvPr>
            <p:ph type="title"/>
          </p:nvPr>
        </p:nvSpPr>
        <p:spPr>
          <a:xfrm>
            <a:off x="963613" y="4406900"/>
            <a:ext cx="10364787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23"/>
          <p:cNvSpPr txBox="1"/>
          <p:nvPr>
            <p:ph idx="1" type="body"/>
          </p:nvPr>
        </p:nvSpPr>
        <p:spPr>
          <a:xfrm>
            <a:off x="963613" y="2906713"/>
            <a:ext cx="10364787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>
            <a:lvl1pPr indent="-2286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indent="-228600" lvl="1" marL="9144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800"/>
              <a:buNone/>
              <a:defRPr sz="1800"/>
            </a:lvl2pPr>
            <a:lvl3pPr indent="-2286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600"/>
              <a:buNone/>
              <a:defRPr sz="1600"/>
            </a:lvl3pPr>
            <a:lvl4pPr indent="-2286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1400"/>
            </a:lvl4pPr>
            <a:lvl5pPr indent="-2286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1400"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400"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400"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400"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74" name="Google Shape;174;p23"/>
          <p:cNvSpPr txBox="1"/>
          <p:nvPr>
            <p:ph idx="10" type="dt"/>
          </p:nvPr>
        </p:nvSpPr>
        <p:spPr>
          <a:xfrm>
            <a:off x="10361613" y="6130925"/>
            <a:ext cx="1131887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23"/>
          <p:cNvSpPr txBox="1"/>
          <p:nvPr>
            <p:ph idx="11" type="ftr"/>
          </p:nvPr>
        </p:nvSpPr>
        <p:spPr>
          <a:xfrm>
            <a:off x="2589213" y="6135688"/>
            <a:ext cx="7605712" cy="350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23"/>
          <p:cNvSpPr txBox="1"/>
          <p:nvPr>
            <p:ph idx="12" type="sldNum"/>
          </p:nvPr>
        </p:nvSpPr>
        <p:spPr>
          <a:xfrm>
            <a:off x="531813" y="787400"/>
            <a:ext cx="765175" cy="35083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4"/>
          <p:cNvSpPr txBox="1"/>
          <p:nvPr>
            <p:ph type="title"/>
          </p:nvPr>
        </p:nvSpPr>
        <p:spPr>
          <a:xfrm>
            <a:off x="2592388" y="623888"/>
            <a:ext cx="8897937" cy="126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24"/>
          <p:cNvSpPr txBox="1"/>
          <p:nvPr>
            <p:ph idx="1" type="body"/>
          </p:nvPr>
        </p:nvSpPr>
        <p:spPr>
          <a:xfrm>
            <a:off x="2589213" y="2133600"/>
            <a:ext cx="4373562" cy="3762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-2286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/>
            </a:lvl1pPr>
            <a:lvl2pPr indent="-228600" lvl="1" marL="9144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sz="2400"/>
            </a:lvl2pPr>
            <a:lvl3pPr indent="-2286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2000"/>
            </a:lvl3pPr>
            <a:lvl4pPr indent="-2286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1800"/>
            </a:lvl4pPr>
            <a:lvl5pPr indent="-2286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1800"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80" name="Google Shape;180;p24"/>
          <p:cNvSpPr txBox="1"/>
          <p:nvPr>
            <p:ph idx="2" type="body"/>
          </p:nvPr>
        </p:nvSpPr>
        <p:spPr>
          <a:xfrm>
            <a:off x="7115175" y="2133600"/>
            <a:ext cx="4375150" cy="3762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-2286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/>
            </a:lvl1pPr>
            <a:lvl2pPr indent="-228600" lvl="1" marL="9144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sz="2400"/>
            </a:lvl2pPr>
            <a:lvl3pPr indent="-2286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2000"/>
            </a:lvl3pPr>
            <a:lvl4pPr indent="-2286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1800"/>
            </a:lvl4pPr>
            <a:lvl5pPr indent="-2286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1800"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81" name="Google Shape;181;p24"/>
          <p:cNvSpPr txBox="1"/>
          <p:nvPr>
            <p:ph idx="10" type="dt"/>
          </p:nvPr>
        </p:nvSpPr>
        <p:spPr>
          <a:xfrm>
            <a:off x="10361613" y="6130925"/>
            <a:ext cx="1131887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24"/>
          <p:cNvSpPr txBox="1"/>
          <p:nvPr>
            <p:ph idx="11" type="ftr"/>
          </p:nvPr>
        </p:nvSpPr>
        <p:spPr>
          <a:xfrm>
            <a:off x="2589213" y="6135688"/>
            <a:ext cx="7605712" cy="350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24"/>
          <p:cNvSpPr txBox="1"/>
          <p:nvPr>
            <p:ph idx="12" type="sldNum"/>
          </p:nvPr>
        </p:nvSpPr>
        <p:spPr>
          <a:xfrm>
            <a:off x="531813" y="787400"/>
            <a:ext cx="765175" cy="35083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5"/>
          <p:cNvSpPr txBox="1"/>
          <p:nvPr>
            <p:ph type="title"/>
          </p:nvPr>
        </p:nvSpPr>
        <p:spPr>
          <a:xfrm>
            <a:off x="609600" y="274638"/>
            <a:ext cx="1097438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25"/>
          <p:cNvSpPr txBox="1"/>
          <p:nvPr>
            <p:ph idx="1" type="body"/>
          </p:nvPr>
        </p:nvSpPr>
        <p:spPr>
          <a:xfrm>
            <a:off x="609600" y="1535113"/>
            <a:ext cx="53879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>
            <a:lvl1pPr indent="-2286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87" name="Google Shape;187;p25"/>
          <p:cNvSpPr txBox="1"/>
          <p:nvPr>
            <p:ph idx="2" type="body"/>
          </p:nvPr>
        </p:nvSpPr>
        <p:spPr>
          <a:xfrm>
            <a:off x="609600" y="2174875"/>
            <a:ext cx="53879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-2286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indent="-228600" lvl="1" marL="9144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sz="2000"/>
            </a:lvl2pPr>
            <a:lvl3pPr indent="-2286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1800"/>
            </a:lvl3pPr>
            <a:lvl4pPr indent="-2286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1600"/>
            </a:lvl4pPr>
            <a:lvl5pPr indent="-2286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1600"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1600"/>
            </a:lvl9pPr>
          </a:lstStyle>
          <a:p/>
        </p:txBody>
      </p:sp>
      <p:sp>
        <p:nvSpPr>
          <p:cNvPr id="188" name="Google Shape;188;p25"/>
          <p:cNvSpPr txBox="1"/>
          <p:nvPr>
            <p:ph idx="3" type="body"/>
          </p:nvPr>
        </p:nvSpPr>
        <p:spPr>
          <a:xfrm>
            <a:off x="6194425" y="1535113"/>
            <a:ext cx="538956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>
            <a:lvl1pPr indent="-2286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89" name="Google Shape;189;p25"/>
          <p:cNvSpPr txBox="1"/>
          <p:nvPr>
            <p:ph idx="4" type="body"/>
          </p:nvPr>
        </p:nvSpPr>
        <p:spPr>
          <a:xfrm>
            <a:off x="6194425" y="2174875"/>
            <a:ext cx="538956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-2286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indent="-228600" lvl="1" marL="9144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sz="2000"/>
            </a:lvl2pPr>
            <a:lvl3pPr indent="-2286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1800"/>
            </a:lvl3pPr>
            <a:lvl4pPr indent="-2286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1600"/>
            </a:lvl4pPr>
            <a:lvl5pPr indent="-2286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1600"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1600"/>
            </a:lvl9pPr>
          </a:lstStyle>
          <a:p/>
        </p:txBody>
      </p:sp>
      <p:sp>
        <p:nvSpPr>
          <p:cNvPr id="190" name="Google Shape;190;p25"/>
          <p:cNvSpPr txBox="1"/>
          <p:nvPr>
            <p:ph idx="10" type="dt"/>
          </p:nvPr>
        </p:nvSpPr>
        <p:spPr>
          <a:xfrm>
            <a:off x="10361613" y="6130925"/>
            <a:ext cx="1131887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25"/>
          <p:cNvSpPr txBox="1"/>
          <p:nvPr>
            <p:ph idx="11" type="ftr"/>
          </p:nvPr>
        </p:nvSpPr>
        <p:spPr>
          <a:xfrm>
            <a:off x="2589213" y="6135688"/>
            <a:ext cx="7605712" cy="350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25"/>
          <p:cNvSpPr txBox="1"/>
          <p:nvPr>
            <p:ph idx="12" type="sldNum"/>
          </p:nvPr>
        </p:nvSpPr>
        <p:spPr>
          <a:xfrm>
            <a:off x="531813" y="787400"/>
            <a:ext cx="765175" cy="35083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6"/>
          <p:cNvSpPr txBox="1"/>
          <p:nvPr>
            <p:ph type="title"/>
          </p:nvPr>
        </p:nvSpPr>
        <p:spPr>
          <a:xfrm>
            <a:off x="2592388" y="623888"/>
            <a:ext cx="8897937" cy="126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26"/>
          <p:cNvSpPr txBox="1"/>
          <p:nvPr>
            <p:ph idx="10" type="dt"/>
          </p:nvPr>
        </p:nvSpPr>
        <p:spPr>
          <a:xfrm>
            <a:off x="10361613" y="6130925"/>
            <a:ext cx="1131887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26"/>
          <p:cNvSpPr txBox="1"/>
          <p:nvPr>
            <p:ph idx="11" type="ftr"/>
          </p:nvPr>
        </p:nvSpPr>
        <p:spPr>
          <a:xfrm>
            <a:off x="2589213" y="6135688"/>
            <a:ext cx="7605712" cy="350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26"/>
          <p:cNvSpPr txBox="1"/>
          <p:nvPr>
            <p:ph idx="12" type="sldNum"/>
          </p:nvPr>
        </p:nvSpPr>
        <p:spPr>
          <a:xfrm>
            <a:off x="531813" y="787400"/>
            <a:ext cx="765175" cy="35083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7"/>
          <p:cNvSpPr txBox="1"/>
          <p:nvPr>
            <p:ph idx="10" type="dt"/>
          </p:nvPr>
        </p:nvSpPr>
        <p:spPr>
          <a:xfrm>
            <a:off x="10361613" y="6130925"/>
            <a:ext cx="1131887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" name="Google Shape;200;p27"/>
          <p:cNvSpPr txBox="1"/>
          <p:nvPr>
            <p:ph idx="11" type="ftr"/>
          </p:nvPr>
        </p:nvSpPr>
        <p:spPr>
          <a:xfrm>
            <a:off x="2589213" y="6135688"/>
            <a:ext cx="7605712" cy="350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27"/>
          <p:cNvSpPr txBox="1"/>
          <p:nvPr>
            <p:ph idx="12" type="sldNum"/>
          </p:nvPr>
        </p:nvSpPr>
        <p:spPr>
          <a:xfrm>
            <a:off x="531813" y="787400"/>
            <a:ext cx="765175" cy="35083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type="ctrTitle"/>
          </p:nvPr>
        </p:nvSpPr>
        <p:spPr>
          <a:xfrm>
            <a:off x="914400" y="2130425"/>
            <a:ext cx="10364788" cy="1470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2"/>
          <p:cNvSpPr txBox="1"/>
          <p:nvPr>
            <p:ph idx="1" type="subTitle"/>
          </p:nvPr>
        </p:nvSpPr>
        <p:spPr>
          <a:xfrm>
            <a:off x="1828800" y="3886200"/>
            <a:ext cx="8535988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75">
            <a:noAutofit/>
          </a:bodyPr>
          <a:lstStyle>
            <a:lvl1pPr lv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2000"/>
              <a:buNone/>
              <a:defRPr/>
            </a:lvl9pPr>
          </a:lstStyle>
          <a:p/>
        </p:txBody>
      </p:sp>
      <p:sp>
        <p:nvSpPr>
          <p:cNvPr id="59" name="Google Shape;59;p12"/>
          <p:cNvSpPr txBox="1"/>
          <p:nvPr>
            <p:ph idx="10" type="dt"/>
          </p:nvPr>
        </p:nvSpPr>
        <p:spPr>
          <a:xfrm>
            <a:off x="10361613" y="6130925"/>
            <a:ext cx="1131887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2"/>
          <p:cNvSpPr txBox="1"/>
          <p:nvPr>
            <p:ph idx="11" type="ftr"/>
          </p:nvPr>
        </p:nvSpPr>
        <p:spPr>
          <a:xfrm>
            <a:off x="2589213" y="6135688"/>
            <a:ext cx="7605712" cy="350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531813" y="4529138"/>
            <a:ext cx="765175" cy="350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8"/>
          <p:cNvSpPr txBox="1"/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28"/>
          <p:cNvSpPr txBox="1"/>
          <p:nvPr>
            <p:ph idx="1" type="body"/>
          </p:nvPr>
        </p:nvSpPr>
        <p:spPr>
          <a:xfrm>
            <a:off x="4767263" y="273050"/>
            <a:ext cx="6816725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-2286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indent="-228600" lvl="1" marL="9144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sz="2800"/>
            </a:lvl2pPr>
            <a:lvl3pPr indent="-2286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2400"/>
            </a:lvl3pPr>
            <a:lvl4pPr indent="-2286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2000"/>
            </a:lvl4pPr>
            <a:lvl5pPr indent="-2286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2000"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2000"/>
            </a:lvl9pPr>
          </a:lstStyle>
          <a:p/>
        </p:txBody>
      </p:sp>
      <p:sp>
        <p:nvSpPr>
          <p:cNvPr id="205" name="Google Shape;205;p28"/>
          <p:cNvSpPr txBox="1"/>
          <p:nvPr>
            <p:ph idx="2" type="body"/>
          </p:nvPr>
        </p:nvSpPr>
        <p:spPr>
          <a:xfrm>
            <a:off x="609600" y="1435100"/>
            <a:ext cx="40116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-2286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206" name="Google Shape;206;p28"/>
          <p:cNvSpPr txBox="1"/>
          <p:nvPr>
            <p:ph idx="10" type="dt"/>
          </p:nvPr>
        </p:nvSpPr>
        <p:spPr>
          <a:xfrm>
            <a:off x="10361613" y="6130925"/>
            <a:ext cx="1131887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28"/>
          <p:cNvSpPr txBox="1"/>
          <p:nvPr>
            <p:ph idx="11" type="ftr"/>
          </p:nvPr>
        </p:nvSpPr>
        <p:spPr>
          <a:xfrm>
            <a:off x="2589213" y="6135688"/>
            <a:ext cx="7605712" cy="350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8" name="Google Shape;208;p28"/>
          <p:cNvSpPr txBox="1"/>
          <p:nvPr>
            <p:ph idx="12" type="sldNum"/>
          </p:nvPr>
        </p:nvSpPr>
        <p:spPr>
          <a:xfrm>
            <a:off x="531813" y="787400"/>
            <a:ext cx="765175" cy="35083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9"/>
          <p:cNvSpPr txBox="1"/>
          <p:nvPr>
            <p:ph type="title"/>
          </p:nvPr>
        </p:nvSpPr>
        <p:spPr>
          <a:xfrm>
            <a:off x="2390775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1" name="Google Shape;211;p29"/>
          <p:cNvSpPr/>
          <p:nvPr>
            <p:ph idx="2" type="pic"/>
          </p:nvPr>
        </p:nvSpPr>
        <p:spPr>
          <a:xfrm>
            <a:off x="2390775" y="612775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  <a:defRPr b="0" i="0" sz="3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12" name="Google Shape;212;p29"/>
          <p:cNvSpPr txBox="1"/>
          <p:nvPr>
            <p:ph idx="1" type="body"/>
          </p:nvPr>
        </p:nvSpPr>
        <p:spPr>
          <a:xfrm>
            <a:off x="2390775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-2286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213" name="Google Shape;213;p29"/>
          <p:cNvSpPr txBox="1"/>
          <p:nvPr>
            <p:ph idx="10" type="dt"/>
          </p:nvPr>
        </p:nvSpPr>
        <p:spPr>
          <a:xfrm>
            <a:off x="10361613" y="6130925"/>
            <a:ext cx="1131887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4" name="Google Shape;214;p29"/>
          <p:cNvSpPr txBox="1"/>
          <p:nvPr>
            <p:ph idx="11" type="ftr"/>
          </p:nvPr>
        </p:nvSpPr>
        <p:spPr>
          <a:xfrm>
            <a:off x="2589213" y="6135688"/>
            <a:ext cx="7605712" cy="350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5" name="Google Shape;215;p29"/>
          <p:cNvSpPr txBox="1"/>
          <p:nvPr>
            <p:ph idx="12" type="sldNum"/>
          </p:nvPr>
        </p:nvSpPr>
        <p:spPr>
          <a:xfrm>
            <a:off x="531813" y="787400"/>
            <a:ext cx="765175" cy="35083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0"/>
          <p:cNvSpPr txBox="1"/>
          <p:nvPr>
            <p:ph type="title"/>
          </p:nvPr>
        </p:nvSpPr>
        <p:spPr>
          <a:xfrm>
            <a:off x="2592388" y="623888"/>
            <a:ext cx="8897937" cy="126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8" name="Google Shape;218;p30"/>
          <p:cNvSpPr txBox="1"/>
          <p:nvPr>
            <p:ph idx="1" type="body"/>
          </p:nvPr>
        </p:nvSpPr>
        <p:spPr>
          <a:xfrm rot="5400000">
            <a:off x="5158581" y="-435769"/>
            <a:ext cx="3762375" cy="8901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-2286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30"/>
          <p:cNvSpPr txBox="1"/>
          <p:nvPr>
            <p:ph idx="10" type="dt"/>
          </p:nvPr>
        </p:nvSpPr>
        <p:spPr>
          <a:xfrm>
            <a:off x="10361613" y="6130925"/>
            <a:ext cx="1131887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30"/>
          <p:cNvSpPr txBox="1"/>
          <p:nvPr>
            <p:ph idx="11" type="ftr"/>
          </p:nvPr>
        </p:nvSpPr>
        <p:spPr>
          <a:xfrm>
            <a:off x="2589213" y="6135688"/>
            <a:ext cx="7605712" cy="350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1" name="Google Shape;221;p30"/>
          <p:cNvSpPr txBox="1"/>
          <p:nvPr>
            <p:ph idx="12" type="sldNum"/>
          </p:nvPr>
        </p:nvSpPr>
        <p:spPr>
          <a:xfrm>
            <a:off x="531813" y="787400"/>
            <a:ext cx="765175" cy="35083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1"/>
          <p:cNvSpPr txBox="1"/>
          <p:nvPr>
            <p:ph type="title"/>
          </p:nvPr>
        </p:nvSpPr>
        <p:spPr>
          <a:xfrm rot="5400000">
            <a:off x="7742238" y="2147888"/>
            <a:ext cx="5272087" cy="22240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31"/>
          <p:cNvSpPr txBox="1"/>
          <p:nvPr>
            <p:ph idx="1" type="body"/>
          </p:nvPr>
        </p:nvSpPr>
        <p:spPr>
          <a:xfrm rot="5400000">
            <a:off x="3215482" y="-2381"/>
            <a:ext cx="5272087" cy="6524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-2286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/>
            </a:lvl9pPr>
          </a:lstStyle>
          <a:p/>
        </p:txBody>
      </p:sp>
      <p:sp>
        <p:nvSpPr>
          <p:cNvPr id="225" name="Google Shape;225;p31"/>
          <p:cNvSpPr txBox="1"/>
          <p:nvPr>
            <p:ph idx="10" type="dt"/>
          </p:nvPr>
        </p:nvSpPr>
        <p:spPr>
          <a:xfrm>
            <a:off x="10361613" y="6130925"/>
            <a:ext cx="1131887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31"/>
          <p:cNvSpPr txBox="1"/>
          <p:nvPr>
            <p:ph idx="11" type="ftr"/>
          </p:nvPr>
        </p:nvSpPr>
        <p:spPr>
          <a:xfrm>
            <a:off x="2589213" y="6135688"/>
            <a:ext cx="7605712" cy="350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31"/>
          <p:cNvSpPr txBox="1"/>
          <p:nvPr>
            <p:ph idx="12" type="sldNum"/>
          </p:nvPr>
        </p:nvSpPr>
        <p:spPr>
          <a:xfrm>
            <a:off x="531813" y="787400"/>
            <a:ext cx="765175" cy="35083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title"/>
          </p:nvPr>
        </p:nvSpPr>
        <p:spPr>
          <a:xfrm>
            <a:off x="2589213" y="2514600"/>
            <a:ext cx="8901112" cy="2247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3"/>
          <p:cNvSpPr txBox="1"/>
          <p:nvPr>
            <p:ph idx="1" type="body"/>
          </p:nvPr>
        </p:nvSpPr>
        <p:spPr>
          <a:xfrm>
            <a:off x="609600" y="1604963"/>
            <a:ext cx="10958513" cy="4511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75">
            <a:noAutofit/>
          </a:bodyPr>
          <a:lstStyle>
            <a:lvl1pPr indent="-2286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3"/>
          <p:cNvSpPr txBox="1"/>
          <p:nvPr>
            <p:ph idx="10" type="dt"/>
          </p:nvPr>
        </p:nvSpPr>
        <p:spPr>
          <a:xfrm>
            <a:off x="10361613" y="6130925"/>
            <a:ext cx="1131887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idx="11" type="ftr"/>
          </p:nvPr>
        </p:nvSpPr>
        <p:spPr>
          <a:xfrm>
            <a:off x="2589213" y="6135688"/>
            <a:ext cx="7605712" cy="350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3"/>
          <p:cNvSpPr txBox="1"/>
          <p:nvPr>
            <p:ph idx="12" type="sldNum"/>
          </p:nvPr>
        </p:nvSpPr>
        <p:spPr>
          <a:xfrm>
            <a:off x="531813" y="4529138"/>
            <a:ext cx="765175" cy="350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963613" y="4406900"/>
            <a:ext cx="10364787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963613" y="2906713"/>
            <a:ext cx="10364787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675">
            <a:noAutofit/>
          </a:bodyPr>
          <a:lstStyle>
            <a:lvl1pPr indent="-2286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indent="-228600" lvl="1" marL="9144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800"/>
              <a:buNone/>
              <a:defRPr sz="1800"/>
            </a:lvl2pPr>
            <a:lvl3pPr indent="-2286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600"/>
              <a:buNone/>
              <a:defRPr sz="1600"/>
            </a:lvl3pPr>
            <a:lvl4pPr indent="-2286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1400"/>
            </a:lvl4pPr>
            <a:lvl5pPr indent="-2286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1400"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400"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400"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400"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71" name="Google Shape;71;p14"/>
          <p:cNvSpPr txBox="1"/>
          <p:nvPr>
            <p:ph idx="10" type="dt"/>
          </p:nvPr>
        </p:nvSpPr>
        <p:spPr>
          <a:xfrm>
            <a:off x="10361613" y="6130925"/>
            <a:ext cx="1131887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4"/>
          <p:cNvSpPr txBox="1"/>
          <p:nvPr>
            <p:ph idx="11" type="ftr"/>
          </p:nvPr>
        </p:nvSpPr>
        <p:spPr>
          <a:xfrm>
            <a:off x="2589213" y="6135688"/>
            <a:ext cx="7605712" cy="350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4"/>
          <p:cNvSpPr txBox="1"/>
          <p:nvPr>
            <p:ph idx="12" type="sldNum"/>
          </p:nvPr>
        </p:nvSpPr>
        <p:spPr>
          <a:xfrm>
            <a:off x="531813" y="4529138"/>
            <a:ext cx="765175" cy="350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2589213" y="2514600"/>
            <a:ext cx="8901112" cy="2247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609600" y="1604963"/>
            <a:ext cx="5402263" cy="4511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75">
            <a:noAutofit/>
          </a:bodyPr>
          <a:lstStyle>
            <a:lvl1pPr indent="-2286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/>
            </a:lvl1pPr>
            <a:lvl2pPr indent="-228600" lvl="1" marL="9144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sz="2400"/>
            </a:lvl2pPr>
            <a:lvl3pPr indent="-2286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2000"/>
            </a:lvl3pPr>
            <a:lvl4pPr indent="-2286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1800"/>
            </a:lvl4pPr>
            <a:lvl5pPr indent="-2286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1800"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7" name="Google Shape;77;p15"/>
          <p:cNvSpPr txBox="1"/>
          <p:nvPr>
            <p:ph idx="2" type="body"/>
          </p:nvPr>
        </p:nvSpPr>
        <p:spPr>
          <a:xfrm>
            <a:off x="6164263" y="1604963"/>
            <a:ext cx="5403850" cy="4511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75">
            <a:noAutofit/>
          </a:bodyPr>
          <a:lstStyle>
            <a:lvl1pPr indent="-2286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/>
            </a:lvl1pPr>
            <a:lvl2pPr indent="-228600" lvl="1" marL="9144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sz="2400"/>
            </a:lvl2pPr>
            <a:lvl3pPr indent="-2286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2000"/>
            </a:lvl3pPr>
            <a:lvl4pPr indent="-2286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1800"/>
            </a:lvl4pPr>
            <a:lvl5pPr indent="-2286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1800"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8" name="Google Shape;78;p15"/>
          <p:cNvSpPr txBox="1"/>
          <p:nvPr>
            <p:ph idx="10" type="dt"/>
          </p:nvPr>
        </p:nvSpPr>
        <p:spPr>
          <a:xfrm>
            <a:off x="10361613" y="6130925"/>
            <a:ext cx="1131887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5"/>
          <p:cNvSpPr txBox="1"/>
          <p:nvPr>
            <p:ph idx="11" type="ftr"/>
          </p:nvPr>
        </p:nvSpPr>
        <p:spPr>
          <a:xfrm>
            <a:off x="2589213" y="6135688"/>
            <a:ext cx="7605712" cy="350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5"/>
          <p:cNvSpPr txBox="1"/>
          <p:nvPr>
            <p:ph idx="12" type="sldNum"/>
          </p:nvPr>
        </p:nvSpPr>
        <p:spPr>
          <a:xfrm>
            <a:off x="531813" y="4529138"/>
            <a:ext cx="765175" cy="350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609600" y="274638"/>
            <a:ext cx="1097438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609600" y="1535113"/>
            <a:ext cx="53879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675">
            <a:noAutofit/>
          </a:bodyPr>
          <a:lstStyle>
            <a:lvl1pPr indent="-2286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84" name="Google Shape;84;p16"/>
          <p:cNvSpPr txBox="1"/>
          <p:nvPr>
            <p:ph idx="2" type="body"/>
          </p:nvPr>
        </p:nvSpPr>
        <p:spPr>
          <a:xfrm>
            <a:off x="609600" y="2174875"/>
            <a:ext cx="53879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75">
            <a:noAutofit/>
          </a:bodyPr>
          <a:lstStyle>
            <a:lvl1pPr indent="-2286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indent="-228600" lvl="1" marL="9144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sz="2000"/>
            </a:lvl2pPr>
            <a:lvl3pPr indent="-2286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1800"/>
            </a:lvl3pPr>
            <a:lvl4pPr indent="-2286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1600"/>
            </a:lvl4pPr>
            <a:lvl5pPr indent="-2286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1600"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1600"/>
            </a:lvl9pPr>
          </a:lstStyle>
          <a:p/>
        </p:txBody>
      </p:sp>
      <p:sp>
        <p:nvSpPr>
          <p:cNvPr id="85" name="Google Shape;85;p16"/>
          <p:cNvSpPr txBox="1"/>
          <p:nvPr>
            <p:ph idx="3" type="body"/>
          </p:nvPr>
        </p:nvSpPr>
        <p:spPr>
          <a:xfrm>
            <a:off x="6194425" y="1535113"/>
            <a:ext cx="538956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675">
            <a:noAutofit/>
          </a:bodyPr>
          <a:lstStyle>
            <a:lvl1pPr indent="-2286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86" name="Google Shape;86;p16"/>
          <p:cNvSpPr txBox="1"/>
          <p:nvPr>
            <p:ph idx="4" type="body"/>
          </p:nvPr>
        </p:nvSpPr>
        <p:spPr>
          <a:xfrm>
            <a:off x="6194425" y="2174875"/>
            <a:ext cx="538956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75">
            <a:noAutofit/>
          </a:bodyPr>
          <a:lstStyle>
            <a:lvl1pPr indent="-2286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indent="-228600" lvl="1" marL="9144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sz="2000"/>
            </a:lvl2pPr>
            <a:lvl3pPr indent="-2286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1800"/>
            </a:lvl3pPr>
            <a:lvl4pPr indent="-2286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1600"/>
            </a:lvl4pPr>
            <a:lvl5pPr indent="-2286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1600"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1600"/>
            </a:lvl9pPr>
          </a:lstStyle>
          <a:p/>
        </p:txBody>
      </p:sp>
      <p:sp>
        <p:nvSpPr>
          <p:cNvPr id="87" name="Google Shape;87;p16"/>
          <p:cNvSpPr txBox="1"/>
          <p:nvPr>
            <p:ph idx="10" type="dt"/>
          </p:nvPr>
        </p:nvSpPr>
        <p:spPr>
          <a:xfrm>
            <a:off x="10361613" y="6130925"/>
            <a:ext cx="1131887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6"/>
          <p:cNvSpPr txBox="1"/>
          <p:nvPr>
            <p:ph idx="11" type="ftr"/>
          </p:nvPr>
        </p:nvSpPr>
        <p:spPr>
          <a:xfrm>
            <a:off x="2589213" y="6135688"/>
            <a:ext cx="7605712" cy="350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6"/>
          <p:cNvSpPr txBox="1"/>
          <p:nvPr>
            <p:ph idx="12" type="sldNum"/>
          </p:nvPr>
        </p:nvSpPr>
        <p:spPr>
          <a:xfrm>
            <a:off x="531813" y="4529138"/>
            <a:ext cx="765175" cy="350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2589213" y="2514600"/>
            <a:ext cx="8901112" cy="2247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7"/>
          <p:cNvSpPr txBox="1"/>
          <p:nvPr>
            <p:ph idx="10" type="dt"/>
          </p:nvPr>
        </p:nvSpPr>
        <p:spPr>
          <a:xfrm>
            <a:off x="10361613" y="6130925"/>
            <a:ext cx="1131887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7"/>
          <p:cNvSpPr txBox="1"/>
          <p:nvPr>
            <p:ph idx="11" type="ftr"/>
          </p:nvPr>
        </p:nvSpPr>
        <p:spPr>
          <a:xfrm>
            <a:off x="2589213" y="6135688"/>
            <a:ext cx="7605712" cy="350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7"/>
          <p:cNvSpPr txBox="1"/>
          <p:nvPr>
            <p:ph idx="12" type="sldNum"/>
          </p:nvPr>
        </p:nvSpPr>
        <p:spPr>
          <a:xfrm>
            <a:off x="531813" y="4529138"/>
            <a:ext cx="765175" cy="350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idx="10" type="dt"/>
          </p:nvPr>
        </p:nvSpPr>
        <p:spPr>
          <a:xfrm>
            <a:off x="10361613" y="6130925"/>
            <a:ext cx="1131887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8"/>
          <p:cNvSpPr txBox="1"/>
          <p:nvPr>
            <p:ph idx="11" type="ftr"/>
          </p:nvPr>
        </p:nvSpPr>
        <p:spPr>
          <a:xfrm>
            <a:off x="2589213" y="6135688"/>
            <a:ext cx="7605712" cy="350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8"/>
          <p:cNvSpPr txBox="1"/>
          <p:nvPr>
            <p:ph idx="12" type="sldNum"/>
          </p:nvPr>
        </p:nvSpPr>
        <p:spPr>
          <a:xfrm>
            <a:off x="531813" y="4529138"/>
            <a:ext cx="765175" cy="350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4767263" y="273050"/>
            <a:ext cx="6816725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75">
            <a:noAutofit/>
          </a:bodyPr>
          <a:lstStyle>
            <a:lvl1pPr indent="-2286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indent="-228600" lvl="1" marL="9144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sz="2800"/>
            </a:lvl2pPr>
            <a:lvl3pPr indent="-2286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2400"/>
            </a:lvl3pPr>
            <a:lvl4pPr indent="-2286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2000"/>
            </a:lvl4pPr>
            <a:lvl5pPr indent="-2286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2000"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2000"/>
            </a:lvl9pPr>
          </a:lstStyle>
          <a:p/>
        </p:txBody>
      </p:sp>
      <p:sp>
        <p:nvSpPr>
          <p:cNvPr id="102" name="Google Shape;102;p19"/>
          <p:cNvSpPr txBox="1"/>
          <p:nvPr>
            <p:ph idx="2" type="body"/>
          </p:nvPr>
        </p:nvSpPr>
        <p:spPr>
          <a:xfrm>
            <a:off x="609600" y="1435100"/>
            <a:ext cx="40116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75">
            <a:noAutofit/>
          </a:bodyPr>
          <a:lstStyle>
            <a:lvl1pPr indent="-2286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03" name="Google Shape;103;p19"/>
          <p:cNvSpPr txBox="1"/>
          <p:nvPr>
            <p:ph idx="10" type="dt"/>
          </p:nvPr>
        </p:nvSpPr>
        <p:spPr>
          <a:xfrm>
            <a:off x="10361613" y="6130925"/>
            <a:ext cx="1131887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9"/>
          <p:cNvSpPr txBox="1"/>
          <p:nvPr>
            <p:ph idx="11" type="ftr"/>
          </p:nvPr>
        </p:nvSpPr>
        <p:spPr>
          <a:xfrm>
            <a:off x="2589213" y="6135688"/>
            <a:ext cx="7605712" cy="350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9"/>
          <p:cNvSpPr txBox="1"/>
          <p:nvPr>
            <p:ph idx="12" type="sldNum"/>
          </p:nvPr>
        </p:nvSpPr>
        <p:spPr>
          <a:xfrm>
            <a:off x="531813" y="4529138"/>
            <a:ext cx="765175" cy="350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7"/>
          <p:cNvGrpSpPr/>
          <p:nvPr/>
        </p:nvGrpSpPr>
        <p:grpSpPr>
          <a:xfrm>
            <a:off x="0" y="228600"/>
            <a:ext cx="2836863" cy="6624638"/>
            <a:chOff x="0" y="144"/>
            <a:chExt cx="1787" cy="4173"/>
          </a:xfrm>
        </p:grpSpPr>
        <p:sp>
          <p:nvSpPr>
            <p:cNvPr id="19" name="Google Shape;19;p7"/>
            <p:cNvSpPr/>
            <p:nvPr/>
          </p:nvSpPr>
          <p:spPr>
            <a:xfrm>
              <a:off x="0" y="1622"/>
              <a:ext cx="54" cy="385"/>
            </a:xfrm>
            <a:custGeom>
              <a:rect b="b" l="l" r="r" t="t"/>
              <a:pathLst>
                <a:path extrusionOk="0" h="136" w="22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7"/>
            <p:cNvSpPr/>
            <p:nvPr/>
          </p:nvSpPr>
          <p:spPr>
            <a:xfrm>
              <a:off x="81" y="1988"/>
              <a:ext cx="398" cy="1454"/>
            </a:xfrm>
            <a:custGeom>
              <a:rect b="b" l="l" r="r" t="t"/>
              <a:pathLst>
                <a:path extrusionOk="0" h="504" w="14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7"/>
            <p:cNvSpPr/>
            <p:nvPr/>
          </p:nvSpPr>
          <p:spPr>
            <a:xfrm>
              <a:off x="508" y="3431"/>
              <a:ext cx="375" cy="885"/>
            </a:xfrm>
            <a:custGeom>
              <a:rect b="b" l="l" r="r" t="t"/>
              <a:pathLst>
                <a:path extrusionOk="0" h="308" w="132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7"/>
            <p:cNvSpPr/>
            <p:nvPr/>
          </p:nvSpPr>
          <p:spPr>
            <a:xfrm>
              <a:off x="605" y="4097"/>
              <a:ext cx="99" cy="220"/>
            </a:xfrm>
            <a:custGeom>
              <a:rect b="b" l="l" r="r" t="t"/>
              <a:pathLst>
                <a:path extrusionOk="0" h="79" w="37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7"/>
            <p:cNvSpPr/>
            <p:nvPr/>
          </p:nvSpPr>
          <p:spPr>
            <a:xfrm>
              <a:off x="63" y="2016"/>
              <a:ext cx="508" cy="2088"/>
            </a:xfrm>
            <a:custGeom>
              <a:rect b="b" l="l" r="r" t="t"/>
              <a:pathLst>
                <a:path extrusionOk="0" h="722" w="178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7"/>
            <p:cNvSpPr/>
            <p:nvPr/>
          </p:nvSpPr>
          <p:spPr>
            <a:xfrm>
              <a:off x="14" y="144"/>
              <a:ext cx="58" cy="1835"/>
            </a:xfrm>
            <a:custGeom>
              <a:rect b="b" l="l" r="r" t="t"/>
              <a:pathLst>
                <a:path extrusionOk="0" h="635" w="23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7"/>
            <p:cNvSpPr/>
            <p:nvPr/>
          </p:nvSpPr>
          <p:spPr>
            <a:xfrm>
              <a:off x="49" y="1855"/>
              <a:ext cx="40" cy="302"/>
            </a:xfrm>
            <a:custGeom>
              <a:rect b="b" l="l" r="r" t="t"/>
              <a:pathLst>
                <a:path extrusionOk="0" h="107" w="1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7"/>
            <p:cNvSpPr/>
            <p:nvPr/>
          </p:nvSpPr>
          <p:spPr>
            <a:xfrm>
              <a:off x="485" y="3451"/>
              <a:ext cx="111" cy="636"/>
            </a:xfrm>
            <a:custGeom>
              <a:rect b="b" l="l" r="r" t="t"/>
              <a:pathLst>
                <a:path extrusionOk="0" h="222" w="41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7"/>
            <p:cNvSpPr/>
            <p:nvPr/>
          </p:nvSpPr>
          <p:spPr>
            <a:xfrm>
              <a:off x="488" y="881"/>
              <a:ext cx="1299" cy="2541"/>
            </a:xfrm>
            <a:custGeom>
              <a:rect b="b" l="l" r="r" t="t"/>
              <a:pathLst>
                <a:path extrusionOk="0" h="878" w="45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7"/>
            <p:cNvSpPr/>
            <p:nvPr/>
          </p:nvSpPr>
          <p:spPr>
            <a:xfrm>
              <a:off x="581" y="4113"/>
              <a:ext cx="93" cy="203"/>
            </a:xfrm>
            <a:custGeom>
              <a:rect b="b" l="l" r="r" t="t"/>
              <a:pathLst>
                <a:path extrusionOk="0" h="73" w="35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7"/>
            <p:cNvSpPr/>
            <p:nvPr/>
          </p:nvSpPr>
          <p:spPr>
            <a:xfrm>
              <a:off x="485" y="3376"/>
              <a:ext cx="14" cy="130"/>
            </a:xfrm>
            <a:custGeom>
              <a:rect b="b" l="l" r="r" t="t"/>
              <a:pathLst>
                <a:path extrusionOk="0" h="48" w="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7"/>
            <p:cNvSpPr/>
            <p:nvPr/>
          </p:nvSpPr>
          <p:spPr>
            <a:xfrm>
              <a:off x="535" y="3934"/>
              <a:ext cx="141" cy="383"/>
            </a:xfrm>
            <a:custGeom>
              <a:rect b="b" l="l" r="r" t="t"/>
              <a:pathLst>
                <a:path extrusionOk="0" h="135" w="52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" name="Google Shape;31;p7"/>
          <p:cNvGrpSpPr/>
          <p:nvPr/>
        </p:nvGrpSpPr>
        <p:grpSpPr>
          <a:xfrm>
            <a:off x="26988" y="0"/>
            <a:ext cx="2341562" cy="6838950"/>
            <a:chOff x="17" y="0"/>
            <a:chExt cx="1475" cy="4308"/>
          </a:xfrm>
        </p:grpSpPr>
        <p:sp>
          <p:nvSpPr>
            <p:cNvPr id="32" name="Google Shape;32;p7"/>
            <p:cNvSpPr/>
            <p:nvPr/>
          </p:nvSpPr>
          <p:spPr>
            <a:xfrm>
              <a:off x="17" y="0"/>
              <a:ext cx="302" cy="2763"/>
            </a:xfrm>
            <a:custGeom>
              <a:rect b="b" l="l" r="r" t="t"/>
              <a:pathLst>
                <a:path extrusionOk="0" h="920" w="103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7"/>
            <p:cNvSpPr/>
            <p:nvPr/>
          </p:nvSpPr>
          <p:spPr>
            <a:xfrm>
              <a:off x="347" y="2719"/>
              <a:ext cx="257" cy="987"/>
            </a:xfrm>
            <a:custGeom>
              <a:rect b="b" l="l" r="r" t="t"/>
              <a:pathLst>
                <a:path extrusionOk="0" h="330" w="88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7"/>
            <p:cNvSpPr/>
            <p:nvPr/>
          </p:nvSpPr>
          <p:spPr>
            <a:xfrm>
              <a:off x="634" y="3693"/>
              <a:ext cx="262" cy="615"/>
            </a:xfrm>
            <a:custGeom>
              <a:rect b="b" l="l" r="r" t="t"/>
              <a:pathLst>
                <a:path extrusionOk="0" h="207" w="9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7"/>
            <p:cNvSpPr/>
            <p:nvPr/>
          </p:nvSpPr>
          <p:spPr>
            <a:xfrm>
              <a:off x="329" y="2749"/>
              <a:ext cx="338" cy="1399"/>
            </a:xfrm>
            <a:custGeom>
              <a:rect b="b" l="l" r="r" t="t"/>
              <a:pathLst>
                <a:path extrusionOk="0" h="467" w="115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7"/>
            <p:cNvSpPr/>
            <p:nvPr/>
          </p:nvSpPr>
          <p:spPr>
            <a:xfrm>
              <a:off x="295" y="812"/>
              <a:ext cx="101" cy="1898"/>
            </a:xfrm>
            <a:custGeom>
              <a:rect b="b" l="l" r="r" t="t"/>
              <a:pathLst>
                <a:path extrusionOk="0" h="633" w="36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7"/>
            <p:cNvSpPr/>
            <p:nvPr/>
          </p:nvSpPr>
          <p:spPr>
            <a:xfrm>
              <a:off x="700" y="4139"/>
              <a:ext cx="75" cy="168"/>
            </a:xfrm>
            <a:custGeom>
              <a:rect b="b" l="l" r="r" t="t"/>
              <a:pathLst>
                <a:path extrusionOk="0" h="59" w="28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7"/>
            <p:cNvSpPr/>
            <p:nvPr/>
          </p:nvSpPr>
          <p:spPr>
            <a:xfrm>
              <a:off x="317" y="2587"/>
              <a:ext cx="43" cy="313"/>
            </a:xfrm>
            <a:custGeom>
              <a:rect b="b" l="l" r="r" t="t"/>
              <a:pathLst>
                <a:path extrusionOk="0" h="107" w="1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7"/>
            <p:cNvSpPr/>
            <p:nvPr/>
          </p:nvSpPr>
          <p:spPr>
            <a:xfrm>
              <a:off x="613" y="1982"/>
              <a:ext cx="879" cy="1702"/>
            </a:xfrm>
            <a:custGeom>
              <a:rect b="b" l="l" r="r" t="t"/>
              <a:pathLst>
                <a:path extrusionOk="0" h="568" w="294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7"/>
            <p:cNvSpPr/>
            <p:nvPr/>
          </p:nvSpPr>
          <p:spPr>
            <a:xfrm>
              <a:off x="676" y="4158"/>
              <a:ext cx="67" cy="150"/>
            </a:xfrm>
            <a:custGeom>
              <a:rect b="b" l="l" r="r" t="t"/>
              <a:pathLst>
                <a:path extrusionOk="0" h="53" w="25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7"/>
            <p:cNvSpPr/>
            <p:nvPr/>
          </p:nvSpPr>
          <p:spPr>
            <a:xfrm>
              <a:off x="613" y="3715"/>
              <a:ext cx="78" cy="416"/>
            </a:xfrm>
            <a:custGeom>
              <a:rect b="b" l="l" r="r" t="t"/>
              <a:pathLst>
                <a:path extrusionOk="0" h="141" w="29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7"/>
            <p:cNvSpPr/>
            <p:nvPr/>
          </p:nvSpPr>
          <p:spPr>
            <a:xfrm>
              <a:off x="613" y="3636"/>
              <a:ext cx="15" cy="134"/>
            </a:xfrm>
            <a:custGeom>
              <a:rect b="b" l="l" r="r" t="t"/>
              <a:pathLst>
                <a:path extrusionOk="0" h="48" w="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7"/>
            <p:cNvSpPr/>
            <p:nvPr/>
          </p:nvSpPr>
          <p:spPr>
            <a:xfrm>
              <a:off x="634" y="3983"/>
              <a:ext cx="123" cy="325"/>
            </a:xfrm>
            <a:custGeom>
              <a:rect b="b" l="l" r="r" t="t"/>
              <a:pathLst>
                <a:path extrusionOk="0" h="111" w="44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4" name="Google Shape;44;p7"/>
          <p:cNvSpPr/>
          <p:nvPr/>
        </p:nvSpPr>
        <p:spPr>
          <a:xfrm>
            <a:off x="0" y="0"/>
            <a:ext cx="182563" cy="6858000"/>
          </a:xfrm>
          <a:prstGeom prst="rect">
            <a:avLst/>
          </a:prstGeom>
          <a:solidFill>
            <a:srgbClr val="17406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7"/>
          <p:cNvSpPr txBox="1"/>
          <p:nvPr>
            <p:ph type="title"/>
          </p:nvPr>
        </p:nvSpPr>
        <p:spPr>
          <a:xfrm>
            <a:off x="2589213" y="2514600"/>
            <a:ext cx="8901112" cy="2247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>
            <a:lvl1pPr lv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10361613" y="6130925"/>
            <a:ext cx="1131887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2589213" y="6135688"/>
            <a:ext cx="7605712" cy="350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7"/>
          <p:cNvSpPr/>
          <p:nvPr/>
        </p:nvSpPr>
        <p:spPr>
          <a:xfrm>
            <a:off x="0" y="4324350"/>
            <a:ext cx="1744663" cy="777875"/>
          </a:xfrm>
          <a:custGeom>
            <a:rect b="b" l="l" r="r" t="t"/>
            <a:pathLst>
              <a:path extrusionOk="0" h="166" w="372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rgbClr val="0F6FC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531813" y="4529138"/>
            <a:ext cx="765175" cy="350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50" name="Google Shape;50;p7"/>
          <p:cNvSpPr txBox="1"/>
          <p:nvPr>
            <p:ph idx="1" type="body"/>
          </p:nvPr>
        </p:nvSpPr>
        <p:spPr>
          <a:xfrm>
            <a:off x="609600" y="1604963"/>
            <a:ext cx="10958513" cy="4511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75">
            <a:noAutofit/>
          </a:bodyPr>
          <a:lstStyle>
            <a:lvl1pPr indent="-228600" lvl="0" marL="45720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oogle Shape;126;p9"/>
          <p:cNvGrpSpPr/>
          <p:nvPr/>
        </p:nvGrpSpPr>
        <p:grpSpPr>
          <a:xfrm>
            <a:off x="0" y="228600"/>
            <a:ext cx="2836863" cy="6624638"/>
            <a:chOff x="0" y="144"/>
            <a:chExt cx="1787" cy="4173"/>
          </a:xfrm>
        </p:grpSpPr>
        <p:sp>
          <p:nvSpPr>
            <p:cNvPr id="127" name="Google Shape;127;p9"/>
            <p:cNvSpPr/>
            <p:nvPr/>
          </p:nvSpPr>
          <p:spPr>
            <a:xfrm>
              <a:off x="0" y="1622"/>
              <a:ext cx="54" cy="385"/>
            </a:xfrm>
            <a:custGeom>
              <a:rect b="b" l="l" r="r" t="t"/>
              <a:pathLst>
                <a:path extrusionOk="0" h="136" w="22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9"/>
            <p:cNvSpPr/>
            <p:nvPr/>
          </p:nvSpPr>
          <p:spPr>
            <a:xfrm>
              <a:off x="81" y="1988"/>
              <a:ext cx="398" cy="1454"/>
            </a:xfrm>
            <a:custGeom>
              <a:rect b="b" l="l" r="r" t="t"/>
              <a:pathLst>
                <a:path extrusionOk="0" h="504" w="14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9"/>
            <p:cNvSpPr/>
            <p:nvPr/>
          </p:nvSpPr>
          <p:spPr>
            <a:xfrm>
              <a:off x="508" y="3431"/>
              <a:ext cx="375" cy="885"/>
            </a:xfrm>
            <a:custGeom>
              <a:rect b="b" l="l" r="r" t="t"/>
              <a:pathLst>
                <a:path extrusionOk="0" h="308" w="132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9"/>
            <p:cNvSpPr/>
            <p:nvPr/>
          </p:nvSpPr>
          <p:spPr>
            <a:xfrm>
              <a:off x="605" y="4097"/>
              <a:ext cx="99" cy="220"/>
            </a:xfrm>
            <a:custGeom>
              <a:rect b="b" l="l" r="r" t="t"/>
              <a:pathLst>
                <a:path extrusionOk="0" h="79" w="37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9"/>
            <p:cNvSpPr/>
            <p:nvPr/>
          </p:nvSpPr>
          <p:spPr>
            <a:xfrm>
              <a:off x="63" y="2016"/>
              <a:ext cx="508" cy="2088"/>
            </a:xfrm>
            <a:custGeom>
              <a:rect b="b" l="l" r="r" t="t"/>
              <a:pathLst>
                <a:path extrusionOk="0" h="722" w="178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9"/>
            <p:cNvSpPr/>
            <p:nvPr/>
          </p:nvSpPr>
          <p:spPr>
            <a:xfrm>
              <a:off x="14" y="144"/>
              <a:ext cx="58" cy="1835"/>
            </a:xfrm>
            <a:custGeom>
              <a:rect b="b" l="l" r="r" t="t"/>
              <a:pathLst>
                <a:path extrusionOk="0" h="635" w="23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9"/>
            <p:cNvSpPr/>
            <p:nvPr/>
          </p:nvSpPr>
          <p:spPr>
            <a:xfrm>
              <a:off x="49" y="1855"/>
              <a:ext cx="40" cy="302"/>
            </a:xfrm>
            <a:custGeom>
              <a:rect b="b" l="l" r="r" t="t"/>
              <a:pathLst>
                <a:path extrusionOk="0" h="107" w="1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9"/>
            <p:cNvSpPr/>
            <p:nvPr/>
          </p:nvSpPr>
          <p:spPr>
            <a:xfrm>
              <a:off x="485" y="3451"/>
              <a:ext cx="111" cy="636"/>
            </a:xfrm>
            <a:custGeom>
              <a:rect b="b" l="l" r="r" t="t"/>
              <a:pathLst>
                <a:path extrusionOk="0" h="222" w="41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9"/>
            <p:cNvSpPr/>
            <p:nvPr/>
          </p:nvSpPr>
          <p:spPr>
            <a:xfrm>
              <a:off x="488" y="881"/>
              <a:ext cx="1299" cy="2541"/>
            </a:xfrm>
            <a:custGeom>
              <a:rect b="b" l="l" r="r" t="t"/>
              <a:pathLst>
                <a:path extrusionOk="0" h="878" w="45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9"/>
            <p:cNvSpPr/>
            <p:nvPr/>
          </p:nvSpPr>
          <p:spPr>
            <a:xfrm>
              <a:off x="581" y="4113"/>
              <a:ext cx="93" cy="203"/>
            </a:xfrm>
            <a:custGeom>
              <a:rect b="b" l="l" r="r" t="t"/>
              <a:pathLst>
                <a:path extrusionOk="0" h="73" w="35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9"/>
            <p:cNvSpPr/>
            <p:nvPr/>
          </p:nvSpPr>
          <p:spPr>
            <a:xfrm>
              <a:off x="485" y="3376"/>
              <a:ext cx="14" cy="130"/>
            </a:xfrm>
            <a:custGeom>
              <a:rect b="b" l="l" r="r" t="t"/>
              <a:pathLst>
                <a:path extrusionOk="0" h="48" w="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9"/>
            <p:cNvSpPr/>
            <p:nvPr/>
          </p:nvSpPr>
          <p:spPr>
            <a:xfrm>
              <a:off x="535" y="3934"/>
              <a:ext cx="141" cy="383"/>
            </a:xfrm>
            <a:custGeom>
              <a:rect b="b" l="l" r="r" t="t"/>
              <a:pathLst>
                <a:path extrusionOk="0" h="135" w="52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9" name="Google Shape;139;p9"/>
          <p:cNvGrpSpPr/>
          <p:nvPr/>
        </p:nvGrpSpPr>
        <p:grpSpPr>
          <a:xfrm>
            <a:off x="26988" y="0"/>
            <a:ext cx="2341562" cy="6838950"/>
            <a:chOff x="17" y="0"/>
            <a:chExt cx="1475" cy="4308"/>
          </a:xfrm>
        </p:grpSpPr>
        <p:sp>
          <p:nvSpPr>
            <p:cNvPr id="140" name="Google Shape;140;p9"/>
            <p:cNvSpPr/>
            <p:nvPr/>
          </p:nvSpPr>
          <p:spPr>
            <a:xfrm>
              <a:off x="17" y="0"/>
              <a:ext cx="302" cy="2763"/>
            </a:xfrm>
            <a:custGeom>
              <a:rect b="b" l="l" r="r" t="t"/>
              <a:pathLst>
                <a:path extrusionOk="0" h="920" w="103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9"/>
            <p:cNvSpPr/>
            <p:nvPr/>
          </p:nvSpPr>
          <p:spPr>
            <a:xfrm>
              <a:off x="347" y="2719"/>
              <a:ext cx="257" cy="987"/>
            </a:xfrm>
            <a:custGeom>
              <a:rect b="b" l="l" r="r" t="t"/>
              <a:pathLst>
                <a:path extrusionOk="0" h="330" w="88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9"/>
            <p:cNvSpPr/>
            <p:nvPr/>
          </p:nvSpPr>
          <p:spPr>
            <a:xfrm>
              <a:off x="634" y="3693"/>
              <a:ext cx="262" cy="615"/>
            </a:xfrm>
            <a:custGeom>
              <a:rect b="b" l="l" r="r" t="t"/>
              <a:pathLst>
                <a:path extrusionOk="0" h="207" w="9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9"/>
            <p:cNvSpPr/>
            <p:nvPr/>
          </p:nvSpPr>
          <p:spPr>
            <a:xfrm>
              <a:off x="329" y="2749"/>
              <a:ext cx="338" cy="1399"/>
            </a:xfrm>
            <a:custGeom>
              <a:rect b="b" l="l" r="r" t="t"/>
              <a:pathLst>
                <a:path extrusionOk="0" h="467" w="115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9"/>
            <p:cNvSpPr/>
            <p:nvPr/>
          </p:nvSpPr>
          <p:spPr>
            <a:xfrm>
              <a:off x="295" y="812"/>
              <a:ext cx="101" cy="1898"/>
            </a:xfrm>
            <a:custGeom>
              <a:rect b="b" l="l" r="r" t="t"/>
              <a:pathLst>
                <a:path extrusionOk="0" h="633" w="36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9"/>
            <p:cNvSpPr/>
            <p:nvPr/>
          </p:nvSpPr>
          <p:spPr>
            <a:xfrm>
              <a:off x="700" y="4139"/>
              <a:ext cx="75" cy="168"/>
            </a:xfrm>
            <a:custGeom>
              <a:rect b="b" l="l" r="r" t="t"/>
              <a:pathLst>
                <a:path extrusionOk="0" h="59" w="28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9"/>
            <p:cNvSpPr/>
            <p:nvPr/>
          </p:nvSpPr>
          <p:spPr>
            <a:xfrm>
              <a:off x="317" y="2587"/>
              <a:ext cx="43" cy="313"/>
            </a:xfrm>
            <a:custGeom>
              <a:rect b="b" l="l" r="r" t="t"/>
              <a:pathLst>
                <a:path extrusionOk="0" h="107" w="1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9"/>
            <p:cNvSpPr/>
            <p:nvPr/>
          </p:nvSpPr>
          <p:spPr>
            <a:xfrm>
              <a:off x="613" y="1982"/>
              <a:ext cx="879" cy="1702"/>
            </a:xfrm>
            <a:custGeom>
              <a:rect b="b" l="l" r="r" t="t"/>
              <a:pathLst>
                <a:path extrusionOk="0" h="568" w="294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9"/>
            <p:cNvSpPr/>
            <p:nvPr/>
          </p:nvSpPr>
          <p:spPr>
            <a:xfrm>
              <a:off x="676" y="4158"/>
              <a:ext cx="67" cy="150"/>
            </a:xfrm>
            <a:custGeom>
              <a:rect b="b" l="l" r="r" t="t"/>
              <a:pathLst>
                <a:path extrusionOk="0" h="53" w="25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9"/>
            <p:cNvSpPr/>
            <p:nvPr/>
          </p:nvSpPr>
          <p:spPr>
            <a:xfrm>
              <a:off x="613" y="3715"/>
              <a:ext cx="78" cy="416"/>
            </a:xfrm>
            <a:custGeom>
              <a:rect b="b" l="l" r="r" t="t"/>
              <a:pathLst>
                <a:path extrusionOk="0" h="141" w="29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9"/>
            <p:cNvSpPr/>
            <p:nvPr/>
          </p:nvSpPr>
          <p:spPr>
            <a:xfrm>
              <a:off x="613" y="3636"/>
              <a:ext cx="15" cy="134"/>
            </a:xfrm>
            <a:custGeom>
              <a:rect b="b" l="l" r="r" t="t"/>
              <a:pathLst>
                <a:path extrusionOk="0" h="48" w="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9"/>
            <p:cNvSpPr/>
            <p:nvPr/>
          </p:nvSpPr>
          <p:spPr>
            <a:xfrm>
              <a:off x="634" y="3983"/>
              <a:ext cx="123" cy="325"/>
            </a:xfrm>
            <a:custGeom>
              <a:rect b="b" l="l" r="r" t="t"/>
              <a:pathLst>
                <a:path extrusionOk="0" h="111" w="44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2" name="Google Shape;152;p9"/>
          <p:cNvSpPr/>
          <p:nvPr/>
        </p:nvSpPr>
        <p:spPr>
          <a:xfrm>
            <a:off x="0" y="0"/>
            <a:ext cx="182563" cy="6858000"/>
          </a:xfrm>
          <a:prstGeom prst="rect">
            <a:avLst/>
          </a:prstGeom>
          <a:solidFill>
            <a:srgbClr val="17406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9"/>
          <p:cNvSpPr txBox="1"/>
          <p:nvPr>
            <p:ph type="title"/>
          </p:nvPr>
        </p:nvSpPr>
        <p:spPr>
          <a:xfrm>
            <a:off x="2592388" y="623888"/>
            <a:ext cx="8897937" cy="126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4" name="Google Shape;154;p9"/>
          <p:cNvSpPr txBox="1"/>
          <p:nvPr>
            <p:ph idx="1" type="body"/>
          </p:nvPr>
        </p:nvSpPr>
        <p:spPr>
          <a:xfrm>
            <a:off x="2589213" y="2133600"/>
            <a:ext cx="8901112" cy="3762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-228600" lvl="0" marL="45720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5" name="Google Shape;155;p9"/>
          <p:cNvSpPr txBox="1"/>
          <p:nvPr>
            <p:ph idx="10" type="dt"/>
          </p:nvPr>
        </p:nvSpPr>
        <p:spPr>
          <a:xfrm>
            <a:off x="10361613" y="6130925"/>
            <a:ext cx="1131887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6" name="Google Shape;156;p9"/>
          <p:cNvSpPr txBox="1"/>
          <p:nvPr>
            <p:ph idx="11" type="ftr"/>
          </p:nvPr>
        </p:nvSpPr>
        <p:spPr>
          <a:xfrm>
            <a:off x="2589213" y="6135688"/>
            <a:ext cx="7605712" cy="350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7" name="Google Shape;157;p9"/>
          <p:cNvSpPr/>
          <p:nvPr/>
        </p:nvSpPr>
        <p:spPr>
          <a:xfrm flipH="1" rot="10800000">
            <a:off x="-4763" y="712788"/>
            <a:ext cx="1589088" cy="506412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rgbClr val="0F6FC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9"/>
          <p:cNvSpPr txBox="1"/>
          <p:nvPr>
            <p:ph idx="12" type="sldNum"/>
          </p:nvPr>
        </p:nvSpPr>
        <p:spPr>
          <a:xfrm>
            <a:off x="531813" y="787400"/>
            <a:ext cx="765175" cy="35083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ideas.info.unlp.edu.ar/fundamentos-de-organizacion-de-datos-fod/Start/Welcome/View/Show/EnterCourse/8ea33fbb-90be-42e5-a25a-11cccc853bea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"/>
          <p:cNvSpPr txBox="1"/>
          <p:nvPr/>
        </p:nvSpPr>
        <p:spPr>
          <a:xfrm>
            <a:off x="431800" y="4535488"/>
            <a:ext cx="779463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b="0" i="0" lang="es-AR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6" name="Google Shape;236;p1"/>
          <p:cNvSpPr/>
          <p:nvPr/>
        </p:nvSpPr>
        <p:spPr>
          <a:xfrm>
            <a:off x="2453456" y="952560"/>
            <a:ext cx="9915116" cy="1547746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AR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Fundamentos de Organización de Datos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1"/>
          <p:cNvSpPr/>
          <p:nvPr/>
        </p:nvSpPr>
        <p:spPr>
          <a:xfrm>
            <a:off x="2453400" y="2714760"/>
            <a:ext cx="8915040" cy="3714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"/>
          <p:cNvSpPr txBox="1"/>
          <p:nvPr>
            <p:ph type="title"/>
          </p:nvPr>
        </p:nvSpPr>
        <p:spPr>
          <a:xfrm>
            <a:off x="1739076" y="357166"/>
            <a:ext cx="8912225" cy="1281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</a:pPr>
            <a:r>
              <a:rPr lang="es-AR" sz="4800">
                <a:solidFill>
                  <a:srgbClr val="262626"/>
                </a:solidFill>
              </a:rPr>
              <a:t>La Cátedra</a:t>
            </a:r>
            <a:r>
              <a:rPr lang="es-AR" sz="4400">
                <a:solidFill>
                  <a:srgbClr val="262626"/>
                </a:solidFill>
              </a:rPr>
              <a:t> </a:t>
            </a:r>
            <a:endParaRPr sz="4400">
              <a:solidFill>
                <a:srgbClr val="262626"/>
              </a:solidFill>
            </a:endParaRPr>
          </a:p>
        </p:txBody>
      </p:sp>
      <p:sp>
        <p:nvSpPr>
          <p:cNvPr id="246" name="Google Shape;246;p2"/>
          <p:cNvSpPr txBox="1"/>
          <p:nvPr/>
        </p:nvSpPr>
        <p:spPr>
          <a:xfrm>
            <a:off x="531813" y="787400"/>
            <a:ext cx="7794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b="0" i="0" lang="es-AR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7" name="Google Shape;247;p2"/>
          <p:cNvSpPr/>
          <p:nvPr/>
        </p:nvSpPr>
        <p:spPr>
          <a:xfrm>
            <a:off x="1286136" y="1285920"/>
            <a:ext cx="11168640" cy="5071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40840" lvl="0" marL="3650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AR" sz="28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Profesores: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531813" lvl="0" marL="0" marR="0" rtl="0" algn="l">
              <a:lnSpc>
                <a:spcPct val="93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s-AR" sz="28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Mg. Rodolfo Bertone   	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531812" lvl="0" marL="0" marR="0" rtl="0" algn="l">
              <a:lnSpc>
                <a:spcPct val="93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s-AR" sz="28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Mg. Thomas Pablo      	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0840" lvl="0" marL="36504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AR" sz="28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Trabajos Prácticos: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531813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531812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s-AR" sz="28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JTP: Lic. Castelli Viviana	  </a:t>
            </a:r>
            <a:endParaRPr b="0" i="0" sz="28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531813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s-AR" sz="28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JTP: Lic. Sobrado Ariel 	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531812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s-AR" sz="28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JTP: Lic. Nucilli Emanuel	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0840" lvl="0" marL="36504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s-AR" sz="28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0840" lvl="0" marL="3650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"/>
          <p:cNvSpPr txBox="1"/>
          <p:nvPr>
            <p:ph type="title"/>
          </p:nvPr>
        </p:nvSpPr>
        <p:spPr>
          <a:xfrm>
            <a:off x="1739076" y="142852"/>
            <a:ext cx="8912225" cy="12811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1150">
            <a:noAutofit/>
          </a:bodyPr>
          <a:lstStyle/>
          <a:p>
            <a:pPr indent="0" lvl="0" marL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</a:pPr>
            <a:r>
              <a:rPr lang="es-AR" sz="4800">
                <a:solidFill>
                  <a:srgbClr val="262626"/>
                </a:solidFill>
              </a:rPr>
              <a:t>La Cátedra</a:t>
            </a:r>
            <a:r>
              <a:rPr lang="es-AR" sz="4400">
                <a:solidFill>
                  <a:srgbClr val="262626"/>
                </a:solidFill>
              </a:rPr>
              <a:t> </a:t>
            </a:r>
            <a:endParaRPr sz="4400">
              <a:solidFill>
                <a:srgbClr val="262626"/>
              </a:solidFill>
            </a:endParaRPr>
          </a:p>
        </p:txBody>
      </p:sp>
      <p:sp>
        <p:nvSpPr>
          <p:cNvPr id="254" name="Google Shape;254;p3"/>
          <p:cNvSpPr txBox="1"/>
          <p:nvPr/>
        </p:nvSpPr>
        <p:spPr>
          <a:xfrm>
            <a:off x="503238" y="792163"/>
            <a:ext cx="7794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b="0" i="0" lang="es-AR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5" name="Google Shape;255;p3"/>
          <p:cNvSpPr/>
          <p:nvPr/>
        </p:nvSpPr>
        <p:spPr>
          <a:xfrm>
            <a:off x="1524600" y="1285920"/>
            <a:ext cx="10525680" cy="54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29759" lvl="0" marL="3301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6FC6"/>
              </a:buClr>
              <a:buSzPts val="1440"/>
              <a:buFont typeface="Noto Sans Symbols"/>
              <a:buChar char="•"/>
            </a:pPr>
            <a:r>
              <a:rPr b="1" i="0" lang="es-AR" sz="3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Clases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33388" lvl="1" marL="89058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6FC6"/>
              </a:buClr>
              <a:buSzPts val="2100"/>
              <a:buFont typeface="Noto Sans Symbols"/>
              <a:buChar char="•"/>
            </a:pPr>
            <a:r>
              <a:rPr b="0" i="0" lang="es-AR" sz="2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Teóricas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33388" lvl="1" marL="89058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6FC6"/>
              </a:buClr>
              <a:buSzPts val="2100"/>
              <a:buFont typeface="Noto Sans Symbols"/>
              <a:buChar char="•"/>
            </a:pPr>
            <a:r>
              <a:rPr b="0" i="0" lang="es-AR" sz="2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Explicaciones de Prácticas (donde se presentan ejemplos)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33388" lvl="1" marL="89058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6FC6"/>
              </a:buClr>
              <a:buSzPts val="2100"/>
              <a:buFont typeface="Noto Sans Symbols"/>
              <a:buChar char="•"/>
            </a:pPr>
            <a:r>
              <a:rPr b="0" i="0" lang="es-AR" sz="2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Prácticas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33388" lvl="1" marL="89058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6FC6"/>
              </a:buClr>
              <a:buSzPts val="2100"/>
              <a:buFont typeface="Noto Sans Symbols"/>
              <a:buChar char="•"/>
            </a:pPr>
            <a:r>
              <a:rPr b="0" i="0" lang="es-AR" sz="2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 utilizará la plataforma Ideas – Curso </a:t>
            </a:r>
            <a:r>
              <a:rPr b="0" i="0" lang="es-AR" sz="2800" u="none" cap="none" strike="noStrike">
                <a:solidFill>
                  <a:srgbClr val="404040"/>
                </a:solidFill>
                <a:uFill>
                  <a:noFill/>
                </a:uFill>
                <a:latin typeface="Century Gothic"/>
                <a:ea typeface="Century Gothic"/>
                <a:cs typeface="Century Gothic"/>
                <a:sym typeface="Century Gothic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Fundamentos de Organización de Datos (FOD)</a:t>
            </a:r>
            <a:endParaRPr b="0" i="0" sz="2800" u="none" cap="none" strike="noStrike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29759" lvl="0" marL="3301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6FC6"/>
              </a:buClr>
              <a:buSzPts val="1440"/>
              <a:buFont typeface="Noto Sans Symbols"/>
              <a:buChar char="•"/>
            </a:pPr>
            <a:r>
              <a:rPr b="1" i="0" lang="es-AR" sz="3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aprobar la cursada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s-AR" sz="2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Examen práctico:	</a:t>
            </a:r>
            <a:endParaRPr b="0" i="0" sz="2800" u="none" cap="none" strike="noStrike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s-AR" sz="2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- 1° Fecha Martes 01/06  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s-AR" sz="2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- 2° Fecha Martes 22/06   </a:t>
            </a:r>
            <a:endParaRPr b="0" i="0" sz="2800" u="none" cap="none" strike="noStrike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s-AR" sz="2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	- 3° Fecha Martes 13/07  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"/>
          <p:cNvSpPr txBox="1"/>
          <p:nvPr>
            <p:ph type="title"/>
          </p:nvPr>
        </p:nvSpPr>
        <p:spPr>
          <a:xfrm>
            <a:off x="2592388" y="623888"/>
            <a:ext cx="8898000" cy="12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</a:pPr>
            <a:r>
              <a:rPr lang="es-AR" sz="4800">
                <a:solidFill>
                  <a:srgbClr val="262626"/>
                </a:solidFill>
              </a:rPr>
              <a:t>La Cátedra</a:t>
            </a:r>
            <a:r>
              <a:rPr lang="es-AR" sz="4400">
                <a:solidFill>
                  <a:srgbClr val="262626"/>
                </a:solidFill>
              </a:rPr>
              <a:t> </a:t>
            </a:r>
            <a:endParaRPr sz="4400">
              <a:solidFill>
                <a:srgbClr val="262626"/>
              </a:solidFill>
            </a:endParaRPr>
          </a:p>
          <a:p>
            <a:pPr indent="0" lvl="0" marL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2" name="Google Shape;262;p4"/>
          <p:cNvSpPr txBox="1"/>
          <p:nvPr>
            <p:ph idx="1" type="body"/>
          </p:nvPr>
        </p:nvSpPr>
        <p:spPr>
          <a:xfrm>
            <a:off x="1761176" y="2133600"/>
            <a:ext cx="9729000" cy="37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s-AR" sz="3000"/>
              <a:t>Explicación de práctica y teoría asíncronas, se dejará url en ideas de acceso a las mismas.</a:t>
            </a:r>
            <a:endParaRPr sz="3000"/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s-AR" sz="3000"/>
              <a:t>Las consultas de teoría virtuales sincrónicas son los días jueves a las 15 hs y los viernes a las 9 hs.</a:t>
            </a:r>
            <a:endParaRPr/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s-AR" sz="3000"/>
              <a:t>Mensajería de ideas solo para consultas administrativas</a:t>
            </a:r>
            <a:endParaRPr/>
          </a:p>
          <a:p>
            <a:pPr indent="-4191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s-AR" sz="2400"/>
              <a:t>Consultas administrativas sobre práctica: mail con copia a los 3 JTP</a:t>
            </a:r>
            <a:endParaRPr/>
          </a:p>
          <a:p>
            <a:pPr indent="-4191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s-AR" sz="2400"/>
              <a:t>Consultas sobre teorías mail a Bertone y Thomas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5"/>
          <p:cNvSpPr txBox="1"/>
          <p:nvPr>
            <p:ph type="title"/>
          </p:nvPr>
        </p:nvSpPr>
        <p:spPr>
          <a:xfrm>
            <a:off x="2592388" y="623888"/>
            <a:ext cx="8898000" cy="12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</a:pPr>
            <a:r>
              <a:rPr lang="es-AR" sz="4800">
                <a:solidFill>
                  <a:srgbClr val="262626"/>
                </a:solidFill>
              </a:rPr>
              <a:t>La Cátedra</a:t>
            </a:r>
            <a:r>
              <a:rPr lang="es-AR" sz="4400">
                <a:solidFill>
                  <a:srgbClr val="262626"/>
                </a:solidFill>
              </a:rPr>
              <a:t> </a:t>
            </a:r>
            <a:endParaRPr sz="4400">
              <a:solidFill>
                <a:srgbClr val="262626"/>
              </a:solidFill>
            </a:endParaRPr>
          </a:p>
          <a:p>
            <a:pPr indent="0" lvl="0" marL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9" name="Google Shape;269;p5"/>
          <p:cNvSpPr txBox="1"/>
          <p:nvPr>
            <p:ph idx="1" type="body"/>
          </p:nvPr>
        </p:nvSpPr>
        <p:spPr>
          <a:xfrm>
            <a:off x="1761401" y="1614050"/>
            <a:ext cx="9729000" cy="37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s-AR" sz="3000"/>
              <a:t>Consulta práctica con ayudantes, martes 18 horas.</a:t>
            </a:r>
            <a:endParaRPr/>
          </a:p>
          <a:p>
            <a:pPr indent="-4191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s-AR" sz="2400"/>
              <a:t>Rotación de ayudantes </a:t>
            </a:r>
            <a:endParaRPr/>
          </a:p>
          <a:p>
            <a:pPr indent="-4191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s-AR" sz="2400"/>
              <a:t>Nota conceptual en el aula virtual</a:t>
            </a:r>
            <a:endParaRPr/>
          </a:p>
          <a:p>
            <a:pPr indent="-419100" lvl="2" marL="419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s-AR" sz="3000"/>
              <a:t>Evaluación del examen por temas</a:t>
            </a:r>
            <a:endParaRPr sz="3000"/>
          </a:p>
          <a:p>
            <a:pPr indent="-419100" lvl="4" marL="133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s-AR" sz="2400"/>
              <a:t>Archivos</a:t>
            </a:r>
            <a:endParaRPr/>
          </a:p>
          <a:p>
            <a:pPr indent="-419100" lvl="4" marL="133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s-AR" sz="2400"/>
              <a:t>Arboles</a:t>
            </a:r>
            <a:endParaRPr/>
          </a:p>
          <a:p>
            <a:pPr indent="-419100" lvl="4" marL="133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s-AR" sz="2400"/>
              <a:t>Hashing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2700"/>
              <a:t>URL para el examen: https://asignaturas.info.unlp.edu.ar/</a:t>
            </a:r>
            <a:endParaRPr b="1" sz="2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6"/>
          <p:cNvSpPr txBox="1"/>
          <p:nvPr>
            <p:ph idx="1" type="subTitle"/>
          </p:nvPr>
        </p:nvSpPr>
        <p:spPr>
          <a:xfrm>
            <a:off x="1714500" y="2095500"/>
            <a:ext cx="8535988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28600" lvl="0" marL="45720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AR" sz="5400">
                <a:latin typeface="Arial"/>
                <a:ea typeface="Arial"/>
                <a:cs typeface="Arial"/>
                <a:sym typeface="Arial"/>
              </a:rPr>
              <a:t>Dudas?</a:t>
            </a:r>
            <a:endParaRPr sz="5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 3">
      <a:dk1>
        <a:srgbClr val="000000"/>
      </a:dk1>
      <a:lt1>
        <a:srgbClr val="FFFFCC"/>
      </a:lt1>
      <a:dk2>
        <a:srgbClr val="808000"/>
      </a:dk2>
      <a:lt2>
        <a:srgbClr val="666633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Vivi's Castelli</dc:creator>
</cp:coreProperties>
</file>