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3588" cy="6858000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8" roundtripDataSignature="AMtx7mjjzdMuwTE//iWFjyRnHcZpFr/k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1E4EEC-A772-4857-AC43-9941F5731581}">
  <a:tblStyle styleId="{C81E4EEC-A772-4857-AC43-9941F573158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n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16537" cy="3979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" name="Google Shape;21;n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19800" cy="4783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n"/>
          <p:cNvSpPr txBox="1"/>
          <p:nvPr/>
        </p:nvSpPr>
        <p:spPr>
          <a:xfrm>
            <a:off x="0" y="0"/>
            <a:ext cx="3268663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n"/>
          <p:cNvSpPr txBox="1"/>
          <p:nvPr/>
        </p:nvSpPr>
        <p:spPr>
          <a:xfrm>
            <a:off x="4278313" y="0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n"/>
          <p:cNvSpPr txBox="1"/>
          <p:nvPr/>
        </p:nvSpPr>
        <p:spPr>
          <a:xfrm>
            <a:off x="0" y="10156825"/>
            <a:ext cx="3268663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n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52787" cy="50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52787" cy="50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1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6" name="Google Shape;236;p1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19800" cy="4783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52787" cy="50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7" name="Google Shape;247;p2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19800" cy="4783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52787" cy="50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3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1" name="Google Shape;261;p3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19800" cy="4783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52787" cy="50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4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5" name="Google Shape;285;p4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19800" cy="4783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7cf211b54_0_17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529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g87cf211b54_0_17:notes"/>
          <p:cNvSpPr txBox="1"/>
          <p:nvPr/>
        </p:nvSpPr>
        <p:spPr>
          <a:xfrm>
            <a:off x="4278313" y="10156825"/>
            <a:ext cx="32688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g87cf211b5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7" name="Google Shape;307;g87cf211b54_0_17:notes"/>
          <p:cNvSpPr txBox="1"/>
          <p:nvPr/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87cf211b54_0_17:notes"/>
          <p:cNvSpPr txBox="1"/>
          <p:nvPr/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87cf211b54_0_17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19800" cy="4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7cf211b54_0_36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529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g87cf211b54_0_36:notes"/>
          <p:cNvSpPr txBox="1"/>
          <p:nvPr/>
        </p:nvSpPr>
        <p:spPr>
          <a:xfrm>
            <a:off x="4278313" y="10156825"/>
            <a:ext cx="32688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g87cf211b5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9" name="Google Shape;329;g87cf211b54_0_36:notes"/>
          <p:cNvSpPr txBox="1"/>
          <p:nvPr/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87cf211b54_0_36:notes"/>
          <p:cNvSpPr txBox="1"/>
          <p:nvPr/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87cf211b54_0_36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19800" cy="4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2589213" y="2514600"/>
            <a:ext cx="8886825" cy="2233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18456"/>
            <a:ext cx="4497387" cy="1094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 rot="5400000">
            <a:off x="7937500" y="2486026"/>
            <a:ext cx="4497387" cy="273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 rot="5400000">
            <a:off x="2389188" y="-174625"/>
            <a:ext cx="4497387" cy="805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9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>
            <a:spLocks noGrp="1"/>
          </p:cNvSpPr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2" name="Google Shape;172;p10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10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10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2592388" y="623888"/>
            <a:ext cx="8883650" cy="1252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xfrm>
            <a:off x="2589213" y="2133600"/>
            <a:ext cx="8886825" cy="374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2592388" y="623888"/>
            <a:ext cx="8883650" cy="1252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2589213" y="2133600"/>
            <a:ext cx="4367212" cy="374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body" idx="2"/>
          </p:nvPr>
        </p:nvSpPr>
        <p:spPr>
          <a:xfrm>
            <a:off x="7108825" y="2133600"/>
            <a:ext cx="4367213" cy="374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body" idx="3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body" idx="4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2592388" y="623888"/>
            <a:ext cx="8883650" cy="1252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body" idx="1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9" name="Google Shape;209;p26"/>
          <p:cNvSpPr txBox="1">
            <a:spLocks noGrp="1"/>
          </p:cNvSpPr>
          <p:nvPr>
            <p:ph type="body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6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R="0"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>
            <a:spLocks noGrp="1"/>
          </p:cNvSpPr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5" name="Google Shape;215;p27"/>
          <p:cNvSpPr>
            <a:spLocks noGrp="1"/>
          </p:cNvSpPr>
          <p:nvPr>
            <p:ph type="pic" idx="2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body" idx="1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>
            <a:spLocks noGrp="1"/>
          </p:cNvSpPr>
          <p:nvPr>
            <p:ph type="title"/>
          </p:nvPr>
        </p:nvSpPr>
        <p:spPr>
          <a:xfrm>
            <a:off x="2592388" y="623888"/>
            <a:ext cx="8883650" cy="1252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2" name="Google Shape;222;p28"/>
          <p:cNvSpPr txBox="1">
            <a:spLocks noGrp="1"/>
          </p:cNvSpPr>
          <p:nvPr>
            <p:ph type="body" idx="1"/>
          </p:nvPr>
        </p:nvSpPr>
        <p:spPr>
          <a:xfrm rot="5400000">
            <a:off x="5158582" y="-435768"/>
            <a:ext cx="3748088" cy="888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3" name="Google Shape;223;p28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4" name="Google Shape;224;p28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>
            <a:spLocks noGrp="1"/>
          </p:cNvSpPr>
          <p:nvPr>
            <p:ph type="title"/>
          </p:nvPr>
        </p:nvSpPr>
        <p:spPr>
          <a:xfrm rot="5400000">
            <a:off x="7736682" y="2142331"/>
            <a:ext cx="5257800" cy="2220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8" name="Google Shape;228;p29"/>
          <p:cNvSpPr txBox="1">
            <a:spLocks noGrp="1"/>
          </p:cNvSpPr>
          <p:nvPr>
            <p:ph type="body" idx="1"/>
          </p:nvPr>
        </p:nvSpPr>
        <p:spPr>
          <a:xfrm rot="5400000">
            <a:off x="3217069" y="-3968"/>
            <a:ext cx="5257800" cy="651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9" name="Google Shape;229;p29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0" name="Google Shape;230;p29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" name="Google Shape;231;p29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2589213" y="2514600"/>
            <a:ext cx="8886825" cy="2233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>
            <a:off x="609600" y="1604963"/>
            <a:ext cx="10944225" cy="449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b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2589213" y="2514600"/>
            <a:ext cx="8886825" cy="2233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609600" y="1604963"/>
            <a:ext cx="5395913" cy="449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2"/>
          </p:nvPr>
        </p:nvSpPr>
        <p:spPr>
          <a:xfrm>
            <a:off x="6157913" y="1604963"/>
            <a:ext cx="5395912" cy="449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b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3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b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4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2589213" y="2514600"/>
            <a:ext cx="8886825" cy="2233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>
            <a:spLocks noGrp="1"/>
          </p:cNvSpPr>
          <p:nvPr>
            <p:ph type="pic" idx="2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R="0" lvl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0" y="228600"/>
            <a:ext cx="2822575" cy="6610350"/>
            <a:chOff x="0" y="144"/>
            <a:chExt cx="1778" cy="4164"/>
          </a:xfrm>
        </p:grpSpPr>
        <p:sp>
          <p:nvSpPr>
            <p:cNvPr id="28" name="Google Shape;28;p6"/>
            <p:cNvSpPr/>
            <p:nvPr/>
          </p:nvSpPr>
          <p:spPr>
            <a:xfrm>
              <a:off x="0" y="1622"/>
              <a:ext cx="45" cy="376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81" y="1988"/>
              <a:ext cx="389" cy="144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6"/>
            <p:cNvSpPr/>
            <p:nvPr/>
          </p:nvSpPr>
          <p:spPr>
            <a:xfrm>
              <a:off x="508" y="3431"/>
              <a:ext cx="366" cy="876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6"/>
            <p:cNvSpPr/>
            <p:nvPr/>
          </p:nvSpPr>
          <p:spPr>
            <a:xfrm>
              <a:off x="605" y="4097"/>
              <a:ext cx="90" cy="211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63" y="2016"/>
              <a:ext cx="499" cy="2079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4" y="144"/>
              <a:ext cx="49" cy="1826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49" y="1855"/>
              <a:ext cx="31" cy="29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6"/>
            <p:cNvSpPr/>
            <p:nvPr/>
          </p:nvSpPr>
          <p:spPr>
            <a:xfrm>
              <a:off x="485" y="3451"/>
              <a:ext cx="102" cy="627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6"/>
            <p:cNvSpPr/>
            <p:nvPr/>
          </p:nvSpPr>
          <p:spPr>
            <a:xfrm>
              <a:off x="488" y="881"/>
              <a:ext cx="1290" cy="2532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6"/>
            <p:cNvSpPr/>
            <p:nvPr/>
          </p:nvSpPr>
          <p:spPr>
            <a:xfrm>
              <a:off x="581" y="4113"/>
              <a:ext cx="84" cy="194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6"/>
            <p:cNvSpPr/>
            <p:nvPr/>
          </p:nvSpPr>
          <p:spPr>
            <a:xfrm>
              <a:off x="485" y="3376"/>
              <a:ext cx="5" cy="121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535" y="3934"/>
              <a:ext cx="132" cy="374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" name="Google Shape;40;p6"/>
          <p:cNvGrpSpPr/>
          <p:nvPr/>
        </p:nvGrpSpPr>
        <p:grpSpPr>
          <a:xfrm>
            <a:off x="26988" y="0"/>
            <a:ext cx="2327275" cy="6824663"/>
            <a:chOff x="17" y="0"/>
            <a:chExt cx="1466" cy="4299"/>
          </a:xfrm>
        </p:grpSpPr>
        <p:sp>
          <p:nvSpPr>
            <p:cNvPr id="41" name="Google Shape;41;p6"/>
            <p:cNvSpPr/>
            <p:nvPr/>
          </p:nvSpPr>
          <p:spPr>
            <a:xfrm>
              <a:off x="17" y="0"/>
              <a:ext cx="293" cy="2754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347" y="2719"/>
              <a:ext cx="248" cy="97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634" y="3693"/>
              <a:ext cx="253" cy="606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329" y="2749"/>
              <a:ext cx="329" cy="1390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95" y="812"/>
              <a:ext cx="92" cy="1889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700" y="4139"/>
              <a:ext cx="66" cy="159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317" y="2587"/>
              <a:ext cx="34" cy="304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613" y="1982"/>
              <a:ext cx="870" cy="1693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676" y="4158"/>
              <a:ext cx="58" cy="141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613" y="3715"/>
              <a:ext cx="69" cy="407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613" y="3636"/>
              <a:ext cx="6" cy="125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34" y="3983"/>
              <a:ext cx="114" cy="316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6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2589213" y="2514600"/>
            <a:ext cx="8886825" cy="2233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0" y="4324350"/>
            <a:ext cx="1744663" cy="777875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1"/>
          </p:nvPr>
        </p:nvSpPr>
        <p:spPr>
          <a:xfrm>
            <a:off x="609600" y="1604963"/>
            <a:ext cx="10944225" cy="449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marR="0" lvl="0" indent="-2286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8"/>
          <p:cNvGrpSpPr/>
          <p:nvPr/>
        </p:nvGrpSpPr>
        <p:grpSpPr>
          <a:xfrm>
            <a:off x="0" y="228600"/>
            <a:ext cx="2822575" cy="6610350"/>
            <a:chOff x="0" y="144"/>
            <a:chExt cx="1778" cy="4164"/>
          </a:xfrm>
        </p:grpSpPr>
        <p:sp>
          <p:nvSpPr>
            <p:cNvPr id="131" name="Google Shape;131;p8"/>
            <p:cNvSpPr/>
            <p:nvPr/>
          </p:nvSpPr>
          <p:spPr>
            <a:xfrm>
              <a:off x="0" y="1622"/>
              <a:ext cx="45" cy="376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81" y="1988"/>
              <a:ext cx="389" cy="144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508" y="3431"/>
              <a:ext cx="366" cy="876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05" y="4097"/>
              <a:ext cx="90" cy="211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63" y="2016"/>
              <a:ext cx="499" cy="2079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4" y="144"/>
              <a:ext cx="49" cy="1826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49" y="1855"/>
              <a:ext cx="31" cy="29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485" y="3451"/>
              <a:ext cx="102" cy="627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488" y="881"/>
              <a:ext cx="1290" cy="2532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581" y="4113"/>
              <a:ext cx="84" cy="194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485" y="3376"/>
              <a:ext cx="5" cy="121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535" y="3934"/>
              <a:ext cx="132" cy="374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8"/>
          <p:cNvGrpSpPr/>
          <p:nvPr/>
        </p:nvGrpSpPr>
        <p:grpSpPr>
          <a:xfrm>
            <a:off x="26988" y="0"/>
            <a:ext cx="2327275" cy="6824663"/>
            <a:chOff x="17" y="0"/>
            <a:chExt cx="1466" cy="4299"/>
          </a:xfrm>
        </p:grpSpPr>
        <p:sp>
          <p:nvSpPr>
            <p:cNvPr id="144" name="Google Shape;144;p8"/>
            <p:cNvSpPr/>
            <p:nvPr/>
          </p:nvSpPr>
          <p:spPr>
            <a:xfrm>
              <a:off x="17" y="0"/>
              <a:ext cx="293" cy="2754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7" y="2719"/>
              <a:ext cx="248" cy="97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634" y="3693"/>
              <a:ext cx="253" cy="606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329" y="2749"/>
              <a:ext cx="329" cy="1390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295" y="812"/>
              <a:ext cx="92" cy="1889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700" y="4139"/>
              <a:ext cx="66" cy="159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317" y="2587"/>
              <a:ext cx="34" cy="304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613" y="1982"/>
              <a:ext cx="870" cy="1693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676" y="4158"/>
              <a:ext cx="58" cy="141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613" y="3715"/>
              <a:ext cx="69" cy="407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613" y="3636"/>
              <a:ext cx="6" cy="125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634" y="3983"/>
              <a:ext cx="114" cy="316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8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2592388" y="623888"/>
            <a:ext cx="8883650" cy="1252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2589213" y="2133600"/>
            <a:ext cx="8886825" cy="374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marR="0" lvl="0" indent="-2286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8"/>
          <p:cNvSpPr/>
          <p:nvPr/>
        </p:nvSpPr>
        <p:spPr>
          <a:xfrm rot="10800000" flipH="1">
            <a:off x="-4763" y="712788"/>
            <a:ext cx="1589088" cy="506412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8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"/>
          <p:cNvSpPr txBox="1"/>
          <p:nvPr/>
        </p:nvSpPr>
        <p:spPr>
          <a:xfrm>
            <a:off x="2453456" y="952498"/>
            <a:ext cx="8915400" cy="226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es-ES"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Organización de Datos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"/>
          <p:cNvSpPr txBox="1"/>
          <p:nvPr/>
        </p:nvSpPr>
        <p:spPr>
          <a:xfrm>
            <a:off x="431800" y="4535488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fld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p1"/>
          <p:cNvSpPr txBox="1"/>
          <p:nvPr/>
        </p:nvSpPr>
        <p:spPr>
          <a:xfrm>
            <a:off x="2453456" y="2714620"/>
            <a:ext cx="8915400" cy="371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0" i="1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Saturación Progresiva </a:t>
            </a:r>
            <a:r>
              <a:rPr lang="es-ES" sz="3200" i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 área de desborde separado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endParaRPr sz="2800" b="0" i="1" u="none" strike="noStrike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endParaRPr sz="2800" b="0" i="1" u="none" strike="noStrike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endParaRPr sz="2800" b="0" i="1" u="none" strike="noStrike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endParaRPr sz="2800" b="0" i="1" u="none" strike="noStrike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endParaRPr sz="2800" b="0" i="1" u="none" strike="noStrike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endParaRPr sz="2800" b="0" i="1" u="none" strike="noStrike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"/>
          <p:cNvSpPr txBox="1"/>
          <p:nvPr/>
        </p:nvSpPr>
        <p:spPr>
          <a:xfrm>
            <a:off x="1667638" y="598474"/>
            <a:ext cx="2905915" cy="9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Times New Roman"/>
              <a:buNone/>
            </a:pPr>
            <a:r>
              <a:rPr lang="es-ES" sz="44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</a:t>
            </a:r>
            <a:endParaRPr sz="3900" b="0" i="0" u="none" strike="noStrike" cap="none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p2"/>
          <p:cNvSpPr txBox="1"/>
          <p:nvPr/>
        </p:nvSpPr>
        <p:spPr>
          <a:xfrm>
            <a:off x="2589213" y="6335713"/>
            <a:ext cx="762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s-ES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fld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p2"/>
          <p:cNvSpPr txBox="1"/>
          <p:nvPr/>
        </p:nvSpPr>
        <p:spPr>
          <a:xfrm>
            <a:off x="1728788" y="3192463"/>
            <a:ext cx="9775825" cy="62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"/>
          <p:cNvSpPr txBox="1"/>
          <p:nvPr/>
        </p:nvSpPr>
        <p:spPr>
          <a:xfrm>
            <a:off x="1739076" y="1500174"/>
            <a:ext cx="10144196" cy="48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ES" sz="40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Técnica de resolución de colisiones: </a:t>
            </a:r>
            <a:r>
              <a:rPr lang="es-ES" sz="4000" b="1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Saturación Progresiva </a:t>
            </a:r>
            <a:r>
              <a:rPr lang="es-ES" sz="4000" b="1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 área de desborde separado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Times New Roman"/>
              <a:buNone/>
            </a:pPr>
            <a:r>
              <a:rPr lang="es-ES" sz="40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Memoria de 11 direcciones (0..10)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Times New Roman"/>
              <a:buNone/>
            </a:pPr>
            <a:r>
              <a:rPr lang="es-ES" sz="40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Capacidad = </a:t>
            </a:r>
            <a:r>
              <a:rPr lang="es-ES" sz="40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s-ES" sz="40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registro por dirección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ES" sz="40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f(x) = x mod 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endParaRPr sz="4000" b="0" i="0" u="none" strike="noStrike" cap="none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Times New Roman"/>
              <a:buNone/>
            </a:pPr>
            <a:r>
              <a:rPr lang="es-ES" sz="40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van a dispersar 1</a:t>
            </a:r>
            <a:r>
              <a:rPr lang="es-ES" sz="40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r>
              <a:rPr lang="es-ES" sz="40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claves en total.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"/>
          <p:cNvSpPr txBox="1"/>
          <p:nvPr/>
        </p:nvSpPr>
        <p:spPr>
          <a:xfrm>
            <a:off x="1152525" y="4824413"/>
            <a:ext cx="9775825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Times New Roman"/>
              <a:buNone/>
            </a:pPr>
            <a:r>
              <a:rPr lang="es-ES" sz="26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endParaRPr sz="26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1363" marR="0" lvl="1" indent="-28098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endParaRPr sz="26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fld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p3"/>
          <p:cNvSpPr txBox="1"/>
          <p:nvPr/>
        </p:nvSpPr>
        <p:spPr>
          <a:xfrm>
            <a:off x="1027325" y="1500175"/>
            <a:ext cx="4714800" cy="52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900"/>
              <a:buFont typeface="Times New Roman"/>
              <a:buNone/>
            </a:pPr>
            <a:r>
              <a:rPr lang="es-ES" sz="39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Claves a dispersar: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6700" marR="0" lvl="0" indent="-26670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ES" sz="39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58	         f(58) =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6700" marR="0" lvl="0" indent="-26670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ES" sz="39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	         f(78) =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6700" marR="0" lvl="0" indent="-26670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ES" sz="39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	         f(60) =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6700" marR="0" lvl="0" indent="-26670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ES" sz="39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85	         f(85) =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6700" marR="0" lvl="0" indent="-26670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ES" sz="39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92	         f(92) = 4</a:t>
            </a:r>
            <a:endParaRPr sz="3900" b="0" i="0" u="none" strike="noStrike" cap="none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66700" marR="0" lvl="0" indent="-31623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900"/>
              <a:buFont typeface="Century Gothic"/>
              <a:buChar char="•"/>
            </a:pPr>
            <a:r>
              <a:rPr lang="es-ES" sz="39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56          f(56) = 1</a:t>
            </a:r>
            <a:endParaRPr sz="390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p3"/>
          <p:cNvSpPr/>
          <p:nvPr/>
        </p:nvSpPr>
        <p:spPr>
          <a:xfrm>
            <a:off x="2096259" y="2285967"/>
            <a:ext cx="785700" cy="2859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w="9525" cap="flat" cmpd="sng">
            <a:solidFill>
              <a:srgbClr val="A4DD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"/>
          <p:cNvSpPr/>
          <p:nvPr/>
        </p:nvSpPr>
        <p:spPr>
          <a:xfrm>
            <a:off x="2096196" y="2891809"/>
            <a:ext cx="785700" cy="2859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w="9525" cap="flat" cmpd="sng">
            <a:solidFill>
              <a:srgbClr val="A4DD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"/>
          <p:cNvSpPr/>
          <p:nvPr/>
        </p:nvSpPr>
        <p:spPr>
          <a:xfrm>
            <a:off x="2096196" y="3497626"/>
            <a:ext cx="785700" cy="2859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w="9525" cap="flat" cmpd="sng">
            <a:solidFill>
              <a:srgbClr val="A4DD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"/>
          <p:cNvSpPr/>
          <p:nvPr/>
        </p:nvSpPr>
        <p:spPr>
          <a:xfrm>
            <a:off x="2028309" y="4214818"/>
            <a:ext cx="785700" cy="2859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w="9525" cap="flat" cmpd="sng">
            <a:solidFill>
              <a:srgbClr val="A4DD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"/>
          <p:cNvSpPr/>
          <p:nvPr/>
        </p:nvSpPr>
        <p:spPr>
          <a:xfrm>
            <a:off x="2096196" y="4876310"/>
            <a:ext cx="785700" cy="2859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w="9525" cap="flat" cmpd="sng">
            <a:solidFill>
              <a:srgbClr val="A4DD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2" name="Google Shape;272;p3"/>
          <p:cNvGraphicFramePr/>
          <p:nvPr>
            <p:extLst>
              <p:ext uri="{D42A27DB-BD31-4B8C-83A1-F6EECF244321}">
                <p14:modId xmlns:p14="http://schemas.microsoft.com/office/powerpoint/2010/main" val="935642458"/>
              </p:ext>
            </p:extLst>
          </p:nvPr>
        </p:nvGraphicFramePr>
        <p:xfrm>
          <a:off x="6810996" y="285796"/>
          <a:ext cx="4929225" cy="6423660"/>
        </p:xfrm>
        <a:graphic>
          <a:graphicData uri="http://schemas.openxmlformats.org/drawingml/2006/table">
            <a:tbl>
              <a:tblPr>
                <a:noFill/>
                <a:tableStyleId>{C81E4EEC-A772-4857-AC43-9941F5731581}</a:tableStyleId>
              </a:tblPr>
              <a:tblGrid>
                <a:gridCol w="1603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8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sz="1400" u="none" strike="noStrike" cap="none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Enlace</a:t>
                      </a:r>
                      <a:endParaRPr sz="1400" u="none" strike="noStrike" cap="none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</a:t>
                      </a:r>
                      <a:r>
                        <a:rPr lang="es-ES" sz="24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R2</a:t>
                      </a:r>
                      <a:endParaRPr sz="2400" b="1" i="0" u="none" strike="noStrike" cap="non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3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 dirty="0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73" name="Google Shape;273;p3"/>
          <p:cNvSpPr/>
          <p:nvPr/>
        </p:nvSpPr>
        <p:spPr>
          <a:xfrm>
            <a:off x="3882216" y="571480"/>
            <a:ext cx="2816797" cy="60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6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Tabla inicial</a:t>
            </a: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"/>
          <p:cNvSpPr/>
          <p:nvPr/>
        </p:nvSpPr>
        <p:spPr>
          <a:xfrm>
            <a:off x="9693041" y="3034759"/>
            <a:ext cx="7287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"/>
          <p:cNvSpPr/>
          <p:nvPr/>
        </p:nvSpPr>
        <p:spPr>
          <a:xfrm>
            <a:off x="9693041" y="5194170"/>
            <a:ext cx="7287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"/>
          <p:cNvSpPr/>
          <p:nvPr/>
        </p:nvSpPr>
        <p:spPr>
          <a:xfrm>
            <a:off x="9693041" y="3536022"/>
            <a:ext cx="7287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"/>
          <p:cNvSpPr/>
          <p:nvPr/>
        </p:nvSpPr>
        <p:spPr>
          <a:xfrm>
            <a:off x="9626515" y="1433759"/>
            <a:ext cx="7287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smtClean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"/>
          <p:cNvSpPr/>
          <p:nvPr/>
        </p:nvSpPr>
        <p:spPr>
          <a:xfrm>
            <a:off x="9693041" y="2466704"/>
            <a:ext cx="728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"/>
          <p:cNvSpPr/>
          <p:nvPr/>
        </p:nvSpPr>
        <p:spPr>
          <a:xfrm>
            <a:off x="2096196" y="5403910"/>
            <a:ext cx="785700" cy="2859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38" scaled="0"/>
          </a:gradFill>
          <a:ln w="9525" cap="flat" cmpd="sng">
            <a:solidFill>
              <a:srgbClr val="A4DD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2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"/>
          <p:cNvSpPr txBox="1"/>
          <p:nvPr/>
        </p:nvSpPr>
        <p:spPr>
          <a:xfrm>
            <a:off x="10889650" y="1265130"/>
            <a:ext cx="7287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56</a:t>
            </a:r>
            <a:endParaRPr sz="3200" b="1" dirty="0">
              <a:solidFill>
                <a:srgbClr val="0000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fld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0" name="Google Shape;290;p4"/>
          <p:cNvSpPr txBox="1"/>
          <p:nvPr/>
        </p:nvSpPr>
        <p:spPr>
          <a:xfrm>
            <a:off x="1639650" y="297048"/>
            <a:ext cx="4714800" cy="1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900"/>
              <a:buFont typeface="Times New Roman"/>
              <a:buNone/>
            </a:pPr>
            <a:r>
              <a:rPr lang="es-ES" sz="39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Claves a dispersar: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6700" marR="0" lvl="0" indent="-26670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ES" sz="39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r>
              <a:rPr lang="es-ES" sz="39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        f(</a:t>
            </a:r>
            <a:r>
              <a:rPr lang="es-ES" sz="39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r>
              <a:rPr lang="es-ES" sz="39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=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"/>
          <p:cNvSpPr/>
          <p:nvPr/>
        </p:nvSpPr>
        <p:spPr>
          <a:xfrm>
            <a:off x="2789284" y="1044390"/>
            <a:ext cx="785700" cy="2859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w="9525" cap="flat" cmpd="sng">
            <a:solidFill>
              <a:srgbClr val="A4DD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2" name="Google Shape;292;p4"/>
          <p:cNvGraphicFramePr/>
          <p:nvPr>
            <p:extLst>
              <p:ext uri="{D42A27DB-BD31-4B8C-83A1-F6EECF244321}">
                <p14:modId xmlns:p14="http://schemas.microsoft.com/office/powerpoint/2010/main" val="53163692"/>
              </p:ext>
            </p:extLst>
          </p:nvPr>
        </p:nvGraphicFramePr>
        <p:xfrm>
          <a:off x="6456219" y="166860"/>
          <a:ext cx="5155831" cy="6478775"/>
        </p:xfrm>
        <a:graphic>
          <a:graphicData uri="http://schemas.openxmlformats.org/drawingml/2006/table">
            <a:tbl>
              <a:tblPr>
                <a:noFill/>
                <a:tableStyleId>{C81E4EEC-A772-4857-AC43-9941F5731581}</a:tableStyleId>
              </a:tblPr>
              <a:tblGrid>
                <a:gridCol w="181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7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sz="1400" u="none" strike="noStrike" cap="none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Enlace</a:t>
                      </a:r>
                      <a:endParaRPr sz="1400" u="none" strike="noStrike" cap="none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400" b="1" i="0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</a:t>
                      </a:r>
                      <a:r>
                        <a:rPr lang="es-ES" sz="24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400" u="none" strike="noStrike" cap="none" dirty="0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R2</a:t>
                      </a:r>
                      <a:endParaRPr sz="2400" b="1" i="0" u="none" strike="noStrike" cap="non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dirty="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 dirty="0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 dirty="0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93" name="Google Shape;293;p4"/>
          <p:cNvSpPr/>
          <p:nvPr/>
        </p:nvSpPr>
        <p:spPr>
          <a:xfrm>
            <a:off x="9676404" y="3123083"/>
            <a:ext cx="7287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"/>
          <p:cNvSpPr/>
          <p:nvPr/>
        </p:nvSpPr>
        <p:spPr>
          <a:xfrm>
            <a:off x="9736133" y="5207850"/>
            <a:ext cx="7287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"/>
          <p:cNvSpPr/>
          <p:nvPr/>
        </p:nvSpPr>
        <p:spPr>
          <a:xfrm>
            <a:off x="9676404" y="3651053"/>
            <a:ext cx="7287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"/>
          <p:cNvSpPr/>
          <p:nvPr/>
        </p:nvSpPr>
        <p:spPr>
          <a:xfrm>
            <a:off x="9649918" y="1518295"/>
            <a:ext cx="7287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"/>
          <p:cNvSpPr/>
          <p:nvPr/>
        </p:nvSpPr>
        <p:spPr>
          <a:xfrm>
            <a:off x="9639460" y="2551229"/>
            <a:ext cx="728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"/>
          <p:cNvSpPr txBox="1"/>
          <p:nvPr/>
        </p:nvSpPr>
        <p:spPr>
          <a:xfrm>
            <a:off x="10783475" y="1314848"/>
            <a:ext cx="7287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56</a:t>
            </a:r>
            <a:endParaRPr sz="3200" b="1" dirty="0">
              <a:solidFill>
                <a:srgbClr val="0000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99" name="Google Shape;299;p4"/>
          <p:cNvGraphicFramePr/>
          <p:nvPr/>
        </p:nvGraphicFramePr>
        <p:xfrm>
          <a:off x="1964599" y="1800522"/>
          <a:ext cx="3723550" cy="2340269"/>
        </p:xfrm>
        <a:graphic>
          <a:graphicData uri="http://schemas.openxmlformats.org/drawingml/2006/table">
            <a:tbl>
              <a:tblPr>
                <a:noFill/>
                <a:tableStyleId>{C81E4EEC-A772-4857-AC43-9941F5731581}</a:tableStyleId>
              </a:tblPr>
              <a:tblGrid>
                <a:gridCol w="131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7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sz="1400" u="none" strike="noStrike" cap="none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Enlace</a:t>
                      </a:r>
                      <a:endParaRPr sz="1400" u="none" strike="noStrike" cap="none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</a:t>
                      </a:r>
                      <a:r>
                        <a:rPr lang="es-ES" sz="24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 dirty="0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0" name="Google Shape;300;p4"/>
          <p:cNvSpPr txBox="1"/>
          <p:nvPr/>
        </p:nvSpPr>
        <p:spPr>
          <a:xfrm>
            <a:off x="4701309" y="2542357"/>
            <a:ext cx="7794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endParaRPr sz="3200" b="1" dirty="0">
              <a:solidFill>
                <a:srgbClr val="0000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1" name="Google Shape;301;p4"/>
          <p:cNvSpPr txBox="1"/>
          <p:nvPr/>
        </p:nvSpPr>
        <p:spPr>
          <a:xfrm>
            <a:off x="1153675" y="4822500"/>
            <a:ext cx="53454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latin typeface="Century Gothic"/>
                <a:ea typeface="Century Gothic"/>
                <a:cs typeface="Century Gothic"/>
                <a:sym typeface="Century Gothic"/>
              </a:rPr>
              <a:t>Se inserta en el área separada y se actualiza el puntero en la tabla para hacer referencia para futuras búsquedas</a:t>
            </a:r>
            <a:endParaRPr sz="16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298;p4"/>
          <p:cNvSpPr/>
          <p:nvPr/>
        </p:nvSpPr>
        <p:spPr>
          <a:xfrm>
            <a:off x="8741613" y="1397972"/>
            <a:ext cx="378036" cy="514045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spcFirstLastPara="1" wrap="square" lIns="0" tIns="72000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dirty="0">
                <a:solidFill>
                  <a:schemeClr val="tx1"/>
                </a:solidFill>
                <a:latin typeface="Century Gothic"/>
                <a:sym typeface="Century Gothic"/>
              </a:rPr>
              <a:t>0</a:t>
            </a:r>
            <a:endParaRPr sz="14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7cf211b54_0_17"/>
          <p:cNvSpPr txBox="1"/>
          <p:nvPr/>
        </p:nvSpPr>
        <p:spPr>
          <a:xfrm>
            <a:off x="531813" y="787400"/>
            <a:ext cx="77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fld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2" name="Google Shape;312;g87cf211b54_0_17"/>
          <p:cNvSpPr txBox="1"/>
          <p:nvPr/>
        </p:nvSpPr>
        <p:spPr>
          <a:xfrm>
            <a:off x="1667650" y="1214423"/>
            <a:ext cx="4714800" cy="1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900"/>
              <a:buFont typeface="Times New Roman"/>
              <a:buNone/>
            </a:pPr>
            <a:r>
              <a:rPr lang="es-ES" sz="39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Claves a dispersar: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6700" marR="0" lvl="0" indent="-26670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ES" sz="39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23</a:t>
            </a:r>
            <a:r>
              <a:rPr lang="es-ES" sz="39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        f(</a:t>
            </a:r>
            <a:r>
              <a:rPr lang="es-ES" sz="39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23</a:t>
            </a:r>
            <a:r>
              <a:rPr lang="es-ES" sz="39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=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87cf211b54_0_17"/>
          <p:cNvSpPr/>
          <p:nvPr/>
        </p:nvSpPr>
        <p:spPr>
          <a:xfrm>
            <a:off x="2882084" y="2000240"/>
            <a:ext cx="785700" cy="2859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38" scaled="0"/>
          </a:gradFill>
          <a:ln w="9525" cap="flat" cmpd="sng">
            <a:solidFill>
              <a:srgbClr val="A4DD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2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4" name="Google Shape;314;g87cf211b54_0_17"/>
          <p:cNvGraphicFramePr/>
          <p:nvPr>
            <p:extLst>
              <p:ext uri="{D42A27DB-BD31-4B8C-83A1-F6EECF244321}">
                <p14:modId xmlns:p14="http://schemas.microsoft.com/office/powerpoint/2010/main" val="1977813874"/>
              </p:ext>
            </p:extLst>
          </p:nvPr>
        </p:nvGraphicFramePr>
        <p:xfrm>
          <a:off x="6738242" y="166860"/>
          <a:ext cx="4929225" cy="6478775"/>
        </p:xfrm>
        <a:graphic>
          <a:graphicData uri="http://schemas.openxmlformats.org/drawingml/2006/table">
            <a:tbl>
              <a:tblPr>
                <a:noFill/>
                <a:tableStyleId>{C81E4EEC-A772-4857-AC43-9941F5731581}</a:tableStyleId>
              </a:tblPr>
              <a:tblGrid>
                <a:gridCol w="1537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3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6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7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200" b="1" i="0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sz="2200" u="none" strike="noStrike" cap="none" dirty="0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200" b="1" i="0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Enlace</a:t>
                      </a:r>
                      <a:endParaRPr sz="2200" u="none" strike="noStrike" cap="none" dirty="0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200" b="1" i="0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</a:t>
                      </a:r>
                      <a:r>
                        <a:rPr lang="es-ES" sz="22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2200" u="none" strike="noStrike" cap="none" dirty="0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2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R2</a:t>
                      </a:r>
                      <a:endParaRPr sz="2200" b="1" i="0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 dirty="0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 dirty="0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15" name="Google Shape;315;g87cf211b54_0_17"/>
          <p:cNvSpPr/>
          <p:nvPr/>
        </p:nvSpPr>
        <p:spPr>
          <a:xfrm>
            <a:off x="9694971" y="3066582"/>
            <a:ext cx="662455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87cf211b54_0_17"/>
          <p:cNvSpPr/>
          <p:nvPr/>
        </p:nvSpPr>
        <p:spPr>
          <a:xfrm>
            <a:off x="9769253" y="5188015"/>
            <a:ext cx="662455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87cf211b54_0_17"/>
          <p:cNvSpPr/>
          <p:nvPr/>
        </p:nvSpPr>
        <p:spPr>
          <a:xfrm>
            <a:off x="9769253" y="3575517"/>
            <a:ext cx="662455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87cf211b54_0_17"/>
          <p:cNvSpPr/>
          <p:nvPr/>
        </p:nvSpPr>
        <p:spPr>
          <a:xfrm>
            <a:off x="9769253" y="1564641"/>
            <a:ext cx="662455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87cf211b54_0_17"/>
          <p:cNvSpPr/>
          <p:nvPr/>
        </p:nvSpPr>
        <p:spPr>
          <a:xfrm>
            <a:off x="9722679" y="2513242"/>
            <a:ext cx="662455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87cf211b54_0_17"/>
          <p:cNvSpPr txBox="1"/>
          <p:nvPr/>
        </p:nvSpPr>
        <p:spPr>
          <a:xfrm>
            <a:off x="10783475" y="1361028"/>
            <a:ext cx="7287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3200" b="1">
                <a:solidFill>
                  <a:srgbClr val="000066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s-ES" dirty="0">
                <a:sym typeface="Century Gothic"/>
              </a:rPr>
              <a:t>56</a:t>
            </a:r>
            <a:endParaRPr dirty="0">
              <a:sym typeface="Century Gothic"/>
            </a:endParaRPr>
          </a:p>
        </p:txBody>
      </p:sp>
      <p:graphicFrame>
        <p:nvGraphicFramePr>
          <p:cNvPr id="321" name="Google Shape;321;g87cf211b54_0_17"/>
          <p:cNvGraphicFramePr/>
          <p:nvPr>
            <p:extLst>
              <p:ext uri="{D42A27DB-BD31-4B8C-83A1-F6EECF244321}">
                <p14:modId xmlns:p14="http://schemas.microsoft.com/office/powerpoint/2010/main" val="346739020"/>
              </p:ext>
            </p:extLst>
          </p:nvPr>
        </p:nvGraphicFramePr>
        <p:xfrm>
          <a:off x="1311274" y="2838510"/>
          <a:ext cx="3723550" cy="2340269"/>
        </p:xfrm>
        <a:graphic>
          <a:graphicData uri="http://schemas.openxmlformats.org/drawingml/2006/table">
            <a:tbl>
              <a:tblPr>
                <a:noFill/>
                <a:tableStyleId>{C81E4EEC-A772-4857-AC43-9941F5731581}</a:tableStyleId>
              </a:tblPr>
              <a:tblGrid>
                <a:gridCol w="131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7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sz="1400" u="none" strike="noStrike" cap="none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Enlace</a:t>
                      </a:r>
                      <a:endParaRPr sz="1400" u="none" strike="noStrike" cap="none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</a:t>
                      </a:r>
                      <a:r>
                        <a:rPr lang="es-ES" sz="24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dirty="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 dirty="0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dirty="0" smtClean="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</a:t>
                      </a:r>
                      <a:endParaRPr sz="1400" u="none" strike="noStrike" cap="none" dirty="0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 dirty="0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2" name="Google Shape;322;g87cf211b54_0_17"/>
          <p:cNvSpPr txBox="1"/>
          <p:nvPr/>
        </p:nvSpPr>
        <p:spPr>
          <a:xfrm>
            <a:off x="4077750" y="3603225"/>
            <a:ext cx="7794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endParaRPr sz="3200" b="1" dirty="0">
              <a:solidFill>
                <a:srgbClr val="0000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3" name="Google Shape;323;g87cf211b54_0_17"/>
          <p:cNvSpPr txBox="1"/>
          <p:nvPr/>
        </p:nvSpPr>
        <p:spPr>
          <a:xfrm>
            <a:off x="4103100" y="4130733"/>
            <a:ext cx="7287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23</a:t>
            </a:r>
            <a:endParaRPr sz="3200" b="1" dirty="0">
              <a:solidFill>
                <a:srgbClr val="0000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298;p4"/>
          <p:cNvSpPr/>
          <p:nvPr/>
        </p:nvSpPr>
        <p:spPr>
          <a:xfrm>
            <a:off x="3173049" y="4244741"/>
            <a:ext cx="378036" cy="341802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spcFirstLastPara="1" wrap="square" lIns="0" tIns="72000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dirty="0" smtClean="0">
                <a:solidFill>
                  <a:schemeClr val="accent6">
                    <a:lumMod val="75000"/>
                  </a:schemeClr>
                </a:solidFill>
                <a:latin typeface="Century Gothic"/>
                <a:sym typeface="Century Gothic"/>
              </a:rPr>
              <a:t>0</a:t>
            </a:r>
            <a:endParaRPr sz="1400" b="0" i="0" u="none" strike="noStrike" cap="none" dirty="0">
              <a:solidFill>
                <a:schemeClr val="accent6">
                  <a:lumMod val="75000"/>
                </a:schemeClr>
              </a:solidFill>
              <a:sym typeface="Arial"/>
            </a:endParaRPr>
          </a:p>
        </p:txBody>
      </p:sp>
      <p:sp>
        <p:nvSpPr>
          <p:cNvPr id="17" name="Google Shape;298;p4"/>
          <p:cNvSpPr/>
          <p:nvPr/>
        </p:nvSpPr>
        <p:spPr>
          <a:xfrm>
            <a:off x="8824818" y="1461189"/>
            <a:ext cx="378036" cy="341802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spcFirstLastPara="1" wrap="square" lIns="0" tIns="72000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dirty="0">
                <a:solidFill>
                  <a:schemeClr val="tx1"/>
                </a:solidFill>
                <a:latin typeface="Century Gothic"/>
                <a:sym typeface="Century Gothic"/>
              </a:rPr>
              <a:t>1</a:t>
            </a:r>
            <a:endParaRPr sz="14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18" name="Google Shape;298;p4"/>
          <p:cNvSpPr/>
          <p:nvPr/>
        </p:nvSpPr>
        <p:spPr>
          <a:xfrm>
            <a:off x="3021419" y="4244741"/>
            <a:ext cx="507029" cy="358481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spcFirstLastPara="1" wrap="square" lIns="0" tIns="72000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dirty="0" smtClean="0">
                <a:solidFill>
                  <a:schemeClr val="tx1"/>
                </a:solidFill>
                <a:latin typeface="Century Gothic"/>
                <a:sym typeface="Century Gothic"/>
              </a:rPr>
              <a:t>-1</a:t>
            </a:r>
            <a:endParaRPr sz="14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7cf211b54_0_36"/>
          <p:cNvSpPr txBox="1"/>
          <p:nvPr/>
        </p:nvSpPr>
        <p:spPr>
          <a:xfrm>
            <a:off x="531813" y="787400"/>
            <a:ext cx="77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fld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g87cf211b54_0_36"/>
          <p:cNvSpPr txBox="1"/>
          <p:nvPr/>
        </p:nvSpPr>
        <p:spPr>
          <a:xfrm>
            <a:off x="1667650" y="1214423"/>
            <a:ext cx="4714800" cy="1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900"/>
              <a:buFont typeface="Times New Roman"/>
              <a:buNone/>
            </a:pPr>
            <a:r>
              <a:rPr lang="es-ES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Claves a dispersar: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</a:pPr>
            <a:r>
              <a:rPr lang="es-ES" sz="3900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Eliminar clave12</a:t>
            </a:r>
            <a:endParaRPr lang="es-ES" sz="3900" dirty="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R="0" lvl="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</a:pPr>
            <a:r>
              <a:rPr lang="es-ES" sz="3900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r>
              <a:rPr lang="es-ES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        f(</a:t>
            </a:r>
            <a:r>
              <a:rPr lang="es-ES" sz="39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r>
              <a:rPr lang="es-ES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=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87cf211b54_0_36"/>
          <p:cNvSpPr/>
          <p:nvPr/>
        </p:nvSpPr>
        <p:spPr>
          <a:xfrm>
            <a:off x="2686613" y="2635073"/>
            <a:ext cx="785700" cy="2859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38" scaled="0"/>
          </a:gradFill>
          <a:ln w="9525" cap="flat" cmpd="sng">
            <a:solidFill>
              <a:srgbClr val="A4DD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2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6" name="Google Shape;336;g87cf211b54_0_36"/>
          <p:cNvGraphicFramePr/>
          <p:nvPr>
            <p:extLst>
              <p:ext uri="{D42A27DB-BD31-4B8C-83A1-F6EECF244321}">
                <p14:modId xmlns:p14="http://schemas.microsoft.com/office/powerpoint/2010/main" val="2999271895"/>
              </p:ext>
            </p:extLst>
          </p:nvPr>
        </p:nvGraphicFramePr>
        <p:xfrm>
          <a:off x="6682824" y="166860"/>
          <a:ext cx="4929225" cy="6478775"/>
        </p:xfrm>
        <a:graphic>
          <a:graphicData uri="http://schemas.openxmlformats.org/drawingml/2006/table">
            <a:tbl>
              <a:tblPr>
                <a:noFill/>
                <a:tableStyleId>{C81E4EEC-A772-4857-AC43-9941F5731581}</a:tableStyleId>
              </a:tblPr>
              <a:tblGrid>
                <a:gridCol w="1528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7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200" b="1" i="0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sz="2200" u="none" strike="noStrike" cap="none" dirty="0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200" b="1" i="0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Enlace</a:t>
                      </a:r>
                      <a:endParaRPr sz="2200" u="none" strike="noStrike" cap="none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200" b="1" i="0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</a:t>
                      </a:r>
                      <a:r>
                        <a:rPr lang="es-ES" sz="22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2200" u="none" strike="noStrike" cap="none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2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R2</a:t>
                      </a:r>
                      <a:endParaRPr sz="2200" b="1" i="0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dirty="0" smtClean="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1</a:t>
                      </a:r>
                      <a:endParaRPr sz="1400" u="none" strike="noStrike" cap="none" dirty="0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 dirty="0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37" name="Google Shape;337;g87cf211b54_0_36"/>
          <p:cNvSpPr/>
          <p:nvPr/>
        </p:nvSpPr>
        <p:spPr>
          <a:xfrm>
            <a:off x="9546088" y="3054204"/>
            <a:ext cx="7287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87cf211b54_0_36"/>
          <p:cNvSpPr/>
          <p:nvPr/>
        </p:nvSpPr>
        <p:spPr>
          <a:xfrm>
            <a:off x="9546088" y="5213459"/>
            <a:ext cx="7287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87cf211b54_0_36"/>
          <p:cNvSpPr/>
          <p:nvPr/>
        </p:nvSpPr>
        <p:spPr>
          <a:xfrm>
            <a:off x="9546088" y="3524870"/>
            <a:ext cx="7287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87cf211b54_0_36"/>
          <p:cNvSpPr/>
          <p:nvPr/>
        </p:nvSpPr>
        <p:spPr>
          <a:xfrm>
            <a:off x="9560644" y="1546168"/>
            <a:ext cx="7287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87cf211b54_0_36"/>
          <p:cNvSpPr/>
          <p:nvPr/>
        </p:nvSpPr>
        <p:spPr>
          <a:xfrm>
            <a:off x="9491679" y="2584437"/>
            <a:ext cx="728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87cf211b54_0_36"/>
          <p:cNvSpPr txBox="1"/>
          <p:nvPr/>
        </p:nvSpPr>
        <p:spPr>
          <a:xfrm>
            <a:off x="10678356" y="1368504"/>
            <a:ext cx="7287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56</a:t>
            </a:r>
            <a:endParaRPr sz="3200" b="1" dirty="0">
              <a:solidFill>
                <a:srgbClr val="0000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43" name="Google Shape;343;g87cf211b54_0_36"/>
          <p:cNvGraphicFramePr/>
          <p:nvPr>
            <p:extLst>
              <p:ext uri="{D42A27DB-BD31-4B8C-83A1-F6EECF244321}">
                <p14:modId xmlns:p14="http://schemas.microsoft.com/office/powerpoint/2010/main" val="2785621197"/>
              </p:ext>
            </p:extLst>
          </p:nvPr>
        </p:nvGraphicFramePr>
        <p:xfrm>
          <a:off x="1767674" y="3385885"/>
          <a:ext cx="3723550" cy="2340269"/>
        </p:xfrm>
        <a:graphic>
          <a:graphicData uri="http://schemas.openxmlformats.org/drawingml/2006/table">
            <a:tbl>
              <a:tblPr>
                <a:noFill/>
                <a:tableStyleId>{C81E4EEC-A772-4857-AC43-9941F5731581}</a:tableStyleId>
              </a:tblPr>
              <a:tblGrid>
                <a:gridCol w="131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7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sz="1400" u="none" strike="noStrike" cap="none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Enlace</a:t>
                      </a:r>
                      <a:endParaRPr sz="1400" u="none" strike="noStrike" cap="none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</a:t>
                      </a:r>
                      <a:r>
                        <a:rPr lang="es-ES" sz="24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dirty="0" smtClean="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 dirty="0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 dirty="0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endParaRPr sz="1400" u="none" strike="noStrike" cap="none" dirty="0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23</a:t>
                      </a: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 dirty="0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Google Shape;322;g87cf211b54_0_17"/>
          <p:cNvSpPr txBox="1"/>
          <p:nvPr/>
        </p:nvSpPr>
        <p:spPr>
          <a:xfrm>
            <a:off x="4474913" y="4074280"/>
            <a:ext cx="7794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endParaRPr sz="3200" b="1" dirty="0">
              <a:solidFill>
                <a:srgbClr val="0000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" name="Google Shape;211;p9"/>
          <p:cNvSpPr/>
          <p:nvPr/>
        </p:nvSpPr>
        <p:spPr>
          <a:xfrm>
            <a:off x="3232126" y="4740880"/>
            <a:ext cx="728400" cy="842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i="0" u="none" strike="noStrike" cap="none" dirty="0" smtClean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-1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11;p9"/>
          <p:cNvSpPr/>
          <p:nvPr/>
        </p:nvSpPr>
        <p:spPr>
          <a:xfrm>
            <a:off x="3296650" y="4740880"/>
            <a:ext cx="7284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i="0" u="none" strike="noStrike" cap="none" dirty="0" smtClean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343</Words>
  <Application>Microsoft Office PowerPoint</Application>
  <PresentationFormat>Personalizado</PresentationFormat>
  <Paragraphs>220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Century Gothic</vt:lpstr>
      <vt:lpstr>Times New Roman</vt:lpstr>
      <vt:lpstr>Arial</vt:lpstr>
      <vt:lpstr>Calibri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viviana</cp:lastModifiedBy>
  <cp:revision>15</cp:revision>
  <dcterms:modified xsi:type="dcterms:W3CDTF">2021-05-18T15:16:08Z</dcterms:modified>
</cp:coreProperties>
</file>